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notesSlides/notesSlide18.xml" ContentType="application/vnd.openxmlformats-officedocument.presentationml.notesSl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theme/themeOverride1.xml" ContentType="application/vnd.openxmlformats-officedocument.themeOverrid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theme/themeOverride2.xml" ContentType="application/vnd.openxmlformats-officedocument.themeOverride+xml"/>
  <Override PartName="/ppt/notesSlides/notesSlide19.xml" ContentType="application/vnd.openxmlformats-officedocument.presentationml.notesSlid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3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theme/themeOverride4.xml" ContentType="application/vnd.openxmlformats-officedocument.themeOverride+xml"/>
  <Override PartName="/ppt/notesSlides/notesSlide20.xml" ContentType="application/vnd.openxmlformats-officedocument.presentationml.notesSlid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theme/themeOverride5.xml" ContentType="application/vnd.openxmlformats-officedocument.themeOverr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ppt/theme/themeOverride6.xml" ContentType="application/vnd.openxmlformats-officedocument.themeOverride+xml"/>
  <Override PartName="/ppt/charts/chart8.xml" ContentType="application/vnd.openxmlformats-officedocument.drawingml.chart+xml"/>
  <Override PartName="/ppt/charts/style8.xml" ContentType="application/vnd.ms-office.chartstyle+xml"/>
  <Override PartName="/ppt/charts/colors8.xml" ContentType="application/vnd.ms-office.chartcolorstyle+xml"/>
  <Override PartName="/ppt/theme/themeOverride7.xml" ContentType="application/vnd.openxmlformats-officedocument.themeOverride+xml"/>
  <Override PartName="/ppt/notesSlides/notesSlide24.xml" ContentType="application/vnd.openxmlformats-officedocument.presentationml.notesSlide+xml"/>
  <Override PartName="/ppt/charts/chart9.xml" ContentType="application/vnd.openxmlformats-officedocument.drawingml.chart+xml"/>
  <Override PartName="/ppt/charts/style9.xml" ContentType="application/vnd.ms-office.chartstyle+xml"/>
  <Override PartName="/ppt/charts/colors9.xml" ContentType="application/vnd.ms-office.chartcolorstyle+xml"/>
  <Override PartName="/ppt/theme/themeOverride8.xml" ContentType="application/vnd.openxmlformats-officedocument.themeOverride+xml"/>
  <Override PartName="/ppt/notesSlides/notesSlide25.xml" ContentType="application/vnd.openxmlformats-officedocument.presentationml.notesSlide+xml"/>
  <Override PartName="/ppt/charts/chart10.xml" ContentType="application/vnd.openxmlformats-officedocument.drawingml.chart+xml"/>
  <Override PartName="/ppt/charts/style10.xml" ContentType="application/vnd.ms-office.chartstyle+xml"/>
  <Override PartName="/ppt/charts/colors10.xml" ContentType="application/vnd.ms-office.chartcolorstyle+xml"/>
  <Override PartName="/ppt/theme/themeOverride9.xml" ContentType="application/vnd.openxmlformats-officedocument.themeOverride+xml"/>
  <Override PartName="/ppt/charts/chart11.xml" ContentType="application/vnd.openxmlformats-officedocument.drawingml.chart+xml"/>
  <Override PartName="/ppt/charts/style11.xml" ContentType="application/vnd.ms-office.chartstyle+xml"/>
  <Override PartName="/ppt/charts/colors11.xml" ContentType="application/vnd.ms-office.chartcolorstyle+xml"/>
  <Override PartName="/ppt/theme/themeOverride10.xml" ContentType="application/vnd.openxmlformats-officedocument.themeOverride+xml"/>
  <Override PartName="/ppt/charts/chart12.xml" ContentType="application/vnd.openxmlformats-officedocument.drawingml.chart+xml"/>
  <Override PartName="/ppt/charts/style12.xml" ContentType="application/vnd.ms-office.chartstyle+xml"/>
  <Override PartName="/ppt/charts/colors12.xml" ContentType="application/vnd.ms-office.chartcolorstyle+xml"/>
  <Override PartName="/ppt/theme/themeOverride11.xml" ContentType="application/vnd.openxmlformats-officedocument.themeOverride+xml"/>
  <Override PartName="/ppt/charts/chart13.xml" ContentType="application/vnd.openxmlformats-officedocument.drawingml.chart+xml"/>
  <Override PartName="/ppt/charts/style13.xml" ContentType="application/vnd.ms-office.chartstyle+xml"/>
  <Override PartName="/ppt/charts/colors13.xml" ContentType="application/vnd.ms-office.chartcolorstyle+xml"/>
  <Override PartName="/ppt/theme/themeOverride12.xml" ContentType="application/vnd.openxmlformats-officedocument.themeOverr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charts/chart14.xml" ContentType="application/vnd.openxmlformats-officedocument.drawingml.chart+xml"/>
  <Override PartName="/ppt/charts/style14.xml" ContentType="application/vnd.ms-office.chartstyle+xml"/>
  <Override PartName="/ppt/charts/colors14.xml" ContentType="application/vnd.ms-office.chartcolorstyle+xml"/>
  <Override PartName="/ppt/theme/themeOverride13.xml" ContentType="application/vnd.openxmlformats-officedocument.themeOverride+xml"/>
  <Override PartName="/ppt/notesSlides/notesSlide28.xml" ContentType="application/vnd.openxmlformats-officedocument.presentationml.notesSlide+xml"/>
  <Override PartName="/ppt/charts/chart15.xml" ContentType="application/vnd.openxmlformats-officedocument.drawingml.chart+xml"/>
  <Override PartName="/ppt/charts/style15.xml" ContentType="application/vnd.ms-office.chartstyle+xml"/>
  <Override PartName="/ppt/charts/colors15.xml" ContentType="application/vnd.ms-office.chartcolorstyle+xml"/>
  <Override PartName="/ppt/theme/themeOverride14.xml" ContentType="application/vnd.openxmlformats-officedocument.themeOverride+xml"/>
  <Override PartName="/ppt/notesSlides/notesSlide29.xml" ContentType="application/vnd.openxmlformats-officedocument.presentationml.notesSlide+xml"/>
  <Override PartName="/ppt/charts/chart16.xml" ContentType="application/vnd.openxmlformats-officedocument.drawingml.chart+xml"/>
  <Override PartName="/ppt/charts/style16.xml" ContentType="application/vnd.ms-office.chartstyle+xml"/>
  <Override PartName="/ppt/charts/colors16.xml" ContentType="application/vnd.ms-office.chartcolorstyle+xml"/>
  <Override PartName="/ppt/theme/themeOverride15.xml" ContentType="application/vnd.openxmlformats-officedocument.themeOverride+xml"/>
  <Override PartName="/ppt/notesSlides/notesSlide30.xml" ContentType="application/vnd.openxmlformats-officedocument.presentationml.notesSlide+xml"/>
  <Override PartName="/ppt/charts/chart17.xml" ContentType="application/vnd.openxmlformats-officedocument.drawingml.chart+xml"/>
  <Override PartName="/ppt/charts/style17.xml" ContentType="application/vnd.ms-office.chartstyle+xml"/>
  <Override PartName="/ppt/charts/colors17.xml" ContentType="application/vnd.ms-office.chartcolorstyle+xml"/>
  <Override PartName="/ppt/theme/themeOverride16.xml" ContentType="application/vnd.openxmlformats-officedocument.themeOverride+xml"/>
  <Override PartName="/ppt/notesSlides/notesSlide31.xml" ContentType="application/vnd.openxmlformats-officedocument.presentationml.notesSlide+xml"/>
  <Override PartName="/ppt/charts/chart18.xml" ContentType="application/vnd.openxmlformats-officedocument.drawingml.chart+xml"/>
  <Override PartName="/ppt/charts/style18.xml" ContentType="application/vnd.ms-office.chartstyle+xml"/>
  <Override PartName="/ppt/charts/colors18.xml" ContentType="application/vnd.ms-office.chartcolorstyle+xml"/>
  <Override PartName="/ppt/theme/themeOverride17.xml" ContentType="application/vnd.openxmlformats-officedocument.themeOverride+xml"/>
  <Override PartName="/ppt/drawings/drawing1.xml" ContentType="application/vnd.openxmlformats-officedocument.drawingml.chartshapes+xml"/>
  <Override PartName="/ppt/notesSlides/notesSlide32.xml" ContentType="application/vnd.openxmlformats-officedocument.presentationml.notesSlide+xml"/>
  <Override PartName="/ppt/charts/chart19.xml" ContentType="application/vnd.openxmlformats-officedocument.drawingml.chart+xml"/>
  <Override PartName="/ppt/charts/style19.xml" ContentType="application/vnd.ms-office.chartstyle+xml"/>
  <Override PartName="/ppt/charts/colors19.xml" ContentType="application/vnd.ms-office.chartcolorstyle+xml"/>
  <Override PartName="/ppt/theme/themeOverride18.xml" ContentType="application/vnd.openxmlformats-officedocument.themeOverride+xml"/>
  <Override PartName="/ppt/charts/chart20.xml" ContentType="application/vnd.openxmlformats-officedocument.drawingml.chart+xml"/>
  <Override PartName="/ppt/charts/style20.xml" ContentType="application/vnd.ms-office.chartstyle+xml"/>
  <Override PartName="/ppt/charts/colors20.xml" ContentType="application/vnd.ms-office.chartcolorstyle+xml"/>
  <Override PartName="/ppt/theme/themeOverride19.xml" ContentType="application/vnd.openxmlformats-officedocument.themeOverr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charts/chart21.xml" ContentType="application/vnd.openxmlformats-officedocument.drawingml.chart+xml"/>
  <Override PartName="/ppt/charts/style21.xml" ContentType="application/vnd.ms-office.chartstyle+xml"/>
  <Override PartName="/ppt/charts/colors21.xml" ContentType="application/vnd.ms-office.chartcolorstyle+xml"/>
  <Override PartName="/ppt/theme/themeOverride20.xml" ContentType="application/vnd.openxmlformats-officedocument.themeOverride+xml"/>
  <Override PartName="/ppt/charts/chart22.xml" ContentType="application/vnd.openxmlformats-officedocument.drawingml.chart+xml"/>
  <Override PartName="/ppt/charts/style22.xml" ContentType="application/vnd.ms-office.chartstyle+xml"/>
  <Override PartName="/ppt/charts/colors22.xml" ContentType="application/vnd.ms-office.chartcolorstyle+xml"/>
  <Override PartName="/ppt/theme/themeOverride21.xml" ContentType="application/vnd.openxmlformats-officedocument.themeOverride+xml"/>
  <Override PartName="/ppt/charts/chart23.xml" ContentType="application/vnd.openxmlformats-officedocument.drawingml.chart+xml"/>
  <Override PartName="/ppt/charts/style23.xml" ContentType="application/vnd.ms-office.chartstyle+xml"/>
  <Override PartName="/ppt/charts/colors23.xml" ContentType="application/vnd.ms-office.chartcolorstyle+xml"/>
  <Override PartName="/ppt/theme/themeOverride22.xml" ContentType="application/vnd.openxmlformats-officedocument.themeOverride+xml"/>
  <Override PartName="/ppt/charts/chart24.xml" ContentType="application/vnd.openxmlformats-officedocument.drawingml.chart+xml"/>
  <Override PartName="/ppt/charts/style24.xml" ContentType="application/vnd.ms-office.chartstyle+xml"/>
  <Override PartName="/ppt/charts/colors24.xml" ContentType="application/vnd.ms-office.chartcolorstyle+xml"/>
  <Override PartName="/ppt/theme/themeOverride23.xml" ContentType="application/vnd.openxmlformats-officedocument.themeOverride+xml"/>
  <Override PartName="/ppt/charts/chart25.xml" ContentType="application/vnd.openxmlformats-officedocument.drawingml.chart+xml"/>
  <Override PartName="/ppt/charts/style25.xml" ContentType="application/vnd.ms-office.chartstyle+xml"/>
  <Override PartName="/ppt/charts/colors25.xml" ContentType="application/vnd.ms-office.chartcolorstyle+xml"/>
  <Override PartName="/ppt/theme/themeOverride24.xml" ContentType="application/vnd.openxmlformats-officedocument.themeOverride+xml"/>
  <Override PartName="/ppt/charts/chart26.xml" ContentType="application/vnd.openxmlformats-officedocument.drawingml.chart+xml"/>
  <Override PartName="/ppt/charts/style26.xml" ContentType="application/vnd.ms-office.chartstyle+xml"/>
  <Override PartName="/ppt/charts/colors26.xml" ContentType="application/vnd.ms-office.chartcolorstyle+xml"/>
  <Override PartName="/ppt/theme/themeOverride25.xml" ContentType="application/vnd.openxmlformats-officedocument.themeOverride+xml"/>
  <Override PartName="/ppt/charts/chart27.xml" ContentType="application/vnd.openxmlformats-officedocument.drawingml.chart+xml"/>
  <Override PartName="/ppt/charts/style27.xml" ContentType="application/vnd.ms-office.chartstyle+xml"/>
  <Override PartName="/ppt/charts/colors27.xml" ContentType="application/vnd.ms-office.chartcolorstyle+xml"/>
  <Override PartName="/ppt/notesSlides/notesSlide3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01" r:id="rId1"/>
  </p:sldMasterIdLst>
  <p:notesMasterIdLst>
    <p:notesMasterId r:id="rId55"/>
  </p:notesMasterIdLst>
  <p:sldIdLst>
    <p:sldId id="256" r:id="rId2"/>
    <p:sldId id="259" r:id="rId3"/>
    <p:sldId id="260" r:id="rId4"/>
    <p:sldId id="261" r:id="rId5"/>
    <p:sldId id="262" r:id="rId6"/>
    <p:sldId id="1138" r:id="rId7"/>
    <p:sldId id="268" r:id="rId8"/>
    <p:sldId id="267" r:id="rId9"/>
    <p:sldId id="269" r:id="rId10"/>
    <p:sldId id="266" r:id="rId11"/>
    <p:sldId id="263" r:id="rId12"/>
    <p:sldId id="1135" r:id="rId13"/>
    <p:sldId id="1108" r:id="rId14"/>
    <p:sldId id="1113" r:id="rId15"/>
    <p:sldId id="1109" r:id="rId16"/>
    <p:sldId id="1115" r:id="rId17"/>
    <p:sldId id="1136" r:id="rId18"/>
    <p:sldId id="271" r:id="rId19"/>
    <p:sldId id="1116" r:id="rId20"/>
    <p:sldId id="1117" r:id="rId21"/>
    <p:sldId id="1118" r:id="rId22"/>
    <p:sldId id="1120" r:id="rId23"/>
    <p:sldId id="1123" r:id="rId24"/>
    <p:sldId id="1121" r:id="rId25"/>
    <p:sldId id="1119" r:id="rId26"/>
    <p:sldId id="272" r:id="rId27"/>
    <p:sldId id="1124" r:id="rId28"/>
    <p:sldId id="1126" r:id="rId29"/>
    <p:sldId id="273" r:id="rId30"/>
    <p:sldId id="1127" r:id="rId31"/>
    <p:sldId id="1137" r:id="rId32"/>
    <p:sldId id="282" r:id="rId33"/>
    <p:sldId id="1129" r:id="rId34"/>
    <p:sldId id="1132" r:id="rId35"/>
    <p:sldId id="1133" r:id="rId36"/>
    <p:sldId id="283" r:id="rId37"/>
    <p:sldId id="284" r:id="rId38"/>
    <p:sldId id="1134" r:id="rId39"/>
    <p:sldId id="270" r:id="rId40"/>
    <p:sldId id="1131" r:id="rId41"/>
    <p:sldId id="1130" r:id="rId42"/>
    <p:sldId id="1110" r:id="rId43"/>
    <p:sldId id="1112" r:id="rId44"/>
    <p:sldId id="1122" r:id="rId45"/>
    <p:sldId id="1141" r:id="rId46"/>
    <p:sldId id="1125" r:id="rId47"/>
    <p:sldId id="280" r:id="rId48"/>
    <p:sldId id="281" r:id="rId49"/>
    <p:sldId id="285" r:id="rId50"/>
    <p:sldId id="1128" r:id="rId51"/>
    <p:sldId id="1114" r:id="rId52"/>
    <p:sldId id="1139" r:id="rId53"/>
    <p:sldId id="1140" r:id="rId54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72" autoAdjust="0"/>
    <p:restoredTop sz="95184" autoAdjust="0"/>
  </p:normalViewPr>
  <p:slideViewPr>
    <p:cSldViewPr snapToGrid="0">
      <p:cViewPr varScale="1">
        <p:scale>
          <a:sx n="85" d="100"/>
          <a:sy n="85" d="100"/>
        </p:scale>
        <p:origin x="1315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presProps" Target="pres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tsusemi_data\home\ana\2022B0109\Ei41p98_Calc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1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9.xml"/><Relationship Id="rId2" Type="http://schemas.microsoft.com/office/2011/relationships/chartColorStyle" Target="colors10.xml"/><Relationship Id="rId1" Type="http://schemas.microsoft.com/office/2011/relationships/chartStyle" Target="style10.xml"/><Relationship Id="rId4" Type="http://schemas.openxmlformats.org/officeDocument/2006/relationships/oleObject" Target="file:///D:\Utsusemi_data\home\ana\2022B0109\Filter3\Ei7p736\Elastic_7p736.xlsx" TargetMode="External"/></Relationships>
</file>

<file path=ppt/charts/_rels/chart1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0.xml"/><Relationship Id="rId2" Type="http://schemas.microsoft.com/office/2011/relationships/chartColorStyle" Target="colors11.xml"/><Relationship Id="rId1" Type="http://schemas.microsoft.com/office/2011/relationships/chartStyle" Target="style11.xml"/><Relationship Id="rId4" Type="http://schemas.openxmlformats.org/officeDocument/2006/relationships/oleObject" Target="file:///D:\Utsusemi_data\home\ana\2022B0109\Filter3\Ei41p98\Elastic_41p98.xlsx" TargetMode="External"/></Relationships>
</file>

<file path=ppt/charts/_rels/chart1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1.xml"/><Relationship Id="rId2" Type="http://schemas.microsoft.com/office/2011/relationships/chartColorStyle" Target="colors12.xml"/><Relationship Id="rId1" Type="http://schemas.microsoft.com/office/2011/relationships/chartStyle" Target="style12.xml"/><Relationship Id="rId4" Type="http://schemas.openxmlformats.org/officeDocument/2006/relationships/oleObject" Target="file:///D:\Utsusemi_data\home\ana\2022B0109\Filter3\Ei7p736\Elastic_7p736.xlsx" TargetMode="External"/></Relationships>
</file>

<file path=ppt/charts/_rels/chart1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2.xml"/><Relationship Id="rId2" Type="http://schemas.microsoft.com/office/2011/relationships/chartColorStyle" Target="colors13.xml"/><Relationship Id="rId1" Type="http://schemas.microsoft.com/office/2011/relationships/chartStyle" Target="style13.xml"/><Relationship Id="rId4" Type="http://schemas.openxmlformats.org/officeDocument/2006/relationships/oleObject" Target="file:///D:\Utsusemi_data\home\ana\2022B0109\Filter3\Ei41p98\Elastic_41p98.xlsx" TargetMode="External"/></Relationships>
</file>

<file path=ppt/charts/_rels/chart1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3.xml"/><Relationship Id="rId2" Type="http://schemas.microsoft.com/office/2011/relationships/chartColorStyle" Target="colors14.xml"/><Relationship Id="rId1" Type="http://schemas.microsoft.com/office/2011/relationships/chartStyle" Target="style14.xml"/><Relationship Id="rId4" Type="http://schemas.openxmlformats.org/officeDocument/2006/relationships/oleObject" Target="file:///D:\&#23455;&#39443;\&#40658;&#37467;\&#36879;&#36942;&#23455;&#39443;\kaiseki_20230302.xlsx" TargetMode="External"/></Relationships>
</file>

<file path=ppt/charts/_rels/chart1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4.xml"/><Relationship Id="rId2" Type="http://schemas.microsoft.com/office/2011/relationships/chartColorStyle" Target="colors15.xml"/><Relationship Id="rId1" Type="http://schemas.microsoft.com/office/2011/relationships/chartStyle" Target="style15.xml"/><Relationship Id="rId4" Type="http://schemas.openxmlformats.org/officeDocument/2006/relationships/oleObject" Target="file:///D:\&#23455;&#39443;\&#40658;&#37467;\&#36879;&#36942;&#23455;&#39443;\kaiseki_20230303.xlsx" TargetMode="External"/></Relationships>
</file>

<file path=ppt/charts/_rels/chart1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5.xml"/><Relationship Id="rId2" Type="http://schemas.microsoft.com/office/2011/relationships/chartColorStyle" Target="colors16.xml"/><Relationship Id="rId1" Type="http://schemas.microsoft.com/office/2011/relationships/chartStyle" Target="style16.xml"/><Relationship Id="rId4" Type="http://schemas.openxmlformats.org/officeDocument/2006/relationships/oleObject" Target="file:///D:\&#23455;&#39443;\&#40658;&#37467;\&#36879;&#36942;&#23455;&#39443;\kaiseki_20230303.xlsx" TargetMode="External"/></Relationships>
</file>

<file path=ppt/charts/_rels/chart1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6.xml"/><Relationship Id="rId2" Type="http://schemas.microsoft.com/office/2011/relationships/chartColorStyle" Target="colors17.xml"/><Relationship Id="rId1" Type="http://schemas.microsoft.com/office/2011/relationships/chartStyle" Target="style17.xml"/><Relationship Id="rId4" Type="http://schemas.openxmlformats.org/officeDocument/2006/relationships/oleObject" Target="file:///D:\&#23455;&#39443;\&#40658;&#37467;\&#36879;&#36942;&#23455;&#39443;\kaiseki_20230303.xlsx" TargetMode="External"/></Relationships>
</file>

<file path=ppt/charts/_rels/chart1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7.xml"/><Relationship Id="rId2" Type="http://schemas.microsoft.com/office/2011/relationships/chartColorStyle" Target="colors18.xml"/><Relationship Id="rId1" Type="http://schemas.microsoft.com/office/2011/relationships/chartStyle" Target="style18.xml"/><Relationship Id="rId5" Type="http://schemas.openxmlformats.org/officeDocument/2006/relationships/chartUserShapes" Target="../drawings/drawing1.xml"/><Relationship Id="rId4" Type="http://schemas.openxmlformats.org/officeDocument/2006/relationships/oleObject" Target="file:///D:\Utsusemi_data\home\ana\2022B0109\Filter2\Ein1p2\Elastic_1p2_0302.xlsx" TargetMode="External"/></Relationships>
</file>

<file path=ppt/charts/_rels/chart1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8.xml"/><Relationship Id="rId2" Type="http://schemas.microsoft.com/office/2011/relationships/chartColorStyle" Target="colors19.xml"/><Relationship Id="rId1" Type="http://schemas.microsoft.com/office/2011/relationships/chartStyle" Target="style19.xml"/><Relationship Id="rId4" Type="http://schemas.openxmlformats.org/officeDocument/2006/relationships/oleObject" Target="file:///D:\&#23455;&#39443;\&#40658;&#37467;\&#36879;&#36942;&#23455;&#39443;\kaiseki_20230303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2.xml"/><Relationship Id="rId1" Type="http://schemas.microsoft.com/office/2011/relationships/chartStyle" Target="style2.xml"/><Relationship Id="rId4" Type="http://schemas.openxmlformats.org/officeDocument/2006/relationships/oleObject" Target="file:///D:\Utsusemi_data\home\ana\2022B0109\Ei41p98_Calc.xlsx" TargetMode="External"/></Relationships>
</file>

<file path=ppt/charts/_rels/chart20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9.xml"/><Relationship Id="rId2" Type="http://schemas.microsoft.com/office/2011/relationships/chartColorStyle" Target="colors20.xml"/><Relationship Id="rId1" Type="http://schemas.microsoft.com/office/2011/relationships/chartStyle" Target="style20.xml"/><Relationship Id="rId4" Type="http://schemas.openxmlformats.org/officeDocument/2006/relationships/oleObject" Target="file:///D:\Utsusemi_data\home\ana\2022B0109\Filter3\Ei7p736\Elastic_7p736.xlsx" TargetMode="External"/></Relationships>
</file>

<file path=ppt/charts/_rels/chart2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0.xml"/><Relationship Id="rId2" Type="http://schemas.microsoft.com/office/2011/relationships/chartColorStyle" Target="colors21.xml"/><Relationship Id="rId1" Type="http://schemas.microsoft.com/office/2011/relationships/chartStyle" Target="style21.xml"/><Relationship Id="rId4" Type="http://schemas.openxmlformats.org/officeDocument/2006/relationships/oleObject" Target="file:///D:\Utsusemi_data\home\ana\2022B0109\Ei41p98_Calc.xlsx" TargetMode="External"/></Relationships>
</file>

<file path=ppt/charts/_rels/chart22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1.xml"/><Relationship Id="rId2" Type="http://schemas.microsoft.com/office/2011/relationships/chartColorStyle" Target="colors22.xml"/><Relationship Id="rId1" Type="http://schemas.microsoft.com/office/2011/relationships/chartStyle" Target="style22.xml"/><Relationship Id="rId4" Type="http://schemas.openxmlformats.org/officeDocument/2006/relationships/oleObject" Target="file:///D:\Utsusemi_data\home\ana\2022B0109\Ei41p98_Calc.xlsx" TargetMode="External"/></Relationships>
</file>

<file path=ppt/charts/_rels/chart2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2.xml"/><Relationship Id="rId2" Type="http://schemas.microsoft.com/office/2011/relationships/chartColorStyle" Target="colors23.xml"/><Relationship Id="rId1" Type="http://schemas.microsoft.com/office/2011/relationships/chartStyle" Target="style23.xml"/><Relationship Id="rId4" Type="http://schemas.openxmlformats.org/officeDocument/2006/relationships/oleObject" Target="file:///D:\Utsusemi_data\home\ana\2022B0109\Ei7p74_Calc_2.xlsx" TargetMode="External"/></Relationships>
</file>

<file path=ppt/charts/_rels/chart2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3.xml"/><Relationship Id="rId2" Type="http://schemas.microsoft.com/office/2011/relationships/chartColorStyle" Target="colors24.xml"/><Relationship Id="rId1" Type="http://schemas.microsoft.com/office/2011/relationships/chartStyle" Target="style24.xml"/><Relationship Id="rId4" Type="http://schemas.openxmlformats.org/officeDocument/2006/relationships/oleObject" Target="file:///D:\Utsusemi_data\home\ana\2022B0109\Filter3\Ei7p736\Elastic_7p736.xlsx" TargetMode="External"/></Relationships>
</file>

<file path=ppt/charts/_rels/chart2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4.xml"/><Relationship Id="rId2" Type="http://schemas.microsoft.com/office/2011/relationships/chartColorStyle" Target="colors25.xml"/><Relationship Id="rId1" Type="http://schemas.microsoft.com/office/2011/relationships/chartStyle" Target="style25.xml"/><Relationship Id="rId4" Type="http://schemas.openxmlformats.org/officeDocument/2006/relationships/oleObject" Target="file:///D:\Utsusemi_data\home\ana\2022B0109\Filter3\Ei7p736\Elastic_7p736.xlsx" TargetMode="External"/></Relationships>
</file>

<file path=ppt/charts/_rels/chart2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5.xml"/><Relationship Id="rId2" Type="http://schemas.microsoft.com/office/2011/relationships/chartColorStyle" Target="colors26.xml"/><Relationship Id="rId1" Type="http://schemas.microsoft.com/office/2011/relationships/chartStyle" Target="style26.xml"/><Relationship Id="rId4" Type="http://schemas.openxmlformats.org/officeDocument/2006/relationships/oleObject" Target="file:///D:\Utsusemi_data\home\ana\2022B0109\Filter2\Ein1p2\Elastic_1p2_0302.xlsx" TargetMode="External"/></Relationships>
</file>

<file path=ppt/charts/_rels/chart27.xml.rels><?xml version="1.0" encoding="UTF-8" standalone="yes"?>
<Relationships xmlns="http://schemas.openxmlformats.org/package/2006/relationships"><Relationship Id="rId3" Type="http://schemas.openxmlformats.org/officeDocument/2006/relationships/oleObject" Target="file:///D:\Utsusemi_data\home\ana\2022B0109\Filter3\Ei7p736\Elastic_7p736.xlsx" TargetMode="External"/><Relationship Id="rId2" Type="http://schemas.microsoft.com/office/2011/relationships/chartColorStyle" Target="colors27.xml"/><Relationship Id="rId1" Type="http://schemas.microsoft.com/office/2011/relationships/chartStyle" Target="style27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3.xml"/><Relationship Id="rId1" Type="http://schemas.microsoft.com/office/2011/relationships/chartStyle" Target="style3.xml"/><Relationship Id="rId4" Type="http://schemas.openxmlformats.org/officeDocument/2006/relationships/oleObject" Target="file:///D:\Utsusemi_data\home\ana\2022B0109\Ei41p98_Calc.xlsx" TargetMode="Externa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3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D:\Utsusemi_data\home\ana\2022B0109\Ei41p98_Calc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4.xml"/><Relationship Id="rId2" Type="http://schemas.microsoft.com/office/2011/relationships/chartColorStyle" Target="colors5.xml"/><Relationship Id="rId1" Type="http://schemas.microsoft.com/office/2011/relationships/chartStyle" Target="style5.xml"/><Relationship Id="rId4" Type="http://schemas.openxmlformats.org/officeDocument/2006/relationships/oleObject" Target="file:///D:\Utsusemi_data\home\ana\2022B0109\Ei41p98_Calc.xlsx" TargetMode="Externa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5.xml"/><Relationship Id="rId2" Type="http://schemas.microsoft.com/office/2011/relationships/chartColorStyle" Target="colors6.xml"/><Relationship Id="rId1" Type="http://schemas.microsoft.com/office/2011/relationships/chartStyle" Target="style6.xml"/><Relationship Id="rId4" Type="http://schemas.openxmlformats.org/officeDocument/2006/relationships/oleObject" Target="file:///D:\Utsusemi_data\home\ana\2022B0109\Filter3\Ei41p98\Elastic_41p98.xlsx" TargetMode="Externa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6.xml"/><Relationship Id="rId2" Type="http://schemas.microsoft.com/office/2011/relationships/chartColorStyle" Target="colors7.xml"/><Relationship Id="rId1" Type="http://schemas.microsoft.com/office/2011/relationships/chartStyle" Target="style7.xml"/><Relationship Id="rId4" Type="http://schemas.openxmlformats.org/officeDocument/2006/relationships/oleObject" Target="file:///D:\Utsusemi_data\home\ana\2022B0109\Ei7p74_Calc_2.xlsx" TargetMode="External"/></Relationships>
</file>

<file path=ppt/charts/_rels/chart8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7.xml"/><Relationship Id="rId2" Type="http://schemas.microsoft.com/office/2011/relationships/chartColorStyle" Target="colors8.xml"/><Relationship Id="rId1" Type="http://schemas.microsoft.com/office/2011/relationships/chartStyle" Target="style8.xml"/><Relationship Id="rId4" Type="http://schemas.openxmlformats.org/officeDocument/2006/relationships/oleObject" Target="file:///D:\Utsusemi_data\home\ana\2022B0109\Ei7p74_Calc_2.xlsx" TargetMode="External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8.xml"/><Relationship Id="rId2" Type="http://schemas.microsoft.com/office/2011/relationships/chartColorStyle" Target="colors9.xml"/><Relationship Id="rId1" Type="http://schemas.microsoft.com/office/2011/relationships/chartStyle" Target="style9.xml"/><Relationship Id="rId4" Type="http://schemas.openxmlformats.org/officeDocument/2006/relationships/oleObject" Target="file:///D:\Utsusemi_data\home\ana\2022B0109\Filter3\Ei7p736\Elastic_7p736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'ET-34'!$D$3</c:f>
              <c:strCache>
                <c:ptCount val="1"/>
                <c:pt idx="0">
                  <c:v>5-20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'ET-34'!$D$4:$D$154</c:f>
              <c:numCache>
                <c:formatCode>General</c:formatCode>
                <c:ptCount val="151"/>
                <c:pt idx="0">
                  <c:v>6.4497226295774738E-5</c:v>
                </c:pt>
                <c:pt idx="1">
                  <c:v>6.4185228931174917E-5</c:v>
                </c:pt>
                <c:pt idx="2">
                  <c:v>6.0583976920319575E-5</c:v>
                </c:pt>
                <c:pt idx="3">
                  <c:v>6.8406695680612193E-5</c:v>
                </c:pt>
                <c:pt idx="4">
                  <c:v>7.1607742546440155E-5</c:v>
                </c:pt>
                <c:pt idx="5">
                  <c:v>6.7949169387754321E-5</c:v>
                </c:pt>
                <c:pt idx="6">
                  <c:v>8.0707128457211012E-5</c:v>
                </c:pt>
                <c:pt idx="7">
                  <c:v>8.0085181570713776E-5</c:v>
                </c:pt>
                <c:pt idx="8">
                  <c:v>8.1122594950037587E-5</c:v>
                </c:pt>
                <c:pt idx="9">
                  <c:v>8.9864455833515538E-5</c:v>
                </c:pt>
                <c:pt idx="10">
                  <c:v>8.8559625015567083E-5</c:v>
                </c:pt>
                <c:pt idx="11">
                  <c:v>9.0830153667700752E-5</c:v>
                </c:pt>
                <c:pt idx="12">
                  <c:v>9.1581284335846212E-5</c:v>
                </c:pt>
                <c:pt idx="13">
                  <c:v>9.834808976087686E-5</c:v>
                </c:pt>
                <c:pt idx="14">
                  <c:v>9.4354084623799191E-5</c:v>
                </c:pt>
                <c:pt idx="15">
                  <c:v>9.0387641186986169E-5</c:v>
                </c:pt>
                <c:pt idx="16">
                  <c:v>1.0718923279503941E-4</c:v>
                </c:pt>
                <c:pt idx="17">
                  <c:v>1.0428843021294135E-4</c:v>
                </c:pt>
                <c:pt idx="18">
                  <c:v>1.0497905816194149E-4</c:v>
                </c:pt>
                <c:pt idx="19">
                  <c:v>1.1099745328492084E-4</c:v>
                </c:pt>
                <c:pt idx="20">
                  <c:v>1.2568578450459003E-4</c:v>
                </c:pt>
                <c:pt idx="21">
                  <c:v>1.3192934100140198E-4</c:v>
                </c:pt>
                <c:pt idx="22">
                  <c:v>1.3768235027684158E-4</c:v>
                </c:pt>
                <c:pt idx="23">
                  <c:v>1.4169035858874207E-4</c:v>
                </c:pt>
                <c:pt idx="24">
                  <c:v>1.4648253685779446E-4</c:v>
                </c:pt>
                <c:pt idx="25">
                  <c:v>1.5428532561806871E-4</c:v>
                </c:pt>
                <c:pt idx="26">
                  <c:v>1.5712471196122342E-4</c:v>
                </c:pt>
                <c:pt idx="27">
                  <c:v>1.5983168282082851E-4</c:v>
                </c:pt>
                <c:pt idx="28">
                  <c:v>1.783020855829459E-4</c:v>
                </c:pt>
                <c:pt idx="29">
                  <c:v>1.7424146332534492E-4</c:v>
                </c:pt>
                <c:pt idx="30">
                  <c:v>2.0253748754635683E-4</c:v>
                </c:pt>
                <c:pt idx="31">
                  <c:v>2.0192381604221146E-4</c:v>
                </c:pt>
                <c:pt idx="32">
                  <c:v>2.1008442986005665E-4</c:v>
                </c:pt>
                <c:pt idx="33">
                  <c:v>2.3508861638470502E-4</c:v>
                </c:pt>
                <c:pt idx="34">
                  <c:v>2.572680709437241E-4</c:v>
                </c:pt>
                <c:pt idx="35">
                  <c:v>2.5724864190469711E-4</c:v>
                </c:pt>
                <c:pt idx="36">
                  <c:v>2.7886451512869483E-4</c:v>
                </c:pt>
                <c:pt idx="37">
                  <c:v>3.0428128107638986E-4</c:v>
                </c:pt>
                <c:pt idx="38">
                  <c:v>3.3219682524028094E-4</c:v>
                </c:pt>
                <c:pt idx="39">
                  <c:v>3.3822478168592392E-4</c:v>
                </c:pt>
                <c:pt idx="40">
                  <c:v>3.3879322472502862E-4</c:v>
                </c:pt>
                <c:pt idx="41">
                  <c:v>3.8332566814308438E-4</c:v>
                </c:pt>
                <c:pt idx="42">
                  <c:v>3.995357256817551E-4</c:v>
                </c:pt>
                <c:pt idx="43">
                  <c:v>4.2206147000713808E-4</c:v>
                </c:pt>
                <c:pt idx="44">
                  <c:v>4.2392276584451728E-4</c:v>
                </c:pt>
                <c:pt idx="45">
                  <c:v>4.4585145626975883E-4</c:v>
                </c:pt>
                <c:pt idx="46">
                  <c:v>4.3657006799791546E-4</c:v>
                </c:pt>
                <c:pt idx="47">
                  <c:v>4.5269609493168105E-4</c:v>
                </c:pt>
                <c:pt idx="48">
                  <c:v>4.3646168909772519E-4</c:v>
                </c:pt>
                <c:pt idx="49">
                  <c:v>4.3648386082705644E-4</c:v>
                </c:pt>
                <c:pt idx="50">
                  <c:v>4.4833083450564144E-4</c:v>
                </c:pt>
                <c:pt idx="51">
                  <c:v>4.4312184381344342E-4</c:v>
                </c:pt>
                <c:pt idx="52">
                  <c:v>4.4585244682094862E-4</c:v>
                </c:pt>
                <c:pt idx="53">
                  <c:v>4.8271336672321371E-4</c:v>
                </c:pt>
                <c:pt idx="54">
                  <c:v>4.681251768160811E-4</c:v>
                </c:pt>
                <c:pt idx="55">
                  <c:v>4.7740198247732906E-4</c:v>
                </c:pt>
                <c:pt idx="56">
                  <c:v>4.9449312931056089E-4</c:v>
                </c:pt>
                <c:pt idx="57">
                  <c:v>5.2983917249304171E-4</c:v>
                </c:pt>
                <c:pt idx="58">
                  <c:v>5.228378564228472E-4</c:v>
                </c:pt>
                <c:pt idx="59">
                  <c:v>5.8128258171112124E-4</c:v>
                </c:pt>
                <c:pt idx="60">
                  <c:v>5.6994770838410898E-4</c:v>
                </c:pt>
                <c:pt idx="61">
                  <c:v>6.072874431274646E-4</c:v>
                </c:pt>
                <c:pt idx="62">
                  <c:v>6.3113744879120042E-4</c:v>
                </c:pt>
                <c:pt idx="63">
                  <c:v>6.7643833651052638E-4</c:v>
                </c:pt>
                <c:pt idx="64">
                  <c:v>7.2445924575418089E-4</c:v>
                </c:pt>
                <c:pt idx="65">
                  <c:v>7.3637835991772268E-4</c:v>
                </c:pt>
                <c:pt idx="66">
                  <c:v>7.9994507020817633E-4</c:v>
                </c:pt>
                <c:pt idx="67">
                  <c:v>8.7026396574360241E-4</c:v>
                </c:pt>
                <c:pt idx="68">
                  <c:v>1.050954467670838E-3</c:v>
                </c:pt>
                <c:pt idx="69">
                  <c:v>1.6055683746710363E-3</c:v>
                </c:pt>
                <c:pt idx="70">
                  <c:v>3.3497505404270563E-3</c:v>
                </c:pt>
                <c:pt idx="71">
                  <c:v>9.2274830055573114E-3</c:v>
                </c:pt>
                <c:pt idx="72">
                  <c:v>1.6645289303945435E-2</c:v>
                </c:pt>
                <c:pt idx="73">
                  <c:v>2.1879104469607766E-2</c:v>
                </c:pt>
                <c:pt idx="74">
                  <c:v>2.4799600393025079E-2</c:v>
                </c:pt>
                <c:pt idx="75">
                  <c:v>2.5884418832191912E-2</c:v>
                </c:pt>
                <c:pt idx="76">
                  <c:v>2.4825066261598531E-2</c:v>
                </c:pt>
                <c:pt idx="77">
                  <c:v>1.8630788518961185E-2</c:v>
                </c:pt>
                <c:pt idx="78">
                  <c:v>7.3761701835244704E-3</c:v>
                </c:pt>
                <c:pt idx="79">
                  <c:v>2.179901853503067E-3</c:v>
                </c:pt>
                <c:pt idx="80">
                  <c:v>1.3746947311313359E-3</c:v>
                </c:pt>
                <c:pt idx="81">
                  <c:v>1.098213772659439E-3</c:v>
                </c:pt>
                <c:pt idx="82">
                  <c:v>9.3433647254790361E-4</c:v>
                </c:pt>
                <c:pt idx="83">
                  <c:v>8.3322614287047463E-4</c:v>
                </c:pt>
                <c:pt idx="84">
                  <c:v>7.741219686154666E-4</c:v>
                </c:pt>
                <c:pt idx="85">
                  <c:v>7.2311338217577621E-4</c:v>
                </c:pt>
                <c:pt idx="86">
                  <c:v>7.1039039539822543E-4</c:v>
                </c:pt>
                <c:pt idx="87">
                  <c:v>6.9324930324511538E-4</c:v>
                </c:pt>
                <c:pt idx="88">
                  <c:v>6.6928542737985594E-4</c:v>
                </c:pt>
                <c:pt idx="89">
                  <c:v>6.4316300812918231E-4</c:v>
                </c:pt>
                <c:pt idx="90">
                  <c:v>6.4676699451797362E-4</c:v>
                </c:pt>
                <c:pt idx="91">
                  <c:v>6.2448983336928872E-4</c:v>
                </c:pt>
                <c:pt idx="92">
                  <c:v>6.4244514433887327E-4</c:v>
                </c:pt>
                <c:pt idx="93">
                  <c:v>6.5972101930732142E-4</c:v>
                </c:pt>
                <c:pt idx="94">
                  <c:v>6.6508843258443939E-4</c:v>
                </c:pt>
                <c:pt idx="95">
                  <c:v>6.2517675850434025E-4</c:v>
                </c:pt>
                <c:pt idx="96">
                  <c:v>6.2978060613986728E-4</c:v>
                </c:pt>
                <c:pt idx="97">
                  <c:v>6.4488918388660814E-4</c:v>
                </c:pt>
                <c:pt idx="98">
                  <c:v>6.4393310228977655E-4</c:v>
                </c:pt>
                <c:pt idx="99">
                  <c:v>6.4494077619685081E-4</c:v>
                </c:pt>
                <c:pt idx="100">
                  <c:v>6.5989006905775452E-4</c:v>
                </c:pt>
                <c:pt idx="101">
                  <c:v>6.7350066175485507E-4</c:v>
                </c:pt>
                <c:pt idx="102">
                  <c:v>6.8674120347679416E-4</c:v>
                </c:pt>
                <c:pt idx="103">
                  <c:v>7.4220400599509418E-4</c:v>
                </c:pt>
                <c:pt idx="104">
                  <c:v>7.9789093983462602E-4</c:v>
                </c:pt>
                <c:pt idx="105">
                  <c:v>8.31270091852229E-4</c:v>
                </c:pt>
                <c:pt idx="106">
                  <c:v>8.0817964714957721E-4</c:v>
                </c:pt>
                <c:pt idx="107">
                  <c:v>7.3934451099864657E-4</c:v>
                </c:pt>
                <c:pt idx="108">
                  <c:v>7.0402353169345317E-4</c:v>
                </c:pt>
                <c:pt idx="109">
                  <c:v>6.5718739167301514E-4</c:v>
                </c:pt>
                <c:pt idx="110">
                  <c:v>5.8864241973956494E-4</c:v>
                </c:pt>
                <c:pt idx="111">
                  <c:v>5.703454973009426E-4</c:v>
                </c:pt>
                <c:pt idx="112">
                  <c:v>5.197339806706909E-4</c:v>
                </c:pt>
                <c:pt idx="113">
                  <c:v>5.2669162566507837E-4</c:v>
                </c:pt>
                <c:pt idx="114">
                  <c:v>4.8110378410192958E-4</c:v>
                </c:pt>
                <c:pt idx="115">
                  <c:v>4.7053867870912173E-4</c:v>
                </c:pt>
                <c:pt idx="116">
                  <c:v>4.4063289730649006E-4</c:v>
                </c:pt>
                <c:pt idx="117">
                  <c:v>4.2543141354717219E-4</c:v>
                </c:pt>
                <c:pt idx="118">
                  <c:v>4.0068193182588518E-4</c:v>
                </c:pt>
                <c:pt idx="119">
                  <c:v>3.8029512324675655E-4</c:v>
                </c:pt>
                <c:pt idx="120">
                  <c:v>3.6968913909958247E-4</c:v>
                </c:pt>
                <c:pt idx="121">
                  <c:v>3.6446603945365261E-4</c:v>
                </c:pt>
                <c:pt idx="122">
                  <c:v>3.6301093055688798E-4</c:v>
                </c:pt>
                <c:pt idx="123">
                  <c:v>3.2787723199590493E-4</c:v>
                </c:pt>
                <c:pt idx="124">
                  <c:v>3.3383177348259263E-4</c:v>
                </c:pt>
                <c:pt idx="125">
                  <c:v>3.016830289098332E-4</c:v>
                </c:pt>
                <c:pt idx="126">
                  <c:v>2.8012147890969303E-4</c:v>
                </c:pt>
                <c:pt idx="127">
                  <c:v>2.7204314987265234E-4</c:v>
                </c:pt>
                <c:pt idx="128">
                  <c:v>2.7761710274897423E-4</c:v>
                </c:pt>
                <c:pt idx="129">
                  <c:v>2.5894985896610453E-4</c:v>
                </c:pt>
                <c:pt idx="130">
                  <c:v>2.5809971877928037E-4</c:v>
                </c:pt>
                <c:pt idx="131">
                  <c:v>2.4461397267367318E-4</c:v>
                </c:pt>
                <c:pt idx="132">
                  <c:v>2.5440740460259086E-4</c:v>
                </c:pt>
                <c:pt idx="133">
                  <c:v>2.3874488165153047E-4</c:v>
                </c:pt>
                <c:pt idx="134">
                  <c:v>2.2299757430585112E-4</c:v>
                </c:pt>
                <c:pt idx="135">
                  <c:v>2.4201771256818149E-4</c:v>
                </c:pt>
                <c:pt idx="136">
                  <c:v>2.3804088452075627E-4</c:v>
                </c:pt>
                <c:pt idx="137">
                  <c:v>2.3362767401312041E-4</c:v>
                </c:pt>
                <c:pt idx="138">
                  <c:v>2.410619140445603E-4</c:v>
                </c:pt>
                <c:pt idx="139">
                  <c:v>2.3687379025788901E-4</c:v>
                </c:pt>
                <c:pt idx="140">
                  <c:v>2.3133116135378771E-4</c:v>
                </c:pt>
                <c:pt idx="141">
                  <c:v>2.2344978849224632E-4</c:v>
                </c:pt>
                <c:pt idx="142">
                  <c:v>1.8659465909631431E-4</c:v>
                </c:pt>
                <c:pt idx="143">
                  <c:v>2.0510499131873758E-4</c:v>
                </c:pt>
                <c:pt idx="144">
                  <c:v>2.4531179283300255E-4</c:v>
                </c:pt>
                <c:pt idx="145">
                  <c:v>2.4249932851716868E-4</c:v>
                </c:pt>
                <c:pt idx="146">
                  <c:v>2.2817576963912612E-4</c:v>
                </c:pt>
                <c:pt idx="147">
                  <c:v>2.1618440015950212E-4</c:v>
                </c:pt>
                <c:pt idx="148">
                  <c:v>2.5287300366019967E-4</c:v>
                </c:pt>
                <c:pt idx="149">
                  <c:v>2.3566378185926103E-4</c:v>
                </c:pt>
                <c:pt idx="150">
                  <c:v>1.8659697598524637E-4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6C9-41D1-9AB4-40004242A9BF}"/>
            </c:ext>
          </c:extLst>
        </c:ser>
        <c:ser>
          <c:idx val="1"/>
          <c:order val="1"/>
          <c:tx>
            <c:strRef>
              <c:f>'ET-34'!$E$3</c:f>
              <c:strCache>
                <c:ptCount val="1"/>
                <c:pt idx="0">
                  <c:v>20-40</c:v>
                </c:pt>
              </c:strCache>
            </c:strRef>
          </c:tx>
          <c:spPr>
            <a:ln w="317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'ET-34'!$E$4:$E$154</c:f>
              <c:numCache>
                <c:formatCode>General</c:formatCode>
                <c:ptCount val="151"/>
                <c:pt idx="0">
                  <c:v>6.5442512517253261E-5</c:v>
                </c:pt>
                <c:pt idx="1">
                  <c:v>7.0122352440948717E-5</c:v>
                </c:pt>
                <c:pt idx="2">
                  <c:v>8.2525530300071122E-5</c:v>
                </c:pt>
                <c:pt idx="3">
                  <c:v>8.1301213860085754E-5</c:v>
                </c:pt>
                <c:pt idx="4">
                  <c:v>7.5832936466142562E-5</c:v>
                </c:pt>
                <c:pt idx="5">
                  <c:v>8.0978988205974485E-5</c:v>
                </c:pt>
                <c:pt idx="6">
                  <c:v>7.7955790466526932E-5</c:v>
                </c:pt>
                <c:pt idx="7">
                  <c:v>8.3492267055834904E-5</c:v>
                </c:pt>
                <c:pt idx="8">
                  <c:v>9.5811323931689084E-5</c:v>
                </c:pt>
                <c:pt idx="9">
                  <c:v>9.3403459238062359E-5</c:v>
                </c:pt>
                <c:pt idx="10">
                  <c:v>9.7227084281087747E-5</c:v>
                </c:pt>
                <c:pt idx="11">
                  <c:v>9.8941779001424728E-5</c:v>
                </c:pt>
                <c:pt idx="12">
                  <c:v>1.0018281309951104E-4</c:v>
                </c:pt>
                <c:pt idx="13">
                  <c:v>1.0566216214981668E-4</c:v>
                </c:pt>
                <c:pt idx="14">
                  <c:v>1.1419900683157903E-4</c:v>
                </c:pt>
                <c:pt idx="15">
                  <c:v>1.1487433697201203E-4</c:v>
                </c:pt>
                <c:pt idx="16">
                  <c:v>1.1849310608270445E-4</c:v>
                </c:pt>
                <c:pt idx="17">
                  <c:v>1.2282417987217984E-4</c:v>
                </c:pt>
                <c:pt idx="18">
                  <c:v>1.2499273117511065E-4</c:v>
                </c:pt>
                <c:pt idx="19">
                  <c:v>1.2682640554013939E-4</c:v>
                </c:pt>
                <c:pt idx="20">
                  <c:v>1.3761824861728377E-4</c:v>
                </c:pt>
                <c:pt idx="21">
                  <c:v>1.384646486653109E-4</c:v>
                </c:pt>
                <c:pt idx="22">
                  <c:v>1.4030822152302156E-4</c:v>
                </c:pt>
                <c:pt idx="23">
                  <c:v>1.5290969062406627E-4</c:v>
                </c:pt>
                <c:pt idx="24">
                  <c:v>1.5593092803838998E-4</c:v>
                </c:pt>
                <c:pt idx="25">
                  <c:v>1.6025919826425603E-4</c:v>
                </c:pt>
                <c:pt idx="26">
                  <c:v>1.7170919157784325E-4</c:v>
                </c:pt>
                <c:pt idx="27">
                  <c:v>1.7743603117843386E-4</c:v>
                </c:pt>
                <c:pt idx="28">
                  <c:v>1.8641411804932141E-4</c:v>
                </c:pt>
                <c:pt idx="29">
                  <c:v>1.9450079375210057E-4</c:v>
                </c:pt>
                <c:pt idx="30">
                  <c:v>1.8888820925273196E-4</c:v>
                </c:pt>
                <c:pt idx="31">
                  <c:v>2.1532903951767906E-4</c:v>
                </c:pt>
                <c:pt idx="32">
                  <c:v>2.2307894341125131E-4</c:v>
                </c:pt>
                <c:pt idx="33">
                  <c:v>2.5153959039590714E-4</c:v>
                </c:pt>
                <c:pt idx="34">
                  <c:v>2.4549923241755633E-4</c:v>
                </c:pt>
                <c:pt idx="35">
                  <c:v>2.5683429104608865E-4</c:v>
                </c:pt>
                <c:pt idx="36">
                  <c:v>2.7391174937529462E-4</c:v>
                </c:pt>
                <c:pt idx="37">
                  <c:v>3.1204156005415576E-4</c:v>
                </c:pt>
                <c:pt idx="38">
                  <c:v>3.2003177808112598E-4</c:v>
                </c:pt>
                <c:pt idx="39">
                  <c:v>3.4496434736769506E-4</c:v>
                </c:pt>
                <c:pt idx="40">
                  <c:v>3.6334664662667887E-4</c:v>
                </c:pt>
                <c:pt idx="41">
                  <c:v>4.0520687292235069E-4</c:v>
                </c:pt>
                <c:pt idx="42">
                  <c:v>4.3387420485436806E-4</c:v>
                </c:pt>
                <c:pt idx="43">
                  <c:v>4.3389372931082422E-4</c:v>
                </c:pt>
                <c:pt idx="44">
                  <c:v>4.4213512794257989E-4</c:v>
                </c:pt>
                <c:pt idx="45">
                  <c:v>4.6280328668483757E-4</c:v>
                </c:pt>
                <c:pt idx="46">
                  <c:v>4.6217538414035467E-4</c:v>
                </c:pt>
                <c:pt idx="47">
                  <c:v>4.7428970798792596E-4</c:v>
                </c:pt>
                <c:pt idx="48">
                  <c:v>4.9491971368664735E-4</c:v>
                </c:pt>
                <c:pt idx="49">
                  <c:v>4.8678933070772976E-4</c:v>
                </c:pt>
                <c:pt idx="50">
                  <c:v>4.9192949621089995E-4</c:v>
                </c:pt>
                <c:pt idx="51">
                  <c:v>5.0911469572333036E-4</c:v>
                </c:pt>
                <c:pt idx="52">
                  <c:v>5.0680097035939284E-4</c:v>
                </c:pt>
                <c:pt idx="53">
                  <c:v>5.2543311406611306E-4</c:v>
                </c:pt>
                <c:pt idx="54">
                  <c:v>5.5014418635555514E-4</c:v>
                </c:pt>
                <c:pt idx="55">
                  <c:v>5.7564866736572995E-4</c:v>
                </c:pt>
                <c:pt idx="56">
                  <c:v>5.9950941277411786E-4</c:v>
                </c:pt>
                <c:pt idx="57">
                  <c:v>6.3297905224719939E-4</c:v>
                </c:pt>
                <c:pt idx="58">
                  <c:v>6.731944790065959E-4</c:v>
                </c:pt>
                <c:pt idx="59">
                  <c:v>7.2330111560645375E-4</c:v>
                </c:pt>
                <c:pt idx="60">
                  <c:v>7.7793631911580476E-4</c:v>
                </c:pt>
                <c:pt idx="61">
                  <c:v>8.3755364709230421E-4</c:v>
                </c:pt>
                <c:pt idx="62">
                  <c:v>8.8342015871007882E-4</c:v>
                </c:pt>
                <c:pt idx="63">
                  <c:v>9.699724658216428E-4</c:v>
                </c:pt>
                <c:pt idx="64">
                  <c:v>1.0527893889242504E-3</c:v>
                </c:pt>
                <c:pt idx="65">
                  <c:v>1.125862686285144E-3</c:v>
                </c:pt>
                <c:pt idx="66">
                  <c:v>1.2487644359927355E-3</c:v>
                </c:pt>
                <c:pt idx="67">
                  <c:v>1.4511852836654651E-3</c:v>
                </c:pt>
                <c:pt idx="68">
                  <c:v>2.2643989875923472E-3</c:v>
                </c:pt>
                <c:pt idx="69">
                  <c:v>6.661904392194982E-3</c:v>
                </c:pt>
                <c:pt idx="70">
                  <c:v>2.0794421898060599E-2</c:v>
                </c:pt>
                <c:pt idx="71">
                  <c:v>6.9349386346441694E-2</c:v>
                </c:pt>
                <c:pt idx="72">
                  <c:v>0.12432842411561727</c:v>
                </c:pt>
                <c:pt idx="73">
                  <c:v>0.15421707516368968</c:v>
                </c:pt>
                <c:pt idx="74">
                  <c:v>0.1723864174950071</c:v>
                </c:pt>
                <c:pt idx="75">
                  <c:v>0.17976197823549178</c:v>
                </c:pt>
                <c:pt idx="76">
                  <c:v>0.16109913518255523</c:v>
                </c:pt>
                <c:pt idx="77">
                  <c:v>0.10465984604942501</c:v>
                </c:pt>
                <c:pt idx="78">
                  <c:v>2.7937342172785064E-2</c:v>
                </c:pt>
                <c:pt idx="79">
                  <c:v>4.3587879737023655E-3</c:v>
                </c:pt>
                <c:pt idx="80">
                  <c:v>2.1664395905454598E-3</c:v>
                </c:pt>
                <c:pt idx="81">
                  <c:v>1.7061761479500333E-3</c:v>
                </c:pt>
                <c:pt idx="82">
                  <c:v>1.4348942751763153E-3</c:v>
                </c:pt>
                <c:pt idx="83">
                  <c:v>1.3421971895930514E-3</c:v>
                </c:pt>
                <c:pt idx="84">
                  <c:v>1.2405379699740734E-3</c:v>
                </c:pt>
                <c:pt idx="85">
                  <c:v>1.1593054213813764E-3</c:v>
                </c:pt>
                <c:pt idx="86">
                  <c:v>1.1266428587799716E-3</c:v>
                </c:pt>
                <c:pt idx="87">
                  <c:v>1.0572396017511699E-3</c:v>
                </c:pt>
                <c:pt idx="88">
                  <c:v>1.0194054154400948E-3</c:v>
                </c:pt>
                <c:pt idx="89">
                  <c:v>9.6900377464112768E-4</c:v>
                </c:pt>
                <c:pt idx="90">
                  <c:v>9.2183067018374216E-4</c:v>
                </c:pt>
                <c:pt idx="91">
                  <c:v>8.9466589952183343E-4</c:v>
                </c:pt>
                <c:pt idx="92">
                  <c:v>8.613804079150312E-4</c:v>
                </c:pt>
                <c:pt idx="93">
                  <c:v>8.2359706091238898E-4</c:v>
                </c:pt>
                <c:pt idx="94">
                  <c:v>7.7155473121224693E-4</c:v>
                </c:pt>
                <c:pt idx="95">
                  <c:v>7.5565845979854265E-4</c:v>
                </c:pt>
                <c:pt idx="96">
                  <c:v>7.3639196515757428E-4</c:v>
                </c:pt>
                <c:pt idx="97">
                  <c:v>7.2980421819441731E-4</c:v>
                </c:pt>
                <c:pt idx="98">
                  <c:v>7.1325618605711091E-4</c:v>
                </c:pt>
                <c:pt idx="99">
                  <c:v>7.1075718559470292E-4</c:v>
                </c:pt>
                <c:pt idx="100">
                  <c:v>7.1249734997307556E-4</c:v>
                </c:pt>
                <c:pt idx="101">
                  <c:v>7.1507176741061949E-4</c:v>
                </c:pt>
                <c:pt idx="102">
                  <c:v>7.3539766289092623E-4</c:v>
                </c:pt>
                <c:pt idx="103">
                  <c:v>7.2836962260955742E-4</c:v>
                </c:pt>
                <c:pt idx="104">
                  <c:v>7.3633680112377017E-4</c:v>
                </c:pt>
                <c:pt idx="105">
                  <c:v>7.5702323761344596E-4</c:v>
                </c:pt>
                <c:pt idx="106">
                  <c:v>7.7991635925883835E-4</c:v>
                </c:pt>
                <c:pt idx="107">
                  <c:v>7.2101548825714867E-4</c:v>
                </c:pt>
                <c:pt idx="108">
                  <c:v>6.8878632579770786E-4</c:v>
                </c:pt>
                <c:pt idx="109">
                  <c:v>5.9870162214311251E-4</c:v>
                </c:pt>
                <c:pt idx="110">
                  <c:v>5.6998091478853332E-4</c:v>
                </c:pt>
                <c:pt idx="111">
                  <c:v>5.7911819496174054E-4</c:v>
                </c:pt>
                <c:pt idx="112">
                  <c:v>5.298767613437749E-4</c:v>
                </c:pt>
                <c:pt idx="113">
                  <c:v>4.9659457963179639E-4</c:v>
                </c:pt>
                <c:pt idx="114">
                  <c:v>4.8808242213232696E-4</c:v>
                </c:pt>
                <c:pt idx="115">
                  <c:v>4.7026126519868726E-4</c:v>
                </c:pt>
                <c:pt idx="116">
                  <c:v>4.8311189653098437E-4</c:v>
                </c:pt>
                <c:pt idx="117">
                  <c:v>4.4749386501163771E-4</c:v>
                </c:pt>
                <c:pt idx="118">
                  <c:v>3.9524419247336423E-4</c:v>
                </c:pt>
                <c:pt idx="119">
                  <c:v>3.7931047713232247E-4</c:v>
                </c:pt>
                <c:pt idx="120">
                  <c:v>4.0524196510416301E-4</c:v>
                </c:pt>
                <c:pt idx="121">
                  <c:v>3.7030781169819857E-4</c:v>
                </c:pt>
                <c:pt idx="122">
                  <c:v>3.7877593338846464E-4</c:v>
                </c:pt>
                <c:pt idx="123">
                  <c:v>3.6982944945085057E-4</c:v>
                </c:pt>
                <c:pt idx="124">
                  <c:v>3.5476105050546129E-4</c:v>
                </c:pt>
                <c:pt idx="125">
                  <c:v>3.5258996616845269E-4</c:v>
                </c:pt>
                <c:pt idx="126">
                  <c:v>3.3534871485121497E-4</c:v>
                </c:pt>
                <c:pt idx="127">
                  <c:v>3.0731810823236784E-4</c:v>
                </c:pt>
                <c:pt idx="128">
                  <c:v>3.1952622907239342E-4</c:v>
                </c:pt>
                <c:pt idx="129">
                  <c:v>2.9511388992574508E-4</c:v>
                </c:pt>
                <c:pt idx="130">
                  <c:v>2.9141062737126586E-4</c:v>
                </c:pt>
                <c:pt idx="131">
                  <c:v>2.8371798649245934E-4</c:v>
                </c:pt>
                <c:pt idx="132">
                  <c:v>2.6855777843663692E-4</c:v>
                </c:pt>
                <c:pt idx="133">
                  <c:v>2.5236214831647304E-4</c:v>
                </c:pt>
                <c:pt idx="134">
                  <c:v>2.4542225563049325E-4</c:v>
                </c:pt>
                <c:pt idx="135">
                  <c:v>2.4268823132601788E-4</c:v>
                </c:pt>
                <c:pt idx="136">
                  <c:v>2.651720858921199E-4</c:v>
                </c:pt>
                <c:pt idx="137">
                  <c:v>2.4347390724841503E-4</c:v>
                </c:pt>
                <c:pt idx="138">
                  <c:v>2.3234830777015976E-4</c:v>
                </c:pt>
                <c:pt idx="139">
                  <c:v>2.5274019294092381E-4</c:v>
                </c:pt>
                <c:pt idx="140">
                  <c:v>2.4997605163315192E-4</c:v>
                </c:pt>
                <c:pt idx="141">
                  <c:v>2.4552412495126646E-4</c:v>
                </c:pt>
                <c:pt idx="142">
                  <c:v>2.4445413512893339E-4</c:v>
                </c:pt>
                <c:pt idx="143">
                  <c:v>2.3772015905431084E-4</c:v>
                </c:pt>
                <c:pt idx="144">
                  <c:v>2.424904798275529E-4</c:v>
                </c:pt>
                <c:pt idx="145">
                  <c:v>2.4157252603803487E-4</c:v>
                </c:pt>
                <c:pt idx="146">
                  <c:v>2.4005995996238347E-4</c:v>
                </c:pt>
                <c:pt idx="147">
                  <c:v>2.3536036558190443E-4</c:v>
                </c:pt>
                <c:pt idx="148">
                  <c:v>2.2833448601748948E-4</c:v>
                </c:pt>
                <c:pt idx="149">
                  <c:v>2.1019147035485034E-4</c:v>
                </c:pt>
                <c:pt idx="150">
                  <c:v>2.4930629314858318E-4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6C9-41D1-9AB4-40004242A9BF}"/>
            </c:ext>
          </c:extLst>
        </c:ser>
        <c:ser>
          <c:idx val="2"/>
          <c:order val="2"/>
          <c:tx>
            <c:strRef>
              <c:f>'ET-34'!$F$3</c:f>
              <c:strCache>
                <c:ptCount val="1"/>
                <c:pt idx="0">
                  <c:v>40-60</c:v>
                </c:pt>
              </c:strCache>
            </c:strRef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'ET-34'!$F$4:$F$154</c:f>
              <c:numCache>
                <c:formatCode>General</c:formatCode>
                <c:ptCount val="151"/>
                <c:pt idx="0">
                  <c:v>9.0785506367794204E-5</c:v>
                </c:pt>
                <c:pt idx="1">
                  <c:v>9.6643555151114169E-5</c:v>
                </c:pt>
                <c:pt idx="2">
                  <c:v>1.0704973267467054E-4</c:v>
                </c:pt>
                <c:pt idx="3">
                  <c:v>1.0228897275808686E-4</c:v>
                </c:pt>
                <c:pt idx="4">
                  <c:v>1.0624014209891309E-4</c:v>
                </c:pt>
                <c:pt idx="5">
                  <c:v>1.0146703350463381E-4</c:v>
                </c:pt>
                <c:pt idx="6">
                  <c:v>1.0891405664248615E-4</c:v>
                </c:pt>
                <c:pt idx="7">
                  <c:v>1.1527194683709602E-4</c:v>
                </c:pt>
                <c:pt idx="8">
                  <c:v>1.2058273040497385E-4</c:v>
                </c:pt>
                <c:pt idx="9">
                  <c:v>1.1817455075982712E-4</c:v>
                </c:pt>
                <c:pt idx="10">
                  <c:v>1.2665611958239732E-4</c:v>
                </c:pt>
                <c:pt idx="11">
                  <c:v>1.257711167629168E-4</c:v>
                </c:pt>
                <c:pt idx="12">
                  <c:v>1.2519103623981592E-4</c:v>
                </c:pt>
                <c:pt idx="13">
                  <c:v>1.2742479638934857E-4</c:v>
                </c:pt>
                <c:pt idx="14">
                  <c:v>1.289076895415102E-4</c:v>
                </c:pt>
                <c:pt idx="15">
                  <c:v>1.3589210462310337E-4</c:v>
                </c:pt>
                <c:pt idx="16">
                  <c:v>1.4791804873178673E-4</c:v>
                </c:pt>
                <c:pt idx="17">
                  <c:v>1.3979964724896178E-4</c:v>
                </c:pt>
                <c:pt idx="18">
                  <c:v>1.5664215292811776E-4</c:v>
                </c:pt>
                <c:pt idx="19">
                  <c:v>1.4813643051494324E-4</c:v>
                </c:pt>
                <c:pt idx="20">
                  <c:v>1.5455995580526273E-4</c:v>
                </c:pt>
                <c:pt idx="21">
                  <c:v>1.6486157497307193E-4</c:v>
                </c:pt>
                <c:pt idx="22">
                  <c:v>1.7609888838391539E-4</c:v>
                </c:pt>
                <c:pt idx="23">
                  <c:v>1.8336119247573673E-4</c:v>
                </c:pt>
                <c:pt idx="24">
                  <c:v>1.8992013893798579E-4</c:v>
                </c:pt>
                <c:pt idx="25">
                  <c:v>1.9900028468135435E-4</c:v>
                </c:pt>
                <c:pt idx="26">
                  <c:v>2.1107028999354011E-4</c:v>
                </c:pt>
                <c:pt idx="27">
                  <c:v>2.1396374045580906E-4</c:v>
                </c:pt>
                <c:pt idx="28">
                  <c:v>2.2205643803831809E-4</c:v>
                </c:pt>
                <c:pt idx="29">
                  <c:v>2.2359190151008718E-4</c:v>
                </c:pt>
                <c:pt idx="30">
                  <c:v>2.3246837785142091E-4</c:v>
                </c:pt>
                <c:pt idx="31">
                  <c:v>2.4339318949715433E-4</c:v>
                </c:pt>
                <c:pt idx="32">
                  <c:v>2.511206726415988E-4</c:v>
                </c:pt>
                <c:pt idx="33">
                  <c:v>2.8090735139724474E-4</c:v>
                </c:pt>
                <c:pt idx="34">
                  <c:v>2.9570169591816591E-4</c:v>
                </c:pt>
                <c:pt idx="35">
                  <c:v>3.1037324739850301E-4</c:v>
                </c:pt>
                <c:pt idx="36">
                  <c:v>3.2004670359914487E-4</c:v>
                </c:pt>
                <c:pt idx="37">
                  <c:v>3.5824796021348643E-4</c:v>
                </c:pt>
                <c:pt idx="38">
                  <c:v>3.7244631092527469E-4</c:v>
                </c:pt>
                <c:pt idx="39">
                  <c:v>4.0812283855898697E-4</c:v>
                </c:pt>
                <c:pt idx="40">
                  <c:v>4.2556601291244574E-4</c:v>
                </c:pt>
                <c:pt idx="41">
                  <c:v>4.4336155201648854E-4</c:v>
                </c:pt>
                <c:pt idx="42">
                  <c:v>4.7534587014112718E-4</c:v>
                </c:pt>
                <c:pt idx="43">
                  <c:v>5.0958900476590042E-4</c:v>
                </c:pt>
                <c:pt idx="44">
                  <c:v>5.2552188679786381E-4</c:v>
                </c:pt>
                <c:pt idx="45">
                  <c:v>5.3508917496926909E-4</c:v>
                </c:pt>
                <c:pt idx="46">
                  <c:v>5.5874426970191186E-4</c:v>
                </c:pt>
                <c:pt idx="47">
                  <c:v>5.5002524888589084E-4</c:v>
                </c:pt>
                <c:pt idx="48">
                  <c:v>5.5105046106707772E-4</c:v>
                </c:pt>
                <c:pt idx="49">
                  <c:v>5.6672226294768302E-4</c:v>
                </c:pt>
                <c:pt idx="50">
                  <c:v>5.7996898710775322E-4</c:v>
                </c:pt>
                <c:pt idx="51">
                  <c:v>5.8831490535594857E-4</c:v>
                </c:pt>
                <c:pt idx="52">
                  <c:v>6.2868310790038394E-4</c:v>
                </c:pt>
                <c:pt idx="53">
                  <c:v>6.4761474087720748E-4</c:v>
                </c:pt>
                <c:pt idx="54">
                  <c:v>6.8380953678287928E-4</c:v>
                </c:pt>
                <c:pt idx="55">
                  <c:v>7.3836008022944426E-4</c:v>
                </c:pt>
                <c:pt idx="56">
                  <c:v>7.73881404773805E-4</c:v>
                </c:pt>
                <c:pt idx="57">
                  <c:v>7.9304051410879737E-4</c:v>
                </c:pt>
                <c:pt idx="58">
                  <c:v>8.1942560713900491E-4</c:v>
                </c:pt>
                <c:pt idx="59">
                  <c:v>8.7715587294337374E-4</c:v>
                </c:pt>
                <c:pt idx="60">
                  <c:v>9.0707336000133581E-4</c:v>
                </c:pt>
                <c:pt idx="61">
                  <c:v>9.7508099350062727E-4</c:v>
                </c:pt>
                <c:pt idx="62">
                  <c:v>1.0646062420617921E-3</c:v>
                </c:pt>
                <c:pt idx="63">
                  <c:v>1.1518836991502887E-3</c:v>
                </c:pt>
                <c:pt idx="64">
                  <c:v>1.2590846829497353E-3</c:v>
                </c:pt>
                <c:pt idx="65">
                  <c:v>1.343971631937163E-3</c:v>
                </c:pt>
                <c:pt idx="66">
                  <c:v>1.4800144316011706E-3</c:v>
                </c:pt>
                <c:pt idx="67">
                  <c:v>1.6868366052519579E-3</c:v>
                </c:pt>
                <c:pt idx="68">
                  <c:v>2.305274785097333E-3</c:v>
                </c:pt>
                <c:pt idx="69">
                  <c:v>4.949176434722701E-3</c:v>
                </c:pt>
                <c:pt idx="70">
                  <c:v>1.4082550222884399E-2</c:v>
                </c:pt>
                <c:pt idx="71">
                  <c:v>4.5450148218785763E-2</c:v>
                </c:pt>
                <c:pt idx="72">
                  <c:v>8.0053891371460517E-2</c:v>
                </c:pt>
                <c:pt idx="73">
                  <c:v>0.10483470590247987</c:v>
                </c:pt>
                <c:pt idx="74">
                  <c:v>0.11921674550089151</c:v>
                </c:pt>
                <c:pt idx="75">
                  <c:v>0.12064129637736752</c:v>
                </c:pt>
                <c:pt idx="76">
                  <c:v>0.11714678567343803</c:v>
                </c:pt>
                <c:pt idx="77">
                  <c:v>7.5695871628091368E-2</c:v>
                </c:pt>
                <c:pt idx="78">
                  <c:v>2.0690852933611552E-2</c:v>
                </c:pt>
                <c:pt idx="79">
                  <c:v>3.9692327429004266E-3</c:v>
                </c:pt>
                <c:pt idx="80">
                  <c:v>2.4316208670113445E-3</c:v>
                </c:pt>
                <c:pt idx="81">
                  <c:v>2.0205033730638184E-3</c:v>
                </c:pt>
                <c:pt idx="82">
                  <c:v>1.8047820401678825E-3</c:v>
                </c:pt>
                <c:pt idx="83">
                  <c:v>1.6838693233826314E-3</c:v>
                </c:pt>
                <c:pt idx="84">
                  <c:v>1.5774505216866403E-3</c:v>
                </c:pt>
                <c:pt idx="85">
                  <c:v>1.4600131983411608E-3</c:v>
                </c:pt>
                <c:pt idx="86">
                  <c:v>1.3859814585724629E-3</c:v>
                </c:pt>
                <c:pt idx="87">
                  <c:v>1.3403570049275294E-3</c:v>
                </c:pt>
                <c:pt idx="88">
                  <c:v>1.2647980918359389E-3</c:v>
                </c:pt>
                <c:pt idx="89">
                  <c:v>1.2314171047598328E-3</c:v>
                </c:pt>
                <c:pt idx="90">
                  <c:v>1.146388759026065E-3</c:v>
                </c:pt>
                <c:pt idx="91">
                  <c:v>1.1292310968168669E-3</c:v>
                </c:pt>
                <c:pt idx="92">
                  <c:v>1.0870412499730435E-3</c:v>
                </c:pt>
                <c:pt idx="93">
                  <c:v>1.0772484712535777E-3</c:v>
                </c:pt>
                <c:pt idx="94">
                  <c:v>1.0239216970449098E-3</c:v>
                </c:pt>
                <c:pt idx="95">
                  <c:v>1.0210542757145349E-3</c:v>
                </c:pt>
                <c:pt idx="96">
                  <c:v>9.8213476272638158E-4</c:v>
                </c:pt>
                <c:pt idx="97">
                  <c:v>9.5707754975638839E-4</c:v>
                </c:pt>
                <c:pt idx="98">
                  <c:v>9.2169001757756936E-4</c:v>
                </c:pt>
                <c:pt idx="99">
                  <c:v>8.9882584421428877E-4</c:v>
                </c:pt>
                <c:pt idx="100">
                  <c:v>9.1316456766682126E-4</c:v>
                </c:pt>
                <c:pt idx="101">
                  <c:v>9.0856944230504515E-4</c:v>
                </c:pt>
                <c:pt idx="102">
                  <c:v>9.0284015591510474E-4</c:v>
                </c:pt>
                <c:pt idx="103">
                  <c:v>9.2291057380397632E-4</c:v>
                </c:pt>
                <c:pt idx="104">
                  <c:v>8.9548107546003931E-4</c:v>
                </c:pt>
                <c:pt idx="105">
                  <c:v>9.0206473783600903E-4</c:v>
                </c:pt>
                <c:pt idx="106">
                  <c:v>8.7428754204206603E-4</c:v>
                </c:pt>
                <c:pt idx="107">
                  <c:v>8.2753526361203998E-4</c:v>
                </c:pt>
                <c:pt idx="108">
                  <c:v>7.7057527836862862E-4</c:v>
                </c:pt>
                <c:pt idx="109">
                  <c:v>7.3272709375076081E-4</c:v>
                </c:pt>
                <c:pt idx="110">
                  <c:v>6.8307257239271022E-4</c:v>
                </c:pt>
                <c:pt idx="111">
                  <c:v>6.3286945364967825E-4</c:v>
                </c:pt>
                <c:pt idx="112">
                  <c:v>6.165603123458658E-4</c:v>
                </c:pt>
                <c:pt idx="113">
                  <c:v>5.8457399420180813E-4</c:v>
                </c:pt>
                <c:pt idx="114">
                  <c:v>5.7117892629250406E-4</c:v>
                </c:pt>
                <c:pt idx="115">
                  <c:v>5.3596230125931628E-4</c:v>
                </c:pt>
                <c:pt idx="116">
                  <c:v>5.4106432199203076E-4</c:v>
                </c:pt>
                <c:pt idx="117">
                  <c:v>5.2633411990681955E-4</c:v>
                </c:pt>
                <c:pt idx="118">
                  <c:v>4.8691332315203433E-4</c:v>
                </c:pt>
                <c:pt idx="119">
                  <c:v>4.7482273290025152E-4</c:v>
                </c:pt>
                <c:pt idx="120">
                  <c:v>4.3895925910608261E-4</c:v>
                </c:pt>
                <c:pt idx="121">
                  <c:v>4.1648313983888926E-4</c:v>
                </c:pt>
                <c:pt idx="122">
                  <c:v>4.0088626466207327E-4</c:v>
                </c:pt>
                <c:pt idx="123">
                  <c:v>4.2112181676478037E-4</c:v>
                </c:pt>
                <c:pt idx="124">
                  <c:v>4.1146247935876419E-4</c:v>
                </c:pt>
                <c:pt idx="125">
                  <c:v>3.8844935351384474E-4</c:v>
                </c:pt>
                <c:pt idx="126">
                  <c:v>3.8829968534936042E-4</c:v>
                </c:pt>
                <c:pt idx="127">
                  <c:v>3.7464040698473582E-4</c:v>
                </c:pt>
                <c:pt idx="128">
                  <c:v>3.5026632498795388E-4</c:v>
                </c:pt>
                <c:pt idx="129">
                  <c:v>3.376151419665553E-4</c:v>
                </c:pt>
                <c:pt idx="130">
                  <c:v>3.431113250860199E-4</c:v>
                </c:pt>
                <c:pt idx="131">
                  <c:v>3.1322103031411925E-4</c:v>
                </c:pt>
                <c:pt idx="132">
                  <c:v>3.1926046214963977E-4</c:v>
                </c:pt>
                <c:pt idx="133">
                  <c:v>2.8528609635324444E-4</c:v>
                </c:pt>
                <c:pt idx="134">
                  <c:v>2.7175125801029464E-4</c:v>
                </c:pt>
                <c:pt idx="135">
                  <c:v>2.9734365518749588E-4</c:v>
                </c:pt>
                <c:pt idx="136">
                  <c:v>2.6407623064249628E-4</c:v>
                </c:pt>
                <c:pt idx="137">
                  <c:v>2.4959577414718952E-4</c:v>
                </c:pt>
                <c:pt idx="138">
                  <c:v>2.6504365381822294E-4</c:v>
                </c:pt>
                <c:pt idx="139">
                  <c:v>2.70093699615159E-4</c:v>
                </c:pt>
                <c:pt idx="140">
                  <c:v>2.7520556215958878E-4</c:v>
                </c:pt>
                <c:pt idx="141">
                  <c:v>2.6995665694338832E-4</c:v>
                </c:pt>
                <c:pt idx="142">
                  <c:v>2.6395992618558452E-4</c:v>
                </c:pt>
                <c:pt idx="143">
                  <c:v>2.2231238472644394E-4</c:v>
                </c:pt>
                <c:pt idx="144">
                  <c:v>2.4394159639759531E-4</c:v>
                </c:pt>
                <c:pt idx="145">
                  <c:v>2.3351454938420256E-4</c:v>
                </c:pt>
                <c:pt idx="146">
                  <c:v>2.0980055769248109E-4</c:v>
                </c:pt>
                <c:pt idx="147">
                  <c:v>1.9458717013837312E-4</c:v>
                </c:pt>
                <c:pt idx="148">
                  <c:v>2.2377851358955988E-4</c:v>
                </c:pt>
                <c:pt idx="149">
                  <c:v>2.0368109465502488E-4</c:v>
                </c:pt>
                <c:pt idx="150">
                  <c:v>1.9844702065798626E-4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6C9-41D1-9AB4-40004242A9BF}"/>
            </c:ext>
          </c:extLst>
        </c:ser>
        <c:ser>
          <c:idx val="3"/>
          <c:order val="3"/>
          <c:tx>
            <c:strRef>
              <c:f>'ET-34'!$G$3</c:f>
              <c:strCache>
                <c:ptCount val="1"/>
                <c:pt idx="0">
                  <c:v>60-80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'ET-34'!$G$4:$G$154</c:f>
              <c:numCache>
                <c:formatCode>General</c:formatCode>
                <c:ptCount val="151"/>
                <c:pt idx="0">
                  <c:v>1.304314235939811E-4</c:v>
                </c:pt>
                <c:pt idx="1">
                  <c:v>1.2529652315177508E-4</c:v>
                </c:pt>
                <c:pt idx="2">
                  <c:v>1.2565772807172898E-4</c:v>
                </c:pt>
                <c:pt idx="3">
                  <c:v>1.3455831617401178E-4</c:v>
                </c:pt>
                <c:pt idx="4">
                  <c:v>1.4197879545525398E-4</c:v>
                </c:pt>
                <c:pt idx="5">
                  <c:v>1.4791410096247709E-4</c:v>
                </c:pt>
                <c:pt idx="6">
                  <c:v>1.5193156532996747E-4</c:v>
                </c:pt>
                <c:pt idx="7">
                  <c:v>1.5945474688383528E-4</c:v>
                </c:pt>
                <c:pt idx="8">
                  <c:v>1.588972850741389E-4</c:v>
                </c:pt>
                <c:pt idx="9">
                  <c:v>1.6419376078884206E-4</c:v>
                </c:pt>
                <c:pt idx="10">
                  <c:v>1.5548122884755935E-4</c:v>
                </c:pt>
                <c:pt idx="11">
                  <c:v>1.65482622363667E-4</c:v>
                </c:pt>
                <c:pt idx="12">
                  <c:v>1.8840164789795535E-4</c:v>
                </c:pt>
                <c:pt idx="13">
                  <c:v>1.9577121303743355E-4</c:v>
                </c:pt>
                <c:pt idx="14">
                  <c:v>1.9348762309250148E-4</c:v>
                </c:pt>
                <c:pt idx="15">
                  <c:v>2.0757251996544071E-4</c:v>
                </c:pt>
                <c:pt idx="16">
                  <c:v>2.135032097537662E-4</c:v>
                </c:pt>
                <c:pt idx="17">
                  <c:v>2.2613610663067222E-4</c:v>
                </c:pt>
                <c:pt idx="18">
                  <c:v>2.3817867057425958E-4</c:v>
                </c:pt>
                <c:pt idx="19">
                  <c:v>2.4291028636544271E-4</c:v>
                </c:pt>
                <c:pt idx="20">
                  <c:v>2.5372805655431309E-4</c:v>
                </c:pt>
                <c:pt idx="21">
                  <c:v>2.6881131306904832E-4</c:v>
                </c:pt>
                <c:pt idx="22">
                  <c:v>2.8257677244844141E-4</c:v>
                </c:pt>
                <c:pt idx="23">
                  <c:v>2.9106232021893207E-4</c:v>
                </c:pt>
                <c:pt idx="24">
                  <c:v>2.8251610071117699E-4</c:v>
                </c:pt>
                <c:pt idx="25">
                  <c:v>3.1426535265812464E-4</c:v>
                </c:pt>
                <c:pt idx="26">
                  <c:v>3.3347699801788332E-4</c:v>
                </c:pt>
                <c:pt idx="27">
                  <c:v>3.5105142397275985E-4</c:v>
                </c:pt>
                <c:pt idx="28">
                  <c:v>3.3834070704131353E-4</c:v>
                </c:pt>
                <c:pt idx="29">
                  <c:v>3.5028846848577532E-4</c:v>
                </c:pt>
                <c:pt idx="30">
                  <c:v>3.8049758132679658E-4</c:v>
                </c:pt>
                <c:pt idx="31">
                  <c:v>4.1151041777660814E-4</c:v>
                </c:pt>
                <c:pt idx="32">
                  <c:v>4.5194279941799945E-4</c:v>
                </c:pt>
                <c:pt idx="33">
                  <c:v>4.5859337954977456E-4</c:v>
                </c:pt>
                <c:pt idx="34">
                  <c:v>4.7933901266678582E-4</c:v>
                </c:pt>
                <c:pt idx="35">
                  <c:v>5.0941008463566432E-4</c:v>
                </c:pt>
                <c:pt idx="36">
                  <c:v>5.5092216094993548E-4</c:v>
                </c:pt>
                <c:pt idx="37">
                  <c:v>5.8066889382132913E-4</c:v>
                </c:pt>
                <c:pt idx="38">
                  <c:v>5.972497113708702E-4</c:v>
                </c:pt>
                <c:pt idx="39">
                  <c:v>6.7029074756673273E-4</c:v>
                </c:pt>
                <c:pt idx="40">
                  <c:v>7.1285300532676241E-4</c:v>
                </c:pt>
                <c:pt idx="41">
                  <c:v>7.5422861705047887E-4</c:v>
                </c:pt>
                <c:pt idx="42">
                  <c:v>8.1753598770014496E-4</c:v>
                </c:pt>
                <c:pt idx="43">
                  <c:v>8.4356499837094515E-4</c:v>
                </c:pt>
                <c:pt idx="44">
                  <c:v>8.8548243341283344E-4</c:v>
                </c:pt>
                <c:pt idx="45">
                  <c:v>9.3819447239742993E-4</c:v>
                </c:pt>
                <c:pt idx="46">
                  <c:v>9.5211730137888609E-4</c:v>
                </c:pt>
                <c:pt idx="47">
                  <c:v>9.6377340113953903E-4</c:v>
                </c:pt>
                <c:pt idx="48">
                  <c:v>1.0132406367825012E-3</c:v>
                </c:pt>
                <c:pt idx="49">
                  <c:v>1.0170146168424184E-3</c:v>
                </c:pt>
                <c:pt idx="50">
                  <c:v>1.0692599535561745E-3</c:v>
                </c:pt>
                <c:pt idx="51">
                  <c:v>1.0741139888483563E-3</c:v>
                </c:pt>
                <c:pt idx="52">
                  <c:v>1.0876225217440921E-3</c:v>
                </c:pt>
                <c:pt idx="53">
                  <c:v>1.1384583145991542E-3</c:v>
                </c:pt>
                <c:pt idx="54">
                  <c:v>1.1836489264075371E-3</c:v>
                </c:pt>
                <c:pt idx="55">
                  <c:v>1.220660293445268E-3</c:v>
                </c:pt>
                <c:pt idx="56">
                  <c:v>1.2790059070062285E-3</c:v>
                </c:pt>
                <c:pt idx="57">
                  <c:v>1.3306024875184145E-3</c:v>
                </c:pt>
                <c:pt idx="58">
                  <c:v>1.391044169914532E-3</c:v>
                </c:pt>
                <c:pt idx="59">
                  <c:v>1.4693945395330462E-3</c:v>
                </c:pt>
                <c:pt idx="60">
                  <c:v>1.5498440671049911E-3</c:v>
                </c:pt>
                <c:pt idx="61">
                  <c:v>1.5648507163872559E-3</c:v>
                </c:pt>
                <c:pt idx="62">
                  <c:v>1.690069092986935E-3</c:v>
                </c:pt>
                <c:pt idx="63">
                  <c:v>1.7771209445328064E-3</c:v>
                </c:pt>
                <c:pt idx="64">
                  <c:v>1.8949206540890154E-3</c:v>
                </c:pt>
                <c:pt idx="65">
                  <c:v>2.0230187514929414E-3</c:v>
                </c:pt>
                <c:pt idx="66">
                  <c:v>2.1817599007509141E-3</c:v>
                </c:pt>
                <c:pt idx="67">
                  <c:v>2.4489142837111942E-3</c:v>
                </c:pt>
                <c:pt idx="68">
                  <c:v>3.4998201342612001E-3</c:v>
                </c:pt>
                <c:pt idx="69">
                  <c:v>8.2938922490087136E-3</c:v>
                </c:pt>
                <c:pt idx="70">
                  <c:v>2.3981401004063933E-2</c:v>
                </c:pt>
                <c:pt idx="71">
                  <c:v>7.7587556804452423E-2</c:v>
                </c:pt>
                <c:pt idx="72">
                  <c:v>0.13869294347709984</c:v>
                </c:pt>
                <c:pt idx="73">
                  <c:v>0.17599514200106742</c:v>
                </c:pt>
                <c:pt idx="74">
                  <c:v>0.19633146857216177</c:v>
                </c:pt>
                <c:pt idx="75">
                  <c:v>0.20347522520067071</c:v>
                </c:pt>
                <c:pt idx="76">
                  <c:v>0.1884555419441421</c:v>
                </c:pt>
                <c:pt idx="77">
                  <c:v>0.12142082573009172</c:v>
                </c:pt>
                <c:pt idx="78">
                  <c:v>3.3012490676020675E-2</c:v>
                </c:pt>
                <c:pt idx="79">
                  <c:v>5.6308004225735899E-3</c:v>
                </c:pt>
                <c:pt idx="80">
                  <c:v>3.4615005999490524E-3</c:v>
                </c:pt>
                <c:pt idx="81">
                  <c:v>2.90589341620117E-3</c:v>
                </c:pt>
                <c:pt idx="82">
                  <c:v>2.4839566121368805E-3</c:v>
                </c:pt>
                <c:pt idx="83">
                  <c:v>2.216268956113297E-3</c:v>
                </c:pt>
                <c:pt idx="84">
                  <c:v>2.0312739640783286E-3</c:v>
                </c:pt>
                <c:pt idx="85">
                  <c:v>1.8923712216337052E-3</c:v>
                </c:pt>
                <c:pt idx="86">
                  <c:v>1.7066347878390512E-3</c:v>
                </c:pt>
                <c:pt idx="87">
                  <c:v>1.6202129944256338E-3</c:v>
                </c:pt>
                <c:pt idx="88">
                  <c:v>1.5618607285479184E-3</c:v>
                </c:pt>
                <c:pt idx="89">
                  <c:v>1.4346905425872201E-3</c:v>
                </c:pt>
                <c:pt idx="90">
                  <c:v>1.3875312094799197E-3</c:v>
                </c:pt>
                <c:pt idx="91">
                  <c:v>1.3399363829915488E-3</c:v>
                </c:pt>
                <c:pt idx="92">
                  <c:v>1.3056001538563368E-3</c:v>
                </c:pt>
                <c:pt idx="93">
                  <c:v>1.245773212001754E-3</c:v>
                </c:pt>
                <c:pt idx="94">
                  <c:v>1.233466737263673E-3</c:v>
                </c:pt>
                <c:pt idx="95">
                  <c:v>1.1987222180491559E-3</c:v>
                </c:pt>
                <c:pt idx="96">
                  <c:v>1.1408377818424788E-3</c:v>
                </c:pt>
                <c:pt idx="97">
                  <c:v>1.1493931436172976E-3</c:v>
                </c:pt>
                <c:pt idx="98">
                  <c:v>1.1144851007783526E-3</c:v>
                </c:pt>
                <c:pt idx="99">
                  <c:v>1.1071649027004119E-3</c:v>
                </c:pt>
                <c:pt idx="100">
                  <c:v>1.1102858835804288E-3</c:v>
                </c:pt>
                <c:pt idx="101">
                  <c:v>1.1309788922910875E-3</c:v>
                </c:pt>
                <c:pt idx="102">
                  <c:v>1.1483259554559873E-3</c:v>
                </c:pt>
                <c:pt idx="103">
                  <c:v>1.1662753714078626E-3</c:v>
                </c:pt>
                <c:pt idx="104">
                  <c:v>1.2380843660199702E-3</c:v>
                </c:pt>
                <c:pt idx="105">
                  <c:v>1.233153298276867E-3</c:v>
                </c:pt>
                <c:pt idx="106">
                  <c:v>1.1810645833618891E-3</c:v>
                </c:pt>
                <c:pt idx="107">
                  <c:v>1.0827286659487608E-3</c:v>
                </c:pt>
                <c:pt idx="108">
                  <c:v>9.9060194310807712E-4</c:v>
                </c:pt>
                <c:pt idx="109">
                  <c:v>9.0008408000273913E-4</c:v>
                </c:pt>
                <c:pt idx="110">
                  <c:v>8.3467310927407153E-4</c:v>
                </c:pt>
                <c:pt idx="111">
                  <c:v>8.0808974444787607E-4</c:v>
                </c:pt>
                <c:pt idx="112">
                  <c:v>7.4162589392934872E-4</c:v>
                </c:pt>
                <c:pt idx="113">
                  <c:v>7.347832357721463E-4</c:v>
                </c:pt>
                <c:pt idx="114">
                  <c:v>6.8191332219557515E-4</c:v>
                </c:pt>
                <c:pt idx="115">
                  <c:v>6.1694518236097E-4</c:v>
                </c:pt>
                <c:pt idx="116">
                  <c:v>5.8994262394542938E-4</c:v>
                </c:pt>
                <c:pt idx="117">
                  <c:v>5.8802682872315614E-4</c:v>
                </c:pt>
                <c:pt idx="118">
                  <c:v>5.789616635807533E-4</c:v>
                </c:pt>
                <c:pt idx="119">
                  <c:v>5.2175326850322542E-4</c:v>
                </c:pt>
                <c:pt idx="120">
                  <c:v>5.2652689884589022E-4</c:v>
                </c:pt>
                <c:pt idx="121">
                  <c:v>4.9112106612503987E-4</c:v>
                </c:pt>
                <c:pt idx="122">
                  <c:v>4.8718984438191602E-4</c:v>
                </c:pt>
                <c:pt idx="123">
                  <c:v>4.5057915772734317E-4</c:v>
                </c:pt>
                <c:pt idx="124">
                  <c:v>4.4084207789329928E-4</c:v>
                </c:pt>
                <c:pt idx="125">
                  <c:v>4.165468821447295E-4</c:v>
                </c:pt>
                <c:pt idx="126">
                  <c:v>4.263390058910675E-4</c:v>
                </c:pt>
                <c:pt idx="127">
                  <c:v>3.8870575705166906E-4</c:v>
                </c:pt>
                <c:pt idx="128">
                  <c:v>4.1793619831264397E-4</c:v>
                </c:pt>
                <c:pt idx="129">
                  <c:v>3.7862118666230762E-4</c:v>
                </c:pt>
                <c:pt idx="130">
                  <c:v>3.5070125116480713E-4</c:v>
                </c:pt>
                <c:pt idx="131">
                  <c:v>3.3273202023124937E-4</c:v>
                </c:pt>
                <c:pt idx="132">
                  <c:v>3.3564921470417001E-4</c:v>
                </c:pt>
                <c:pt idx="133">
                  <c:v>3.2326144103725487E-4</c:v>
                </c:pt>
                <c:pt idx="134">
                  <c:v>3.2693858263085137E-4</c:v>
                </c:pt>
                <c:pt idx="135">
                  <c:v>3.0710292624081285E-4</c:v>
                </c:pt>
                <c:pt idx="136">
                  <c:v>3.0086501300557105E-4</c:v>
                </c:pt>
                <c:pt idx="137">
                  <c:v>3.0552605932684978E-4</c:v>
                </c:pt>
                <c:pt idx="138">
                  <c:v>2.7173623988296908E-4</c:v>
                </c:pt>
                <c:pt idx="139">
                  <c:v>2.9457462808273017E-4</c:v>
                </c:pt>
                <c:pt idx="140">
                  <c:v>2.5873545883524818E-4</c:v>
                </c:pt>
                <c:pt idx="141">
                  <c:v>2.6771113535570468E-4</c:v>
                </c:pt>
                <c:pt idx="142">
                  <c:v>2.7495182643434306E-4</c:v>
                </c:pt>
                <c:pt idx="143">
                  <c:v>2.8035667610407621E-4</c:v>
                </c:pt>
                <c:pt idx="144">
                  <c:v>2.7188222714136251E-4</c:v>
                </c:pt>
                <c:pt idx="145">
                  <c:v>2.5500829829534788E-4</c:v>
                </c:pt>
                <c:pt idx="146">
                  <c:v>2.2012084099033629E-4</c:v>
                </c:pt>
                <c:pt idx="147">
                  <c:v>2.1577745807180255E-4</c:v>
                </c:pt>
                <c:pt idx="148">
                  <c:v>2.2718241924556622E-4</c:v>
                </c:pt>
                <c:pt idx="149">
                  <c:v>2.3578714706091984E-4</c:v>
                </c:pt>
                <c:pt idx="150">
                  <c:v>2.0902491635074017E-4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6C9-41D1-9AB4-40004242A9BF}"/>
            </c:ext>
          </c:extLst>
        </c:ser>
        <c:ser>
          <c:idx val="4"/>
          <c:order val="4"/>
          <c:tx>
            <c:strRef>
              <c:f>'ET-34'!$H$3</c:f>
              <c:strCache>
                <c:ptCount val="1"/>
                <c:pt idx="0">
                  <c:v>80-100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'ET-34'!$H$4:$H$154</c:f>
              <c:numCache>
                <c:formatCode>General</c:formatCode>
                <c:ptCount val="151"/>
                <c:pt idx="0">
                  <c:v>1.4955133511387184E-4</c:v>
                </c:pt>
                <c:pt idx="1">
                  <c:v>1.411067725437626E-4</c:v>
                </c:pt>
                <c:pt idx="2">
                  <c:v>1.4938681868225282E-4</c:v>
                </c:pt>
                <c:pt idx="3">
                  <c:v>1.5320215539499878E-4</c:v>
                </c:pt>
                <c:pt idx="4">
                  <c:v>1.6076848460434053E-4</c:v>
                </c:pt>
                <c:pt idx="5">
                  <c:v>1.7624903960479263E-4</c:v>
                </c:pt>
                <c:pt idx="6">
                  <c:v>1.6963260580645561E-4</c:v>
                </c:pt>
                <c:pt idx="7">
                  <c:v>1.8368949483735944E-4</c:v>
                </c:pt>
                <c:pt idx="8">
                  <c:v>1.7623156026041169E-4</c:v>
                </c:pt>
                <c:pt idx="9">
                  <c:v>1.8325557400069111E-4</c:v>
                </c:pt>
                <c:pt idx="10">
                  <c:v>1.9225721355372157E-4</c:v>
                </c:pt>
                <c:pt idx="11">
                  <c:v>1.996831715867574E-4</c:v>
                </c:pt>
                <c:pt idx="12">
                  <c:v>1.9638285324908306E-4</c:v>
                </c:pt>
                <c:pt idx="13">
                  <c:v>2.1167188021045227E-4</c:v>
                </c:pt>
                <c:pt idx="14">
                  <c:v>2.1653324028979819E-4</c:v>
                </c:pt>
                <c:pt idx="15">
                  <c:v>2.3069439679770329E-4</c:v>
                </c:pt>
                <c:pt idx="16">
                  <c:v>2.3706632991968713E-4</c:v>
                </c:pt>
                <c:pt idx="17">
                  <c:v>2.4267477364268582E-4</c:v>
                </c:pt>
                <c:pt idx="18">
                  <c:v>2.4309746348647067E-4</c:v>
                </c:pt>
                <c:pt idx="19">
                  <c:v>2.5937974385569591E-4</c:v>
                </c:pt>
                <c:pt idx="20">
                  <c:v>2.5942770174609088E-4</c:v>
                </c:pt>
                <c:pt idx="21">
                  <c:v>2.7453996947218295E-4</c:v>
                </c:pt>
                <c:pt idx="22">
                  <c:v>2.8951360376375208E-4</c:v>
                </c:pt>
                <c:pt idx="23">
                  <c:v>3.0165904813057089E-4</c:v>
                </c:pt>
                <c:pt idx="24">
                  <c:v>3.4038236350659995E-4</c:v>
                </c:pt>
                <c:pt idx="25">
                  <c:v>3.3943944342542103E-4</c:v>
                </c:pt>
                <c:pt idx="26">
                  <c:v>3.4612594706820752E-4</c:v>
                </c:pt>
                <c:pt idx="27">
                  <c:v>3.6496506589854788E-4</c:v>
                </c:pt>
                <c:pt idx="28">
                  <c:v>3.871029344253238E-4</c:v>
                </c:pt>
                <c:pt idx="29">
                  <c:v>4.1685005650388005E-4</c:v>
                </c:pt>
                <c:pt idx="30">
                  <c:v>3.9024624309202125E-4</c:v>
                </c:pt>
                <c:pt idx="31">
                  <c:v>4.4935661297736395E-4</c:v>
                </c:pt>
                <c:pt idx="32">
                  <c:v>4.4059997146606429E-4</c:v>
                </c:pt>
                <c:pt idx="33">
                  <c:v>4.8360695865653824E-4</c:v>
                </c:pt>
                <c:pt idx="34">
                  <c:v>5.4944243551696042E-4</c:v>
                </c:pt>
                <c:pt idx="35">
                  <c:v>5.453479756578496E-4</c:v>
                </c:pt>
                <c:pt idx="36">
                  <c:v>5.7405714174952509E-4</c:v>
                </c:pt>
                <c:pt idx="37">
                  <c:v>6.2422146631017407E-4</c:v>
                </c:pt>
                <c:pt idx="38">
                  <c:v>6.7808359082874563E-4</c:v>
                </c:pt>
                <c:pt idx="39">
                  <c:v>7.3759009734743165E-4</c:v>
                </c:pt>
                <c:pt idx="40">
                  <c:v>8.13772417779883E-4</c:v>
                </c:pt>
                <c:pt idx="41">
                  <c:v>8.6156081683259824E-4</c:v>
                </c:pt>
                <c:pt idx="42">
                  <c:v>9.0353983064722155E-4</c:v>
                </c:pt>
                <c:pt idx="43">
                  <c:v>9.8512393654861239E-4</c:v>
                </c:pt>
                <c:pt idx="44">
                  <c:v>1.0065859885323594E-3</c:v>
                </c:pt>
                <c:pt idx="45">
                  <c:v>1.0323721935607867E-3</c:v>
                </c:pt>
                <c:pt idx="46">
                  <c:v>1.0376286142798111E-3</c:v>
                </c:pt>
                <c:pt idx="47">
                  <c:v>1.0505376078100458E-3</c:v>
                </c:pt>
                <c:pt idx="48">
                  <c:v>1.0369628223116884E-3</c:v>
                </c:pt>
                <c:pt idx="49">
                  <c:v>1.0222180201403422E-3</c:v>
                </c:pt>
                <c:pt idx="50">
                  <c:v>1.0399459798213458E-3</c:v>
                </c:pt>
                <c:pt idx="51">
                  <c:v>1.115896521952302E-3</c:v>
                </c:pt>
                <c:pt idx="52">
                  <c:v>1.12917857513215E-3</c:v>
                </c:pt>
                <c:pt idx="53">
                  <c:v>1.1633533302339925E-3</c:v>
                </c:pt>
                <c:pt idx="54">
                  <c:v>1.2017061071605759E-3</c:v>
                </c:pt>
                <c:pt idx="55">
                  <c:v>1.2627566330077268E-3</c:v>
                </c:pt>
                <c:pt idx="56">
                  <c:v>1.3124213806036964E-3</c:v>
                </c:pt>
                <c:pt idx="57">
                  <c:v>1.356935520851093E-3</c:v>
                </c:pt>
                <c:pt idx="58">
                  <c:v>1.3924483083099096E-3</c:v>
                </c:pt>
                <c:pt idx="59">
                  <c:v>1.5261827236126343E-3</c:v>
                </c:pt>
                <c:pt idx="60">
                  <c:v>1.6493530225408157E-3</c:v>
                </c:pt>
                <c:pt idx="61">
                  <c:v>1.6971512786499992E-3</c:v>
                </c:pt>
                <c:pt idx="62">
                  <c:v>1.8023740759090193E-3</c:v>
                </c:pt>
                <c:pt idx="63">
                  <c:v>1.9563027847391765E-3</c:v>
                </c:pt>
                <c:pt idx="64">
                  <c:v>2.0809708345111439E-3</c:v>
                </c:pt>
                <c:pt idx="65">
                  <c:v>2.2540332131845663E-3</c:v>
                </c:pt>
                <c:pt idx="66">
                  <c:v>2.428335947195822E-3</c:v>
                </c:pt>
                <c:pt idx="67">
                  <c:v>2.8053457925688034E-3</c:v>
                </c:pt>
                <c:pt idx="68">
                  <c:v>3.5640768248099098E-3</c:v>
                </c:pt>
                <c:pt idx="69">
                  <c:v>6.975819658657712E-3</c:v>
                </c:pt>
                <c:pt idx="70">
                  <c:v>1.7772880234299286E-2</c:v>
                </c:pt>
                <c:pt idx="71">
                  <c:v>5.2891431261392147E-2</c:v>
                </c:pt>
                <c:pt idx="72">
                  <c:v>9.2893775305656179E-2</c:v>
                </c:pt>
                <c:pt idx="73">
                  <c:v>0.11852461200553917</c:v>
                </c:pt>
                <c:pt idx="74">
                  <c:v>0.13451259774390054</c:v>
                </c:pt>
                <c:pt idx="75">
                  <c:v>0.13734100262094021</c:v>
                </c:pt>
                <c:pt idx="76">
                  <c:v>0.12636809505913543</c:v>
                </c:pt>
                <c:pt idx="77">
                  <c:v>8.3298178355974986E-2</c:v>
                </c:pt>
                <c:pt idx="78">
                  <c:v>2.3958627771387308E-2</c:v>
                </c:pt>
                <c:pt idx="79">
                  <c:v>5.4882850421691569E-3</c:v>
                </c:pt>
                <c:pt idx="80">
                  <c:v>3.9165337458419765E-3</c:v>
                </c:pt>
                <c:pt idx="81">
                  <c:v>3.5267852077105681E-3</c:v>
                </c:pt>
                <c:pt idx="82">
                  <c:v>3.2807758015543829E-3</c:v>
                </c:pt>
                <c:pt idx="83">
                  <c:v>3.0496786636561904E-3</c:v>
                </c:pt>
                <c:pt idx="84">
                  <c:v>2.8473996210799483E-3</c:v>
                </c:pt>
                <c:pt idx="85">
                  <c:v>2.7782741367106951E-3</c:v>
                </c:pt>
                <c:pt idx="86">
                  <c:v>2.6501061404323807E-3</c:v>
                </c:pt>
                <c:pt idx="87">
                  <c:v>2.5387098226791107E-3</c:v>
                </c:pt>
                <c:pt idx="88">
                  <c:v>2.4468883774882225E-3</c:v>
                </c:pt>
                <c:pt idx="89">
                  <c:v>2.3078823835603517E-3</c:v>
                </c:pt>
                <c:pt idx="90">
                  <c:v>2.2062373860823915E-3</c:v>
                </c:pt>
                <c:pt idx="91">
                  <c:v>2.1344147402033884E-3</c:v>
                </c:pt>
                <c:pt idx="92">
                  <c:v>2.0601177788792196E-3</c:v>
                </c:pt>
                <c:pt idx="93">
                  <c:v>1.9852445942664617E-3</c:v>
                </c:pt>
                <c:pt idx="94">
                  <c:v>1.9169401841552657E-3</c:v>
                </c:pt>
                <c:pt idx="95">
                  <c:v>1.887000111350137E-3</c:v>
                </c:pt>
                <c:pt idx="96">
                  <c:v>1.8245587979167435E-3</c:v>
                </c:pt>
                <c:pt idx="97">
                  <c:v>1.8319632965288428E-3</c:v>
                </c:pt>
                <c:pt idx="98">
                  <c:v>1.7734843590444191E-3</c:v>
                </c:pt>
                <c:pt idx="99">
                  <c:v>1.7780355003470941E-3</c:v>
                </c:pt>
                <c:pt idx="100">
                  <c:v>1.7899436820535304E-3</c:v>
                </c:pt>
                <c:pt idx="101">
                  <c:v>1.7593529425429563E-3</c:v>
                </c:pt>
                <c:pt idx="102">
                  <c:v>1.754389491882288E-3</c:v>
                </c:pt>
                <c:pt idx="103">
                  <c:v>1.7932531551282044E-3</c:v>
                </c:pt>
                <c:pt idx="104">
                  <c:v>1.8252542874043474E-3</c:v>
                </c:pt>
                <c:pt idx="105">
                  <c:v>1.8033942125209653E-3</c:v>
                </c:pt>
                <c:pt idx="106">
                  <c:v>1.7523686132534047E-3</c:v>
                </c:pt>
                <c:pt idx="107">
                  <c:v>1.6258338796873073E-3</c:v>
                </c:pt>
                <c:pt idx="108">
                  <c:v>1.4348566126057838E-3</c:v>
                </c:pt>
                <c:pt idx="109">
                  <c:v>1.3462754136267887E-3</c:v>
                </c:pt>
                <c:pt idx="110">
                  <c:v>1.2871511106937823E-3</c:v>
                </c:pt>
                <c:pt idx="111">
                  <c:v>1.1588182401273473E-3</c:v>
                </c:pt>
                <c:pt idx="112">
                  <c:v>1.1350988707509479E-3</c:v>
                </c:pt>
                <c:pt idx="113">
                  <c:v>1.1022902373568049E-3</c:v>
                </c:pt>
                <c:pt idx="114">
                  <c:v>1.0456976276177652E-3</c:v>
                </c:pt>
                <c:pt idx="115">
                  <c:v>9.481390016303898E-4</c:v>
                </c:pt>
                <c:pt idx="116">
                  <c:v>9.0458401005019781E-4</c:v>
                </c:pt>
                <c:pt idx="117">
                  <c:v>9.2140001228903292E-4</c:v>
                </c:pt>
                <c:pt idx="118">
                  <c:v>9.4095884681230939E-4</c:v>
                </c:pt>
                <c:pt idx="119">
                  <c:v>8.5592109904484843E-4</c:v>
                </c:pt>
                <c:pt idx="120">
                  <c:v>8.2912116391278031E-4</c:v>
                </c:pt>
                <c:pt idx="121">
                  <c:v>8.0685160263600894E-4</c:v>
                </c:pt>
                <c:pt idx="122">
                  <c:v>7.6239352843092488E-4</c:v>
                </c:pt>
                <c:pt idx="123">
                  <c:v>7.777294279545647E-4</c:v>
                </c:pt>
                <c:pt idx="124">
                  <c:v>7.380690880669648E-4</c:v>
                </c:pt>
                <c:pt idx="125">
                  <c:v>7.104719903935397E-4</c:v>
                </c:pt>
                <c:pt idx="126">
                  <c:v>6.8237638844871357E-4</c:v>
                </c:pt>
                <c:pt idx="127">
                  <c:v>6.7161762762698218E-4</c:v>
                </c:pt>
                <c:pt idx="128">
                  <c:v>6.3897247489980602E-4</c:v>
                </c:pt>
                <c:pt idx="129">
                  <c:v>6.4820396745010102E-4</c:v>
                </c:pt>
                <c:pt idx="130">
                  <c:v>6.3831794288897329E-4</c:v>
                </c:pt>
                <c:pt idx="131">
                  <c:v>6.1488917609122859E-4</c:v>
                </c:pt>
                <c:pt idx="132">
                  <c:v>6.2137105904238232E-4</c:v>
                </c:pt>
                <c:pt idx="133">
                  <c:v>5.7658216673805648E-4</c:v>
                </c:pt>
                <c:pt idx="134">
                  <c:v>5.7889286125292912E-4</c:v>
                </c:pt>
                <c:pt idx="135">
                  <c:v>5.4945621611975244E-4</c:v>
                </c:pt>
                <c:pt idx="136">
                  <c:v>5.5280735736429917E-4</c:v>
                </c:pt>
                <c:pt idx="137">
                  <c:v>5.4956979532791222E-4</c:v>
                </c:pt>
                <c:pt idx="138">
                  <c:v>5.0963758175396896E-4</c:v>
                </c:pt>
                <c:pt idx="139">
                  <c:v>4.8908918177002748E-4</c:v>
                </c:pt>
                <c:pt idx="140">
                  <c:v>4.3124048245986091E-4</c:v>
                </c:pt>
                <c:pt idx="141">
                  <c:v>4.8828242449212465E-4</c:v>
                </c:pt>
                <c:pt idx="142">
                  <c:v>4.5672421560736859E-4</c:v>
                </c:pt>
                <c:pt idx="143">
                  <c:v>4.1903753622697892E-4</c:v>
                </c:pt>
                <c:pt idx="144">
                  <c:v>4.2277982686194699E-4</c:v>
                </c:pt>
                <c:pt idx="145">
                  <c:v>3.7445494697951735E-4</c:v>
                </c:pt>
                <c:pt idx="146">
                  <c:v>3.7051006877685845E-4</c:v>
                </c:pt>
                <c:pt idx="147">
                  <c:v>3.4320567886836405E-4</c:v>
                </c:pt>
                <c:pt idx="148">
                  <c:v>3.1976785614196742E-4</c:v>
                </c:pt>
                <c:pt idx="149">
                  <c:v>3.2484371611168797E-4</c:v>
                </c:pt>
                <c:pt idx="150">
                  <c:v>3.3015398484654787E-4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6C9-41D1-9AB4-40004242A9BF}"/>
            </c:ext>
          </c:extLst>
        </c:ser>
        <c:ser>
          <c:idx val="5"/>
          <c:order val="5"/>
          <c:tx>
            <c:strRef>
              <c:f>'ET-34'!$I$3</c:f>
              <c:strCache>
                <c:ptCount val="1"/>
                <c:pt idx="0">
                  <c:v>100-115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'ET-34'!$C$4:$C$154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'ET-34'!$I$4:$I$154</c:f>
              <c:numCache>
                <c:formatCode>General</c:formatCode>
                <c:ptCount val="151"/>
                <c:pt idx="0">
                  <c:v>1.8288813993636941E-4</c:v>
                </c:pt>
                <c:pt idx="1">
                  <c:v>1.8497545234646902E-4</c:v>
                </c:pt>
                <c:pt idx="2">
                  <c:v>1.9174058648963217E-4</c:v>
                </c:pt>
                <c:pt idx="3">
                  <c:v>1.9804957430759871E-4</c:v>
                </c:pt>
                <c:pt idx="4">
                  <c:v>2.0849570756928669E-4</c:v>
                </c:pt>
                <c:pt idx="5">
                  <c:v>2.0330492566793259E-4</c:v>
                </c:pt>
                <c:pt idx="6">
                  <c:v>2.0833689643107972E-4</c:v>
                </c:pt>
                <c:pt idx="7">
                  <c:v>2.0635818076559733E-4</c:v>
                </c:pt>
                <c:pt idx="8">
                  <c:v>2.2838964190533161E-4</c:v>
                </c:pt>
                <c:pt idx="9">
                  <c:v>2.3123572096999886E-4</c:v>
                </c:pt>
                <c:pt idx="10">
                  <c:v>2.3503123482803448E-4</c:v>
                </c:pt>
                <c:pt idx="11">
                  <c:v>2.4373733130041348E-4</c:v>
                </c:pt>
                <c:pt idx="12">
                  <c:v>2.4674828660667939E-4</c:v>
                </c:pt>
                <c:pt idx="13">
                  <c:v>2.5745943547632343E-4</c:v>
                </c:pt>
                <c:pt idx="14">
                  <c:v>2.5721900235147377E-4</c:v>
                </c:pt>
                <c:pt idx="15">
                  <c:v>2.7429181703162456E-4</c:v>
                </c:pt>
                <c:pt idx="16">
                  <c:v>2.8837319367305489E-4</c:v>
                </c:pt>
                <c:pt idx="17">
                  <c:v>2.8511156983127445E-4</c:v>
                </c:pt>
                <c:pt idx="18">
                  <c:v>3.0557559632093457E-4</c:v>
                </c:pt>
                <c:pt idx="19">
                  <c:v>3.30860491099752E-4</c:v>
                </c:pt>
                <c:pt idx="20">
                  <c:v>3.3117174316066826E-4</c:v>
                </c:pt>
                <c:pt idx="21">
                  <c:v>3.3790717781676666E-4</c:v>
                </c:pt>
                <c:pt idx="22">
                  <c:v>3.6169323692674218E-4</c:v>
                </c:pt>
                <c:pt idx="23">
                  <c:v>3.8463755372929387E-4</c:v>
                </c:pt>
                <c:pt idx="24">
                  <c:v>3.8510710395333665E-4</c:v>
                </c:pt>
                <c:pt idx="25">
                  <c:v>4.1458313497370653E-4</c:v>
                </c:pt>
                <c:pt idx="26">
                  <c:v>4.1428642317419787E-4</c:v>
                </c:pt>
                <c:pt idx="27">
                  <c:v>4.4906230781889967E-4</c:v>
                </c:pt>
                <c:pt idx="28">
                  <c:v>4.4213501655584385E-4</c:v>
                </c:pt>
                <c:pt idx="29">
                  <c:v>4.7373729305699844E-4</c:v>
                </c:pt>
                <c:pt idx="30">
                  <c:v>5.0635484889448724E-4</c:v>
                </c:pt>
                <c:pt idx="31">
                  <c:v>5.2625420571334825E-4</c:v>
                </c:pt>
                <c:pt idx="32">
                  <c:v>5.472948021003585E-4</c:v>
                </c:pt>
                <c:pt idx="33">
                  <c:v>5.8380119800699936E-4</c:v>
                </c:pt>
                <c:pt idx="34">
                  <c:v>6.0749910492956922E-4</c:v>
                </c:pt>
                <c:pt idx="35">
                  <c:v>6.6538650410698349E-4</c:v>
                </c:pt>
                <c:pt idx="36">
                  <c:v>7.0524760096713542E-4</c:v>
                </c:pt>
                <c:pt idx="37">
                  <c:v>7.4408682472101319E-4</c:v>
                </c:pt>
                <c:pt idx="38">
                  <c:v>8.2066460483576744E-4</c:v>
                </c:pt>
                <c:pt idx="39">
                  <c:v>8.524924159711533E-4</c:v>
                </c:pt>
                <c:pt idx="40">
                  <c:v>8.7538021078227362E-4</c:v>
                </c:pt>
                <c:pt idx="41">
                  <c:v>9.5446306810752419E-4</c:v>
                </c:pt>
                <c:pt idx="42">
                  <c:v>1.0203719493255942E-3</c:v>
                </c:pt>
                <c:pt idx="43">
                  <c:v>1.0645313573877408E-3</c:v>
                </c:pt>
                <c:pt idx="44">
                  <c:v>1.0665177157812701E-3</c:v>
                </c:pt>
                <c:pt idx="45">
                  <c:v>1.1380182747967023E-3</c:v>
                </c:pt>
                <c:pt idx="46">
                  <c:v>1.1736595927088495E-3</c:v>
                </c:pt>
                <c:pt idx="47">
                  <c:v>1.2224398051935267E-3</c:v>
                </c:pt>
                <c:pt idx="48">
                  <c:v>1.2205077465045806E-3</c:v>
                </c:pt>
                <c:pt idx="49">
                  <c:v>1.304134808027552E-3</c:v>
                </c:pt>
                <c:pt idx="50">
                  <c:v>1.3416948614129885E-3</c:v>
                </c:pt>
                <c:pt idx="51">
                  <c:v>1.4017799746207349E-3</c:v>
                </c:pt>
                <c:pt idx="52">
                  <c:v>1.4121591055617818E-3</c:v>
                </c:pt>
                <c:pt idx="53">
                  <c:v>1.51536964379202E-3</c:v>
                </c:pt>
                <c:pt idx="54">
                  <c:v>1.6302701842856153E-3</c:v>
                </c:pt>
                <c:pt idx="55">
                  <c:v>1.7157837854430221E-3</c:v>
                </c:pt>
                <c:pt idx="56">
                  <c:v>1.8058712428942899E-3</c:v>
                </c:pt>
                <c:pt idx="57">
                  <c:v>1.959352655916425E-3</c:v>
                </c:pt>
                <c:pt idx="58">
                  <c:v>2.0476081881579703E-3</c:v>
                </c:pt>
                <c:pt idx="59">
                  <c:v>2.2333665010712649E-3</c:v>
                </c:pt>
                <c:pt idx="60">
                  <c:v>2.3972124693289057E-3</c:v>
                </c:pt>
                <c:pt idx="61">
                  <c:v>2.5541283821027393E-3</c:v>
                </c:pt>
                <c:pt idx="62">
                  <c:v>2.7539381080409937E-3</c:v>
                </c:pt>
                <c:pt idx="63">
                  <c:v>2.9339695096969988E-3</c:v>
                </c:pt>
                <c:pt idx="64">
                  <c:v>3.0892075636609478E-3</c:v>
                </c:pt>
                <c:pt idx="65">
                  <c:v>3.454236128002853E-3</c:v>
                </c:pt>
                <c:pt idx="66">
                  <c:v>3.714642384658073E-3</c:v>
                </c:pt>
                <c:pt idx="67">
                  <c:v>4.0956680392939381E-3</c:v>
                </c:pt>
                <c:pt idx="68">
                  <c:v>4.901444294671908E-3</c:v>
                </c:pt>
                <c:pt idx="69">
                  <c:v>7.0694000459618316E-3</c:v>
                </c:pt>
                <c:pt idx="70">
                  <c:v>1.3325506672924193E-2</c:v>
                </c:pt>
                <c:pt idx="71">
                  <c:v>3.3942357094266747E-2</c:v>
                </c:pt>
                <c:pt idx="72">
                  <c:v>6.2192834944225943E-2</c:v>
                </c:pt>
                <c:pt idx="73">
                  <c:v>8.0088864772728099E-2</c:v>
                </c:pt>
                <c:pt idx="74">
                  <c:v>8.8921576239095287E-2</c:v>
                </c:pt>
                <c:pt idx="75">
                  <c:v>9.2865058107682544E-2</c:v>
                </c:pt>
                <c:pt idx="76">
                  <c:v>8.3944488225537156E-2</c:v>
                </c:pt>
                <c:pt idx="77">
                  <c:v>6.1113468231682969E-2</c:v>
                </c:pt>
                <c:pt idx="78">
                  <c:v>2.396864088512907E-2</c:v>
                </c:pt>
                <c:pt idx="79">
                  <c:v>6.6739980000044621E-3</c:v>
                </c:pt>
                <c:pt idx="80">
                  <c:v>4.2280321769784888E-3</c:v>
                </c:pt>
                <c:pt idx="81">
                  <c:v>3.5068725449705664E-3</c:v>
                </c:pt>
                <c:pt idx="82">
                  <c:v>3.018349851965231E-3</c:v>
                </c:pt>
                <c:pt idx="83">
                  <c:v>2.7009446141285282E-3</c:v>
                </c:pt>
                <c:pt idx="84">
                  <c:v>2.507707813952968E-3</c:v>
                </c:pt>
                <c:pt idx="85">
                  <c:v>2.3007800415126779E-3</c:v>
                </c:pt>
                <c:pt idx="86">
                  <c:v>2.1583896966378916E-3</c:v>
                </c:pt>
                <c:pt idx="87">
                  <c:v>2.0519311262738298E-3</c:v>
                </c:pt>
                <c:pt idx="88">
                  <c:v>2.0077359192335782E-3</c:v>
                </c:pt>
                <c:pt idx="89">
                  <c:v>1.9731075063327006E-3</c:v>
                </c:pt>
                <c:pt idx="90">
                  <c:v>1.8775437985657775E-3</c:v>
                </c:pt>
                <c:pt idx="91">
                  <c:v>1.8534224039475243E-3</c:v>
                </c:pt>
                <c:pt idx="92">
                  <c:v>1.7855373825294632E-3</c:v>
                </c:pt>
                <c:pt idx="93">
                  <c:v>1.7852735960551824E-3</c:v>
                </c:pt>
                <c:pt idx="94">
                  <c:v>1.7890214129513233E-3</c:v>
                </c:pt>
                <c:pt idx="95">
                  <c:v>1.7731002421953392E-3</c:v>
                </c:pt>
                <c:pt idx="96">
                  <c:v>1.7610945723579897E-3</c:v>
                </c:pt>
                <c:pt idx="97">
                  <c:v>1.7369920954565454E-3</c:v>
                </c:pt>
                <c:pt idx="98">
                  <c:v>1.7604691935553451E-3</c:v>
                </c:pt>
                <c:pt idx="99">
                  <c:v>1.7266786212606665E-3</c:v>
                </c:pt>
                <c:pt idx="100">
                  <c:v>1.7124729407676765E-3</c:v>
                </c:pt>
                <c:pt idx="101">
                  <c:v>1.7583489324105195E-3</c:v>
                </c:pt>
                <c:pt idx="102">
                  <c:v>1.8266916744183496E-3</c:v>
                </c:pt>
                <c:pt idx="103">
                  <c:v>1.9078159047931896E-3</c:v>
                </c:pt>
                <c:pt idx="104">
                  <c:v>1.9845227034356954E-3</c:v>
                </c:pt>
                <c:pt idx="105">
                  <c:v>1.9818717791382527E-3</c:v>
                </c:pt>
                <c:pt idx="106">
                  <c:v>2.0289087356303048E-3</c:v>
                </c:pt>
                <c:pt idx="107">
                  <c:v>1.8670243545881359E-3</c:v>
                </c:pt>
                <c:pt idx="108">
                  <c:v>1.6709469893534535E-3</c:v>
                </c:pt>
                <c:pt idx="109">
                  <c:v>1.6088146100986466E-3</c:v>
                </c:pt>
                <c:pt idx="110">
                  <c:v>1.4687038963329551E-3</c:v>
                </c:pt>
                <c:pt idx="111">
                  <c:v>1.377189438064839E-3</c:v>
                </c:pt>
                <c:pt idx="112">
                  <c:v>1.3000277910109024E-3</c:v>
                </c:pt>
                <c:pt idx="113">
                  <c:v>1.2241672297815453E-3</c:v>
                </c:pt>
                <c:pt idx="114">
                  <c:v>1.1411977566181846E-3</c:v>
                </c:pt>
                <c:pt idx="115">
                  <c:v>1.122179310824672E-3</c:v>
                </c:pt>
                <c:pt idx="116">
                  <c:v>1.0880719929799965E-3</c:v>
                </c:pt>
                <c:pt idx="117">
                  <c:v>1.0268919388757235E-3</c:v>
                </c:pt>
                <c:pt idx="118">
                  <c:v>1.058479622619444E-3</c:v>
                </c:pt>
                <c:pt idx="119">
                  <c:v>9.6821343074205671E-4</c:v>
                </c:pt>
                <c:pt idx="120">
                  <c:v>9.5070389677384226E-4</c:v>
                </c:pt>
                <c:pt idx="121">
                  <c:v>9.1191221761038812E-4</c:v>
                </c:pt>
                <c:pt idx="122">
                  <c:v>8.3136252905276155E-4</c:v>
                </c:pt>
                <c:pt idx="123">
                  <c:v>8.5519054590503984E-4</c:v>
                </c:pt>
                <c:pt idx="124">
                  <c:v>8.6119910273333279E-4</c:v>
                </c:pt>
                <c:pt idx="125">
                  <c:v>8.0145010489562235E-4</c:v>
                </c:pt>
                <c:pt idx="126">
                  <c:v>7.7511706151610978E-4</c:v>
                </c:pt>
                <c:pt idx="127">
                  <c:v>7.4209608160232801E-4</c:v>
                </c:pt>
                <c:pt idx="128">
                  <c:v>7.2190607622675204E-4</c:v>
                </c:pt>
                <c:pt idx="129">
                  <c:v>6.8894247353126152E-4</c:v>
                </c:pt>
                <c:pt idx="130">
                  <c:v>6.6754896208294327E-4</c:v>
                </c:pt>
                <c:pt idx="131">
                  <c:v>6.6899346971836988E-4</c:v>
                </c:pt>
                <c:pt idx="132">
                  <c:v>6.5489320592328941E-4</c:v>
                </c:pt>
                <c:pt idx="133">
                  <c:v>6.4871583947987994E-4</c:v>
                </c:pt>
                <c:pt idx="134">
                  <c:v>6.3681842512917117E-4</c:v>
                </c:pt>
                <c:pt idx="135">
                  <c:v>6.2330652034305284E-4</c:v>
                </c:pt>
                <c:pt idx="136">
                  <c:v>6.2583534621909261E-4</c:v>
                </c:pt>
                <c:pt idx="137">
                  <c:v>5.8535070335465544E-4</c:v>
                </c:pt>
                <c:pt idx="138">
                  <c:v>5.7720171050462872E-4</c:v>
                </c:pt>
                <c:pt idx="139">
                  <c:v>5.6338436219070278E-4</c:v>
                </c:pt>
                <c:pt idx="140">
                  <c:v>5.6884532645939349E-4</c:v>
                </c:pt>
                <c:pt idx="141">
                  <c:v>5.6351796453092066E-4</c:v>
                </c:pt>
                <c:pt idx="142">
                  <c:v>5.8767262736516841E-4</c:v>
                </c:pt>
                <c:pt idx="143">
                  <c:v>5.6983020524877686E-4</c:v>
                </c:pt>
                <c:pt idx="144">
                  <c:v>5.4801885477616526E-4</c:v>
                </c:pt>
                <c:pt idx="145">
                  <c:v>5.371757309873352E-4</c:v>
                </c:pt>
                <c:pt idx="146">
                  <c:v>5.3326188229409232E-4</c:v>
                </c:pt>
                <c:pt idx="147">
                  <c:v>5.3358842914383645E-4</c:v>
                </c:pt>
                <c:pt idx="148">
                  <c:v>5.0914615367938902E-4</c:v>
                </c:pt>
                <c:pt idx="149">
                  <c:v>4.7778326365986517E-4</c:v>
                </c:pt>
                <c:pt idx="150">
                  <c:v>4.6983877194705092E-4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A6C9-41D1-9AB4-40004242A9B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40"/>
          <c:min val="-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Energy Transfer (</a:t>
                </a:r>
                <a:r>
                  <a:rPr lang="en-US" altLang="ja-JP" dirty="0" err="1"/>
                  <a:t>Ein-Eout:meV</a:t>
                </a:r>
                <a:r>
                  <a:rPr lang="en-US" altLang="ja-JP" dirty="0"/>
                  <a:t>)</a:t>
                </a:r>
                <a:endParaRPr lang="ja-JP" altLang="en-US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Cross Section (b/Sr/</a:t>
                </a:r>
                <a:r>
                  <a:rPr lang="en-US" altLang="ja-JP" dirty="0" err="1"/>
                  <a:t>meV</a:t>
                </a:r>
                <a:r>
                  <a:rPr lang="en-US" altLang="ja-JP" dirty="0"/>
                  <a:t>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3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96822403374584"/>
          <c:y val="0.10796738930393218"/>
          <c:w val="0.35028920958586657"/>
          <c:h val="0.3626297551810983"/>
        </c:manualLayout>
      </c:layout>
      <c:scatterChart>
        <c:scatterStyle val="lineMarker"/>
        <c:varyColors val="0"/>
        <c:ser>
          <c:idx val="0"/>
          <c:order val="0"/>
          <c:tx>
            <c:strRef>
              <c:f>'300K_CS'!$C$1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'300K_CS'!$C$2:$C$320</c:f>
              <c:numCache>
                <c:formatCode>0.00E+00</c:formatCode>
                <c:ptCount val="319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116-496F-A376-FF343D6716C9}"/>
            </c:ext>
          </c:extLst>
        </c:ser>
        <c:ser>
          <c:idx val="1"/>
          <c:order val="1"/>
          <c:tx>
            <c:strRef>
              <c:f>'300K_CS'!$E$1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'300K_CS'!$E$2:$E$320</c:f>
              <c:numCache>
                <c:formatCode>0.00E+00</c:formatCode>
                <c:ptCount val="319"/>
                <c:pt idx="0">
                  <c:v>5.8935053891591247</c:v>
                </c:pt>
                <c:pt idx="1">
                  <c:v>4.8285966114401182</c:v>
                </c:pt>
                <c:pt idx="2">
                  <c:v>3.8884496760918363</c:v>
                </c:pt>
                <c:pt idx="3">
                  <c:v>3.1071987413749569</c:v>
                </c:pt>
                <c:pt idx="4">
                  <c:v>2.6072881577749683</c:v>
                </c:pt>
                <c:pt idx="5">
                  <c:v>2.1417527028369014</c:v>
                </c:pt>
                <c:pt idx="6">
                  <c:v>1.7398110927872681</c:v>
                </c:pt>
                <c:pt idx="7">
                  <c:v>1.4528828992520391</c:v>
                </c:pt>
                <c:pt idx="8">
                  <c:v>1.2517916680518053</c:v>
                </c:pt>
                <c:pt idx="9">
                  <c:v>1.0672595303075159</c:v>
                </c:pt>
                <c:pt idx="10">
                  <c:v>0.93591146368088629</c:v>
                </c:pt>
                <c:pt idx="11">
                  <c:v>0.7924445189471091</c:v>
                </c:pt>
                <c:pt idx="12">
                  <c:v>0.68854515019859219</c:v>
                </c:pt>
                <c:pt idx="13">
                  <c:v>0.60939918185917263</c:v>
                </c:pt>
                <c:pt idx="14">
                  <c:v>0.54626413989269385</c:v>
                </c:pt>
                <c:pt idx="15">
                  <c:v>0.47918168401771127</c:v>
                </c:pt>
                <c:pt idx="16">
                  <c:v>0.43011692296312298</c:v>
                </c:pt>
                <c:pt idx="17">
                  <c:v>0.39590710914536165</c:v>
                </c:pt>
                <c:pt idx="18">
                  <c:v>0.35929849622185628</c:v>
                </c:pt>
                <c:pt idx="19">
                  <c:v>0.3260892776868643</c:v>
                </c:pt>
                <c:pt idx="20">
                  <c:v>0.29679585030655659</c:v>
                </c:pt>
                <c:pt idx="21">
                  <c:v>0.27450670795604581</c:v>
                </c:pt>
                <c:pt idx="22">
                  <c:v>0.25464071260852672</c:v>
                </c:pt>
                <c:pt idx="23">
                  <c:v>0.23613555812893286</c:v>
                </c:pt>
                <c:pt idx="24">
                  <c:v>0.22023703050346843</c:v>
                </c:pt>
                <c:pt idx="25">
                  <c:v>0.20447269668259205</c:v>
                </c:pt>
                <c:pt idx="26">
                  <c:v>0.18964116769602707</c:v>
                </c:pt>
                <c:pt idx="27">
                  <c:v>0.17992269713147147</c:v>
                </c:pt>
                <c:pt idx="28">
                  <c:v>0.16913280103760775</c:v>
                </c:pt>
                <c:pt idx="29">
                  <c:v>0.16051259771453807</c:v>
                </c:pt>
                <c:pt idx="30">
                  <c:v>0.15379253380527882</c:v>
                </c:pt>
                <c:pt idx="31">
                  <c:v>0.14490867964577039</c:v>
                </c:pt>
                <c:pt idx="32">
                  <c:v>0.13914874924094539</c:v>
                </c:pt>
                <c:pt idx="33">
                  <c:v>0.13342476666186884</c:v>
                </c:pt>
                <c:pt idx="34">
                  <c:v>0.12614806260136366</c:v>
                </c:pt>
                <c:pt idx="35">
                  <c:v>0.12058226167036962</c:v>
                </c:pt>
                <c:pt idx="36">
                  <c:v>0.1168749844320842</c:v>
                </c:pt>
                <c:pt idx="37">
                  <c:v>0.11248766009426062</c:v>
                </c:pt>
                <c:pt idx="38">
                  <c:v>0.10658391477635938</c:v>
                </c:pt>
                <c:pt idx="39">
                  <c:v>0.10461548319984465</c:v>
                </c:pt>
                <c:pt idx="40">
                  <c:v>0.10016605844336829</c:v>
                </c:pt>
                <c:pt idx="41">
                  <c:v>9.705037018047509E-2</c:v>
                </c:pt>
                <c:pt idx="42">
                  <c:v>9.4618992112583705E-2</c:v>
                </c:pt>
                <c:pt idx="43">
                  <c:v>9.1753682868684169E-2</c:v>
                </c:pt>
                <c:pt idx="44">
                  <c:v>8.9474825931672636E-2</c:v>
                </c:pt>
                <c:pt idx="45">
                  <c:v>8.6259829236241869E-2</c:v>
                </c:pt>
                <c:pt idx="46">
                  <c:v>8.2941163621220948E-2</c:v>
                </c:pt>
                <c:pt idx="47">
                  <c:v>8.2453242089788728E-2</c:v>
                </c:pt>
                <c:pt idx="48">
                  <c:v>8.023939551405862E-2</c:v>
                </c:pt>
                <c:pt idx="49">
                  <c:v>7.8147117251471013E-2</c:v>
                </c:pt>
                <c:pt idx="50">
                  <c:v>7.6698147324920113E-2</c:v>
                </c:pt>
                <c:pt idx="51">
                  <c:v>7.4711918173332392E-2</c:v>
                </c:pt>
                <c:pt idx="52">
                  <c:v>7.3829923711501516E-2</c:v>
                </c:pt>
                <c:pt idx="53">
                  <c:v>7.2061106526034063E-2</c:v>
                </c:pt>
                <c:pt idx="54">
                  <c:v>7.1234364083393772E-2</c:v>
                </c:pt>
                <c:pt idx="55">
                  <c:v>7.0807321148861513E-2</c:v>
                </c:pt>
                <c:pt idx="56">
                  <c:v>6.8741769499301164E-2</c:v>
                </c:pt>
                <c:pt idx="57">
                  <c:v>6.8871053882425995E-2</c:v>
                </c:pt>
                <c:pt idx="58">
                  <c:v>6.6687078487543433E-2</c:v>
                </c:pt>
                <c:pt idx="59">
                  <c:v>6.6649745045097006E-2</c:v>
                </c:pt>
                <c:pt idx="60">
                  <c:v>6.5139660420824308E-2</c:v>
                </c:pt>
                <c:pt idx="61">
                  <c:v>6.4042300691872125E-2</c:v>
                </c:pt>
                <c:pt idx="62">
                  <c:v>6.308428914357378E-2</c:v>
                </c:pt>
                <c:pt idx="63">
                  <c:v>6.244921187243694E-2</c:v>
                </c:pt>
                <c:pt idx="64">
                  <c:v>6.1659234754640607E-2</c:v>
                </c:pt>
                <c:pt idx="65">
                  <c:v>6.1392015844532438E-2</c:v>
                </c:pt>
                <c:pt idx="66">
                  <c:v>6.0214282968950629E-2</c:v>
                </c:pt>
                <c:pt idx="67">
                  <c:v>5.9888111159270251E-2</c:v>
                </c:pt>
                <c:pt idx="68">
                  <c:v>5.8913665518144788E-2</c:v>
                </c:pt>
                <c:pt idx="69">
                  <c:v>5.8955174993876723E-2</c:v>
                </c:pt>
                <c:pt idx="70">
                  <c:v>5.8027493547398293E-2</c:v>
                </c:pt>
                <c:pt idx="71">
                  <c:v>5.7244428281160012E-2</c:v>
                </c:pt>
                <c:pt idx="72">
                  <c:v>5.6923896329860273E-2</c:v>
                </c:pt>
                <c:pt idx="73">
                  <c:v>5.6444623466656456E-2</c:v>
                </c:pt>
                <c:pt idx="74">
                  <c:v>5.5738124221296328E-2</c:v>
                </c:pt>
                <c:pt idx="75">
                  <c:v>5.5238070058884085E-2</c:v>
                </c:pt>
                <c:pt idx="76">
                  <c:v>5.4593445460765902E-2</c:v>
                </c:pt>
                <c:pt idx="77">
                  <c:v>5.4716449562030957E-2</c:v>
                </c:pt>
                <c:pt idx="78">
                  <c:v>5.469751427612296E-2</c:v>
                </c:pt>
                <c:pt idx="79">
                  <c:v>5.4653723476200428E-2</c:v>
                </c:pt>
                <c:pt idx="80">
                  <c:v>5.4770217097304487E-2</c:v>
                </c:pt>
                <c:pt idx="81">
                  <c:v>5.3843795838962379E-2</c:v>
                </c:pt>
                <c:pt idx="82">
                  <c:v>5.3473268063017304E-2</c:v>
                </c:pt>
                <c:pt idx="83">
                  <c:v>5.3155116303127276E-2</c:v>
                </c:pt>
                <c:pt idx="84">
                  <c:v>5.3422587545988741E-2</c:v>
                </c:pt>
                <c:pt idx="85">
                  <c:v>5.2695137303954559E-2</c:v>
                </c:pt>
                <c:pt idx="86">
                  <c:v>5.2256733493003533E-2</c:v>
                </c:pt>
                <c:pt idx="87">
                  <c:v>5.2535403292968789E-2</c:v>
                </c:pt>
                <c:pt idx="88">
                  <c:v>5.3015034734295724E-2</c:v>
                </c:pt>
                <c:pt idx="89">
                  <c:v>5.3215562540397332E-2</c:v>
                </c:pt>
                <c:pt idx="90">
                  <c:v>5.2980534501710856E-2</c:v>
                </c:pt>
                <c:pt idx="91">
                  <c:v>5.243817992581367E-2</c:v>
                </c:pt>
                <c:pt idx="92">
                  <c:v>5.2569568557512741E-2</c:v>
                </c:pt>
                <c:pt idx="93">
                  <c:v>5.2444888140412933E-2</c:v>
                </c:pt>
                <c:pt idx="94">
                  <c:v>5.1960918346485509E-2</c:v>
                </c:pt>
                <c:pt idx="95">
                  <c:v>5.1561575940870422E-2</c:v>
                </c:pt>
                <c:pt idx="96">
                  <c:v>5.1696677257992228E-2</c:v>
                </c:pt>
                <c:pt idx="97">
                  <c:v>5.1825791943651382E-2</c:v>
                </c:pt>
                <c:pt idx="98">
                  <c:v>5.1244809797678328E-2</c:v>
                </c:pt>
                <c:pt idx="99">
                  <c:v>5.1051016767518408E-2</c:v>
                </c:pt>
                <c:pt idx="100">
                  <c:v>5.0973829506352909E-2</c:v>
                </c:pt>
                <c:pt idx="101">
                  <c:v>5.0572198398396537E-2</c:v>
                </c:pt>
                <c:pt idx="102">
                  <c:v>4.9949140134719232E-2</c:v>
                </c:pt>
                <c:pt idx="103">
                  <c:v>4.996291809330114E-2</c:v>
                </c:pt>
                <c:pt idx="104">
                  <c:v>5.0508266722744728E-2</c:v>
                </c:pt>
                <c:pt idx="105">
                  <c:v>5.0933245250716401E-2</c:v>
                </c:pt>
                <c:pt idx="106">
                  <c:v>5.0204955375134683E-2</c:v>
                </c:pt>
                <c:pt idx="107">
                  <c:v>5.0777588405797019E-2</c:v>
                </c:pt>
                <c:pt idx="108">
                  <c:v>4.9643243483110541E-2</c:v>
                </c:pt>
                <c:pt idx="109">
                  <c:v>5.0528242327898758E-2</c:v>
                </c:pt>
                <c:pt idx="110">
                  <c:v>5.0675181149973339E-2</c:v>
                </c:pt>
                <c:pt idx="111">
                  <c:v>5.0809361673890135E-2</c:v>
                </c:pt>
                <c:pt idx="112">
                  <c:v>5.1108736040296733E-2</c:v>
                </c:pt>
                <c:pt idx="113">
                  <c:v>5.1076241189066993E-2</c:v>
                </c:pt>
                <c:pt idx="114">
                  <c:v>5.1165966879499973E-2</c:v>
                </c:pt>
                <c:pt idx="115">
                  <c:v>5.1312299217588571E-2</c:v>
                </c:pt>
                <c:pt idx="116">
                  <c:v>5.134100169936822E-2</c:v>
                </c:pt>
                <c:pt idx="117">
                  <c:v>5.1863112105426573E-2</c:v>
                </c:pt>
                <c:pt idx="118">
                  <c:v>5.2916589545387811E-2</c:v>
                </c:pt>
                <c:pt idx="119">
                  <c:v>5.2699937528787683E-2</c:v>
                </c:pt>
                <c:pt idx="120">
                  <c:v>5.297973323454689E-2</c:v>
                </c:pt>
                <c:pt idx="121">
                  <c:v>5.381592561257955E-2</c:v>
                </c:pt>
                <c:pt idx="122">
                  <c:v>5.43414904687868E-2</c:v>
                </c:pt>
                <c:pt idx="123">
                  <c:v>5.5434055875426415E-2</c:v>
                </c:pt>
                <c:pt idx="124">
                  <c:v>5.7159936650820212E-2</c:v>
                </c:pt>
                <c:pt idx="125">
                  <c:v>5.8938194917899214E-2</c:v>
                </c:pt>
                <c:pt idx="126">
                  <c:v>6.1355690257469057E-2</c:v>
                </c:pt>
                <c:pt idx="127">
                  <c:v>6.3263235858933148E-2</c:v>
                </c:pt>
                <c:pt idx="128">
                  <c:v>6.5886484210916987E-2</c:v>
                </c:pt>
                <c:pt idx="129">
                  <c:v>6.7109142645996045E-2</c:v>
                </c:pt>
                <c:pt idx="130">
                  <c:v>6.9038858114626761E-2</c:v>
                </c:pt>
                <c:pt idx="131">
                  <c:v>7.0809812012531462E-2</c:v>
                </c:pt>
                <c:pt idx="132">
                  <c:v>7.1930331756471663E-2</c:v>
                </c:pt>
                <c:pt idx="133">
                  <c:v>7.359185735036454E-2</c:v>
                </c:pt>
                <c:pt idx="134">
                  <c:v>7.4827780224738127E-2</c:v>
                </c:pt>
                <c:pt idx="135">
                  <c:v>7.5895898866910949E-2</c:v>
                </c:pt>
                <c:pt idx="136">
                  <c:v>7.7261141539532618E-2</c:v>
                </c:pt>
                <c:pt idx="137">
                  <c:v>7.9181576770236614E-2</c:v>
                </c:pt>
                <c:pt idx="138">
                  <c:v>8.0821611286825565E-2</c:v>
                </c:pt>
                <c:pt idx="139">
                  <c:v>8.289886173210588E-2</c:v>
                </c:pt>
                <c:pt idx="140">
                  <c:v>8.4466274587170792E-2</c:v>
                </c:pt>
                <c:pt idx="141">
                  <c:v>8.6241705546908784E-2</c:v>
                </c:pt>
                <c:pt idx="142">
                  <c:v>8.8306755482222804E-2</c:v>
                </c:pt>
                <c:pt idx="143">
                  <c:v>9.077916197042174E-2</c:v>
                </c:pt>
                <c:pt idx="144">
                  <c:v>9.3012790843758034E-2</c:v>
                </c:pt>
                <c:pt idx="145">
                  <c:v>9.7686743054871572E-2</c:v>
                </c:pt>
                <c:pt idx="146">
                  <c:v>0.1000466873434986</c:v>
                </c:pt>
                <c:pt idx="147">
                  <c:v>0.10348548105664906</c:v>
                </c:pt>
                <c:pt idx="148">
                  <c:v>0.10666843444367179</c:v>
                </c:pt>
                <c:pt idx="149">
                  <c:v>0.11029578712688898</c:v>
                </c:pt>
                <c:pt idx="150">
                  <c:v>0.11289264383388647</c:v>
                </c:pt>
                <c:pt idx="151">
                  <c:v>0.11642979862502713</c:v>
                </c:pt>
                <c:pt idx="152">
                  <c:v>0.12041661333379786</c:v>
                </c:pt>
                <c:pt idx="153">
                  <c:v>0.12590449804233911</c:v>
                </c:pt>
                <c:pt idx="154">
                  <c:v>0.13113419322157574</c:v>
                </c:pt>
                <c:pt idx="155">
                  <c:v>0.13787288105878423</c:v>
                </c:pt>
                <c:pt idx="156">
                  <c:v>0.14540062226932382</c:v>
                </c:pt>
                <c:pt idx="157">
                  <c:v>0.15601574620548356</c:v>
                </c:pt>
                <c:pt idx="158">
                  <c:v>0.16711098558965487</c:v>
                </c:pt>
                <c:pt idx="159">
                  <c:v>0.18255435362397146</c:v>
                </c:pt>
                <c:pt idx="160">
                  <c:v>0.20041384761309144</c:v>
                </c:pt>
                <c:pt idx="161">
                  <c:v>0.22398656978885526</c:v>
                </c:pt>
                <c:pt idx="162">
                  <c:v>0.25429124650151591</c:v>
                </c:pt>
                <c:pt idx="163">
                  <c:v>0.29167878702435757</c:v>
                </c:pt>
                <c:pt idx="164">
                  <c:v>0.34101005721095845</c:v>
                </c:pt>
                <c:pt idx="165">
                  <c:v>0.40617092243684033</c:v>
                </c:pt>
                <c:pt idx="166">
                  <c:v>0.49737687353341076</c:v>
                </c:pt>
                <c:pt idx="167">
                  <c:v>0.63680263839293871</c:v>
                </c:pt>
                <c:pt idx="168">
                  <c:v>0.85728624521653962</c:v>
                </c:pt>
                <c:pt idx="169">
                  <c:v>1.2155873438461318</c:v>
                </c:pt>
                <c:pt idx="170">
                  <c:v>1.7881589056595018</c:v>
                </c:pt>
                <c:pt idx="171">
                  <c:v>2.6609273545442829</c:v>
                </c:pt>
                <c:pt idx="172">
                  <c:v>3.8880620398600922</c:v>
                </c:pt>
                <c:pt idx="173">
                  <c:v>5.4967465182621638</c:v>
                </c:pt>
                <c:pt idx="174">
                  <c:v>6.801818070096374</c:v>
                </c:pt>
                <c:pt idx="175">
                  <c:v>6.1347955284664701</c:v>
                </c:pt>
                <c:pt idx="176">
                  <c:v>3.677922262372106</c:v>
                </c:pt>
                <c:pt idx="177">
                  <c:v>1.6136396621070674</c:v>
                </c:pt>
                <c:pt idx="178">
                  <c:v>0.70104718157313073</c:v>
                </c:pt>
                <c:pt idx="179">
                  <c:v>0.39794909498164649</c:v>
                </c:pt>
                <c:pt idx="180">
                  <c:v>0.27722723132223959</c:v>
                </c:pt>
                <c:pt idx="181">
                  <c:v>0.210775455340588</c:v>
                </c:pt>
                <c:pt idx="182">
                  <c:v>0.17122033367367723</c:v>
                </c:pt>
                <c:pt idx="183">
                  <c:v>0.14603560214887168</c:v>
                </c:pt>
                <c:pt idx="184">
                  <c:v>0.13161164958408189</c:v>
                </c:pt>
                <c:pt idx="185">
                  <c:v>0.11961195517177625</c:v>
                </c:pt>
                <c:pt idx="186">
                  <c:v>0.10515838523452237</c:v>
                </c:pt>
                <c:pt idx="187">
                  <c:v>9.7967518579041193E-2</c:v>
                </c:pt>
                <c:pt idx="188">
                  <c:v>9.1012146261369581E-2</c:v>
                </c:pt>
                <c:pt idx="189">
                  <c:v>8.5596005214421289E-2</c:v>
                </c:pt>
                <c:pt idx="190">
                  <c:v>8.1608716828376809E-2</c:v>
                </c:pt>
                <c:pt idx="191">
                  <c:v>7.8405491234542685E-2</c:v>
                </c:pt>
                <c:pt idx="192">
                  <c:v>7.5740033958142355E-2</c:v>
                </c:pt>
                <c:pt idx="193">
                  <c:v>7.3202053417949997E-2</c:v>
                </c:pt>
                <c:pt idx="194">
                  <c:v>7.1307339896150485E-2</c:v>
                </c:pt>
                <c:pt idx="195">
                  <c:v>6.9852581072575179E-2</c:v>
                </c:pt>
                <c:pt idx="196">
                  <c:v>6.8216375816189723E-2</c:v>
                </c:pt>
                <c:pt idx="197">
                  <c:v>6.7163284991324193E-2</c:v>
                </c:pt>
                <c:pt idx="198">
                  <c:v>6.4944090731980417E-2</c:v>
                </c:pt>
                <c:pt idx="199">
                  <c:v>6.3806394653254578E-2</c:v>
                </c:pt>
                <c:pt idx="200">
                  <c:v>6.3192488247682116E-2</c:v>
                </c:pt>
                <c:pt idx="201">
                  <c:v>6.2594254509786479E-2</c:v>
                </c:pt>
                <c:pt idx="202">
                  <c:v>6.1353366140004507E-2</c:v>
                </c:pt>
                <c:pt idx="203">
                  <c:v>6.0365166150379332E-2</c:v>
                </c:pt>
                <c:pt idx="204">
                  <c:v>5.910964838342686E-2</c:v>
                </c:pt>
                <c:pt idx="205">
                  <c:v>5.8119398743542466E-2</c:v>
                </c:pt>
                <c:pt idx="206">
                  <c:v>5.7926306637697274E-2</c:v>
                </c:pt>
                <c:pt idx="207">
                  <c:v>5.7180629412220463E-2</c:v>
                </c:pt>
                <c:pt idx="208">
                  <c:v>5.61290245469021E-2</c:v>
                </c:pt>
                <c:pt idx="209">
                  <c:v>5.5550127466311508E-2</c:v>
                </c:pt>
                <c:pt idx="210">
                  <c:v>5.5060066271181755E-2</c:v>
                </c:pt>
                <c:pt idx="211">
                  <c:v>5.4546201686324611E-2</c:v>
                </c:pt>
                <c:pt idx="212">
                  <c:v>5.4193740050137294E-2</c:v>
                </c:pt>
                <c:pt idx="213">
                  <c:v>5.3527860475536961E-2</c:v>
                </c:pt>
                <c:pt idx="214">
                  <c:v>5.3589949089148645E-2</c:v>
                </c:pt>
                <c:pt idx="215">
                  <c:v>5.3717042161521171E-2</c:v>
                </c:pt>
                <c:pt idx="216">
                  <c:v>5.249788392112522E-2</c:v>
                </c:pt>
                <c:pt idx="217">
                  <c:v>5.1142811291402371E-2</c:v>
                </c:pt>
                <c:pt idx="218">
                  <c:v>4.9550799681966642E-2</c:v>
                </c:pt>
                <c:pt idx="219">
                  <c:v>5.2271864604420355E-2</c:v>
                </c:pt>
                <c:pt idx="220">
                  <c:v>5.3685960963961929E-2</c:v>
                </c:pt>
                <c:pt idx="221">
                  <c:v>5.083637455916383E-2</c:v>
                </c:pt>
                <c:pt idx="222">
                  <c:v>4.904757881728207E-2</c:v>
                </c:pt>
                <c:pt idx="223">
                  <c:v>4.9231054241529508E-2</c:v>
                </c:pt>
                <c:pt idx="224">
                  <c:v>4.9918365868228336E-2</c:v>
                </c:pt>
                <c:pt idx="225">
                  <c:v>5.022039341761985E-2</c:v>
                </c:pt>
                <c:pt idx="226">
                  <c:v>5.0076187462557549E-2</c:v>
                </c:pt>
                <c:pt idx="227">
                  <c:v>5.0032536847497963E-2</c:v>
                </c:pt>
                <c:pt idx="228">
                  <c:v>4.9900572720045763E-2</c:v>
                </c:pt>
                <c:pt idx="229">
                  <c:v>5.0024625994337671E-2</c:v>
                </c:pt>
                <c:pt idx="230">
                  <c:v>4.9865520601789955E-2</c:v>
                </c:pt>
                <c:pt idx="231">
                  <c:v>4.9746801730440472E-2</c:v>
                </c:pt>
                <c:pt idx="232">
                  <c:v>4.9417079554652341E-2</c:v>
                </c:pt>
                <c:pt idx="233">
                  <c:v>4.9692134060783856E-2</c:v>
                </c:pt>
                <c:pt idx="234">
                  <c:v>4.9871191448403442E-2</c:v>
                </c:pt>
                <c:pt idx="235">
                  <c:v>4.9589853709151893E-2</c:v>
                </c:pt>
                <c:pt idx="236">
                  <c:v>4.9368866291211559E-2</c:v>
                </c:pt>
                <c:pt idx="237">
                  <c:v>4.877520848236834E-2</c:v>
                </c:pt>
                <c:pt idx="238">
                  <c:v>4.8858441400201943E-2</c:v>
                </c:pt>
                <c:pt idx="239">
                  <c:v>4.8602030005211461E-2</c:v>
                </c:pt>
                <c:pt idx="240">
                  <c:v>4.8002410650617909E-2</c:v>
                </c:pt>
                <c:pt idx="241">
                  <c:v>4.8607519349318201E-2</c:v>
                </c:pt>
                <c:pt idx="242">
                  <c:v>4.9159080381635273E-2</c:v>
                </c:pt>
                <c:pt idx="243">
                  <c:v>4.9615085508851159E-2</c:v>
                </c:pt>
                <c:pt idx="244">
                  <c:v>4.9598115762284602E-2</c:v>
                </c:pt>
                <c:pt idx="245">
                  <c:v>5.0137607615717512E-2</c:v>
                </c:pt>
                <c:pt idx="246">
                  <c:v>5.0507220500978139E-2</c:v>
                </c:pt>
                <c:pt idx="247">
                  <c:v>5.0570252042246855E-2</c:v>
                </c:pt>
                <c:pt idx="248">
                  <c:v>5.0527361376707436E-2</c:v>
                </c:pt>
                <c:pt idx="249">
                  <c:v>5.0684814063502594E-2</c:v>
                </c:pt>
                <c:pt idx="250">
                  <c:v>4.9518481906353246E-2</c:v>
                </c:pt>
                <c:pt idx="251">
                  <c:v>5.2759851063578563E-2</c:v>
                </c:pt>
                <c:pt idx="252">
                  <c:v>5.4920597088856743E-2</c:v>
                </c:pt>
                <c:pt idx="253">
                  <c:v>5.2961014866268905E-2</c:v>
                </c:pt>
                <c:pt idx="254">
                  <c:v>4.791592396833394E-2</c:v>
                </c:pt>
                <c:pt idx="255">
                  <c:v>1.033664154122179E-2</c:v>
                </c:pt>
                <c:pt idx="256">
                  <c:v>-2.5386445737536713E-2</c:v>
                </c:pt>
                <c:pt idx="257">
                  <c:v>2.2741083592331509E-2</c:v>
                </c:pt>
                <c:pt idx="258">
                  <c:v>4.9170799836177191E-2</c:v>
                </c:pt>
                <c:pt idx="259">
                  <c:v>5.3122773441801573E-2</c:v>
                </c:pt>
                <c:pt idx="260">
                  <c:v>5.6937941377496831E-2</c:v>
                </c:pt>
                <c:pt idx="261">
                  <c:v>5.7868714269110659E-2</c:v>
                </c:pt>
                <c:pt idx="262">
                  <c:v>5.8992775525377801E-2</c:v>
                </c:pt>
                <c:pt idx="263">
                  <c:v>5.9188032380632839E-2</c:v>
                </c:pt>
                <c:pt idx="264">
                  <c:v>6.0894082162625943E-2</c:v>
                </c:pt>
                <c:pt idx="265">
                  <c:v>6.3205974031497053E-2</c:v>
                </c:pt>
                <c:pt idx="266">
                  <c:v>6.4832810512147621E-2</c:v>
                </c:pt>
                <c:pt idx="267">
                  <c:v>6.738237770016961E-2</c:v>
                </c:pt>
                <c:pt idx="268">
                  <c:v>6.7140049719199235E-2</c:v>
                </c:pt>
                <c:pt idx="269">
                  <c:v>6.716474586515904E-2</c:v>
                </c:pt>
                <c:pt idx="270">
                  <c:v>6.8726722498802115E-2</c:v>
                </c:pt>
                <c:pt idx="271">
                  <c:v>6.9942526631898455E-2</c:v>
                </c:pt>
                <c:pt idx="272">
                  <c:v>7.0714586648580768E-2</c:v>
                </c:pt>
                <c:pt idx="273">
                  <c:v>7.1744139697143439E-2</c:v>
                </c:pt>
                <c:pt idx="274">
                  <c:v>7.2010598657731462E-2</c:v>
                </c:pt>
                <c:pt idx="275">
                  <c:v>7.4595347819461241E-2</c:v>
                </c:pt>
                <c:pt idx="276">
                  <c:v>7.9275584739324917E-2</c:v>
                </c:pt>
                <c:pt idx="277">
                  <c:v>8.5021090859568355E-2</c:v>
                </c:pt>
                <c:pt idx="278">
                  <c:v>9.3794896950407783E-2</c:v>
                </c:pt>
                <c:pt idx="279">
                  <c:v>0.10965116400440093</c:v>
                </c:pt>
                <c:pt idx="280">
                  <c:v>0.15698606893600839</c:v>
                </c:pt>
                <c:pt idx="281">
                  <c:v>0.39155921216914769</c:v>
                </c:pt>
                <c:pt idx="282">
                  <c:v>0.85136958223242609</c:v>
                </c:pt>
                <c:pt idx="283">
                  <c:v>1.1198538141941803</c:v>
                </c:pt>
                <c:pt idx="284">
                  <c:v>1.0568950731382263</c:v>
                </c:pt>
                <c:pt idx="285">
                  <c:v>0.88613958066502063</c:v>
                </c:pt>
                <c:pt idx="286">
                  <c:v>0.79901875223252594</c:v>
                </c:pt>
                <c:pt idx="287">
                  <c:v>0.77403283825849412</c:v>
                </c:pt>
                <c:pt idx="288">
                  <c:v>0.76376422326655213</c:v>
                </c:pt>
                <c:pt idx="289">
                  <c:v>0.76700510251457232</c:v>
                </c:pt>
                <c:pt idx="290">
                  <c:v>0.79176060864787434</c:v>
                </c:pt>
                <c:pt idx="291">
                  <c:v>0.83769497973652218</c:v>
                </c:pt>
                <c:pt idx="292">
                  <c:v>0.89558982003719456</c:v>
                </c:pt>
                <c:pt idx="293">
                  <c:v>0.96987099587124326</c:v>
                </c:pt>
                <c:pt idx="294">
                  <c:v>1.059713379135397</c:v>
                </c:pt>
                <c:pt idx="295">
                  <c:v>1.1600577778101384</c:v>
                </c:pt>
                <c:pt idx="296">
                  <c:v>1.2256521787431518</c:v>
                </c:pt>
                <c:pt idx="297">
                  <c:v>1.1966737688843248</c:v>
                </c:pt>
                <c:pt idx="298">
                  <c:v>1.0877635586133345</c:v>
                </c:pt>
                <c:pt idx="299">
                  <c:v>0.9904882492774143</c:v>
                </c:pt>
                <c:pt idx="300">
                  <c:v>0.90590068822245706</c:v>
                </c:pt>
                <c:pt idx="301">
                  <c:v>0.79562783681477545</c:v>
                </c:pt>
                <c:pt idx="302">
                  <c:v>0.69324569621602072</c:v>
                </c:pt>
                <c:pt idx="303">
                  <c:v>0.61585205784655661</c:v>
                </c:pt>
                <c:pt idx="304">
                  <c:v>0.559448465751468</c:v>
                </c:pt>
                <c:pt idx="305">
                  <c:v>0.52290025774758886</c:v>
                </c:pt>
                <c:pt idx="306">
                  <c:v>0.48437578552243205</c:v>
                </c:pt>
                <c:pt idx="307">
                  <c:v>0.4215035267218718</c:v>
                </c:pt>
                <c:pt idx="308">
                  <c:v>0.37124935760606392</c:v>
                </c:pt>
                <c:pt idx="309">
                  <c:v>0.34796034155592037</c:v>
                </c:pt>
                <c:pt idx="310">
                  <c:v>0.3305031736965508</c:v>
                </c:pt>
                <c:pt idx="311">
                  <c:v>0.31424831385705176</c:v>
                </c:pt>
                <c:pt idx="312">
                  <c:v>0.30034841362757964</c:v>
                </c:pt>
                <c:pt idx="313">
                  <c:v>0.28135716001977185</c:v>
                </c:pt>
                <c:pt idx="314">
                  <c:v>0.26142514350432794</c:v>
                </c:pt>
                <c:pt idx="315">
                  <c:v>0.24318577952487044</c:v>
                </c:pt>
                <c:pt idx="316">
                  <c:v>0.22983066275849967</c:v>
                </c:pt>
                <c:pt idx="317">
                  <c:v>0.24891802710833993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116-496F-A376-FF343D6716C9}"/>
            </c:ext>
          </c:extLst>
        </c:ser>
        <c:ser>
          <c:idx val="2"/>
          <c:order val="2"/>
          <c:tx>
            <c:strRef>
              <c:f>'300K_CS'!$G$1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'300K_CS'!$G$2:$G$320</c:f>
              <c:numCache>
                <c:formatCode>0.00E+00</c:formatCode>
                <c:ptCount val="319"/>
                <c:pt idx="0">
                  <c:v>4.2932095353011421</c:v>
                </c:pt>
                <c:pt idx="1">
                  <c:v>3.4962096714304645</c:v>
                </c:pt>
                <c:pt idx="2">
                  <c:v>2.8154706288995777</c:v>
                </c:pt>
                <c:pt idx="3">
                  <c:v>2.2619366780501418</c:v>
                </c:pt>
                <c:pt idx="4">
                  <c:v>1.8953219057129145</c:v>
                </c:pt>
                <c:pt idx="5">
                  <c:v>1.5492821448745344</c:v>
                </c:pt>
                <c:pt idx="6">
                  <c:v>1.2718184536462005</c:v>
                </c:pt>
                <c:pt idx="7">
                  <c:v>1.0629027828727973</c:v>
                </c:pt>
                <c:pt idx="8">
                  <c:v>0.91915996149242118</c:v>
                </c:pt>
                <c:pt idx="9">
                  <c:v>0.79260479597282663</c:v>
                </c:pt>
                <c:pt idx="10">
                  <c:v>0.69744382117531212</c:v>
                </c:pt>
                <c:pt idx="11">
                  <c:v>0.59592313510122352</c:v>
                </c:pt>
                <c:pt idx="12">
                  <c:v>0.5175198498543766</c:v>
                </c:pt>
                <c:pt idx="13">
                  <c:v>0.46238982948990465</c:v>
                </c:pt>
                <c:pt idx="14">
                  <c:v>0.41742578785362006</c:v>
                </c:pt>
                <c:pt idx="15">
                  <c:v>0.36909024067002172</c:v>
                </c:pt>
                <c:pt idx="16">
                  <c:v>0.33467071096219198</c:v>
                </c:pt>
                <c:pt idx="17">
                  <c:v>0.30792159651641515</c:v>
                </c:pt>
                <c:pt idx="18">
                  <c:v>0.28328745501211117</c:v>
                </c:pt>
                <c:pt idx="19">
                  <c:v>0.2607435116273541</c:v>
                </c:pt>
                <c:pt idx="20">
                  <c:v>0.23690539529326873</c:v>
                </c:pt>
                <c:pt idx="21">
                  <c:v>0.21919961242563774</c:v>
                </c:pt>
                <c:pt idx="22">
                  <c:v>0.20697473008980996</c:v>
                </c:pt>
                <c:pt idx="23">
                  <c:v>0.19115693353493082</c:v>
                </c:pt>
                <c:pt idx="24">
                  <c:v>0.17790028852738965</c:v>
                </c:pt>
                <c:pt idx="25">
                  <c:v>0.16665973449661717</c:v>
                </c:pt>
                <c:pt idx="26">
                  <c:v>0.15712131214955252</c:v>
                </c:pt>
                <c:pt idx="27">
                  <c:v>0.15074841661101782</c:v>
                </c:pt>
                <c:pt idx="28">
                  <c:v>0.14276446221370279</c:v>
                </c:pt>
                <c:pt idx="29">
                  <c:v>0.13499819302073651</c:v>
                </c:pt>
                <c:pt idx="30">
                  <c:v>0.12868839359301304</c:v>
                </c:pt>
                <c:pt idx="31">
                  <c:v>0.12361200360399967</c:v>
                </c:pt>
                <c:pt idx="32">
                  <c:v>0.11772310087321705</c:v>
                </c:pt>
                <c:pt idx="33">
                  <c:v>0.11386793719557026</c:v>
                </c:pt>
                <c:pt idx="34">
                  <c:v>0.10872775276450772</c:v>
                </c:pt>
                <c:pt idx="35">
                  <c:v>0.10494214113957286</c:v>
                </c:pt>
                <c:pt idx="36">
                  <c:v>0.10114069101444534</c:v>
                </c:pt>
                <c:pt idx="37">
                  <c:v>9.8240490958181645E-2</c:v>
                </c:pt>
                <c:pt idx="38">
                  <c:v>9.4447089028130038E-2</c:v>
                </c:pt>
                <c:pt idx="39">
                  <c:v>9.175128415039488E-2</c:v>
                </c:pt>
                <c:pt idx="40">
                  <c:v>8.9490152798939349E-2</c:v>
                </c:pt>
                <c:pt idx="41">
                  <c:v>8.6680356212765194E-2</c:v>
                </c:pt>
                <c:pt idx="42">
                  <c:v>8.4803441782420205E-2</c:v>
                </c:pt>
                <c:pt idx="43">
                  <c:v>8.2133146278348723E-2</c:v>
                </c:pt>
                <c:pt idx="44">
                  <c:v>8.0475061620149071E-2</c:v>
                </c:pt>
                <c:pt idx="45">
                  <c:v>7.8093798461112932E-2</c:v>
                </c:pt>
                <c:pt idx="46">
                  <c:v>7.5869538129727077E-2</c:v>
                </c:pt>
                <c:pt idx="47">
                  <c:v>7.4103827878149411E-2</c:v>
                </c:pt>
                <c:pt idx="48">
                  <c:v>7.3581192143472932E-2</c:v>
                </c:pt>
                <c:pt idx="49">
                  <c:v>7.1338102947423404E-2</c:v>
                </c:pt>
                <c:pt idx="50">
                  <c:v>7.008113134912379E-2</c:v>
                </c:pt>
                <c:pt idx="51">
                  <c:v>6.9030648474246434E-2</c:v>
                </c:pt>
                <c:pt idx="52">
                  <c:v>6.8419902751533548E-2</c:v>
                </c:pt>
                <c:pt idx="53">
                  <c:v>6.7594370913283242E-2</c:v>
                </c:pt>
                <c:pt idx="54">
                  <c:v>6.5896985563881169E-2</c:v>
                </c:pt>
                <c:pt idx="55">
                  <c:v>6.5199107806628964E-2</c:v>
                </c:pt>
                <c:pt idx="56">
                  <c:v>6.4139388704279238E-2</c:v>
                </c:pt>
                <c:pt idx="57">
                  <c:v>6.3577714514819542E-2</c:v>
                </c:pt>
                <c:pt idx="58">
                  <c:v>6.2280297657520918E-2</c:v>
                </c:pt>
                <c:pt idx="59">
                  <c:v>6.1407731326931322E-2</c:v>
                </c:pt>
                <c:pt idx="60">
                  <c:v>6.0991993877995039E-2</c:v>
                </c:pt>
                <c:pt idx="61">
                  <c:v>6.0735096360463592E-2</c:v>
                </c:pt>
                <c:pt idx="62">
                  <c:v>5.9803951339809217E-2</c:v>
                </c:pt>
                <c:pt idx="63">
                  <c:v>5.9442446120950711E-2</c:v>
                </c:pt>
                <c:pt idx="64">
                  <c:v>5.802043074402484E-2</c:v>
                </c:pt>
                <c:pt idx="65">
                  <c:v>5.719066545374718E-2</c:v>
                </c:pt>
                <c:pt idx="66">
                  <c:v>5.7121061243515417E-2</c:v>
                </c:pt>
                <c:pt idx="67">
                  <c:v>5.7115673081951535E-2</c:v>
                </c:pt>
                <c:pt idx="68">
                  <c:v>5.5743497112876558E-2</c:v>
                </c:pt>
                <c:pt idx="69">
                  <c:v>5.5357053355432645E-2</c:v>
                </c:pt>
                <c:pt idx="70">
                  <c:v>5.4864312572546751E-2</c:v>
                </c:pt>
                <c:pt idx="71">
                  <c:v>5.3841959986705233E-2</c:v>
                </c:pt>
                <c:pt idx="72">
                  <c:v>5.3804454383477453E-2</c:v>
                </c:pt>
                <c:pt idx="73">
                  <c:v>5.3325891753069114E-2</c:v>
                </c:pt>
                <c:pt idx="74">
                  <c:v>5.3329936858497032E-2</c:v>
                </c:pt>
                <c:pt idx="75">
                  <c:v>5.2542437993952917E-2</c:v>
                </c:pt>
                <c:pt idx="76">
                  <c:v>5.2330378557647314E-2</c:v>
                </c:pt>
                <c:pt idx="77">
                  <c:v>5.1481640969526413E-2</c:v>
                </c:pt>
                <c:pt idx="78">
                  <c:v>5.1610467145901014E-2</c:v>
                </c:pt>
                <c:pt idx="79">
                  <c:v>5.1742619812985668E-2</c:v>
                </c:pt>
                <c:pt idx="80">
                  <c:v>5.1264328111916543E-2</c:v>
                </c:pt>
                <c:pt idx="81">
                  <c:v>5.0470180612412333E-2</c:v>
                </c:pt>
                <c:pt idx="82">
                  <c:v>5.0543044667634346E-2</c:v>
                </c:pt>
                <c:pt idx="83">
                  <c:v>5.039537513839612E-2</c:v>
                </c:pt>
                <c:pt idx="84">
                  <c:v>4.9878681014521871E-2</c:v>
                </c:pt>
                <c:pt idx="85">
                  <c:v>4.9653945852074194E-2</c:v>
                </c:pt>
                <c:pt idx="86">
                  <c:v>4.9445205662378672E-2</c:v>
                </c:pt>
                <c:pt idx="87">
                  <c:v>5.0108284212154984E-2</c:v>
                </c:pt>
                <c:pt idx="88">
                  <c:v>5.044369328525157E-2</c:v>
                </c:pt>
                <c:pt idx="89">
                  <c:v>5.0637317935932312E-2</c:v>
                </c:pt>
                <c:pt idx="90">
                  <c:v>5.0777110230854107E-2</c:v>
                </c:pt>
                <c:pt idx="91">
                  <c:v>5.0426045208884364E-2</c:v>
                </c:pt>
                <c:pt idx="92">
                  <c:v>4.9802761397929003E-2</c:v>
                </c:pt>
                <c:pt idx="93">
                  <c:v>4.9546446306035781E-2</c:v>
                </c:pt>
                <c:pt idx="94">
                  <c:v>4.8758918465091783E-2</c:v>
                </c:pt>
                <c:pt idx="95">
                  <c:v>4.8844739317535031E-2</c:v>
                </c:pt>
                <c:pt idx="96">
                  <c:v>4.8355451072698792E-2</c:v>
                </c:pt>
                <c:pt idx="97">
                  <c:v>4.8344900765490362E-2</c:v>
                </c:pt>
                <c:pt idx="98">
                  <c:v>4.8096517963073432E-2</c:v>
                </c:pt>
                <c:pt idx="99">
                  <c:v>4.8151371736929321E-2</c:v>
                </c:pt>
                <c:pt idx="100">
                  <c:v>4.8330057604634762E-2</c:v>
                </c:pt>
                <c:pt idx="101">
                  <c:v>4.7437430912385163E-2</c:v>
                </c:pt>
                <c:pt idx="102">
                  <c:v>4.7131683531059843E-2</c:v>
                </c:pt>
                <c:pt idx="103">
                  <c:v>4.6872644657574791E-2</c:v>
                </c:pt>
                <c:pt idx="104">
                  <c:v>4.7834501764497273E-2</c:v>
                </c:pt>
                <c:pt idx="105">
                  <c:v>4.8205396785747708E-2</c:v>
                </c:pt>
                <c:pt idx="106">
                  <c:v>4.8218501362608496E-2</c:v>
                </c:pt>
                <c:pt idx="107">
                  <c:v>4.7503943340746188E-2</c:v>
                </c:pt>
                <c:pt idx="108">
                  <c:v>4.7066198316075752E-2</c:v>
                </c:pt>
                <c:pt idx="109">
                  <c:v>4.759754290774617E-2</c:v>
                </c:pt>
                <c:pt idx="110">
                  <c:v>4.79178581741279E-2</c:v>
                </c:pt>
                <c:pt idx="111">
                  <c:v>4.7954978391236851E-2</c:v>
                </c:pt>
                <c:pt idx="112">
                  <c:v>4.7736972997669054E-2</c:v>
                </c:pt>
                <c:pt idx="113">
                  <c:v>4.7745765886222737E-2</c:v>
                </c:pt>
                <c:pt idx="114">
                  <c:v>4.7536621475748421E-2</c:v>
                </c:pt>
                <c:pt idx="115">
                  <c:v>4.7548785768432043E-2</c:v>
                </c:pt>
                <c:pt idx="116">
                  <c:v>4.8433943793603974E-2</c:v>
                </c:pt>
                <c:pt idx="117">
                  <c:v>4.8521093213983256E-2</c:v>
                </c:pt>
                <c:pt idx="118">
                  <c:v>4.8919876571330248E-2</c:v>
                </c:pt>
                <c:pt idx="119">
                  <c:v>4.9173564952571309E-2</c:v>
                </c:pt>
                <c:pt idx="120">
                  <c:v>4.9676162057887739E-2</c:v>
                </c:pt>
                <c:pt idx="121">
                  <c:v>4.9562760019186983E-2</c:v>
                </c:pt>
                <c:pt idx="122">
                  <c:v>5.0794493173162106E-2</c:v>
                </c:pt>
                <c:pt idx="123">
                  <c:v>5.1658346300297787E-2</c:v>
                </c:pt>
                <c:pt idx="124">
                  <c:v>5.2859561509884204E-2</c:v>
                </c:pt>
                <c:pt idx="125">
                  <c:v>5.6034033333067383E-2</c:v>
                </c:pt>
                <c:pt idx="126">
                  <c:v>5.8279950625748457E-2</c:v>
                </c:pt>
                <c:pt idx="127">
                  <c:v>6.0790522418217766E-2</c:v>
                </c:pt>
                <c:pt idx="128">
                  <c:v>6.1825883958800364E-2</c:v>
                </c:pt>
                <c:pt idx="129">
                  <c:v>6.3306385301311247E-2</c:v>
                </c:pt>
                <c:pt idx="130">
                  <c:v>6.519289816412753E-2</c:v>
                </c:pt>
                <c:pt idx="131">
                  <c:v>6.6701357386094784E-2</c:v>
                </c:pt>
                <c:pt idx="132">
                  <c:v>6.7449730866655941E-2</c:v>
                </c:pt>
                <c:pt idx="133">
                  <c:v>6.8916135190609018E-2</c:v>
                </c:pt>
                <c:pt idx="134">
                  <c:v>6.9329303881692977E-2</c:v>
                </c:pt>
                <c:pt idx="135">
                  <c:v>7.0335232644063619E-2</c:v>
                </c:pt>
                <c:pt idx="136">
                  <c:v>7.179593731015374E-2</c:v>
                </c:pt>
                <c:pt idx="137">
                  <c:v>7.2814028916387996E-2</c:v>
                </c:pt>
                <c:pt idx="138">
                  <c:v>7.4281456107258004E-2</c:v>
                </c:pt>
                <c:pt idx="139">
                  <c:v>7.6674709700578297E-2</c:v>
                </c:pt>
                <c:pt idx="140">
                  <c:v>7.8596379629409394E-2</c:v>
                </c:pt>
                <c:pt idx="141">
                  <c:v>7.9292317416687408E-2</c:v>
                </c:pt>
                <c:pt idx="142">
                  <c:v>8.1369586266593005E-2</c:v>
                </c:pt>
                <c:pt idx="143">
                  <c:v>8.4461791192782298E-2</c:v>
                </c:pt>
                <c:pt idx="144">
                  <c:v>8.5831922876843381E-2</c:v>
                </c:pt>
                <c:pt idx="145">
                  <c:v>8.8373845685198904E-2</c:v>
                </c:pt>
                <c:pt idx="146">
                  <c:v>9.112487813234886E-2</c:v>
                </c:pt>
                <c:pt idx="147">
                  <c:v>9.26598449649568E-2</c:v>
                </c:pt>
                <c:pt idx="148">
                  <c:v>9.5561270722936839E-2</c:v>
                </c:pt>
                <c:pt idx="149">
                  <c:v>9.8230289816592153E-2</c:v>
                </c:pt>
                <c:pt idx="150">
                  <c:v>0.10095270806882771</c:v>
                </c:pt>
                <c:pt idx="151">
                  <c:v>0.10298053014110126</c:v>
                </c:pt>
                <c:pt idx="152">
                  <c:v>0.1057695680343775</c:v>
                </c:pt>
                <c:pt idx="153">
                  <c:v>0.10911095406280133</c:v>
                </c:pt>
                <c:pt idx="154">
                  <c:v>0.11169585466750828</c:v>
                </c:pt>
                <c:pt idx="155">
                  <c:v>0.11637231383373808</c:v>
                </c:pt>
                <c:pt idx="156">
                  <c:v>0.12190630492546251</c:v>
                </c:pt>
                <c:pt idx="157">
                  <c:v>0.12845323417069657</c:v>
                </c:pt>
                <c:pt idx="158">
                  <c:v>0.13696363759691668</c:v>
                </c:pt>
                <c:pt idx="159">
                  <c:v>0.14780906798965124</c:v>
                </c:pt>
                <c:pt idx="160">
                  <c:v>0.16084897097466078</c:v>
                </c:pt>
                <c:pt idx="161">
                  <c:v>0.17752457328201368</c:v>
                </c:pt>
                <c:pt idx="162">
                  <c:v>0.19978144747282955</c:v>
                </c:pt>
                <c:pt idx="163">
                  <c:v>0.22914346676500952</c:v>
                </c:pt>
                <c:pt idx="164">
                  <c:v>0.26746047728491951</c:v>
                </c:pt>
                <c:pt idx="165">
                  <c:v>0.31840286165677917</c:v>
                </c:pt>
                <c:pt idx="166">
                  <c:v>0.39096069138687362</c:v>
                </c:pt>
                <c:pt idx="167">
                  <c:v>0.50575486789859281</c:v>
                </c:pt>
                <c:pt idx="168">
                  <c:v>0.69162772164931174</c:v>
                </c:pt>
                <c:pt idx="169">
                  <c:v>1.0076455952308458</c:v>
                </c:pt>
                <c:pt idx="170">
                  <c:v>1.5232638891243915</c:v>
                </c:pt>
                <c:pt idx="171">
                  <c:v>2.3067245257891136</c:v>
                </c:pt>
                <c:pt idx="172">
                  <c:v>3.4725036990705438</c:v>
                </c:pt>
                <c:pt idx="173">
                  <c:v>5.3191780875366526</c:v>
                </c:pt>
                <c:pt idx="174">
                  <c:v>7.2458253505336545</c:v>
                </c:pt>
                <c:pt idx="175">
                  <c:v>6.8771737372196791</c:v>
                </c:pt>
                <c:pt idx="176">
                  <c:v>4.1128911082481867</c:v>
                </c:pt>
                <c:pt idx="177">
                  <c:v>1.693405187330473</c:v>
                </c:pt>
                <c:pt idx="178">
                  <c:v>0.64956404958123015</c:v>
                </c:pt>
                <c:pt idx="179">
                  <c:v>0.34032229118240453</c:v>
                </c:pt>
                <c:pt idx="180">
                  <c:v>0.23000699101000618</c:v>
                </c:pt>
                <c:pt idx="181">
                  <c:v>0.1736045546260809</c:v>
                </c:pt>
                <c:pt idx="182">
                  <c:v>0.14302100766797529</c:v>
                </c:pt>
                <c:pt idx="183">
                  <c:v>0.12318894671644529</c:v>
                </c:pt>
                <c:pt idx="184">
                  <c:v>0.11245721102405061</c:v>
                </c:pt>
                <c:pt idx="185">
                  <c:v>0.10379913227331229</c:v>
                </c:pt>
                <c:pt idx="186">
                  <c:v>9.2186179346133837E-2</c:v>
                </c:pt>
                <c:pt idx="187">
                  <c:v>8.6684630231752408E-2</c:v>
                </c:pt>
                <c:pt idx="188">
                  <c:v>8.1269385875692768E-2</c:v>
                </c:pt>
                <c:pt idx="189">
                  <c:v>7.6738835922406434E-2</c:v>
                </c:pt>
                <c:pt idx="190">
                  <c:v>7.301633634530276E-2</c:v>
                </c:pt>
                <c:pt idx="191">
                  <c:v>7.1335384961111525E-2</c:v>
                </c:pt>
                <c:pt idx="192">
                  <c:v>6.9854375082782139E-2</c:v>
                </c:pt>
                <c:pt idx="193">
                  <c:v>6.7720335670166401E-2</c:v>
                </c:pt>
                <c:pt idx="194">
                  <c:v>6.6139407920835946E-2</c:v>
                </c:pt>
                <c:pt idx="195">
                  <c:v>6.4733493280521887E-2</c:v>
                </c:pt>
                <c:pt idx="196">
                  <c:v>6.3987397344993938E-2</c:v>
                </c:pt>
                <c:pt idx="197">
                  <c:v>6.2972737993329406E-2</c:v>
                </c:pt>
                <c:pt idx="198">
                  <c:v>6.1549654836066732E-2</c:v>
                </c:pt>
                <c:pt idx="199">
                  <c:v>6.015464401504008E-2</c:v>
                </c:pt>
                <c:pt idx="200">
                  <c:v>5.9687399566437892E-2</c:v>
                </c:pt>
                <c:pt idx="201">
                  <c:v>5.9363198564827781E-2</c:v>
                </c:pt>
                <c:pt idx="202">
                  <c:v>5.8497454727597757E-2</c:v>
                </c:pt>
                <c:pt idx="203">
                  <c:v>5.760382255427117E-2</c:v>
                </c:pt>
                <c:pt idx="204">
                  <c:v>5.7130080147988441E-2</c:v>
                </c:pt>
                <c:pt idx="205">
                  <c:v>5.5928633127202705E-2</c:v>
                </c:pt>
                <c:pt idx="206">
                  <c:v>5.5225949634024857E-2</c:v>
                </c:pt>
                <c:pt idx="207">
                  <c:v>5.4949879881490762E-2</c:v>
                </c:pt>
                <c:pt idx="208">
                  <c:v>5.3945604222735179E-2</c:v>
                </c:pt>
                <c:pt idx="209">
                  <c:v>5.3747050686429175E-2</c:v>
                </c:pt>
                <c:pt idx="210">
                  <c:v>5.3074967720379798E-2</c:v>
                </c:pt>
                <c:pt idx="211">
                  <c:v>5.2774172405799652E-2</c:v>
                </c:pt>
                <c:pt idx="212">
                  <c:v>5.2414481109575722E-2</c:v>
                </c:pt>
                <c:pt idx="213">
                  <c:v>5.2256167099829325E-2</c:v>
                </c:pt>
                <c:pt idx="214">
                  <c:v>5.2676000362893348E-2</c:v>
                </c:pt>
                <c:pt idx="215">
                  <c:v>5.2115869166729049E-2</c:v>
                </c:pt>
                <c:pt idx="216">
                  <c:v>5.1577364506640057E-2</c:v>
                </c:pt>
                <c:pt idx="217">
                  <c:v>4.9989166578571338E-2</c:v>
                </c:pt>
                <c:pt idx="218">
                  <c:v>4.9267278976350956E-2</c:v>
                </c:pt>
                <c:pt idx="219">
                  <c:v>5.1857206986442875E-2</c:v>
                </c:pt>
                <c:pt idx="220">
                  <c:v>5.2544237428387527E-2</c:v>
                </c:pt>
                <c:pt idx="221">
                  <c:v>5.0155440405373911E-2</c:v>
                </c:pt>
                <c:pt idx="222">
                  <c:v>4.8412980817086698E-2</c:v>
                </c:pt>
                <c:pt idx="223">
                  <c:v>4.8733252618868558E-2</c:v>
                </c:pt>
                <c:pt idx="224">
                  <c:v>4.9313193530833604E-2</c:v>
                </c:pt>
                <c:pt idx="225">
                  <c:v>4.9644114159583606E-2</c:v>
                </c:pt>
                <c:pt idx="226">
                  <c:v>4.954768794477208E-2</c:v>
                </c:pt>
                <c:pt idx="227">
                  <c:v>4.8688536238522331E-2</c:v>
                </c:pt>
                <c:pt idx="228">
                  <c:v>4.9165750017514692E-2</c:v>
                </c:pt>
                <c:pt idx="229">
                  <c:v>4.9310600143041353E-2</c:v>
                </c:pt>
                <c:pt idx="230">
                  <c:v>4.9499378490836604E-2</c:v>
                </c:pt>
                <c:pt idx="231">
                  <c:v>4.8876207687840893E-2</c:v>
                </c:pt>
                <c:pt idx="232">
                  <c:v>4.834165830634006E-2</c:v>
                </c:pt>
                <c:pt idx="233">
                  <c:v>4.8750439970477136E-2</c:v>
                </c:pt>
                <c:pt idx="234">
                  <c:v>4.8767888109684937E-2</c:v>
                </c:pt>
                <c:pt idx="235">
                  <c:v>4.8960586964388458E-2</c:v>
                </c:pt>
                <c:pt idx="236">
                  <c:v>4.8649310885959682E-2</c:v>
                </c:pt>
                <c:pt idx="237">
                  <c:v>4.8373632314824409E-2</c:v>
                </c:pt>
                <c:pt idx="238">
                  <c:v>4.8034702609138349E-2</c:v>
                </c:pt>
                <c:pt idx="239">
                  <c:v>4.802094751209951E-2</c:v>
                </c:pt>
                <c:pt idx="240">
                  <c:v>4.7569324240690596E-2</c:v>
                </c:pt>
                <c:pt idx="241">
                  <c:v>4.8028698699076319E-2</c:v>
                </c:pt>
                <c:pt idx="242">
                  <c:v>4.8136389489354142E-2</c:v>
                </c:pt>
                <c:pt idx="243">
                  <c:v>4.8337172759633486E-2</c:v>
                </c:pt>
                <c:pt idx="244">
                  <c:v>4.879428995646596E-2</c:v>
                </c:pt>
                <c:pt idx="245">
                  <c:v>4.8742365696641296E-2</c:v>
                </c:pt>
                <c:pt idx="246">
                  <c:v>4.949133029576068E-2</c:v>
                </c:pt>
                <c:pt idx="247">
                  <c:v>4.9365884216435965E-2</c:v>
                </c:pt>
                <c:pt idx="248">
                  <c:v>4.922739730833027E-2</c:v>
                </c:pt>
                <c:pt idx="249">
                  <c:v>4.9901710008352973E-2</c:v>
                </c:pt>
                <c:pt idx="250">
                  <c:v>4.8270040236314316E-2</c:v>
                </c:pt>
                <c:pt idx="251">
                  <c:v>5.1633780108451273E-2</c:v>
                </c:pt>
                <c:pt idx="252">
                  <c:v>5.2524829035725598E-2</c:v>
                </c:pt>
                <c:pt idx="253">
                  <c:v>5.0978151391092671E-2</c:v>
                </c:pt>
                <c:pt idx="254">
                  <c:v>4.470678915785422E-2</c:v>
                </c:pt>
                <c:pt idx="255">
                  <c:v>-8.3055055071530586E-3</c:v>
                </c:pt>
                <c:pt idx="256">
                  <c:v>-0.10625819706611564</c:v>
                </c:pt>
                <c:pt idx="257">
                  <c:v>-8.6067006960520095E-2</c:v>
                </c:pt>
                <c:pt idx="258">
                  <c:v>-6.8481374735129569E-3</c:v>
                </c:pt>
                <c:pt idx="259">
                  <c:v>4.46278719326903E-2</c:v>
                </c:pt>
                <c:pt idx="260">
                  <c:v>5.4699416573560054E-2</c:v>
                </c:pt>
                <c:pt idx="261">
                  <c:v>5.5707567825804057E-2</c:v>
                </c:pt>
                <c:pt idx="262">
                  <c:v>5.7416929121290289E-2</c:v>
                </c:pt>
                <c:pt idx="263">
                  <c:v>5.8135646705360158E-2</c:v>
                </c:pt>
                <c:pt idx="264">
                  <c:v>5.9793966072399091E-2</c:v>
                </c:pt>
                <c:pt idx="265">
                  <c:v>6.2083659461249205E-2</c:v>
                </c:pt>
                <c:pt idx="266">
                  <c:v>6.5071907206289484E-2</c:v>
                </c:pt>
                <c:pt idx="267">
                  <c:v>6.8236495179462231E-2</c:v>
                </c:pt>
                <c:pt idx="268">
                  <c:v>6.8429796743283949E-2</c:v>
                </c:pt>
                <c:pt idx="269">
                  <c:v>6.85739195611728E-2</c:v>
                </c:pt>
                <c:pt idx="270">
                  <c:v>6.9378775289264991E-2</c:v>
                </c:pt>
                <c:pt idx="271">
                  <c:v>7.0013593156205839E-2</c:v>
                </c:pt>
                <c:pt idx="272">
                  <c:v>7.1049350224647229E-2</c:v>
                </c:pt>
                <c:pt idx="273">
                  <c:v>7.1053934291113521E-2</c:v>
                </c:pt>
                <c:pt idx="274">
                  <c:v>7.0817896883879669E-2</c:v>
                </c:pt>
                <c:pt idx="275">
                  <c:v>7.2546069658189619E-2</c:v>
                </c:pt>
                <c:pt idx="276">
                  <c:v>7.5875424685369453E-2</c:v>
                </c:pt>
                <c:pt idx="277">
                  <c:v>8.0896100301449489E-2</c:v>
                </c:pt>
                <c:pt idx="278">
                  <c:v>8.6989464856480458E-2</c:v>
                </c:pt>
                <c:pt idx="279">
                  <c:v>9.9380876011430044E-2</c:v>
                </c:pt>
                <c:pt idx="280">
                  <c:v>0.14766226195713042</c:v>
                </c:pt>
                <c:pt idx="281">
                  <c:v>0.4173715903952222</c:v>
                </c:pt>
                <c:pt idx="282">
                  <c:v>0.93148380692687305</c:v>
                </c:pt>
                <c:pt idx="283">
                  <c:v>1.1894390775119486</c:v>
                </c:pt>
                <c:pt idx="284">
                  <c:v>1.0630347993508025</c:v>
                </c:pt>
                <c:pt idx="285">
                  <c:v>0.8461406507196676</c:v>
                </c:pt>
                <c:pt idx="286">
                  <c:v>0.74174962621824592</c:v>
                </c:pt>
                <c:pt idx="287">
                  <c:v>0.71570133642959255</c:v>
                </c:pt>
                <c:pt idx="288">
                  <c:v>0.71079012640828509</c:v>
                </c:pt>
                <c:pt idx="289">
                  <c:v>0.71842565118720247</c:v>
                </c:pt>
                <c:pt idx="290">
                  <c:v>0.75482787222444092</c:v>
                </c:pt>
                <c:pt idx="291">
                  <c:v>0.81729236706093067</c:v>
                </c:pt>
                <c:pt idx="292">
                  <c:v>0.8985002896459473</c:v>
                </c:pt>
                <c:pt idx="293">
                  <c:v>1.0042431617230847</c:v>
                </c:pt>
                <c:pt idx="294">
                  <c:v>1.1370667483713268</c:v>
                </c:pt>
                <c:pt idx="295">
                  <c:v>1.2777501400314553</c:v>
                </c:pt>
                <c:pt idx="296">
                  <c:v>1.3722483955865523</c:v>
                </c:pt>
                <c:pt idx="297">
                  <c:v>1.3537293031261544</c:v>
                </c:pt>
                <c:pt idx="298">
                  <c:v>1.2183256288532307</c:v>
                </c:pt>
                <c:pt idx="299">
                  <c:v>1.0879612402892318</c:v>
                </c:pt>
                <c:pt idx="300">
                  <c:v>0.97388374721830862</c:v>
                </c:pt>
                <c:pt idx="301">
                  <c:v>0.83557804302946681</c:v>
                </c:pt>
                <c:pt idx="302">
                  <c:v>0.71029991091865152</c:v>
                </c:pt>
                <c:pt idx="303">
                  <c:v>0.61457817468827469</c:v>
                </c:pt>
                <c:pt idx="304">
                  <c:v>0.54811124796803867</c:v>
                </c:pt>
                <c:pt idx="305">
                  <c:v>0.50465988306872878</c:v>
                </c:pt>
                <c:pt idx="306">
                  <c:v>0.46000053841927258</c:v>
                </c:pt>
                <c:pt idx="307">
                  <c:v>0.39593624205536859</c:v>
                </c:pt>
                <c:pt idx="308">
                  <c:v>0.34627391767725957</c:v>
                </c:pt>
                <c:pt idx="309">
                  <c:v>0.32586030327710935</c:v>
                </c:pt>
                <c:pt idx="310">
                  <c:v>0.30858324942731574</c:v>
                </c:pt>
                <c:pt idx="311">
                  <c:v>0.29324105991005378</c:v>
                </c:pt>
                <c:pt idx="312">
                  <c:v>0.28049240451585289</c:v>
                </c:pt>
                <c:pt idx="313">
                  <c:v>0.26544274624391578</c:v>
                </c:pt>
                <c:pt idx="314">
                  <c:v>0.24541301118981718</c:v>
                </c:pt>
                <c:pt idx="315">
                  <c:v>0.22745837899973065</c:v>
                </c:pt>
                <c:pt idx="316">
                  <c:v>0.21492340572023053</c:v>
                </c:pt>
                <c:pt idx="317">
                  <c:v>0.22983619686481713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116-496F-A376-FF343D6716C9}"/>
            </c:ext>
          </c:extLst>
        </c:ser>
        <c:ser>
          <c:idx val="3"/>
          <c:order val="3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116-496F-A376-FF343D6716C9}"/>
            </c:ext>
          </c:extLst>
        </c:ser>
        <c:ser>
          <c:idx val="5"/>
          <c:order val="5"/>
          <c:tx>
            <c:strRef>
              <c:f>'300K_CS'!$M$1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'300K_CS'!$M$2:$M$320</c:f>
              <c:numCache>
                <c:formatCode>0.00E+00</c:formatCode>
                <c:ptCount val="319"/>
                <c:pt idx="0">
                  <c:v>3.5911838064013373</c:v>
                </c:pt>
                <c:pt idx="1">
                  <c:v>2.9739346929329136</c:v>
                </c:pt>
                <c:pt idx="2">
                  <c:v>2.4200340457425744</c:v>
                </c:pt>
                <c:pt idx="3">
                  <c:v>1.9661760129549459</c:v>
                </c:pt>
                <c:pt idx="4">
                  <c:v>1.6661214800385953</c:v>
                </c:pt>
                <c:pt idx="5">
                  <c:v>1.3768580771903618</c:v>
                </c:pt>
                <c:pt idx="6">
                  <c:v>1.1388912473918684</c:v>
                </c:pt>
                <c:pt idx="7">
                  <c:v>0.97169840508964622</c:v>
                </c:pt>
                <c:pt idx="8">
                  <c:v>0.84227832842242212</c:v>
                </c:pt>
                <c:pt idx="9">
                  <c:v>0.73370214975704107</c:v>
                </c:pt>
                <c:pt idx="10">
                  <c:v>0.64874072284701334</c:v>
                </c:pt>
                <c:pt idx="11">
                  <c:v>0.56266532721871831</c:v>
                </c:pt>
                <c:pt idx="12">
                  <c:v>0.49586375785116338</c:v>
                </c:pt>
                <c:pt idx="13">
                  <c:v>0.44504774390578566</c:v>
                </c:pt>
                <c:pt idx="14">
                  <c:v>0.40475846486751593</c:v>
                </c:pt>
                <c:pt idx="15">
                  <c:v>0.36301026755821075</c:v>
                </c:pt>
                <c:pt idx="16">
                  <c:v>0.32892454597738224</c:v>
                </c:pt>
                <c:pt idx="17">
                  <c:v>0.30660635772434985</c:v>
                </c:pt>
                <c:pt idx="18">
                  <c:v>0.28252696939638622</c:v>
                </c:pt>
                <c:pt idx="19">
                  <c:v>0.2622876639787346</c:v>
                </c:pt>
                <c:pt idx="20">
                  <c:v>0.24043080898872207</c:v>
                </c:pt>
                <c:pt idx="21">
                  <c:v>0.22581593869984418</c:v>
                </c:pt>
                <c:pt idx="22">
                  <c:v>0.21190086295707286</c:v>
                </c:pt>
                <c:pt idx="23">
                  <c:v>0.19870296760035594</c:v>
                </c:pt>
                <c:pt idx="24">
                  <c:v>0.18613291838876081</c:v>
                </c:pt>
                <c:pt idx="25">
                  <c:v>0.1750715833914521</c:v>
                </c:pt>
                <c:pt idx="26">
                  <c:v>0.16637173805787875</c:v>
                </c:pt>
                <c:pt idx="27">
                  <c:v>0.15856074379164628</c:v>
                </c:pt>
                <c:pt idx="28">
                  <c:v>0.15138117425592482</c:v>
                </c:pt>
                <c:pt idx="29">
                  <c:v>0.14493376590501306</c:v>
                </c:pt>
                <c:pt idx="30">
                  <c:v>0.13765369172619224</c:v>
                </c:pt>
                <c:pt idx="31">
                  <c:v>0.13341172063728263</c:v>
                </c:pt>
                <c:pt idx="32">
                  <c:v>0.12768383976081829</c:v>
                </c:pt>
                <c:pt idx="33">
                  <c:v>0.1241785516239248</c:v>
                </c:pt>
                <c:pt idx="34">
                  <c:v>0.11923888388026241</c:v>
                </c:pt>
                <c:pt idx="35">
                  <c:v>0.11491179027014742</c:v>
                </c:pt>
                <c:pt idx="36">
                  <c:v>0.11209534939547315</c:v>
                </c:pt>
                <c:pt idx="37">
                  <c:v>0.10901188809795767</c:v>
                </c:pt>
                <c:pt idx="38">
                  <c:v>0.10456945827444776</c:v>
                </c:pt>
                <c:pt idx="39">
                  <c:v>0.10210072695463326</c:v>
                </c:pt>
                <c:pt idx="40">
                  <c:v>9.9581126115950963E-2</c:v>
                </c:pt>
                <c:pt idx="41">
                  <c:v>9.7206453639075083E-2</c:v>
                </c:pt>
                <c:pt idx="42">
                  <c:v>9.4399932834911132E-2</c:v>
                </c:pt>
                <c:pt idx="43">
                  <c:v>9.2100202021131075E-2</c:v>
                </c:pt>
                <c:pt idx="44">
                  <c:v>8.9142438897619566E-2</c:v>
                </c:pt>
                <c:pt idx="45">
                  <c:v>8.7469576275464145E-2</c:v>
                </c:pt>
                <c:pt idx="46">
                  <c:v>8.4709035222682638E-2</c:v>
                </c:pt>
                <c:pt idx="47">
                  <c:v>8.2827984411250041E-2</c:v>
                </c:pt>
                <c:pt idx="48">
                  <c:v>8.2664670523698608E-2</c:v>
                </c:pt>
                <c:pt idx="49">
                  <c:v>8.069787130082251E-2</c:v>
                </c:pt>
                <c:pt idx="50">
                  <c:v>7.9716276919099091E-2</c:v>
                </c:pt>
                <c:pt idx="51">
                  <c:v>7.8682180198372711E-2</c:v>
                </c:pt>
                <c:pt idx="52">
                  <c:v>7.7488327892004272E-2</c:v>
                </c:pt>
                <c:pt idx="53">
                  <c:v>7.5420853065269369E-2</c:v>
                </c:pt>
                <c:pt idx="54">
                  <c:v>7.4003379739029915E-2</c:v>
                </c:pt>
                <c:pt idx="55">
                  <c:v>7.4138718361285022E-2</c:v>
                </c:pt>
                <c:pt idx="56">
                  <c:v>7.3563252854286595E-2</c:v>
                </c:pt>
                <c:pt idx="57">
                  <c:v>7.2427860434743266E-2</c:v>
                </c:pt>
                <c:pt idx="58">
                  <c:v>7.0898646866338094E-2</c:v>
                </c:pt>
                <c:pt idx="59">
                  <c:v>7.0349384717781266E-2</c:v>
                </c:pt>
                <c:pt idx="60">
                  <c:v>6.9524413572869273E-2</c:v>
                </c:pt>
                <c:pt idx="61">
                  <c:v>6.8143796778499563E-2</c:v>
                </c:pt>
                <c:pt idx="62">
                  <c:v>6.7491042520012354E-2</c:v>
                </c:pt>
                <c:pt idx="63">
                  <c:v>6.734978691689493E-2</c:v>
                </c:pt>
                <c:pt idx="64">
                  <c:v>6.6173592828633665E-2</c:v>
                </c:pt>
                <c:pt idx="65">
                  <c:v>6.5422339093921117E-2</c:v>
                </c:pt>
                <c:pt idx="66">
                  <c:v>6.5922599252584549E-2</c:v>
                </c:pt>
                <c:pt idx="67">
                  <c:v>6.4861369030979346E-2</c:v>
                </c:pt>
                <c:pt idx="68">
                  <c:v>6.3814699450330581E-2</c:v>
                </c:pt>
                <c:pt idx="69">
                  <c:v>6.3114455770025446E-2</c:v>
                </c:pt>
                <c:pt idx="70">
                  <c:v>6.3126990960627946E-2</c:v>
                </c:pt>
                <c:pt idx="71">
                  <c:v>6.1930055565308721E-2</c:v>
                </c:pt>
                <c:pt idx="72">
                  <c:v>6.2877443306934497E-2</c:v>
                </c:pt>
                <c:pt idx="73">
                  <c:v>6.1755633574850526E-2</c:v>
                </c:pt>
                <c:pt idx="74">
                  <c:v>6.1115750633204818E-2</c:v>
                </c:pt>
                <c:pt idx="75">
                  <c:v>6.0456110133278201E-2</c:v>
                </c:pt>
                <c:pt idx="76">
                  <c:v>6.0293527899824596E-2</c:v>
                </c:pt>
                <c:pt idx="77">
                  <c:v>5.9994530570859073E-2</c:v>
                </c:pt>
                <c:pt idx="78">
                  <c:v>5.9938081646187948E-2</c:v>
                </c:pt>
                <c:pt idx="79">
                  <c:v>6.0009369385254682E-2</c:v>
                </c:pt>
                <c:pt idx="80">
                  <c:v>5.9272651661558665E-2</c:v>
                </c:pt>
                <c:pt idx="81">
                  <c:v>5.88438096357616E-2</c:v>
                </c:pt>
                <c:pt idx="82">
                  <c:v>5.9051240092181045E-2</c:v>
                </c:pt>
                <c:pt idx="83">
                  <c:v>5.8981169361910668E-2</c:v>
                </c:pt>
                <c:pt idx="84">
                  <c:v>5.7725461134647264E-2</c:v>
                </c:pt>
                <c:pt idx="85">
                  <c:v>5.7745446157667489E-2</c:v>
                </c:pt>
                <c:pt idx="86">
                  <c:v>5.8173882513865766E-2</c:v>
                </c:pt>
                <c:pt idx="87">
                  <c:v>5.7894532632861477E-2</c:v>
                </c:pt>
                <c:pt idx="88">
                  <c:v>5.8651809112296005E-2</c:v>
                </c:pt>
                <c:pt idx="89">
                  <c:v>5.8694698530627677E-2</c:v>
                </c:pt>
                <c:pt idx="90">
                  <c:v>5.8905396076137366E-2</c:v>
                </c:pt>
                <c:pt idx="91">
                  <c:v>5.823366372452693E-2</c:v>
                </c:pt>
                <c:pt idx="92">
                  <c:v>5.8051212373652752E-2</c:v>
                </c:pt>
                <c:pt idx="93">
                  <c:v>5.8029041081259079E-2</c:v>
                </c:pt>
                <c:pt idx="94">
                  <c:v>5.7983396007295636E-2</c:v>
                </c:pt>
                <c:pt idx="95">
                  <c:v>5.7327377557358193E-2</c:v>
                </c:pt>
                <c:pt idx="96">
                  <c:v>5.6844971207501364E-2</c:v>
                </c:pt>
                <c:pt idx="97">
                  <c:v>5.6852893355237667E-2</c:v>
                </c:pt>
                <c:pt idx="98">
                  <c:v>5.6709521026106588E-2</c:v>
                </c:pt>
                <c:pt idx="99">
                  <c:v>5.636684756955173E-2</c:v>
                </c:pt>
                <c:pt idx="100">
                  <c:v>5.6482466302845834E-2</c:v>
                </c:pt>
                <c:pt idx="101">
                  <c:v>5.6081612581725046E-2</c:v>
                </c:pt>
                <c:pt idx="102">
                  <c:v>5.5247610941780073E-2</c:v>
                </c:pt>
                <c:pt idx="103">
                  <c:v>5.5367902119560199E-2</c:v>
                </c:pt>
                <c:pt idx="104">
                  <c:v>5.6350173100221612E-2</c:v>
                </c:pt>
                <c:pt idx="105">
                  <c:v>5.6659696106455638E-2</c:v>
                </c:pt>
                <c:pt idx="106">
                  <c:v>5.5872559446910455E-2</c:v>
                </c:pt>
                <c:pt idx="107">
                  <c:v>5.5778849769590792E-2</c:v>
                </c:pt>
                <c:pt idx="108">
                  <c:v>5.6235055658645998E-2</c:v>
                </c:pt>
                <c:pt idx="109">
                  <c:v>5.6756707644545427E-2</c:v>
                </c:pt>
                <c:pt idx="110">
                  <c:v>5.6288444675486278E-2</c:v>
                </c:pt>
                <c:pt idx="111">
                  <c:v>5.6082887543321226E-2</c:v>
                </c:pt>
                <c:pt idx="112">
                  <c:v>5.6687739466291749E-2</c:v>
                </c:pt>
                <c:pt idx="113">
                  <c:v>5.6646649482394666E-2</c:v>
                </c:pt>
                <c:pt idx="114">
                  <c:v>5.6634095457132223E-2</c:v>
                </c:pt>
                <c:pt idx="115">
                  <c:v>5.6818698305699973E-2</c:v>
                </c:pt>
                <c:pt idx="116">
                  <c:v>5.7115606436231724E-2</c:v>
                </c:pt>
                <c:pt idx="117">
                  <c:v>5.7362473772933187E-2</c:v>
                </c:pt>
                <c:pt idx="118">
                  <c:v>5.7843274830234825E-2</c:v>
                </c:pt>
                <c:pt idx="119">
                  <c:v>5.8459486950791339E-2</c:v>
                </c:pt>
                <c:pt idx="120">
                  <c:v>5.8752439802734938E-2</c:v>
                </c:pt>
                <c:pt idx="121">
                  <c:v>5.8873485815732811E-2</c:v>
                </c:pt>
                <c:pt idx="122">
                  <c:v>5.965225988626302E-2</c:v>
                </c:pt>
                <c:pt idx="123">
                  <c:v>6.050119016744334E-2</c:v>
                </c:pt>
                <c:pt idx="124">
                  <c:v>6.1880117637698122E-2</c:v>
                </c:pt>
                <c:pt idx="125">
                  <c:v>6.3795593861047731E-2</c:v>
                </c:pt>
                <c:pt idx="126">
                  <c:v>6.5908625383726341E-2</c:v>
                </c:pt>
                <c:pt idx="127">
                  <c:v>6.7819559556389561E-2</c:v>
                </c:pt>
                <c:pt idx="128">
                  <c:v>7.0862058366167546E-2</c:v>
                </c:pt>
                <c:pt idx="129">
                  <c:v>7.3217502104060944E-2</c:v>
                </c:pt>
                <c:pt idx="130">
                  <c:v>7.4679959842345836E-2</c:v>
                </c:pt>
                <c:pt idx="131">
                  <c:v>7.6177639843545336E-2</c:v>
                </c:pt>
                <c:pt idx="132">
                  <c:v>7.7107289681964189E-2</c:v>
                </c:pt>
                <c:pt idx="133">
                  <c:v>7.8462076913451168E-2</c:v>
                </c:pt>
                <c:pt idx="134">
                  <c:v>7.9963700602678878E-2</c:v>
                </c:pt>
                <c:pt idx="135">
                  <c:v>8.0768228897452055E-2</c:v>
                </c:pt>
                <c:pt idx="136">
                  <c:v>8.2533229227231816E-2</c:v>
                </c:pt>
                <c:pt idx="137">
                  <c:v>8.4206839440505013E-2</c:v>
                </c:pt>
                <c:pt idx="138">
                  <c:v>8.5942660535572091E-2</c:v>
                </c:pt>
                <c:pt idx="139">
                  <c:v>8.7855644788529169E-2</c:v>
                </c:pt>
                <c:pt idx="140">
                  <c:v>8.953515894328469E-2</c:v>
                </c:pt>
                <c:pt idx="141">
                  <c:v>9.0265187465060737E-2</c:v>
                </c:pt>
                <c:pt idx="142">
                  <c:v>9.190530385767412E-2</c:v>
                </c:pt>
                <c:pt idx="143">
                  <c:v>9.4353566248589829E-2</c:v>
                </c:pt>
                <c:pt idx="144">
                  <c:v>9.5421430616955197E-2</c:v>
                </c:pt>
                <c:pt idx="145">
                  <c:v>9.8037228756889735E-2</c:v>
                </c:pt>
                <c:pt idx="146">
                  <c:v>0.10091577185185822</c:v>
                </c:pt>
                <c:pt idx="147">
                  <c:v>0.10219434100983323</c:v>
                </c:pt>
                <c:pt idx="148">
                  <c:v>0.10394002856907079</c:v>
                </c:pt>
                <c:pt idx="149">
                  <c:v>0.10757341122824107</c:v>
                </c:pt>
                <c:pt idx="150">
                  <c:v>0.11046296535517662</c:v>
                </c:pt>
                <c:pt idx="151">
                  <c:v>0.11324996910517897</c:v>
                </c:pt>
                <c:pt idx="152">
                  <c:v>0.11658668993321676</c:v>
                </c:pt>
                <c:pt idx="153">
                  <c:v>0.12046700802362832</c:v>
                </c:pt>
                <c:pt idx="154">
                  <c:v>0.12475858960682953</c:v>
                </c:pt>
                <c:pt idx="155">
                  <c:v>0.130659910173795</c:v>
                </c:pt>
                <c:pt idx="156">
                  <c:v>0.13683159938661166</c:v>
                </c:pt>
                <c:pt idx="157">
                  <c:v>0.14561556465795336</c:v>
                </c:pt>
                <c:pt idx="158">
                  <c:v>0.15706281314458753</c:v>
                </c:pt>
                <c:pt idx="159">
                  <c:v>0.17009452739898157</c:v>
                </c:pt>
                <c:pt idx="160">
                  <c:v>0.18768401493438044</c:v>
                </c:pt>
                <c:pt idx="161">
                  <c:v>0.21010925939453262</c:v>
                </c:pt>
                <c:pt idx="162">
                  <c:v>0.23860185484669358</c:v>
                </c:pt>
                <c:pt idx="163">
                  <c:v>0.27706898340163449</c:v>
                </c:pt>
                <c:pt idx="164">
                  <c:v>0.32857532675208706</c:v>
                </c:pt>
                <c:pt idx="165">
                  <c:v>0.39858041533491839</c:v>
                </c:pt>
                <c:pt idx="166">
                  <c:v>0.50101016061764725</c:v>
                </c:pt>
                <c:pt idx="167">
                  <c:v>0.66497830195625651</c:v>
                </c:pt>
                <c:pt idx="168">
                  <c:v>0.93122154732653772</c:v>
                </c:pt>
                <c:pt idx="169">
                  <c:v>1.3898377903974715</c:v>
                </c:pt>
                <c:pt idx="170">
                  <c:v>2.1286431825733256</c:v>
                </c:pt>
                <c:pt idx="171">
                  <c:v>3.2496035395883762</c:v>
                </c:pt>
                <c:pt idx="172">
                  <c:v>4.7574751926063961</c:v>
                </c:pt>
                <c:pt idx="173">
                  <c:v>6.3641931157503633</c:v>
                </c:pt>
                <c:pt idx="174">
                  <c:v>6.9226428693804927</c:v>
                </c:pt>
                <c:pt idx="175">
                  <c:v>5.4118994928632258</c:v>
                </c:pt>
                <c:pt idx="176">
                  <c:v>2.9818915109317095</c:v>
                </c:pt>
                <c:pt idx="177">
                  <c:v>1.3112016913678808</c:v>
                </c:pt>
                <c:pt idx="178">
                  <c:v>0.59716066498400144</c:v>
                </c:pt>
                <c:pt idx="179">
                  <c:v>0.34275645365712248</c:v>
                </c:pt>
                <c:pt idx="180">
                  <c:v>0.23959615103331905</c:v>
                </c:pt>
                <c:pt idx="181">
                  <c:v>0.18461515194714137</c:v>
                </c:pt>
                <c:pt idx="182">
                  <c:v>0.15370344726001747</c:v>
                </c:pt>
                <c:pt idx="183">
                  <c:v>0.13341784769704432</c:v>
                </c:pt>
                <c:pt idx="184">
                  <c:v>0.12412658679714024</c:v>
                </c:pt>
                <c:pt idx="185">
                  <c:v>0.11437831446426339</c:v>
                </c:pt>
                <c:pt idx="186">
                  <c:v>0.10226640241877764</c:v>
                </c:pt>
                <c:pt idx="187">
                  <c:v>9.5774831136757957E-2</c:v>
                </c:pt>
                <c:pt idx="188">
                  <c:v>9.1254276592621753E-2</c:v>
                </c:pt>
                <c:pt idx="189">
                  <c:v>8.6314275620360356E-2</c:v>
                </c:pt>
                <c:pt idx="190">
                  <c:v>8.3019134477378173E-2</c:v>
                </c:pt>
                <c:pt idx="191">
                  <c:v>8.1188186759035691E-2</c:v>
                </c:pt>
                <c:pt idx="192">
                  <c:v>7.8854980959255749E-2</c:v>
                </c:pt>
                <c:pt idx="193">
                  <c:v>7.7067571730602996E-2</c:v>
                </c:pt>
                <c:pt idx="194">
                  <c:v>7.5860903162552895E-2</c:v>
                </c:pt>
                <c:pt idx="195">
                  <c:v>7.3811640003163523E-2</c:v>
                </c:pt>
                <c:pt idx="196">
                  <c:v>7.2677376214396794E-2</c:v>
                </c:pt>
                <c:pt idx="197">
                  <c:v>7.1743836294289598E-2</c:v>
                </c:pt>
                <c:pt idx="198">
                  <c:v>7.0664007570400048E-2</c:v>
                </c:pt>
                <c:pt idx="199">
                  <c:v>6.9156568317709721E-2</c:v>
                </c:pt>
                <c:pt idx="200">
                  <c:v>6.865349455061473E-2</c:v>
                </c:pt>
                <c:pt idx="201">
                  <c:v>6.7936605377379389E-2</c:v>
                </c:pt>
                <c:pt idx="202">
                  <c:v>6.7049419004213517E-2</c:v>
                </c:pt>
                <c:pt idx="203">
                  <c:v>6.6225011450279841E-2</c:v>
                </c:pt>
                <c:pt idx="204">
                  <c:v>6.5070990103232237E-2</c:v>
                </c:pt>
                <c:pt idx="205">
                  <c:v>6.4325095553683667E-2</c:v>
                </c:pt>
                <c:pt idx="206">
                  <c:v>6.3866494765175613E-2</c:v>
                </c:pt>
                <c:pt idx="207">
                  <c:v>6.2747139334164315E-2</c:v>
                </c:pt>
                <c:pt idx="208">
                  <c:v>6.1836587840928339E-2</c:v>
                </c:pt>
                <c:pt idx="209">
                  <c:v>6.1713575779196346E-2</c:v>
                </c:pt>
                <c:pt idx="210">
                  <c:v>6.0792918766490595E-2</c:v>
                </c:pt>
                <c:pt idx="211">
                  <c:v>6.0462089413400318E-2</c:v>
                </c:pt>
                <c:pt idx="212">
                  <c:v>6.0047994926339138E-2</c:v>
                </c:pt>
                <c:pt idx="213">
                  <c:v>5.9561030588775946E-2</c:v>
                </c:pt>
                <c:pt idx="214">
                  <c:v>5.9712151207243852E-2</c:v>
                </c:pt>
                <c:pt idx="215">
                  <c:v>5.9719986425780407E-2</c:v>
                </c:pt>
                <c:pt idx="216">
                  <c:v>5.8890776033561097E-2</c:v>
                </c:pt>
                <c:pt idx="217">
                  <c:v>5.6968219426892654E-2</c:v>
                </c:pt>
                <c:pt idx="218">
                  <c:v>5.6146913796569685E-2</c:v>
                </c:pt>
                <c:pt idx="219">
                  <c:v>5.8245083323732766E-2</c:v>
                </c:pt>
                <c:pt idx="220">
                  <c:v>6.0153251699024246E-2</c:v>
                </c:pt>
                <c:pt idx="221">
                  <c:v>5.7655648294336122E-2</c:v>
                </c:pt>
                <c:pt idx="222">
                  <c:v>5.5418170378129822E-2</c:v>
                </c:pt>
                <c:pt idx="223">
                  <c:v>5.5924499643755073E-2</c:v>
                </c:pt>
                <c:pt idx="224">
                  <c:v>5.6449197049285381E-2</c:v>
                </c:pt>
                <c:pt idx="225">
                  <c:v>5.649243997969601E-2</c:v>
                </c:pt>
                <c:pt idx="226">
                  <c:v>5.6297885186578044E-2</c:v>
                </c:pt>
                <c:pt idx="227">
                  <c:v>5.5984474996295649E-2</c:v>
                </c:pt>
                <c:pt idx="228">
                  <c:v>5.5897387875176188E-2</c:v>
                </c:pt>
                <c:pt idx="229">
                  <c:v>5.6037935005315717E-2</c:v>
                </c:pt>
                <c:pt idx="230">
                  <c:v>5.6218657913935058E-2</c:v>
                </c:pt>
                <c:pt idx="231">
                  <c:v>5.5793062693748278E-2</c:v>
                </c:pt>
                <c:pt idx="232">
                  <c:v>5.5758095423152888E-2</c:v>
                </c:pt>
                <c:pt idx="233">
                  <c:v>5.6075630403962941E-2</c:v>
                </c:pt>
                <c:pt idx="234">
                  <c:v>5.5392095964667813E-2</c:v>
                </c:pt>
                <c:pt idx="235">
                  <c:v>5.5606454678306542E-2</c:v>
                </c:pt>
                <c:pt idx="236">
                  <c:v>5.5582044959019555E-2</c:v>
                </c:pt>
                <c:pt idx="237">
                  <c:v>5.5497031099313893E-2</c:v>
                </c:pt>
                <c:pt idx="238">
                  <c:v>5.5511396149570909E-2</c:v>
                </c:pt>
                <c:pt idx="239">
                  <c:v>5.5057257726649524E-2</c:v>
                </c:pt>
                <c:pt idx="240">
                  <c:v>5.472629218447965E-2</c:v>
                </c:pt>
                <c:pt idx="241">
                  <c:v>5.4864072068427465E-2</c:v>
                </c:pt>
                <c:pt idx="242">
                  <c:v>5.5609750743796683E-2</c:v>
                </c:pt>
                <c:pt idx="243">
                  <c:v>5.6218376842855904E-2</c:v>
                </c:pt>
                <c:pt idx="244">
                  <c:v>5.6550040716263697E-2</c:v>
                </c:pt>
                <c:pt idx="245">
                  <c:v>5.6748269716890662E-2</c:v>
                </c:pt>
                <c:pt idx="246">
                  <c:v>5.754810238605787E-2</c:v>
                </c:pt>
                <c:pt idx="247">
                  <c:v>5.7033619161497004E-2</c:v>
                </c:pt>
                <c:pt idx="248">
                  <c:v>5.7052285758321157E-2</c:v>
                </c:pt>
                <c:pt idx="249">
                  <c:v>5.7437906586007531E-2</c:v>
                </c:pt>
                <c:pt idx="250">
                  <c:v>5.6389227492024789E-2</c:v>
                </c:pt>
                <c:pt idx="251">
                  <c:v>5.9299892375117173E-2</c:v>
                </c:pt>
                <c:pt idx="252">
                  <c:v>5.9406101022539438E-2</c:v>
                </c:pt>
                <c:pt idx="253">
                  <c:v>5.6268778392865121E-2</c:v>
                </c:pt>
                <c:pt idx="254">
                  <c:v>4.1861538497566124E-2</c:v>
                </c:pt>
                <c:pt idx="255">
                  <c:v>-5.1285909734571949E-2</c:v>
                </c:pt>
                <c:pt idx="256">
                  <c:v>-0.14781803328778431</c:v>
                </c:pt>
                <c:pt idx="257">
                  <c:v>-3.8207556515697412E-2</c:v>
                </c:pt>
                <c:pt idx="258">
                  <c:v>5.8064358966293417E-2</c:v>
                </c:pt>
                <c:pt idx="259">
                  <c:v>6.585808329817755E-2</c:v>
                </c:pt>
                <c:pt idx="260">
                  <c:v>6.3825722072857596E-2</c:v>
                </c:pt>
                <c:pt idx="261">
                  <c:v>6.5972370565895652E-2</c:v>
                </c:pt>
                <c:pt idx="262">
                  <c:v>6.7204635436809185E-2</c:v>
                </c:pt>
                <c:pt idx="263">
                  <c:v>6.7973569121928826E-2</c:v>
                </c:pt>
                <c:pt idx="264">
                  <c:v>6.9210064547229694E-2</c:v>
                </c:pt>
                <c:pt idx="265">
                  <c:v>7.0899758111274774E-2</c:v>
                </c:pt>
                <c:pt idx="266">
                  <c:v>7.2953111289511902E-2</c:v>
                </c:pt>
                <c:pt idx="267">
                  <c:v>7.4189638588852691E-2</c:v>
                </c:pt>
                <c:pt idx="268">
                  <c:v>7.3029510465523348E-2</c:v>
                </c:pt>
                <c:pt idx="269">
                  <c:v>7.2917800648577544E-2</c:v>
                </c:pt>
                <c:pt idx="270">
                  <c:v>7.4452006850687785E-2</c:v>
                </c:pt>
                <c:pt idx="271">
                  <c:v>7.583605300198723E-2</c:v>
                </c:pt>
                <c:pt idx="272">
                  <c:v>7.742559253737194E-2</c:v>
                </c:pt>
                <c:pt idx="273">
                  <c:v>7.7907591768809972E-2</c:v>
                </c:pt>
                <c:pt idx="274">
                  <c:v>7.8487138601736187E-2</c:v>
                </c:pt>
                <c:pt idx="275">
                  <c:v>8.0362265188206522E-2</c:v>
                </c:pt>
                <c:pt idx="276">
                  <c:v>8.5157261011201718E-2</c:v>
                </c:pt>
                <c:pt idx="277">
                  <c:v>9.121698686357331E-2</c:v>
                </c:pt>
                <c:pt idx="278">
                  <c:v>9.9479090070116211E-2</c:v>
                </c:pt>
                <c:pt idx="279">
                  <c:v>0.11553989865168836</c:v>
                </c:pt>
                <c:pt idx="280">
                  <c:v>0.16544145653394179</c:v>
                </c:pt>
                <c:pt idx="281">
                  <c:v>0.41402467132323489</c:v>
                </c:pt>
                <c:pt idx="282">
                  <c:v>0.87182270344335666</c:v>
                </c:pt>
                <c:pt idx="283">
                  <c:v>1.1662821528752254</c:v>
                </c:pt>
                <c:pt idx="284">
                  <c:v>1.1587335616425078</c:v>
                </c:pt>
                <c:pt idx="285">
                  <c:v>1.0162122693768776</c:v>
                </c:pt>
                <c:pt idx="286">
                  <c:v>0.92733810702903541</c:v>
                </c:pt>
                <c:pt idx="287">
                  <c:v>0.89790073750652089</c:v>
                </c:pt>
                <c:pt idx="288">
                  <c:v>0.88631626258517715</c:v>
                </c:pt>
                <c:pt idx="289">
                  <c:v>0.88532406428990562</c:v>
                </c:pt>
                <c:pt idx="290">
                  <c:v>0.90679228345782081</c:v>
                </c:pt>
                <c:pt idx="291">
                  <c:v>0.94384693856432722</c:v>
                </c:pt>
                <c:pt idx="292">
                  <c:v>0.98228815787128576</c:v>
                </c:pt>
                <c:pt idx="293">
                  <c:v>1.0180895344216616</c:v>
                </c:pt>
                <c:pt idx="294">
                  <c:v>1.0483476764087407</c:v>
                </c:pt>
                <c:pt idx="295">
                  <c:v>1.0617480298716517</c:v>
                </c:pt>
                <c:pt idx="296">
                  <c:v>1.0449896593755865</c:v>
                </c:pt>
                <c:pt idx="297">
                  <c:v>0.97370048597705672</c:v>
                </c:pt>
                <c:pt idx="298">
                  <c:v>0.88422092839874578</c:v>
                </c:pt>
                <c:pt idx="299">
                  <c:v>0.86327142590741879</c:v>
                </c:pt>
                <c:pt idx="300">
                  <c:v>0.85848001881155289</c:v>
                </c:pt>
                <c:pt idx="301">
                  <c:v>0.80250800221840002</c:v>
                </c:pt>
                <c:pt idx="302">
                  <c:v>0.73466978765574609</c:v>
                </c:pt>
                <c:pt idx="303">
                  <c:v>0.67230785623556943</c:v>
                </c:pt>
                <c:pt idx="304">
                  <c:v>0.62615903625254921</c:v>
                </c:pt>
                <c:pt idx="305">
                  <c:v>0.59529632341357874</c:v>
                </c:pt>
                <c:pt idx="306">
                  <c:v>0.55493649698325997</c:v>
                </c:pt>
                <c:pt idx="307">
                  <c:v>0.48584378106039933</c:v>
                </c:pt>
                <c:pt idx="308">
                  <c:v>0.43113637569338309</c:v>
                </c:pt>
                <c:pt idx="309">
                  <c:v>0.40698495058641515</c:v>
                </c:pt>
                <c:pt idx="310">
                  <c:v>0.3859611033458305</c:v>
                </c:pt>
                <c:pt idx="311">
                  <c:v>0.36589822363669106</c:v>
                </c:pt>
                <c:pt idx="312">
                  <c:v>0.34660858060805833</c:v>
                </c:pt>
                <c:pt idx="313">
                  <c:v>0.32427584909990942</c:v>
                </c:pt>
                <c:pt idx="314">
                  <c:v>0.30065405463055689</c:v>
                </c:pt>
                <c:pt idx="315">
                  <c:v>0.28023411033584567</c:v>
                </c:pt>
                <c:pt idx="316">
                  <c:v>0.26593548847562165</c:v>
                </c:pt>
                <c:pt idx="317">
                  <c:v>0.28445975322340411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116-496F-A376-FF343D6716C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'300K_CS'!$K$1</c15:sqref>
                        </c15:formulaRef>
                      </c:ext>
                    </c:extLst>
                    <c:strCache>
                      <c:ptCount val="1"/>
                      <c:pt idx="0">
                        <c:v>ED4-2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'300K_CS'!$B$2:$B$320</c15:sqref>
                        </c15:formulaRef>
                      </c:ext>
                    </c:extLst>
                    <c:numCache>
                      <c:formatCode>General</c:formatCode>
                      <c:ptCount val="319"/>
                      <c:pt idx="0">
                        <c:v>3.4120984693946768</c:v>
                      </c:pt>
                      <c:pt idx="1">
                        <c:v>3.7088624558526662</c:v>
                      </c:pt>
                      <c:pt idx="2">
                        <c:v>4.0056424270020514</c:v>
                      </c:pt>
                      <c:pt idx="3">
                        <c:v>4.3024552141178933</c:v>
                      </c:pt>
                      <c:pt idx="4">
                        <c:v>4.5992968830122027</c:v>
                      </c:pt>
                      <c:pt idx="5">
                        <c:v>4.896172402478979</c:v>
                      </c:pt>
                      <c:pt idx="6">
                        <c:v>5.1930808081643729</c:v>
                      </c:pt>
                      <c:pt idx="7">
                        <c:v>5.4900270734832546</c:v>
                      </c:pt>
                      <c:pt idx="8">
                        <c:v>5.7870102376330381</c:v>
                      </c:pt>
                      <c:pt idx="9">
                        <c:v>6.0840323098978732</c:v>
                      </c:pt>
                      <c:pt idx="10">
                        <c:v>6.3810982716667306</c:v>
                      </c:pt>
                      <c:pt idx="11">
                        <c:v>6.6782071682085569</c:v>
                      </c:pt>
                      <c:pt idx="12">
                        <c:v>6.9753610163273834</c:v>
                      </c:pt>
                      <c:pt idx="13">
                        <c:v>7.2725648066835662</c:v>
                      </c:pt>
                      <c:pt idx="14">
                        <c:v>7.5698146199358476</c:v>
                      </c:pt>
                      <c:pt idx="15">
                        <c:v>7.8671184242530963</c:v>
                      </c:pt>
                      <c:pt idx="16">
                        <c:v>8.1644752770751836</c:v>
                      </c:pt>
                      <c:pt idx="17">
                        <c:v>8.4618872102024589</c:v>
                      </c:pt>
                      <c:pt idx="18">
                        <c:v>8.7593562588023328</c:v>
                      </c:pt>
                      <c:pt idx="19">
                        <c:v>9.0568844615371802</c:v>
                      </c:pt>
                      <c:pt idx="20">
                        <c:v>9.3544768357393977</c:v>
                      </c:pt>
                      <c:pt idx="21">
                        <c:v>9.6521294779968407</c:v>
                      </c:pt>
                      <c:pt idx="22">
                        <c:v>9.9498474126550125</c:v>
                      </c:pt>
                      <c:pt idx="23">
                        <c:v>10.247635670683065</c:v>
                      </c:pt>
                      <c:pt idx="24">
                        <c:v>10.545490356792136</c:v>
                      </c:pt>
                      <c:pt idx="25">
                        <c:v>10.843419488151921</c:v>
                      </c:pt>
                      <c:pt idx="26">
                        <c:v>11.141422154551176</c:v>
                      </c:pt>
                      <c:pt idx="27">
                        <c:v>11.439497447380324</c:v>
                      </c:pt>
                      <c:pt idx="28">
                        <c:v>11.737653401846064</c:v>
                      </c:pt>
                      <c:pt idx="29">
                        <c:v>12.035889119592138</c:v>
                      </c:pt>
                      <c:pt idx="30">
                        <c:v>12.334206686418757</c:v>
                      </c:pt>
                      <c:pt idx="31">
                        <c:v>12.632608193209704</c:v>
                      </c:pt>
                      <c:pt idx="32">
                        <c:v>12.931092751950954</c:v>
                      </c:pt>
                      <c:pt idx="33">
                        <c:v>13.229668431453417</c:v>
                      </c:pt>
                      <c:pt idx="34">
                        <c:v>13.528334355432154</c:v>
                      </c:pt>
                      <c:pt idx="35">
                        <c:v>13.827092636490107</c:v>
                      </c:pt>
                      <c:pt idx="36">
                        <c:v>14.125945393010996</c:v>
                      </c:pt>
                      <c:pt idx="37">
                        <c:v>14.424894749301762</c:v>
                      </c:pt>
                      <c:pt idx="38">
                        <c:v>14.723942835736002</c:v>
                      </c:pt>
                      <c:pt idx="39">
                        <c:v>15.023091788898499</c:v>
                      </c:pt>
                      <c:pt idx="40">
                        <c:v>15.322346743575983</c:v>
                      </c:pt>
                      <c:pt idx="41">
                        <c:v>15.621703866585449</c:v>
                      </c:pt>
                      <c:pt idx="42">
                        <c:v>15.921168304828466</c:v>
                      </c:pt>
                      <c:pt idx="43">
                        <c:v>16.220742221202631</c:v>
                      </c:pt>
                      <c:pt idx="44">
                        <c:v>16.520427785556617</c:v>
                      </c:pt>
                      <c:pt idx="45">
                        <c:v>16.820227174841811</c:v>
                      </c:pt>
                      <c:pt idx="46">
                        <c:v>17.120142573265213</c:v>
                      </c:pt>
                      <c:pt idx="47">
                        <c:v>17.420179172178113</c:v>
                      </c:pt>
                      <c:pt idx="48">
                        <c:v>17.720333172508461</c:v>
                      </c:pt>
                      <c:pt idx="49">
                        <c:v>18.020609779702941</c:v>
                      </c:pt>
                      <c:pt idx="50">
                        <c:v>18.321011208547088</c:v>
                      </c:pt>
                      <c:pt idx="51">
                        <c:v>18.621539681867084</c:v>
                      </c:pt>
                      <c:pt idx="52">
                        <c:v>18.922200436719951</c:v>
                      </c:pt>
                      <c:pt idx="53">
                        <c:v>19.222989701766572</c:v>
                      </c:pt>
                      <c:pt idx="54">
                        <c:v>19.523912729654583</c:v>
                      </c:pt>
                      <c:pt idx="55">
                        <c:v>19.824971777001267</c:v>
                      </c:pt>
                      <c:pt idx="56">
                        <c:v>20.126172120754418</c:v>
                      </c:pt>
                      <c:pt idx="57">
                        <c:v>20.427510013907057</c:v>
                      </c:pt>
                      <c:pt idx="58">
                        <c:v>20.728990750248457</c:v>
                      </c:pt>
                      <c:pt idx="59">
                        <c:v>21.030619638655271</c:v>
                      </c:pt>
                      <c:pt idx="60">
                        <c:v>21.332392951682404</c:v>
                      </c:pt>
                      <c:pt idx="61">
                        <c:v>21.634316016021089</c:v>
                      </c:pt>
                      <c:pt idx="62">
                        <c:v>21.936394174255121</c:v>
                      </c:pt>
                      <c:pt idx="63">
                        <c:v>22.238623719673996</c:v>
                      </c:pt>
                      <c:pt idx="64">
                        <c:v>22.541010013681383</c:v>
                      </c:pt>
                      <c:pt idx="65">
                        <c:v>22.843558434399391</c:v>
                      </c:pt>
                      <c:pt idx="66">
                        <c:v>23.146265297070798</c:v>
                      </c:pt>
                      <c:pt idx="67">
                        <c:v>23.449135999677271</c:v>
                      </c:pt>
                      <c:pt idx="68">
                        <c:v>23.752175957766845</c:v>
                      </c:pt>
                      <c:pt idx="69">
                        <c:v>24.055381509803329</c:v>
                      </c:pt>
                      <c:pt idx="70">
                        <c:v>24.358758092270769</c:v>
                      </c:pt>
                      <c:pt idx="71">
                        <c:v>24.662311160090823</c:v>
                      </c:pt>
                      <c:pt idx="72">
                        <c:v>24.966037076268634</c:v>
                      </c:pt>
                      <c:pt idx="73">
                        <c:v>25.26994435650424</c:v>
                      </c:pt>
                      <c:pt idx="74">
                        <c:v>25.574029380924628</c:v>
                      </c:pt>
                      <c:pt idx="75">
                        <c:v>25.878297654632686</c:v>
                      </c:pt>
                      <c:pt idx="76">
                        <c:v>26.182754702677208</c:v>
                      </c:pt>
                      <c:pt idx="77">
                        <c:v>26.487396932053166</c:v>
                      </c:pt>
                      <c:pt idx="78">
                        <c:v>26.792232939887054</c:v>
                      </c:pt>
                      <c:pt idx="79">
                        <c:v>27.097259151902961</c:v>
                      </c:pt>
                      <c:pt idx="80">
                        <c:v>27.402481147659149</c:v>
                      </c:pt>
                      <c:pt idx="81">
                        <c:v>27.707904528244885</c:v>
                      </c:pt>
                      <c:pt idx="82">
                        <c:v>28.013525748752365</c:v>
                      </c:pt>
                      <c:pt idx="83">
                        <c:v>28.319353494408407</c:v>
                      </c:pt>
                      <c:pt idx="84">
                        <c:v>28.625384240763626</c:v>
                      </c:pt>
                      <c:pt idx="85">
                        <c:v>28.931626710239797</c:v>
                      </c:pt>
                      <c:pt idx="86">
                        <c:v>29.238077399574856</c:v>
                      </c:pt>
                      <c:pt idx="87">
                        <c:v>29.544745069542238</c:v>
                      </c:pt>
                      <c:pt idx="88">
                        <c:v>29.851626238818767</c:v>
                      </c:pt>
                      <c:pt idx="89">
                        <c:v>30.158735849475597</c:v>
                      </c:pt>
                      <c:pt idx="90">
                        <c:v>30.466058163844103</c:v>
                      </c:pt>
                      <c:pt idx="91">
                        <c:v>30.773605084965109</c:v>
                      </c:pt>
                      <c:pt idx="92">
                        <c:v>31.081379326200352</c:v>
                      </c:pt>
                      <c:pt idx="93">
                        <c:v>31.389383617521045</c:v>
                      </c:pt>
                      <c:pt idx="94">
                        <c:v>31.697620705772184</c:v>
                      </c:pt>
                      <c:pt idx="95">
                        <c:v>32.00609335494061</c:v>
                      </c:pt>
                      <c:pt idx="96">
                        <c:v>32.31480434642684</c:v>
                      </c:pt>
                      <c:pt idx="97">
                        <c:v>32.623756479320974</c:v>
                      </c:pt>
                      <c:pt idx="98">
                        <c:v>32.932952570682289</c:v>
                      </c:pt>
                      <c:pt idx="99">
                        <c:v>33.2423954558232</c:v>
                      </c:pt>
                      <c:pt idx="100">
                        <c:v>33.552087988597251</c:v>
                      </c:pt>
                      <c:pt idx="101">
                        <c:v>33.862033041691262</c:v>
                      </c:pt>
                      <c:pt idx="102">
                        <c:v>34.172233506921948</c:v>
                      </c:pt>
                      <c:pt idx="103">
                        <c:v>34.48269229553695</c:v>
                      </c:pt>
                      <c:pt idx="104">
                        <c:v>34.793412338520291</c:v>
                      </c:pt>
                      <c:pt idx="105">
                        <c:v>35.104427686198193</c:v>
                      </c:pt>
                      <c:pt idx="106">
                        <c:v>35.415679138227709</c:v>
                      </c:pt>
                      <c:pt idx="107">
                        <c:v>35.727200759421535</c:v>
                      </c:pt>
                      <c:pt idx="108">
                        <c:v>36.038995562860705</c:v>
                      </c:pt>
                      <c:pt idx="109">
                        <c:v>36.351066582961735</c:v>
                      </c:pt>
                      <c:pt idx="110">
                        <c:v>36.663416875811343</c:v>
                      </c:pt>
                      <c:pt idx="111">
                        <c:v>36.976049519506624</c:v>
                      </c:pt>
                      <c:pt idx="112">
                        <c:v>37.288967614500379</c:v>
                      </c:pt>
                      <c:pt idx="113">
                        <c:v>37.602174283952102</c:v>
                      </c:pt>
                      <c:pt idx="114">
                        <c:v>37.915672674084554</c:v>
                      </c:pt>
                      <c:pt idx="115">
                        <c:v>38.229465954545987</c:v>
                      </c:pt>
                      <c:pt idx="116">
                        <c:v>38.543557318778298</c:v>
                      </c:pt>
                      <c:pt idx="117">
                        <c:v>38.857949984391183</c:v>
                      </c:pt>
                      <c:pt idx="118">
                        <c:v>39.172647193542375</c:v>
                      </c:pt>
                      <c:pt idx="119">
                        <c:v>39.487652213324189</c:v>
                      </c:pt>
                      <c:pt idx="120">
                        <c:v>39.802968336156461</c:v>
                      </c:pt>
                      <c:pt idx="121">
                        <c:v>40.118598880185957</c:v>
                      </c:pt>
                      <c:pt idx="122">
                        <c:v>40.434547189692573</c:v>
                      </c:pt>
                      <c:pt idx="123">
                        <c:v>40.750816635502389</c:v>
                      </c:pt>
                      <c:pt idx="124">
                        <c:v>41.067442278482659</c:v>
                      </c:pt>
                      <c:pt idx="125">
                        <c:v>41.384364250623747</c:v>
                      </c:pt>
                      <c:pt idx="126">
                        <c:v>41.701617635405604</c:v>
                      </c:pt>
                      <c:pt idx="127">
                        <c:v>42.019205914114167</c:v>
                      </c:pt>
                      <c:pt idx="128">
                        <c:v>42.337132596754735</c:v>
                      </c:pt>
                      <c:pt idx="129">
                        <c:v>42.655401222509539</c:v>
                      </c:pt>
                      <c:pt idx="130">
                        <c:v>42.974015360203147</c:v>
                      </c:pt>
                      <c:pt idx="131">
                        <c:v>43.292978608776139</c:v>
                      </c:pt>
                      <c:pt idx="132">
                        <c:v>43.612294597767217</c:v>
                      </c:pt>
                      <c:pt idx="133">
                        <c:v>43.931966987803733</c:v>
                      </c:pt>
                      <c:pt idx="134">
                        <c:v>44.251999471101264</c:v>
                      </c:pt>
                      <c:pt idx="135">
                        <c:v>44.572395771971841</c:v>
                      </c:pt>
                      <c:pt idx="136">
                        <c:v>44.893159647341733</c:v>
                      </c:pt>
                      <c:pt idx="137">
                        <c:v>45.214294887278371</c:v>
                      </c:pt>
                      <c:pt idx="138">
                        <c:v>45.53580531552705</c:v>
                      </c:pt>
                      <c:pt idx="139">
                        <c:v>45.857694790057444</c:v>
                      </c:pt>
                      <c:pt idx="140">
                        <c:v>46.179967203620237</c:v>
                      </c:pt>
                      <c:pt idx="141">
                        <c:v>46.502626484314156</c:v>
                      </c:pt>
                      <c:pt idx="142">
                        <c:v>46.825708907926504</c:v>
                      </c:pt>
                      <c:pt idx="143">
                        <c:v>47.14915389113802</c:v>
                      </c:pt>
                      <c:pt idx="144">
                        <c:v>47.472997744100446</c:v>
                      </c:pt>
                      <c:pt idx="145">
                        <c:v>47.797244542193816</c:v>
                      </c:pt>
                      <c:pt idx="146">
                        <c:v>48.121898399145181</c:v>
                      </c:pt>
                      <c:pt idx="147">
                        <c:v>48.446963467663196</c:v>
                      </c:pt>
                      <c:pt idx="148">
                        <c:v>48.772443940084784</c:v>
                      </c:pt>
                      <c:pt idx="149">
                        <c:v>49.098344049034473</c:v>
                      </c:pt>
                      <c:pt idx="150">
                        <c:v>49.424668068096452</c:v>
                      </c:pt>
                      <c:pt idx="151">
                        <c:v>49.751420312499931</c:v>
                      </c:pt>
                      <c:pt idx="152">
                        <c:v>50.07860513981786</c:v>
                      </c:pt>
                      <c:pt idx="153">
                        <c:v>50.406226950679596</c:v>
                      </c:pt>
                      <c:pt idx="154">
                        <c:v>50.734290189497614</c:v>
                      </c:pt>
                      <c:pt idx="155">
                        <c:v>51.062799345208958</c:v>
                      </c:pt>
                      <c:pt idx="156">
                        <c:v>51.391758952031324</c:v>
                      </c:pt>
                      <c:pt idx="157">
                        <c:v>51.721173590234692</c:v>
                      </c:pt>
                      <c:pt idx="158">
                        <c:v>52.051080884299878</c:v>
                      </c:pt>
                      <c:pt idx="159">
                        <c:v>52.381419560886236</c:v>
                      </c:pt>
                      <c:pt idx="160">
                        <c:v>52.712227294404322</c:v>
                      </c:pt>
                      <c:pt idx="161">
                        <c:v>53.043508857372892</c:v>
                      </c:pt>
                      <c:pt idx="162">
                        <c:v>53.375269072463979</c:v>
                      </c:pt>
                      <c:pt idx="163">
                        <c:v>53.70751281337477</c:v>
                      </c:pt>
                      <c:pt idx="164">
                        <c:v>54.040245005717821</c:v>
                      </c:pt>
                      <c:pt idx="165">
                        <c:v>54.373470627929883</c:v>
                      </c:pt>
                      <c:pt idx="166">
                        <c:v>54.707194712200035</c:v>
                      </c:pt>
                      <c:pt idx="167">
                        <c:v>55.041422345417793</c:v>
                      </c:pt>
                      <c:pt idx="168">
                        <c:v>55.376158670141216</c:v>
                      </c:pt>
                      <c:pt idx="169">
                        <c:v>55.711408885586046</c:v>
                      </c:pt>
                      <c:pt idx="170">
                        <c:v>56.047178248636222</c:v>
                      </c:pt>
                      <c:pt idx="171">
                        <c:v>56.383472074876344</c:v>
                      </c:pt>
                      <c:pt idx="172">
                        <c:v>56.720295739646794</c:v>
                      </c:pt>
                      <c:pt idx="173">
                        <c:v>57.057688428465404</c:v>
                      </c:pt>
                      <c:pt idx="174">
                        <c:v>57.395588195088585</c:v>
                      </c:pt>
                      <c:pt idx="175">
                        <c:v>57.734034296259651</c:v>
                      </c:pt>
                      <c:pt idx="176">
                        <c:v>58.073032357373187</c:v>
                      </c:pt>
                      <c:pt idx="177">
                        <c:v>58.41258806921622</c:v>
                      </c:pt>
                      <c:pt idx="178">
                        <c:v>58.752707189172568</c:v>
                      </c:pt>
                      <c:pt idx="179">
                        <c:v>59.093395542454481</c:v>
                      </c:pt>
                      <c:pt idx="180">
                        <c:v>59.434659023362478</c:v>
                      </c:pt>
                      <c:pt idx="181">
                        <c:v>59.776503596574202</c:v>
                      </c:pt>
                      <c:pt idx="182">
                        <c:v>60.118935298462681</c:v>
                      </c:pt>
                      <c:pt idx="183">
                        <c:v>60.461960238445634</c:v>
                      </c:pt>
                      <c:pt idx="184">
                        <c:v>60.805584600366153</c:v>
                      </c:pt>
                      <c:pt idx="185">
                        <c:v>61.149814643905472</c:v>
                      </c:pt>
                      <c:pt idx="186">
                        <c:v>61.494656706029687</c:v>
                      </c:pt>
                      <c:pt idx="187">
                        <c:v>61.840117202470239</c:v>
                      </c:pt>
                      <c:pt idx="188">
                        <c:v>62.186237255400627</c:v>
                      </c:pt>
                      <c:pt idx="189">
                        <c:v>62.532954253804071</c:v>
                      </c:pt>
                      <c:pt idx="190">
                        <c:v>62.880309422324991</c:v>
                      </c:pt>
                      <c:pt idx="191">
                        <c:v>63.228309507295535</c:v>
                      </c:pt>
                      <c:pt idx="192">
                        <c:v>63.576961341768914</c:v>
                      </c:pt>
                      <c:pt idx="193">
                        <c:v>63.926271847228705</c:v>
                      </c:pt>
                      <c:pt idx="194">
                        <c:v>64.276248035340359</c:v>
                      </c:pt>
                      <c:pt idx="195">
                        <c:v>64.626897009746202</c:v>
                      </c:pt>
                      <c:pt idx="196">
                        <c:v>64.978225967905487</c:v>
                      </c:pt>
                      <c:pt idx="197">
                        <c:v>65.33024220298023</c:v>
                      </c:pt>
                      <c:pt idx="198">
                        <c:v>65.682953105769286</c:v>
                      </c:pt>
                      <c:pt idx="199">
                        <c:v>66.036366166690996</c:v>
                      </c:pt>
                      <c:pt idx="200">
                        <c:v>66.3904889778171</c:v>
                      </c:pt>
                      <c:pt idx="201">
                        <c:v>66.745364740916926</c:v>
                      </c:pt>
                      <c:pt idx="202">
                        <c:v>67.100930318653127</c:v>
                      </c:pt>
                      <c:pt idx="203">
                        <c:v>67.457229054655883</c:v>
                      </c:pt>
                      <c:pt idx="204">
                        <c:v>67.814268969029285</c:v>
                      </c:pt>
                      <c:pt idx="205">
                        <c:v>68.172058194518044</c:v>
                      </c:pt>
                      <c:pt idx="206">
                        <c:v>68.530604978881385</c:v>
                      </c:pt>
                      <c:pt idx="207">
                        <c:v>68.889917687330069</c:v>
                      </c:pt>
                      <c:pt idx="208">
                        <c:v>69.250004805028823</c:v>
                      </c:pt>
                      <c:pt idx="209">
                        <c:v>69.610874939666402</c:v>
                      </c:pt>
                      <c:pt idx="210">
                        <c:v>69.9725368240953</c:v>
                      </c:pt>
                      <c:pt idx="211">
                        <c:v>70.334999319043675</c:v>
                      </c:pt>
                      <c:pt idx="212">
                        <c:v>70.698271415902028</c:v>
                      </c:pt>
                      <c:pt idx="213">
                        <c:v>71.06239867534255</c:v>
                      </c:pt>
                      <c:pt idx="214">
                        <c:v>71.427317570471615</c:v>
                      </c:pt>
                      <c:pt idx="215">
                        <c:v>71.793073855639008</c:v>
                      </c:pt>
                      <c:pt idx="216">
                        <c:v>72.159677074345311</c:v>
                      </c:pt>
                      <c:pt idx="217">
                        <c:v>72.527136915896833</c:v>
                      </c:pt>
                      <c:pt idx="218">
                        <c:v>72.895463218696364</c:v>
                      </c:pt>
                      <c:pt idx="219">
                        <c:v>73.264665973628624</c:v>
                      </c:pt>
                      <c:pt idx="220">
                        <c:v>73.634755327543473</c:v>
                      </c:pt>
                      <c:pt idx="221">
                        <c:v>74.00574158684087</c:v>
                      </c:pt>
                      <c:pt idx="222">
                        <c:v>74.377635221160602</c:v>
                      </c:pt>
                      <c:pt idx="223">
                        <c:v>74.750446867181068</c:v>
                      </c:pt>
                      <c:pt idx="224">
                        <c:v>75.124224738425369</c:v>
                      </c:pt>
                      <c:pt idx="225">
                        <c:v>75.498905100209583</c:v>
                      </c:pt>
                      <c:pt idx="226">
                        <c:v>75.874536426791607</c:v>
                      </c:pt>
                      <c:pt idx="227">
                        <c:v>76.251130063330507</c:v>
                      </c:pt>
                      <c:pt idx="228">
                        <c:v>76.628697542796388</c:v>
                      </c:pt>
                      <c:pt idx="229">
                        <c:v>77.007250590511873</c:v>
                      </c:pt>
                      <c:pt idx="230">
                        <c:v>77.386801128834193</c:v>
                      </c:pt>
                      <c:pt idx="231">
                        <c:v>77.767361281983469</c:v>
                      </c:pt>
                      <c:pt idx="232">
                        <c:v>78.148943381021837</c:v>
                      </c:pt>
                      <c:pt idx="233">
                        <c:v>78.531559968990578</c:v>
                      </c:pt>
                      <c:pt idx="234">
                        <c:v>78.915262210031187</c:v>
                      </c:pt>
                      <c:pt idx="235">
                        <c:v>79.29998638620954</c:v>
                      </c:pt>
                      <c:pt idx="236">
                        <c:v>79.68578400750792</c:v>
                      </c:pt>
                      <c:pt idx="237">
                        <c:v>80.072668519643585</c:v>
                      </c:pt>
                      <c:pt idx="238">
                        <c:v>80.460653608582518</c:v>
                      </c:pt>
                      <c:pt idx="239">
                        <c:v>80.849753206759743</c:v>
                      </c:pt>
                      <c:pt idx="240">
                        <c:v>81.239981499506115</c:v>
                      </c:pt>
                      <c:pt idx="241">
                        <c:v>81.631352931690486</c:v>
                      </c:pt>
                      <c:pt idx="242">
                        <c:v>82.023882214585953</c:v>
                      </c:pt>
                      <c:pt idx="243">
                        <c:v>82.417584332969398</c:v>
                      </c:pt>
                      <c:pt idx="244">
                        <c:v>82.81251408560027</c:v>
                      </c:pt>
                      <c:pt idx="245">
                        <c:v>83.208608081378486</c:v>
                      </c:pt>
                      <c:pt idx="246">
                        <c:v>83.605921584304923</c:v>
                      </c:pt>
                      <c:pt idx="247">
                        <c:v>84.004470749220786</c:v>
                      </c:pt>
                      <c:pt idx="248">
                        <c:v>84.404272043831483</c:v>
                      </c:pt>
                      <c:pt idx="249">
                        <c:v>84.805342257430567</c:v>
                      </c:pt>
                      <c:pt idx="250">
                        <c:v>85.207698509936492</c:v>
                      </c:pt>
                      <c:pt idx="251">
                        <c:v>85.611358261256441</c:v>
                      </c:pt>
                      <c:pt idx="252">
                        <c:v>86.015690545831944</c:v>
                      </c:pt>
                      <c:pt idx="253">
                        <c:v>86.424002417071193</c:v>
                      </c:pt>
                      <c:pt idx="254">
                        <c:v>86.830379233397338</c:v>
                      </c:pt>
                      <c:pt idx="255">
                        <c:v>87.239434864721147</c:v>
                      </c:pt>
                      <c:pt idx="256">
                        <c:v>87.649886748708823</c:v>
                      </c:pt>
                      <c:pt idx="257">
                        <c:v>88.06175460213511</c:v>
                      </c:pt>
                      <c:pt idx="258">
                        <c:v>88.47505855779707</c:v>
                      </c:pt>
                      <c:pt idx="259">
                        <c:v>88.889819177091127</c:v>
                      </c:pt>
                      <c:pt idx="260">
                        <c:v>89.306099144837972</c:v>
                      </c:pt>
                      <c:pt idx="261">
                        <c:v>89.723836706772417</c:v>
                      </c:pt>
                      <c:pt idx="262">
                        <c:v>90.143095323606303</c:v>
                      </c:pt>
                      <c:pt idx="263">
                        <c:v>90.5638974071218</c:v>
                      </c:pt>
                      <c:pt idx="264">
                        <c:v>90.98626586843649</c:v>
                      </c:pt>
                      <c:pt idx="265">
                        <c:v>91.410224133906055</c:v>
                      </c:pt>
                      <c:pt idx="266">
                        <c:v>91.835796161681529</c:v>
                      </c:pt>
                      <c:pt idx="267">
                        <c:v>92.263006458953484</c:v>
                      </c:pt>
                      <c:pt idx="268">
                        <c:v>92.691923054128239</c:v>
                      </c:pt>
                      <c:pt idx="269">
                        <c:v>93.122485868856941</c:v>
                      </c:pt>
                      <c:pt idx="270">
                        <c:v>93.55476395506345</c:v>
                      </c:pt>
                      <c:pt idx="271">
                        <c:v>93.988784203637337</c:v>
                      </c:pt>
                      <c:pt idx="272">
                        <c:v>94.424574152357408</c:v>
                      </c:pt>
                      <c:pt idx="273">
                        <c:v>94.862162008082521</c:v>
                      </c:pt>
                      <c:pt idx="274">
                        <c:v>95.301620686117403</c:v>
                      </c:pt>
                      <c:pt idx="275">
                        <c:v>95.742891956738077</c:v>
                      </c:pt>
                      <c:pt idx="276">
                        <c:v>96.186050009499724</c:v>
                      </c:pt>
                      <c:pt idx="277">
                        <c:v>96.631125970094786</c:v>
                      </c:pt>
                      <c:pt idx="278">
                        <c:v>97.07815176015994</c:v>
                      </c:pt>
                      <c:pt idx="279">
                        <c:v>97.527160126260483</c:v>
                      </c:pt>
                      <c:pt idx="280">
                        <c:v>97.978229856583795</c:v>
                      </c:pt>
                      <c:pt idx="281">
                        <c:v>98.431305274112944</c:v>
                      </c:pt>
                      <c:pt idx="282">
                        <c:v>98.886466771374458</c:v>
                      </c:pt>
                      <c:pt idx="283">
                        <c:v>99.343750713169385</c:v>
                      </c:pt>
                      <c:pt idx="284">
                        <c:v>99.803194456344457</c:v>
                      </c:pt>
                      <c:pt idx="285">
                        <c:v>100.2648363882935</c:v>
                      </c:pt>
                      <c:pt idx="286">
                        <c:v>100.72876244999884</c:v>
                      </c:pt>
                      <c:pt idx="287">
                        <c:v>101.19492047791984</c:v>
                      </c:pt>
                      <c:pt idx="288">
                        <c:v>101.66339845912832</c:v>
                      </c:pt>
                      <c:pt idx="289">
                        <c:v>102.1342393289674</c:v>
                      </c:pt>
                      <c:pt idx="290">
                        <c:v>102.60748727745963</c:v>
                      </c:pt>
                      <c:pt idx="291">
                        <c:v>103.08323547660899</c:v>
                      </c:pt>
                      <c:pt idx="292">
                        <c:v>103.56143568687897</c:v>
                      </c:pt>
                      <c:pt idx="293">
                        <c:v>104.04218361437749</c:v>
                      </c:pt>
                      <c:pt idx="294">
                        <c:v>104.52552901835516</c:v>
                      </c:pt>
                      <c:pt idx="295">
                        <c:v>105.01157191760048</c:v>
                      </c:pt>
                      <c:pt idx="296">
                        <c:v>105.50026807488226</c:v>
                      </c:pt>
                      <c:pt idx="297">
                        <c:v>105.99172054115692</c:v>
                      </c:pt>
                      <c:pt idx="298">
                        <c:v>106.4859856827331</c:v>
                      </c:pt>
                      <c:pt idx="299">
                        <c:v>106.98317154805432</c:v>
                      </c:pt>
                      <c:pt idx="300">
                        <c:v>107.48323889254578</c:v>
                      </c:pt>
                      <c:pt idx="301">
                        <c:v>107.98629942286446</c:v>
                      </c:pt>
                      <c:pt idx="302">
                        <c:v>108.49241741218509</c:v>
                      </c:pt>
                      <c:pt idx="303">
                        <c:v>109.00171041409885</c:v>
                      </c:pt>
                      <c:pt idx="304">
                        <c:v>109.51414544508002</c:v>
                      </c:pt>
                      <c:pt idx="305">
                        <c:v>110.02984451304094</c:v>
                      </c:pt>
                      <c:pt idx="306">
                        <c:v>110.54893349766435</c:v>
                      </c:pt>
                      <c:pt idx="307">
                        <c:v>111.07138516435117</c:v>
                      </c:pt>
                      <c:pt idx="308">
                        <c:v>111.59733059064487</c:v>
                      </c:pt>
                      <c:pt idx="309">
                        <c:v>112.12685212643534</c:v>
                      </c:pt>
                      <c:pt idx="310">
                        <c:v>112.66008875171265</c:v>
                      </c:pt>
                      <c:pt idx="311">
                        <c:v>113.1970226952934</c:v>
                      </c:pt>
                      <c:pt idx="312">
                        <c:v>113.73779938682095</c:v>
                      </c:pt>
                      <c:pt idx="313">
                        <c:v>114.28256949121794</c:v>
                      </c:pt>
                      <c:pt idx="314">
                        <c:v>114.83132404111474</c:v>
                      </c:pt>
                      <c:pt idx="315">
                        <c:v>115.38427682535979</c:v>
                      </c:pt>
                      <c:pt idx="316">
                        <c:v>115.94142575603261</c:v>
                      </c:pt>
                      <c:pt idx="317">
                        <c:v>116.50293897174255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'300K_CS'!$K$2:$K$320</c15:sqref>
                        </c15:formulaRef>
                      </c:ext>
                    </c:extLst>
                    <c:numCache>
                      <c:formatCode>0.00E+00</c:formatCode>
                      <c:ptCount val="319"/>
                      <c:pt idx="0">
                        <c:v>3.6231043493360753</c:v>
                      </c:pt>
                      <c:pt idx="1">
                        <c:v>2.9878711846151265</c:v>
                      </c:pt>
                      <c:pt idx="2">
                        <c:v>2.4202843757841168</c:v>
                      </c:pt>
                      <c:pt idx="3">
                        <c:v>1.9226980023144131</c:v>
                      </c:pt>
                      <c:pt idx="4">
                        <c:v>1.6349545684649154</c:v>
                      </c:pt>
                      <c:pt idx="5">
                        <c:v>1.3505129010243531</c:v>
                      </c:pt>
                      <c:pt idx="6">
                        <c:v>1.1030527489333979</c:v>
                      </c:pt>
                      <c:pt idx="7">
                        <c:v>0.93536156950340066</c:v>
                      </c:pt>
                      <c:pt idx="8">
                        <c:v>0.81141643679717157</c:v>
                      </c:pt>
                      <c:pt idx="9">
                        <c:v>0.70376784517620672</c:v>
                      </c:pt>
                      <c:pt idx="10">
                        <c:v>0.61784697739018313</c:v>
                      </c:pt>
                      <c:pt idx="11">
                        <c:v>0.53173988571390418</c:v>
                      </c:pt>
                      <c:pt idx="12">
                        <c:v>0.47180330309537888</c:v>
                      </c:pt>
                      <c:pt idx="13">
                        <c:v>0.42244425882077147</c:v>
                      </c:pt>
                      <c:pt idx="14">
                        <c:v>0.38495331998948357</c:v>
                      </c:pt>
                      <c:pt idx="15">
                        <c:v>0.34624324130210787</c:v>
                      </c:pt>
                      <c:pt idx="16">
                        <c:v>0.30146648315705432</c:v>
                      </c:pt>
                      <c:pt idx="17">
                        <c:v>0.28069006705708849</c:v>
                      </c:pt>
                      <c:pt idx="18">
                        <c:v>0.26747910004554437</c:v>
                      </c:pt>
                      <c:pt idx="19">
                        <c:v>0.24200911507948158</c:v>
                      </c:pt>
                      <c:pt idx="20">
                        <c:v>0.2263550183577594</c:v>
                      </c:pt>
                      <c:pt idx="21">
                        <c:v>0.21410078359686321</c:v>
                      </c:pt>
                      <c:pt idx="22">
                        <c:v>0.19907297793954987</c:v>
                      </c:pt>
                      <c:pt idx="23">
                        <c:v>0.18351168586280653</c:v>
                      </c:pt>
                      <c:pt idx="24">
                        <c:v>0.17208017376586981</c:v>
                      </c:pt>
                      <c:pt idx="25">
                        <c:v>0.16286181061982233</c:v>
                      </c:pt>
                      <c:pt idx="26">
                        <c:v>0.15800208589928297</c:v>
                      </c:pt>
                      <c:pt idx="27">
                        <c:v>0.14789661402763576</c:v>
                      </c:pt>
                      <c:pt idx="28">
                        <c:v>0.13617370122425093</c:v>
                      </c:pt>
                      <c:pt idx="29">
                        <c:v>0.13385864887179919</c:v>
                      </c:pt>
                      <c:pt idx="30">
                        <c:v>0.12792450930444527</c:v>
                      </c:pt>
                      <c:pt idx="31">
                        <c:v>0.12415529928634954</c:v>
                      </c:pt>
                      <c:pt idx="32">
                        <c:v>0.11805445606863554</c:v>
                      </c:pt>
                      <c:pt idx="33">
                        <c:v>0.1141111685326929</c:v>
                      </c:pt>
                      <c:pt idx="34">
                        <c:v>0.10862740806362042</c:v>
                      </c:pt>
                      <c:pt idx="35">
                        <c:v>0.10551851525294639</c:v>
                      </c:pt>
                      <c:pt idx="36">
                        <c:v>0.10409916934982655</c:v>
                      </c:pt>
                      <c:pt idx="37">
                        <c:v>9.9761524868841184E-2</c:v>
                      </c:pt>
                      <c:pt idx="38">
                        <c:v>9.767406167886708E-2</c:v>
                      </c:pt>
                      <c:pt idx="39">
                        <c:v>9.4654463611036022E-2</c:v>
                      </c:pt>
                      <c:pt idx="40">
                        <c:v>9.1032195171548549E-2</c:v>
                      </c:pt>
                      <c:pt idx="41">
                        <c:v>8.8998377234965523E-2</c:v>
                      </c:pt>
                      <c:pt idx="42">
                        <c:v>8.4133618136334021E-2</c:v>
                      </c:pt>
                      <c:pt idx="43">
                        <c:v>8.4928639695998273E-2</c:v>
                      </c:pt>
                      <c:pt idx="44">
                        <c:v>8.1888856016644904E-2</c:v>
                      </c:pt>
                      <c:pt idx="45">
                        <c:v>8.0814924833542995E-2</c:v>
                      </c:pt>
                      <c:pt idx="46">
                        <c:v>7.7229317301823669E-2</c:v>
                      </c:pt>
                      <c:pt idx="47">
                        <c:v>7.7659880884849139E-2</c:v>
                      </c:pt>
                      <c:pt idx="48">
                        <c:v>7.5628878084847889E-2</c:v>
                      </c:pt>
                      <c:pt idx="49">
                        <c:v>7.4166693204878675E-2</c:v>
                      </c:pt>
                      <c:pt idx="50">
                        <c:v>7.3664026318211867E-2</c:v>
                      </c:pt>
                      <c:pt idx="51">
                        <c:v>7.1207480952401259E-2</c:v>
                      </c:pt>
                      <c:pt idx="52">
                        <c:v>7.0056739429028847E-2</c:v>
                      </c:pt>
                      <c:pt idx="53">
                        <c:v>6.888213671713532E-2</c:v>
                      </c:pt>
                      <c:pt idx="54">
                        <c:v>6.893823369127991E-2</c:v>
                      </c:pt>
                      <c:pt idx="55">
                        <c:v>6.8180088149488033E-2</c:v>
                      </c:pt>
                      <c:pt idx="56">
                        <c:v>6.8054274124162983E-2</c:v>
                      </c:pt>
                      <c:pt idx="57">
                        <c:v>6.5590211929491882E-2</c:v>
                      </c:pt>
                      <c:pt idx="58">
                        <c:v>6.5580727043590581E-2</c:v>
                      </c:pt>
                      <c:pt idx="59">
                        <c:v>6.4830607380036376E-2</c:v>
                      </c:pt>
                      <c:pt idx="60">
                        <c:v>6.2331202996062346E-2</c:v>
                      </c:pt>
                      <c:pt idx="61">
                        <c:v>6.2720652491335308E-2</c:v>
                      </c:pt>
                      <c:pt idx="62">
                        <c:v>6.1756635891069993E-2</c:v>
                      </c:pt>
                      <c:pt idx="63">
                        <c:v>6.1113046500451282E-2</c:v>
                      </c:pt>
                      <c:pt idx="64">
                        <c:v>6.0819856772701304E-2</c:v>
                      </c:pt>
                      <c:pt idx="65">
                        <c:v>5.9945684047284224E-2</c:v>
                      </c:pt>
                      <c:pt idx="66">
                        <c:v>5.9078480354809983E-2</c:v>
                      </c:pt>
                      <c:pt idx="67">
                        <c:v>5.9910717298598051E-2</c:v>
                      </c:pt>
                      <c:pt idx="68">
                        <c:v>5.932322755429912E-2</c:v>
                      </c:pt>
                      <c:pt idx="69">
                        <c:v>5.8045339926260403E-2</c:v>
                      </c:pt>
                      <c:pt idx="70">
                        <c:v>5.7876060298999686E-2</c:v>
                      </c:pt>
                      <c:pt idx="71">
                        <c:v>5.7282189400303683E-2</c:v>
                      </c:pt>
                      <c:pt idx="72">
                        <c:v>5.6471228315522863E-2</c:v>
                      </c:pt>
                      <c:pt idx="73">
                        <c:v>5.6492309105739914E-2</c:v>
                      </c:pt>
                      <c:pt idx="74">
                        <c:v>5.6523309010329599E-2</c:v>
                      </c:pt>
                      <c:pt idx="75">
                        <c:v>5.5865599845911038E-2</c:v>
                      </c:pt>
                      <c:pt idx="76">
                        <c:v>5.431025091339748E-2</c:v>
                      </c:pt>
                      <c:pt idx="77">
                        <c:v>5.4078809810357301E-2</c:v>
                      </c:pt>
                      <c:pt idx="78">
                        <c:v>5.4817289478704824E-2</c:v>
                      </c:pt>
                      <c:pt idx="79">
                        <c:v>5.6556773996548793E-2</c:v>
                      </c:pt>
                      <c:pt idx="80">
                        <c:v>5.3118987189081181E-2</c:v>
                      </c:pt>
                      <c:pt idx="81">
                        <c:v>5.4227172986176284E-2</c:v>
                      </c:pt>
                      <c:pt idx="82">
                        <c:v>5.3832508740984636E-2</c:v>
                      </c:pt>
                      <c:pt idx="83">
                        <c:v>5.4066986771148871E-2</c:v>
                      </c:pt>
                      <c:pt idx="84">
                        <c:v>5.2799866673111366E-2</c:v>
                      </c:pt>
                      <c:pt idx="85">
                        <c:v>5.3893873908552062E-2</c:v>
                      </c:pt>
                      <c:pt idx="86">
                        <c:v>5.3859034088188276E-2</c:v>
                      </c:pt>
                      <c:pt idx="87">
                        <c:v>5.3288027656660776E-2</c:v>
                      </c:pt>
                      <c:pt idx="88">
                        <c:v>5.4700960339281075E-2</c:v>
                      </c:pt>
                      <c:pt idx="89">
                        <c:v>5.4462526153721186E-2</c:v>
                      </c:pt>
                      <c:pt idx="90">
                        <c:v>5.489381122405286E-2</c:v>
                      </c:pt>
                      <c:pt idx="91">
                        <c:v>5.5856447645823142E-2</c:v>
                      </c:pt>
                      <c:pt idx="92">
                        <c:v>5.441283037528772E-2</c:v>
                      </c:pt>
                      <c:pt idx="93">
                        <c:v>5.3996741965364782E-2</c:v>
                      </c:pt>
                      <c:pt idx="94">
                        <c:v>5.3405583324505061E-2</c:v>
                      </c:pt>
                      <c:pt idx="95">
                        <c:v>5.2119138055362259E-2</c:v>
                      </c:pt>
                      <c:pt idx="96">
                        <c:v>5.2231189042277769E-2</c:v>
                      </c:pt>
                      <c:pt idx="97">
                        <c:v>5.0741275000173641E-2</c:v>
                      </c:pt>
                      <c:pt idx="98">
                        <c:v>5.1850858344902606E-2</c:v>
                      </c:pt>
                      <c:pt idx="99">
                        <c:v>5.3342280829911728E-2</c:v>
                      </c:pt>
                      <c:pt idx="100">
                        <c:v>5.3610957358389791E-2</c:v>
                      </c:pt>
                      <c:pt idx="101">
                        <c:v>5.1442933430240548E-2</c:v>
                      </c:pt>
                      <c:pt idx="102">
                        <c:v>5.0316194720675292E-2</c:v>
                      </c:pt>
                      <c:pt idx="103">
                        <c:v>5.1174079202111138E-2</c:v>
                      </c:pt>
                      <c:pt idx="104">
                        <c:v>5.17057351815235E-2</c:v>
                      </c:pt>
                      <c:pt idx="105">
                        <c:v>5.4454412093701658E-2</c:v>
                      </c:pt>
                      <c:pt idx="106">
                        <c:v>5.1513489544436381E-2</c:v>
                      </c:pt>
                      <c:pt idx="107">
                        <c:v>5.2403150197359867E-2</c:v>
                      </c:pt>
                      <c:pt idx="108">
                        <c:v>5.1347081169436801E-2</c:v>
                      </c:pt>
                      <c:pt idx="109">
                        <c:v>5.259186455490944E-2</c:v>
                      </c:pt>
                      <c:pt idx="110">
                        <c:v>5.1329538339195339E-2</c:v>
                      </c:pt>
                      <c:pt idx="111">
                        <c:v>5.2832117155698459E-2</c:v>
                      </c:pt>
                      <c:pt idx="112">
                        <c:v>5.1525849690861651E-2</c:v>
                      </c:pt>
                      <c:pt idx="113">
                        <c:v>5.3152174269078728E-2</c:v>
                      </c:pt>
                      <c:pt idx="114">
                        <c:v>5.1196896906213471E-2</c:v>
                      </c:pt>
                      <c:pt idx="115">
                        <c:v>5.0949955850878456E-2</c:v>
                      </c:pt>
                      <c:pt idx="116">
                        <c:v>5.4054730839556711E-2</c:v>
                      </c:pt>
                      <c:pt idx="117">
                        <c:v>5.3635843326103237E-2</c:v>
                      </c:pt>
                      <c:pt idx="118">
                        <c:v>5.2664944538589359E-2</c:v>
                      </c:pt>
                      <c:pt idx="119">
                        <c:v>5.3093922185628778E-2</c:v>
                      </c:pt>
                      <c:pt idx="120">
                        <c:v>5.4232296882137904E-2</c:v>
                      </c:pt>
                      <c:pt idx="121">
                        <c:v>5.4496892999073128E-2</c:v>
                      </c:pt>
                      <c:pt idx="122">
                        <c:v>5.4934185119272692E-2</c:v>
                      </c:pt>
                      <c:pt idx="123">
                        <c:v>5.621731822724501E-2</c:v>
                      </c:pt>
                      <c:pt idx="124">
                        <c:v>5.6450584425952341E-2</c:v>
                      </c:pt>
                      <c:pt idx="125">
                        <c:v>5.8716834842577767E-2</c:v>
                      </c:pt>
                      <c:pt idx="126">
                        <c:v>6.0876513567551992E-2</c:v>
                      </c:pt>
                      <c:pt idx="127">
                        <c:v>6.1061480199372124E-2</c:v>
                      </c:pt>
                      <c:pt idx="128">
                        <c:v>6.600460885250807E-2</c:v>
                      </c:pt>
                      <c:pt idx="129">
                        <c:v>6.7046245462131948E-2</c:v>
                      </c:pt>
                      <c:pt idx="130">
                        <c:v>6.86151102568483E-2</c:v>
                      </c:pt>
                      <c:pt idx="131">
                        <c:v>7.0483874611262265E-2</c:v>
                      </c:pt>
                      <c:pt idx="132">
                        <c:v>7.2231570723520849E-2</c:v>
                      </c:pt>
                      <c:pt idx="133">
                        <c:v>7.2164762335054436E-2</c:v>
                      </c:pt>
                      <c:pt idx="134">
                        <c:v>7.4332719458823485E-2</c:v>
                      </c:pt>
                      <c:pt idx="135">
                        <c:v>7.5387906668927862E-2</c:v>
                      </c:pt>
                      <c:pt idx="136">
                        <c:v>7.5860925771660315E-2</c:v>
                      </c:pt>
                      <c:pt idx="137">
                        <c:v>7.8550996537173456E-2</c:v>
                      </c:pt>
                      <c:pt idx="138">
                        <c:v>7.8881268040286848E-2</c:v>
                      </c:pt>
                      <c:pt idx="139">
                        <c:v>8.0834165831129248E-2</c:v>
                      </c:pt>
                      <c:pt idx="140">
                        <c:v>8.2400647045559924E-2</c:v>
                      </c:pt>
                      <c:pt idx="141">
                        <c:v>8.4131973412493427E-2</c:v>
                      </c:pt>
                      <c:pt idx="142">
                        <c:v>8.3467211041612976E-2</c:v>
                      </c:pt>
                      <c:pt idx="143">
                        <c:v>8.6143383823868533E-2</c:v>
                      </c:pt>
                      <c:pt idx="144">
                        <c:v>8.8779375107519265E-2</c:v>
                      </c:pt>
                      <c:pt idx="145">
                        <c:v>9.3548456972823157E-2</c:v>
                      </c:pt>
                      <c:pt idx="146">
                        <c:v>9.702257734659589E-2</c:v>
                      </c:pt>
                      <c:pt idx="147">
                        <c:v>9.6898695303946333E-2</c:v>
                      </c:pt>
                      <c:pt idx="148">
                        <c:v>9.6848622748808524E-2</c:v>
                      </c:pt>
                      <c:pt idx="149">
                        <c:v>0.10269012067387129</c:v>
                      </c:pt>
                      <c:pt idx="150">
                        <c:v>0.10243114547748638</c:v>
                      </c:pt>
                      <c:pt idx="151">
                        <c:v>0.1047209150442063</c:v>
                      </c:pt>
                      <c:pt idx="152">
                        <c:v>0.10933510828183293</c:v>
                      </c:pt>
                      <c:pt idx="153">
                        <c:v>0.11200466609436074</c:v>
                      </c:pt>
                      <c:pt idx="154">
                        <c:v>0.11406701350955352</c:v>
                      </c:pt>
                      <c:pt idx="155">
                        <c:v>0.12133498402901627</c:v>
                      </c:pt>
                      <c:pt idx="156">
                        <c:v>0.1277698812138508</c:v>
                      </c:pt>
                      <c:pt idx="157">
                        <c:v>0.1346993004953177</c:v>
                      </c:pt>
                      <c:pt idx="158">
                        <c:v>0.14422104103709624</c:v>
                      </c:pt>
                      <c:pt idx="159">
                        <c:v>0.15882876605472571</c:v>
                      </c:pt>
                      <c:pt idx="160">
                        <c:v>0.17447323092091013</c:v>
                      </c:pt>
                      <c:pt idx="161">
                        <c:v>0.19647175566361991</c:v>
                      </c:pt>
                      <c:pt idx="162">
                        <c:v>0.22263778882790017</c:v>
                      </c:pt>
                      <c:pt idx="163">
                        <c:v>0.25708407928486837</c:v>
                      </c:pt>
                      <c:pt idx="164">
                        <c:v>0.30398816546573865</c:v>
                      </c:pt>
                      <c:pt idx="165">
                        <c:v>0.371150741403382</c:v>
                      </c:pt>
                      <c:pt idx="166">
                        <c:v>0.46376611354006164</c:v>
                      </c:pt>
                      <c:pt idx="167">
                        <c:v>0.61563047619549549</c:v>
                      </c:pt>
                      <c:pt idx="168">
                        <c:v>0.86266315908231617</c:v>
                      </c:pt>
                      <c:pt idx="169">
                        <c:v>1.2913416120163013</c:v>
                      </c:pt>
                      <c:pt idx="170">
                        <c:v>2.0050979732996455</c:v>
                      </c:pt>
                      <c:pt idx="171">
                        <c:v>3.1058320717966734</c:v>
                      </c:pt>
                      <c:pt idx="172">
                        <c:v>4.5696756377219616</c:v>
                      </c:pt>
                      <c:pt idx="173">
                        <c:v>6.0037556650911341</c:v>
                      </c:pt>
                      <c:pt idx="174">
                        <c:v>6.4070182218935328</c:v>
                      </c:pt>
                      <c:pt idx="175">
                        <c:v>4.999395736618184</c:v>
                      </c:pt>
                      <c:pt idx="176">
                        <c:v>2.8051450781808862</c:v>
                      </c:pt>
                      <c:pt idx="177">
                        <c:v>1.2803750557334066</c:v>
                      </c:pt>
                      <c:pt idx="178">
                        <c:v>0.60154734192602799</c:v>
                      </c:pt>
                      <c:pt idx="179">
                        <c:v>0.33897021636323899</c:v>
                      </c:pt>
                      <c:pt idx="180">
                        <c:v>0.23461044312623813</c:v>
                      </c:pt>
                      <c:pt idx="181">
                        <c:v>0.17897373379213111</c:v>
                      </c:pt>
                      <c:pt idx="182">
                        <c:v>0.14811093851238019</c:v>
                      </c:pt>
                      <c:pt idx="183">
                        <c:v>0.12732368273368247</c:v>
                      </c:pt>
                      <c:pt idx="184">
                        <c:v>0.11679248658831175</c:v>
                      </c:pt>
                      <c:pt idx="185">
                        <c:v>0.10735064675743194</c:v>
                      </c:pt>
                      <c:pt idx="186">
                        <c:v>9.613201884280248E-2</c:v>
                      </c:pt>
                      <c:pt idx="187">
                        <c:v>9.17180904400626E-2</c:v>
                      </c:pt>
                      <c:pt idx="188">
                        <c:v>8.6438456099052666E-2</c:v>
                      </c:pt>
                      <c:pt idx="189">
                        <c:v>8.1552902132951383E-2</c:v>
                      </c:pt>
                      <c:pt idx="190">
                        <c:v>7.8766956393145238E-2</c:v>
                      </c:pt>
                      <c:pt idx="191">
                        <c:v>7.6203497297256798E-2</c:v>
                      </c:pt>
                      <c:pt idx="192">
                        <c:v>7.3730949610212232E-2</c:v>
                      </c:pt>
                      <c:pt idx="193">
                        <c:v>7.2110983472902929E-2</c:v>
                      </c:pt>
                      <c:pt idx="194">
                        <c:v>7.0302531449024389E-2</c:v>
                      </c:pt>
                      <c:pt idx="195">
                        <c:v>7.080942170860767E-2</c:v>
                      </c:pt>
                      <c:pt idx="196">
                        <c:v>6.9938696089209093E-2</c:v>
                      </c:pt>
                      <c:pt idx="197">
                        <c:v>6.8000146543146817E-2</c:v>
                      </c:pt>
                      <c:pt idx="198">
                        <c:v>6.6414362871100099E-2</c:v>
                      </c:pt>
                      <c:pt idx="199">
                        <c:v>6.5308135778432572E-2</c:v>
                      </c:pt>
                      <c:pt idx="200">
                        <c:v>6.3922305632860874E-2</c:v>
                      </c:pt>
                      <c:pt idx="201">
                        <c:v>6.3687142189755755E-2</c:v>
                      </c:pt>
                      <c:pt idx="202">
                        <c:v>6.3256613345007998E-2</c:v>
                      </c:pt>
                      <c:pt idx="203">
                        <c:v>6.2948792121905822E-2</c:v>
                      </c:pt>
                      <c:pt idx="204">
                        <c:v>6.1574726227687976E-2</c:v>
                      </c:pt>
                      <c:pt idx="205">
                        <c:v>6.1119215216919286E-2</c:v>
                      </c:pt>
                      <c:pt idx="206">
                        <c:v>6.0295298090641762E-2</c:v>
                      </c:pt>
                      <c:pt idx="207">
                        <c:v>5.8691234067996138E-2</c:v>
                      </c:pt>
                      <c:pt idx="208">
                        <c:v>5.9292876988285011E-2</c:v>
                      </c:pt>
                      <c:pt idx="209">
                        <c:v>5.852574224909296E-2</c:v>
                      </c:pt>
                      <c:pt idx="210">
                        <c:v>5.6843670751683568E-2</c:v>
                      </c:pt>
                      <c:pt idx="211">
                        <c:v>5.7042542047199302E-2</c:v>
                      </c:pt>
                      <c:pt idx="212">
                        <c:v>5.6461363980742002E-2</c:v>
                      </c:pt>
                      <c:pt idx="213">
                        <c:v>5.5579197443189746E-2</c:v>
                      </c:pt>
                      <c:pt idx="214">
                        <c:v>5.5146326436872055E-2</c:v>
                      </c:pt>
                      <c:pt idx="215">
                        <c:v>5.5524249504384685E-2</c:v>
                      </c:pt>
                      <c:pt idx="216">
                        <c:v>5.5564940052366701E-2</c:v>
                      </c:pt>
                      <c:pt idx="217">
                        <c:v>5.3131375393346135E-2</c:v>
                      </c:pt>
                      <c:pt idx="218">
                        <c:v>5.2305019907191191E-2</c:v>
                      </c:pt>
                      <c:pt idx="219">
                        <c:v>5.1920897393195671E-2</c:v>
                      </c:pt>
                      <c:pt idx="220">
                        <c:v>5.6676901633030907E-2</c:v>
                      </c:pt>
                      <c:pt idx="221">
                        <c:v>5.3748707990369619E-2</c:v>
                      </c:pt>
                      <c:pt idx="222">
                        <c:v>5.0549773563881996E-2</c:v>
                      </c:pt>
                      <c:pt idx="223">
                        <c:v>5.237173877778814E-2</c:v>
                      </c:pt>
                      <c:pt idx="224">
                        <c:v>5.3087581113859868E-2</c:v>
                      </c:pt>
                      <c:pt idx="225">
                        <c:v>5.2777030263782575E-2</c:v>
                      </c:pt>
                      <c:pt idx="226">
                        <c:v>5.2103154439354753E-2</c:v>
                      </c:pt>
                      <c:pt idx="227">
                        <c:v>5.1311454393474232E-2</c:v>
                      </c:pt>
                      <c:pt idx="228">
                        <c:v>5.2346335744171912E-2</c:v>
                      </c:pt>
                      <c:pt idx="229">
                        <c:v>5.2444295015127262E-2</c:v>
                      </c:pt>
                      <c:pt idx="230">
                        <c:v>5.2438907909907642E-2</c:v>
                      </c:pt>
                      <c:pt idx="231">
                        <c:v>5.0046037807131925E-2</c:v>
                      </c:pt>
                      <c:pt idx="232">
                        <c:v>5.2340855112820016E-2</c:v>
                      </c:pt>
                      <c:pt idx="233">
                        <c:v>5.2211813099843518E-2</c:v>
                      </c:pt>
                      <c:pt idx="234">
                        <c:v>5.1579673979991691E-2</c:v>
                      </c:pt>
                      <c:pt idx="235">
                        <c:v>5.166575008779644E-2</c:v>
                      </c:pt>
                      <c:pt idx="236">
                        <c:v>5.106432628587463E-2</c:v>
                      </c:pt>
                      <c:pt idx="237">
                        <c:v>5.0195938819783188E-2</c:v>
                      </c:pt>
                      <c:pt idx="238">
                        <c:v>5.0575060357876664E-2</c:v>
                      </c:pt>
                      <c:pt idx="239">
                        <c:v>4.995493667384826E-2</c:v>
                      </c:pt>
                      <c:pt idx="240">
                        <c:v>5.1455098507875614E-2</c:v>
                      </c:pt>
                      <c:pt idx="241">
                        <c:v>5.1012984447512962E-2</c:v>
                      </c:pt>
                      <c:pt idx="242">
                        <c:v>5.1383802201147119E-2</c:v>
                      </c:pt>
                      <c:pt idx="243">
                        <c:v>5.1449609859998087E-2</c:v>
                      </c:pt>
                      <c:pt idx="244">
                        <c:v>5.2035738131028485E-2</c:v>
                      </c:pt>
                      <c:pt idx="245">
                        <c:v>5.129381002057485E-2</c:v>
                      </c:pt>
                      <c:pt idx="246">
                        <c:v>5.2297062169421336E-2</c:v>
                      </c:pt>
                      <c:pt idx="247">
                        <c:v>5.3099723478005671E-2</c:v>
                      </c:pt>
                      <c:pt idx="248">
                        <c:v>5.3322695121723634E-2</c:v>
                      </c:pt>
                      <c:pt idx="249">
                        <c:v>5.4577631436899608E-2</c:v>
                      </c:pt>
                      <c:pt idx="250">
                        <c:v>5.1777304050123235E-2</c:v>
                      </c:pt>
                      <c:pt idx="251">
                        <c:v>5.4349860566507806E-2</c:v>
                      </c:pt>
                      <c:pt idx="252">
                        <c:v>5.5740563423571553E-2</c:v>
                      </c:pt>
                      <c:pt idx="253">
                        <c:v>5.5160897808282067E-2</c:v>
                      </c:pt>
                      <c:pt idx="254">
                        <c:v>4.7844829471160331E-2</c:v>
                      </c:pt>
                      <c:pt idx="255">
                        <c:v>8.698598346311353E-3</c:v>
                      </c:pt>
                      <c:pt idx="256">
                        <c:v>-3.3775760195900902E-2</c:v>
                      </c:pt>
                      <c:pt idx="257">
                        <c:v>2.8315838201860431E-2</c:v>
                      </c:pt>
                      <c:pt idx="258">
                        <c:v>6.2531304828261428E-2</c:v>
                      </c:pt>
                      <c:pt idx="259">
                        <c:v>6.061623702184072E-2</c:v>
                      </c:pt>
                      <c:pt idx="260">
                        <c:v>6.1008138237867146E-2</c:v>
                      </c:pt>
                      <c:pt idx="261">
                        <c:v>6.1355070753403324E-2</c:v>
                      </c:pt>
                      <c:pt idx="262">
                        <c:v>6.3440703503359855E-2</c:v>
                      </c:pt>
                      <c:pt idx="263">
                        <c:v>6.4313584232063806E-2</c:v>
                      </c:pt>
                      <c:pt idx="264">
                        <c:v>6.5894536611334195E-2</c:v>
                      </c:pt>
                      <c:pt idx="265">
                        <c:v>6.6503812600105142E-2</c:v>
                      </c:pt>
                      <c:pt idx="266">
                        <c:v>6.8289679399124448E-2</c:v>
                      </c:pt>
                      <c:pt idx="267">
                        <c:v>6.9164431986561706E-2</c:v>
                      </c:pt>
                      <c:pt idx="268">
                        <c:v>6.904419746307125E-2</c:v>
                      </c:pt>
                      <c:pt idx="269">
                        <c:v>6.8328530154475653E-2</c:v>
                      </c:pt>
                      <c:pt idx="270">
                        <c:v>6.818260934679693E-2</c:v>
                      </c:pt>
                      <c:pt idx="271">
                        <c:v>7.0895110351007234E-2</c:v>
                      </c:pt>
                      <c:pt idx="272">
                        <c:v>7.2801556384118837E-2</c:v>
                      </c:pt>
                      <c:pt idx="273">
                        <c:v>7.3682430924957951E-2</c:v>
                      </c:pt>
                      <c:pt idx="274">
                        <c:v>7.3711374590724979E-2</c:v>
                      </c:pt>
                      <c:pt idx="275">
                        <c:v>7.5986656959553908E-2</c:v>
                      </c:pt>
                      <c:pt idx="276">
                        <c:v>8.0786841608193022E-2</c:v>
                      </c:pt>
                      <c:pt idx="277">
                        <c:v>8.4627084723759211E-2</c:v>
                      </c:pt>
                      <c:pt idx="278">
                        <c:v>9.1819074613353577E-2</c:v>
                      </c:pt>
                      <c:pt idx="279">
                        <c:v>0.10859201243081334</c:v>
                      </c:pt>
                      <c:pt idx="280">
                        <c:v>0.14826642169904125</c:v>
                      </c:pt>
                      <c:pt idx="281">
                        <c:v>0.36747821870084252</c:v>
                      </c:pt>
                      <c:pt idx="282">
                        <c:v>0.77800479521165811</c:v>
                      </c:pt>
                      <c:pt idx="283">
                        <c:v>1.0658582946218915</c:v>
                      </c:pt>
                      <c:pt idx="284">
                        <c:v>1.0871849717211564</c:v>
                      </c:pt>
                      <c:pt idx="285">
                        <c:v>0.96188801229887932</c:v>
                      </c:pt>
                      <c:pt idx="286">
                        <c:v>0.87716690308215872</c:v>
                      </c:pt>
                      <c:pt idx="287">
                        <c:v>0.84822448121270411</c:v>
                      </c:pt>
                      <c:pt idx="288">
                        <c:v>0.84132251986758866</c:v>
                      </c:pt>
                      <c:pt idx="289">
                        <c:v>0.83827365880905325</c:v>
                      </c:pt>
                      <c:pt idx="290">
                        <c:v>0.8565559160049786</c:v>
                      </c:pt>
                      <c:pt idx="291">
                        <c:v>0.88215768998013211</c:v>
                      </c:pt>
                      <c:pt idx="292">
                        <c:v>0.91353541075031697</c:v>
                      </c:pt>
                      <c:pt idx="293">
                        <c:v>0.93934450009464376</c:v>
                      </c:pt>
                      <c:pt idx="294">
                        <c:v>0.95450586106886015</c:v>
                      </c:pt>
                      <c:pt idx="295">
                        <c:v>0.96088574618268463</c:v>
                      </c:pt>
                      <c:pt idx="296">
                        <c:v>0.93879405872351807</c:v>
                      </c:pt>
                      <c:pt idx="297">
                        <c:v>0.89003181805989773</c:v>
                      </c:pt>
                      <c:pt idx="298">
                        <c:v>0.83112919355553561</c:v>
                      </c:pt>
                      <c:pt idx="299">
                        <c:v>0.81658467750636743</c:v>
                      </c:pt>
                      <c:pt idx="300">
                        <c:v>0.7988881838295564</c:v>
                      </c:pt>
                      <c:pt idx="301">
                        <c:v>0.74206420433698173</c:v>
                      </c:pt>
                      <c:pt idx="302">
                        <c:v>0.68405144089868353</c:v>
                      </c:pt>
                      <c:pt idx="303">
                        <c:v>0.62842509426003379</c:v>
                      </c:pt>
                      <c:pt idx="304">
                        <c:v>0.58849184874853178</c:v>
                      </c:pt>
                      <c:pt idx="305">
                        <c:v>0.56468896041001193</c:v>
                      </c:pt>
                      <c:pt idx="306">
                        <c:v>0.52988864414841763</c:v>
                      </c:pt>
                      <c:pt idx="307">
                        <c:v>0.46461400675839426</c:v>
                      </c:pt>
                      <c:pt idx="308">
                        <c:v>0.41199370090665693</c:v>
                      </c:pt>
                      <c:pt idx="309">
                        <c:v>0.38641026740604478</c:v>
                      </c:pt>
                      <c:pt idx="310">
                        <c:v>0.37024719612807694</c:v>
                      </c:pt>
                      <c:pt idx="311">
                        <c:v>0.34716556395260051</c:v>
                      </c:pt>
                      <c:pt idx="312">
                        <c:v>0.32958714434562425</c:v>
                      </c:pt>
                      <c:pt idx="313">
                        <c:v>0.3083585454291114</c:v>
                      </c:pt>
                      <c:pt idx="314">
                        <c:v>0.28346728547266481</c:v>
                      </c:pt>
                      <c:pt idx="315">
                        <c:v>0.26704611413569279</c:v>
                      </c:pt>
                      <c:pt idx="316">
                        <c:v>0.25156146004391899</c:v>
                      </c:pt>
                      <c:pt idx="317">
                        <c:v>0.27053238088187415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4116-496F-A376-FF343D6716C9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60"/>
          <c:min val="5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3"/>
      </c:valAx>
      <c:valAx>
        <c:axId val="693613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  <c:majorUnit val="2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6532086675897"/>
          <c:y val="7.9444066433130012E-2"/>
          <c:w val="0.80150268587923024"/>
          <c:h val="0.74712464682896329"/>
        </c:manualLayout>
      </c:layout>
      <c:scatterChart>
        <c:scatterStyle val="lineMarker"/>
        <c:varyColors val="0"/>
        <c:ser>
          <c:idx val="0"/>
          <c:order val="0"/>
          <c:tx>
            <c:strRef>
              <c:f>'300KC.S.'!$D$1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'300KC.S.'!$D$2:$D$249</c:f>
              <c:numCache>
                <c:formatCode>0.00E+00</c:formatCode>
                <c:ptCount val="248"/>
                <c:pt idx="0">
                  <c:v>0.21233719430490505</c:v>
                </c:pt>
                <c:pt idx="1">
                  <c:v>0.18954503822911956</c:v>
                </c:pt>
                <c:pt idx="2">
                  <c:v>0.15974301360853524</c:v>
                </c:pt>
                <c:pt idx="3">
                  <c:v>0.14334508624016817</c:v>
                </c:pt>
                <c:pt idx="4">
                  <c:v>0.13123377894419358</c:v>
                </c:pt>
                <c:pt idx="5">
                  <c:v>0.11982373831971746</c:v>
                </c:pt>
                <c:pt idx="6">
                  <c:v>0.10916963467665657</c:v>
                </c:pt>
                <c:pt idx="7">
                  <c:v>9.929014368117485E-2</c:v>
                </c:pt>
                <c:pt idx="8">
                  <c:v>9.2493183383513644E-2</c:v>
                </c:pt>
                <c:pt idx="9">
                  <c:v>8.6064104738327388E-2</c:v>
                </c:pt>
                <c:pt idx="10">
                  <c:v>8.3357277850546502E-2</c:v>
                </c:pt>
                <c:pt idx="11">
                  <c:v>7.8064432952928073E-2</c:v>
                </c:pt>
                <c:pt idx="12">
                  <c:v>7.477950834442551E-2</c:v>
                </c:pt>
                <c:pt idx="13">
                  <c:v>7.1988743417158815E-2</c:v>
                </c:pt>
                <c:pt idx="14">
                  <c:v>7.0514581157058817E-2</c:v>
                </c:pt>
                <c:pt idx="15">
                  <c:v>6.9569887811573819E-2</c:v>
                </c:pt>
                <c:pt idx="16">
                  <c:v>6.6590098008956919E-2</c:v>
                </c:pt>
                <c:pt idx="17">
                  <c:v>6.4319326374539881E-2</c:v>
                </c:pt>
                <c:pt idx="18">
                  <c:v>6.1205747293395792E-2</c:v>
                </c:pt>
                <c:pt idx="19">
                  <c:v>6.0389309067626178E-2</c:v>
                </c:pt>
                <c:pt idx="20">
                  <c:v>6.1504263296218387E-2</c:v>
                </c:pt>
                <c:pt idx="21">
                  <c:v>5.8583614516337777E-2</c:v>
                </c:pt>
                <c:pt idx="22">
                  <c:v>5.7768513194101347E-2</c:v>
                </c:pt>
                <c:pt idx="23">
                  <c:v>5.6560959317402938E-2</c:v>
                </c:pt>
                <c:pt idx="24">
                  <c:v>5.5914596136670103E-2</c:v>
                </c:pt>
                <c:pt idx="25">
                  <c:v>5.59347210571398E-2</c:v>
                </c:pt>
                <c:pt idx="26">
                  <c:v>5.6730782809766463E-2</c:v>
                </c:pt>
                <c:pt idx="27">
                  <c:v>5.8014612968545647E-2</c:v>
                </c:pt>
                <c:pt idx="28">
                  <c:v>5.8965944902135463E-2</c:v>
                </c:pt>
                <c:pt idx="29">
                  <c:v>5.9981294871244872E-2</c:v>
                </c:pt>
                <c:pt idx="30">
                  <c:v>6.0463565862234517E-2</c:v>
                </c:pt>
                <c:pt idx="31">
                  <c:v>6.0183844942434769E-2</c:v>
                </c:pt>
                <c:pt idx="32">
                  <c:v>6.1729415657744445E-2</c:v>
                </c:pt>
                <c:pt idx="33">
                  <c:v>6.2257891080621776E-2</c:v>
                </c:pt>
                <c:pt idx="34">
                  <c:v>6.2597836960800485E-2</c:v>
                </c:pt>
                <c:pt idx="35">
                  <c:v>6.2349083870940153E-2</c:v>
                </c:pt>
                <c:pt idx="36">
                  <c:v>6.0928543313545948E-2</c:v>
                </c:pt>
                <c:pt idx="37">
                  <c:v>6.0232143055701334E-2</c:v>
                </c:pt>
                <c:pt idx="38">
                  <c:v>5.9761201120920752E-2</c:v>
                </c:pt>
                <c:pt idx="39">
                  <c:v>5.7892974532067439E-2</c:v>
                </c:pt>
                <c:pt idx="40">
                  <c:v>5.8665764835982709E-2</c:v>
                </c:pt>
                <c:pt idx="41">
                  <c:v>6.1185206180441404E-2</c:v>
                </c:pt>
                <c:pt idx="42">
                  <c:v>6.3796901641384893E-2</c:v>
                </c:pt>
                <c:pt idx="43">
                  <c:v>6.6206499260663437E-2</c:v>
                </c:pt>
                <c:pt idx="44">
                  <c:v>7.1043623280059615E-2</c:v>
                </c:pt>
                <c:pt idx="45">
                  <c:v>7.507461284076912E-2</c:v>
                </c:pt>
                <c:pt idx="46">
                  <c:v>8.1975055972698357E-2</c:v>
                </c:pt>
                <c:pt idx="47">
                  <c:v>9.8892458689787271E-2</c:v>
                </c:pt>
                <c:pt idx="48">
                  <c:v>0.13306986049312527</c:v>
                </c:pt>
                <c:pt idx="49">
                  <c:v>0.20289644226237441</c:v>
                </c:pt>
                <c:pt idx="50">
                  <c:v>0.35974595004843934</c:v>
                </c:pt>
                <c:pt idx="51">
                  <c:v>0.89411458219534479</c:v>
                </c:pt>
                <c:pt idx="52">
                  <c:v>2.6727912783054473</c:v>
                </c:pt>
                <c:pt idx="53">
                  <c:v>5.1569185307440568</c:v>
                </c:pt>
                <c:pt idx="54">
                  <c:v>4.5153303214418914</c:v>
                </c:pt>
                <c:pt idx="55">
                  <c:v>2.0109832969237638</c:v>
                </c:pt>
                <c:pt idx="56">
                  <c:v>0.58498500114800145</c:v>
                </c:pt>
                <c:pt idx="57">
                  <c:v>0.15380071199758974</c:v>
                </c:pt>
                <c:pt idx="58">
                  <c:v>7.7867684845221802E-2</c:v>
                </c:pt>
                <c:pt idx="59">
                  <c:v>6.5908742155512443E-2</c:v>
                </c:pt>
                <c:pt idx="60">
                  <c:v>6.1337895120069069E-2</c:v>
                </c:pt>
                <c:pt idx="61">
                  <c:v>5.9464078550321986E-2</c:v>
                </c:pt>
                <c:pt idx="62">
                  <c:v>5.8087667821869651E-2</c:v>
                </c:pt>
                <c:pt idx="63">
                  <c:v>5.7040637761318978E-2</c:v>
                </c:pt>
                <c:pt idx="64">
                  <c:v>5.5815194673864921E-2</c:v>
                </c:pt>
                <c:pt idx="65">
                  <c:v>5.5799333429885307E-2</c:v>
                </c:pt>
                <c:pt idx="66">
                  <c:v>5.5831645936052894E-2</c:v>
                </c:pt>
                <c:pt idx="67">
                  <c:v>5.6422444240339834E-2</c:v>
                </c:pt>
                <c:pt idx="68">
                  <c:v>5.6263781631330799E-2</c:v>
                </c:pt>
                <c:pt idx="69">
                  <c:v>5.4696306048405495E-2</c:v>
                </c:pt>
                <c:pt idx="70">
                  <c:v>5.4394822995933942E-2</c:v>
                </c:pt>
                <c:pt idx="71">
                  <c:v>5.3683015843460573E-2</c:v>
                </c:pt>
                <c:pt idx="72">
                  <c:v>5.2272653983421305E-2</c:v>
                </c:pt>
                <c:pt idx="73">
                  <c:v>5.1458529900923984E-2</c:v>
                </c:pt>
                <c:pt idx="74">
                  <c:v>5.2048794009084569E-2</c:v>
                </c:pt>
                <c:pt idx="75">
                  <c:v>5.227936817864981E-2</c:v>
                </c:pt>
                <c:pt idx="76">
                  <c:v>5.3031914145236447E-2</c:v>
                </c:pt>
                <c:pt idx="77">
                  <c:v>5.3105509554164515E-2</c:v>
                </c:pt>
                <c:pt idx="78">
                  <c:v>5.1341398920914175E-2</c:v>
                </c:pt>
                <c:pt idx="79">
                  <c:v>3.8660890106904371E-2</c:v>
                </c:pt>
                <c:pt idx="80">
                  <c:v>2.1641514578195655E-2</c:v>
                </c:pt>
                <c:pt idx="81">
                  <c:v>4.7196157103764749E-2</c:v>
                </c:pt>
                <c:pt idx="82">
                  <c:v>6.8378305409801735E-2</c:v>
                </c:pt>
                <c:pt idx="83">
                  <c:v>5.8953700787746942E-2</c:v>
                </c:pt>
                <c:pt idx="84">
                  <c:v>5.5395255043588491E-2</c:v>
                </c:pt>
                <c:pt idx="85">
                  <c:v>5.47900638280608E-2</c:v>
                </c:pt>
                <c:pt idx="86">
                  <c:v>5.6482727142626678E-2</c:v>
                </c:pt>
                <c:pt idx="87">
                  <c:v>6.7362022717297049E-2</c:v>
                </c:pt>
                <c:pt idx="88">
                  <c:v>0.17075206090000525</c:v>
                </c:pt>
                <c:pt idx="89">
                  <c:v>0.48298740735023166</c:v>
                </c:pt>
                <c:pt idx="90">
                  <c:v>0.68890918175482174</c:v>
                </c:pt>
                <c:pt idx="91">
                  <c:v>0.65965016467025617</c:v>
                </c:pt>
                <c:pt idx="92">
                  <c:v>0.76074741753320219</c:v>
                </c:pt>
                <c:pt idx="93">
                  <c:v>1.0955246110171444</c:v>
                </c:pt>
                <c:pt idx="94">
                  <c:v>1.3900561890813141</c:v>
                </c:pt>
                <c:pt idx="95">
                  <c:v>1.1925417643127953</c:v>
                </c:pt>
                <c:pt idx="96">
                  <c:v>0.74132127647261503</c:v>
                </c:pt>
                <c:pt idx="97">
                  <c:v>0.44876936848442345</c:v>
                </c:pt>
                <c:pt idx="98">
                  <c:v>0.30919650960382145</c:v>
                </c:pt>
                <c:pt idx="99">
                  <c:v>0.23934401154974846</c:v>
                </c:pt>
                <c:pt idx="100">
                  <c:v>0.1978184713971099</c:v>
                </c:pt>
                <c:pt idx="101">
                  <c:v>0.17639151853025245</c:v>
                </c:pt>
                <c:pt idx="102">
                  <c:v>0.1706902708015047</c:v>
                </c:pt>
                <c:pt idx="103">
                  <c:v>0.17010762958727435</c:v>
                </c:pt>
                <c:pt idx="104">
                  <c:v>0.17730579166748842</c:v>
                </c:pt>
                <c:pt idx="105">
                  <c:v>0.19219140909549859</c:v>
                </c:pt>
                <c:pt idx="106">
                  <c:v>0.21576740259456395</c:v>
                </c:pt>
                <c:pt idx="107">
                  <c:v>0.23366022200049039</c:v>
                </c:pt>
                <c:pt idx="108">
                  <c:v>0.23078421675402769</c:v>
                </c:pt>
                <c:pt idx="109">
                  <c:v>0.20750672936526404</c:v>
                </c:pt>
                <c:pt idx="110">
                  <c:v>0.1852981606526681</c:v>
                </c:pt>
                <c:pt idx="111">
                  <c:v>0.17991497089509065</c:v>
                </c:pt>
                <c:pt idx="112">
                  <c:v>0.2053159493611188</c:v>
                </c:pt>
                <c:pt idx="113">
                  <c:v>0.32237676949317812</c:v>
                </c:pt>
                <c:pt idx="114">
                  <c:v>0.66456179067745635</c:v>
                </c:pt>
                <c:pt idx="115">
                  <c:v>1.1336024854072428</c:v>
                </c:pt>
                <c:pt idx="116">
                  <c:v>1.0475611249875871</c:v>
                </c:pt>
                <c:pt idx="117">
                  <c:v>0.49186641966188904</c:v>
                </c:pt>
                <c:pt idx="118">
                  <c:v>0.2057423134770843</c:v>
                </c:pt>
                <c:pt idx="119">
                  <c:v>0.15967720785317477</c:v>
                </c:pt>
                <c:pt idx="120">
                  <c:v>0.16235499171293186</c:v>
                </c:pt>
                <c:pt idx="121">
                  <c:v>0.17336445872992964</c:v>
                </c:pt>
                <c:pt idx="122">
                  <c:v>0.19430421766345302</c:v>
                </c:pt>
                <c:pt idx="123">
                  <c:v>0.22523514991330063</c:v>
                </c:pt>
                <c:pt idx="124">
                  <c:v>0.27387598108570294</c:v>
                </c:pt>
                <c:pt idx="125">
                  <c:v>0.34854583366284458</c:v>
                </c:pt>
                <c:pt idx="126">
                  <c:v>0.424127144955038</c:v>
                </c:pt>
                <c:pt idx="127">
                  <c:v>0.43694563394337588</c:v>
                </c:pt>
                <c:pt idx="128">
                  <c:v>0.37120136342644244</c:v>
                </c:pt>
                <c:pt idx="129">
                  <c:v>0.28521782973746568</c:v>
                </c:pt>
                <c:pt idx="130">
                  <c:v>0.21971005901009186</c:v>
                </c:pt>
                <c:pt idx="131">
                  <c:v>0.17716164350640493</c:v>
                </c:pt>
                <c:pt idx="132">
                  <c:v>0.14927672583345392</c:v>
                </c:pt>
                <c:pt idx="133">
                  <c:v>0.13058226246670201</c:v>
                </c:pt>
                <c:pt idx="134">
                  <c:v>0.11721224282901704</c:v>
                </c:pt>
                <c:pt idx="135">
                  <c:v>0.1023857819691331</c:v>
                </c:pt>
                <c:pt idx="136">
                  <c:v>7.6969606471240098E-2</c:v>
                </c:pt>
                <c:pt idx="137">
                  <c:v>7.0546039373389408E-2</c:v>
                </c:pt>
                <c:pt idx="138">
                  <c:v>9.271645051320751E-2</c:v>
                </c:pt>
                <c:pt idx="139">
                  <c:v>9.507279245305203E-2</c:v>
                </c:pt>
                <c:pt idx="140">
                  <c:v>8.5848907079219675E-2</c:v>
                </c:pt>
                <c:pt idx="141">
                  <c:v>8.2348348834082985E-2</c:v>
                </c:pt>
                <c:pt idx="142">
                  <c:v>8.254930055654558E-2</c:v>
                </c:pt>
                <c:pt idx="143">
                  <c:v>8.6661532444806927E-2</c:v>
                </c:pt>
                <c:pt idx="144">
                  <c:v>8.6641958679070777E-2</c:v>
                </c:pt>
                <c:pt idx="145">
                  <c:v>8.7866899367786924E-2</c:v>
                </c:pt>
                <c:pt idx="146">
                  <c:v>8.964395719101538E-2</c:v>
                </c:pt>
                <c:pt idx="147">
                  <c:v>9.327127749182644E-2</c:v>
                </c:pt>
                <c:pt idx="148">
                  <c:v>9.9266221445912683E-2</c:v>
                </c:pt>
                <c:pt idx="149">
                  <c:v>0.10532428533594634</c:v>
                </c:pt>
                <c:pt idx="150">
                  <c:v>0.10567232329818743</c:v>
                </c:pt>
                <c:pt idx="151">
                  <c:v>0.10150452300043705</c:v>
                </c:pt>
                <c:pt idx="152">
                  <c:v>9.7037640706349237E-2</c:v>
                </c:pt>
                <c:pt idx="153">
                  <c:v>9.2093134079640843E-2</c:v>
                </c:pt>
                <c:pt idx="154">
                  <c:v>8.7052703917817706E-2</c:v>
                </c:pt>
                <c:pt idx="155">
                  <c:v>8.4694195515905124E-2</c:v>
                </c:pt>
                <c:pt idx="156">
                  <c:v>8.34643382443222E-2</c:v>
                </c:pt>
                <c:pt idx="157">
                  <c:v>8.4416082130744904E-2</c:v>
                </c:pt>
                <c:pt idx="158">
                  <c:v>9.3251202033961034E-2</c:v>
                </c:pt>
                <c:pt idx="159">
                  <c:v>0.23505248549361871</c:v>
                </c:pt>
                <c:pt idx="160">
                  <c:v>1.1532619981009726</c:v>
                </c:pt>
                <c:pt idx="161">
                  <c:v>2.2957766767480501</c:v>
                </c:pt>
                <c:pt idx="162">
                  <c:v>1.9735350171849342</c:v>
                </c:pt>
                <c:pt idx="163">
                  <c:v>0.86027707327653824</c:v>
                </c:pt>
                <c:pt idx="164">
                  <c:v>0.32124371619106629</c:v>
                </c:pt>
                <c:pt idx="165">
                  <c:v>0.24493343210288393</c:v>
                </c:pt>
                <c:pt idx="166">
                  <c:v>0.2463901199314957</c:v>
                </c:pt>
                <c:pt idx="167">
                  <c:v>0.28082907292025061</c:v>
                </c:pt>
                <c:pt idx="168">
                  <c:v>0.34713848478201542</c:v>
                </c:pt>
                <c:pt idx="169">
                  <c:v>0.4857733249422776</c:v>
                </c:pt>
                <c:pt idx="170">
                  <c:v>0.92382832313335184</c:v>
                </c:pt>
                <c:pt idx="171">
                  <c:v>1.7894381011004825</c:v>
                </c:pt>
                <c:pt idx="172">
                  <c:v>2.3991446800471548</c:v>
                </c:pt>
                <c:pt idx="173">
                  <c:v>2.0849939493611416</c:v>
                </c:pt>
                <c:pt idx="174">
                  <c:v>1.2927481094661648</c:v>
                </c:pt>
                <c:pt idx="175">
                  <c:v>0.78574065172734675</c:v>
                </c:pt>
                <c:pt idx="176">
                  <c:v>0.63347842528030596</c:v>
                </c:pt>
                <c:pt idx="177">
                  <c:v>0.61493867881995778</c:v>
                </c:pt>
                <c:pt idx="178">
                  <c:v>0.53952736272602564</c:v>
                </c:pt>
                <c:pt idx="179">
                  <c:v>0.37538700841860462</c:v>
                </c:pt>
                <c:pt idx="180">
                  <c:v>0.23328937047193191</c:v>
                </c:pt>
                <c:pt idx="181">
                  <c:v>0.17031523473662302</c:v>
                </c:pt>
                <c:pt idx="182">
                  <c:v>0.14500162277516684</c:v>
                </c:pt>
                <c:pt idx="183">
                  <c:v>0.13202696550629353</c:v>
                </c:pt>
                <c:pt idx="184">
                  <c:v>0.1232241559894191</c:v>
                </c:pt>
                <c:pt idx="185">
                  <c:v>0.12154684728044315</c:v>
                </c:pt>
                <c:pt idx="186">
                  <c:v>0.1546874224518876</c:v>
                </c:pt>
                <c:pt idx="187">
                  <c:v>0.24919999367601817</c:v>
                </c:pt>
                <c:pt idx="188">
                  <c:v>0.38261777130130836</c:v>
                </c:pt>
                <c:pt idx="189">
                  <c:v>0.52783695110180773</c:v>
                </c:pt>
                <c:pt idx="190">
                  <c:v>0.56495808941549319</c:v>
                </c:pt>
                <c:pt idx="191">
                  <c:v>0.46168166330180371</c:v>
                </c:pt>
                <c:pt idx="192">
                  <c:v>0.31013477634379144</c:v>
                </c:pt>
                <c:pt idx="193">
                  <c:v>0.23161636995578994</c:v>
                </c:pt>
                <c:pt idx="194">
                  <c:v>0.21591703615846355</c:v>
                </c:pt>
                <c:pt idx="195">
                  <c:v>0.22950368575095481</c:v>
                </c:pt>
                <c:pt idx="196">
                  <c:v>0.26220078486517417</c:v>
                </c:pt>
                <c:pt idx="197">
                  <c:v>0.31398020341145128</c:v>
                </c:pt>
                <c:pt idx="198">
                  <c:v>0.37798890463102891</c:v>
                </c:pt>
                <c:pt idx="199">
                  <c:v>0.4860932702651059</c:v>
                </c:pt>
                <c:pt idx="200">
                  <c:v>0.70637987528336199</c:v>
                </c:pt>
                <c:pt idx="201">
                  <c:v>1.0011357535390464</c:v>
                </c:pt>
                <c:pt idx="202">
                  <c:v>1.150976415243004</c:v>
                </c:pt>
                <c:pt idx="203">
                  <c:v>1.0078619660605697</c:v>
                </c:pt>
                <c:pt idx="204">
                  <c:v>0.70847721901477978</c:v>
                </c:pt>
                <c:pt idx="205">
                  <c:v>0.47371605412827622</c:v>
                </c:pt>
                <c:pt idx="206">
                  <c:v>0.36819131593556198</c:v>
                </c:pt>
                <c:pt idx="207">
                  <c:v>0.34555367255628533</c:v>
                </c:pt>
                <c:pt idx="208">
                  <c:v>0.34608222782593817</c:v>
                </c:pt>
                <c:pt idx="209">
                  <c:v>0.32380865253234536</c:v>
                </c:pt>
                <c:pt idx="210">
                  <c:v>0.26955814728356686</c:v>
                </c:pt>
                <c:pt idx="211">
                  <c:v>0.21032965982410265</c:v>
                </c:pt>
                <c:pt idx="212">
                  <c:v>0.16971688773231228</c:v>
                </c:pt>
                <c:pt idx="213">
                  <c:v>0.14521967301332497</c:v>
                </c:pt>
                <c:pt idx="214">
                  <c:v>0.12602237775758732</c:v>
                </c:pt>
                <c:pt idx="215">
                  <c:v>0.10610145520016746</c:v>
                </c:pt>
                <c:pt idx="216">
                  <c:v>0.10134166878901847</c:v>
                </c:pt>
                <c:pt idx="217">
                  <c:v>0.10850668032522649</c:v>
                </c:pt>
                <c:pt idx="218">
                  <c:v>0.11447430820278744</c:v>
                </c:pt>
                <c:pt idx="219">
                  <c:v>0.1118843473167791</c:v>
                </c:pt>
                <c:pt idx="220">
                  <c:v>0.10366363421887911</c:v>
                </c:pt>
                <c:pt idx="221">
                  <c:v>9.8250672919777474E-2</c:v>
                </c:pt>
                <c:pt idx="222">
                  <c:v>0.10746266607032044</c:v>
                </c:pt>
                <c:pt idx="223">
                  <c:v>0.12405129297649738</c:v>
                </c:pt>
                <c:pt idx="224">
                  <c:v>0.13368102608464294</c:v>
                </c:pt>
                <c:pt idx="225">
                  <c:v>0.12978192431862989</c:v>
                </c:pt>
                <c:pt idx="226">
                  <c:v>0.12631878947990155</c:v>
                </c:pt>
                <c:pt idx="227">
                  <c:v>0.12867911598582624</c:v>
                </c:pt>
                <c:pt idx="228">
                  <c:v>0.13420625958711321</c:v>
                </c:pt>
                <c:pt idx="229">
                  <c:v>0.14272884366562408</c:v>
                </c:pt>
                <c:pt idx="230">
                  <c:v>0.14993270595767866</c:v>
                </c:pt>
                <c:pt idx="231">
                  <c:v>0.15302044860077441</c:v>
                </c:pt>
                <c:pt idx="232">
                  <c:v>0.15064782357159651</c:v>
                </c:pt>
                <c:pt idx="233">
                  <c:v>0.14760955130548906</c:v>
                </c:pt>
                <c:pt idx="234">
                  <c:v>0.1492031516227848</c:v>
                </c:pt>
                <c:pt idx="235">
                  <c:v>0.15861747932888473</c:v>
                </c:pt>
                <c:pt idx="236">
                  <c:v>0.18229788414596157</c:v>
                </c:pt>
                <c:pt idx="237">
                  <c:v>0.2285680716197922</c:v>
                </c:pt>
                <c:pt idx="238">
                  <c:v>0.29680630317388695</c:v>
                </c:pt>
                <c:pt idx="239">
                  <c:v>0.37040149941276285</c:v>
                </c:pt>
                <c:pt idx="240">
                  <c:v>0.4340342975586664</c:v>
                </c:pt>
                <c:pt idx="241">
                  <c:v>0.50158266145172647</c:v>
                </c:pt>
                <c:pt idx="242">
                  <c:v>0.57526886252302445</c:v>
                </c:pt>
                <c:pt idx="243">
                  <c:v>0.61661304945023865</c:v>
                </c:pt>
                <c:pt idx="244">
                  <c:v>0.57574273547041366</c:v>
                </c:pt>
                <c:pt idx="245">
                  <c:v>0.48983640937369577</c:v>
                </c:pt>
                <c:pt idx="246">
                  <c:v>0.40391669304338701</c:v>
                </c:pt>
                <c:pt idx="247">
                  <c:v>0.30885919160114794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AC0-48F3-A731-31FCC18FB86B}"/>
            </c:ext>
          </c:extLst>
        </c:ser>
        <c:ser>
          <c:idx val="1"/>
          <c:order val="1"/>
          <c:tx>
            <c:strRef>
              <c:f>'300KC.S.'!$F$1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'300KC.S.'!$F$2:$F$249</c:f>
              <c:numCache>
                <c:formatCode>0.00E+00</c:formatCode>
                <c:ptCount val="248"/>
                <c:pt idx="0">
                  <c:v>0.43809844861764635</c:v>
                </c:pt>
                <c:pt idx="1">
                  <c:v>0.37183076378962665</c:v>
                </c:pt>
                <c:pt idx="2">
                  <c:v>0.29228898239406614</c:v>
                </c:pt>
                <c:pt idx="3">
                  <c:v>0.23148420855344407</c:v>
                </c:pt>
                <c:pt idx="4">
                  <c:v>0.19878052640959665</c:v>
                </c:pt>
                <c:pt idx="5">
                  <c:v>0.17113984610674385</c:v>
                </c:pt>
                <c:pt idx="6">
                  <c:v>0.14653559878237216</c:v>
                </c:pt>
                <c:pt idx="7">
                  <c:v>0.13018667270903558</c:v>
                </c:pt>
                <c:pt idx="8">
                  <c:v>0.11619216799131259</c:v>
                </c:pt>
                <c:pt idx="9">
                  <c:v>0.10785957099506692</c:v>
                </c:pt>
                <c:pt idx="10">
                  <c:v>0.10077704455722601</c:v>
                </c:pt>
                <c:pt idx="11">
                  <c:v>9.3266009556054685E-2</c:v>
                </c:pt>
                <c:pt idx="12">
                  <c:v>8.6121389500185427E-2</c:v>
                </c:pt>
                <c:pt idx="13">
                  <c:v>8.2858159826972019E-2</c:v>
                </c:pt>
                <c:pt idx="14">
                  <c:v>7.7999162634835542E-2</c:v>
                </c:pt>
                <c:pt idx="15">
                  <c:v>7.741198462706439E-2</c:v>
                </c:pt>
                <c:pt idx="16">
                  <c:v>7.5089843204058773E-2</c:v>
                </c:pt>
                <c:pt idx="17">
                  <c:v>7.1021349884921925E-2</c:v>
                </c:pt>
                <c:pt idx="18">
                  <c:v>6.8013848173142738E-2</c:v>
                </c:pt>
                <c:pt idx="19">
                  <c:v>6.8416003339155665E-2</c:v>
                </c:pt>
                <c:pt idx="20">
                  <c:v>6.7448227579243875E-2</c:v>
                </c:pt>
                <c:pt idx="21">
                  <c:v>6.5727787871070878E-2</c:v>
                </c:pt>
                <c:pt idx="22">
                  <c:v>6.4183162927618456E-2</c:v>
                </c:pt>
                <c:pt idx="23">
                  <c:v>6.1691330876639389E-2</c:v>
                </c:pt>
                <c:pt idx="24">
                  <c:v>6.201447713657416E-2</c:v>
                </c:pt>
                <c:pt idx="25">
                  <c:v>6.1571714871226049E-2</c:v>
                </c:pt>
                <c:pt idx="26">
                  <c:v>6.1503357588704489E-2</c:v>
                </c:pt>
                <c:pt idx="27">
                  <c:v>6.2661724478749362E-2</c:v>
                </c:pt>
                <c:pt idx="28">
                  <c:v>6.1111175262618542E-2</c:v>
                </c:pt>
                <c:pt idx="29">
                  <c:v>6.3406907477208257E-2</c:v>
                </c:pt>
                <c:pt idx="30">
                  <c:v>6.3607242923446355E-2</c:v>
                </c:pt>
                <c:pt idx="31">
                  <c:v>6.4124103472414443E-2</c:v>
                </c:pt>
                <c:pt idx="32">
                  <c:v>6.491783383026685E-2</c:v>
                </c:pt>
                <c:pt idx="33">
                  <c:v>6.5351639922724317E-2</c:v>
                </c:pt>
                <c:pt idx="34">
                  <c:v>6.6244817361742314E-2</c:v>
                </c:pt>
                <c:pt idx="35">
                  <c:v>6.6415646083601412E-2</c:v>
                </c:pt>
                <c:pt idx="36">
                  <c:v>6.5353897255394769E-2</c:v>
                </c:pt>
                <c:pt idx="37">
                  <c:v>6.6260259689315884E-2</c:v>
                </c:pt>
                <c:pt idx="38">
                  <c:v>6.7756319926682046E-2</c:v>
                </c:pt>
                <c:pt idx="39">
                  <c:v>6.8655577004409232E-2</c:v>
                </c:pt>
                <c:pt idx="40">
                  <c:v>7.0455727028410978E-2</c:v>
                </c:pt>
                <c:pt idx="41">
                  <c:v>7.397396062718696E-2</c:v>
                </c:pt>
                <c:pt idx="42">
                  <c:v>7.6422362593135715E-2</c:v>
                </c:pt>
                <c:pt idx="43">
                  <c:v>8.2745260762675688E-2</c:v>
                </c:pt>
                <c:pt idx="44">
                  <c:v>9.1022686979710943E-2</c:v>
                </c:pt>
                <c:pt idx="45">
                  <c:v>0.10261419884789778</c:v>
                </c:pt>
                <c:pt idx="46">
                  <c:v>0.12033186948421534</c:v>
                </c:pt>
                <c:pt idx="47">
                  <c:v>0.15422201789776127</c:v>
                </c:pt>
                <c:pt idx="48">
                  <c:v>0.21604843652134484</c:v>
                </c:pt>
                <c:pt idx="49">
                  <c:v>0.33445350400672214</c:v>
                </c:pt>
                <c:pt idx="50">
                  <c:v>0.60255363957365538</c:v>
                </c:pt>
                <c:pt idx="51">
                  <c:v>1.3237875164656823</c:v>
                </c:pt>
                <c:pt idx="52">
                  <c:v>3.0790812903043014</c:v>
                </c:pt>
                <c:pt idx="53">
                  <c:v>4.7898906607025404</c:v>
                </c:pt>
                <c:pt idx="54">
                  <c:v>3.690427550607251</c:v>
                </c:pt>
                <c:pt idx="55">
                  <c:v>1.5448910273894318</c:v>
                </c:pt>
                <c:pt idx="56">
                  <c:v>0.4690816872823006</c:v>
                </c:pt>
                <c:pt idx="57">
                  <c:v>0.15711713566659855</c:v>
                </c:pt>
                <c:pt idx="58">
                  <c:v>9.2618796907265016E-2</c:v>
                </c:pt>
                <c:pt idx="59">
                  <c:v>7.7618378594298751E-2</c:v>
                </c:pt>
                <c:pt idx="60">
                  <c:v>6.9623362568973446E-2</c:v>
                </c:pt>
                <c:pt idx="61">
                  <c:v>6.4845483791595132E-2</c:v>
                </c:pt>
                <c:pt idx="62">
                  <c:v>6.2785849870075391E-2</c:v>
                </c:pt>
                <c:pt idx="63">
                  <c:v>6.0616119506445527E-2</c:v>
                </c:pt>
                <c:pt idx="64">
                  <c:v>5.8513421288851446E-2</c:v>
                </c:pt>
                <c:pt idx="65">
                  <c:v>5.7665449331157165E-2</c:v>
                </c:pt>
                <c:pt idx="66">
                  <c:v>5.7322444124832186E-2</c:v>
                </c:pt>
                <c:pt idx="67">
                  <c:v>5.7411639310578647E-2</c:v>
                </c:pt>
                <c:pt idx="68">
                  <c:v>5.6568551578201412E-2</c:v>
                </c:pt>
                <c:pt idx="69">
                  <c:v>5.5378011852521239E-2</c:v>
                </c:pt>
                <c:pt idx="70">
                  <c:v>5.4672897451718029E-2</c:v>
                </c:pt>
                <c:pt idx="71">
                  <c:v>5.5153953672632421E-2</c:v>
                </c:pt>
                <c:pt idx="72">
                  <c:v>5.4116343144498619E-2</c:v>
                </c:pt>
                <c:pt idx="73">
                  <c:v>5.3634001759912169E-2</c:v>
                </c:pt>
                <c:pt idx="74">
                  <c:v>5.3401041709823079E-2</c:v>
                </c:pt>
                <c:pt idx="75">
                  <c:v>5.2575573692062352E-2</c:v>
                </c:pt>
                <c:pt idx="76">
                  <c:v>5.2109928876356175E-2</c:v>
                </c:pt>
                <c:pt idx="77">
                  <c:v>5.2025844931340659E-2</c:v>
                </c:pt>
                <c:pt idx="78">
                  <c:v>5.2218439981589135E-2</c:v>
                </c:pt>
                <c:pt idx="79">
                  <c:v>4.3143336656997308E-2</c:v>
                </c:pt>
                <c:pt idx="80">
                  <c:v>2.7002389887772295E-2</c:v>
                </c:pt>
                <c:pt idx="81">
                  <c:v>1.2443989440773594E-2</c:v>
                </c:pt>
                <c:pt idx="82">
                  <c:v>3.5827859219515715E-2</c:v>
                </c:pt>
                <c:pt idx="83">
                  <c:v>5.1698423842947414E-2</c:v>
                </c:pt>
                <c:pt idx="84">
                  <c:v>5.5048145634653364E-2</c:v>
                </c:pt>
                <c:pt idx="85">
                  <c:v>5.6222597434107818E-2</c:v>
                </c:pt>
                <c:pt idx="86">
                  <c:v>6.1063263697224771E-2</c:v>
                </c:pt>
                <c:pt idx="87">
                  <c:v>7.7924018270221926E-2</c:v>
                </c:pt>
                <c:pt idx="88">
                  <c:v>0.1861848589957672</c:v>
                </c:pt>
                <c:pt idx="89">
                  <c:v>0.51026162569817179</c:v>
                </c:pt>
                <c:pt idx="90">
                  <c:v>0.79020041900703564</c:v>
                </c:pt>
                <c:pt idx="91">
                  <c:v>0.80684406539030706</c:v>
                </c:pt>
                <c:pt idx="92">
                  <c:v>0.85235748822068125</c:v>
                </c:pt>
                <c:pt idx="93">
                  <c:v>1.0159286705961001</c:v>
                </c:pt>
                <c:pt idx="94">
                  <c:v>1.1206191290392187</c:v>
                </c:pt>
                <c:pt idx="95">
                  <c:v>0.96619773881376947</c:v>
                </c:pt>
                <c:pt idx="96">
                  <c:v>0.69272184807748016</c:v>
                </c:pt>
                <c:pt idx="97">
                  <c:v>0.49258652987951124</c:v>
                </c:pt>
                <c:pt idx="98">
                  <c:v>0.37277248255440587</c:v>
                </c:pt>
                <c:pt idx="99">
                  <c:v>0.30437553418014135</c:v>
                </c:pt>
                <c:pt idx="100">
                  <c:v>0.25858970567455358</c:v>
                </c:pt>
                <c:pt idx="101">
                  <c:v>0.23316937187638639</c:v>
                </c:pt>
                <c:pt idx="102">
                  <c:v>0.21885023059155964</c:v>
                </c:pt>
                <c:pt idx="103">
                  <c:v>0.21069090442983154</c:v>
                </c:pt>
                <c:pt idx="104">
                  <c:v>0.20922481852334482</c:v>
                </c:pt>
                <c:pt idx="105">
                  <c:v>0.21077062228770066</c:v>
                </c:pt>
                <c:pt idx="106">
                  <c:v>0.21958650945720612</c:v>
                </c:pt>
                <c:pt idx="107">
                  <c:v>0.22799468297697623</c:v>
                </c:pt>
                <c:pt idx="108">
                  <c:v>0.22841269829959696</c:v>
                </c:pt>
                <c:pt idx="109">
                  <c:v>0.22680372014283362</c:v>
                </c:pt>
                <c:pt idx="110">
                  <c:v>0.23028799117980425</c:v>
                </c:pt>
                <c:pt idx="111">
                  <c:v>0.2560423642067533</c:v>
                </c:pt>
                <c:pt idx="112">
                  <c:v>0.32825508721281177</c:v>
                </c:pt>
                <c:pt idx="113">
                  <c:v>0.50378054605420031</c:v>
                </c:pt>
                <c:pt idx="114">
                  <c:v>0.81854824478215227</c:v>
                </c:pt>
                <c:pt idx="115">
                  <c:v>1.0777969400014693</c:v>
                </c:pt>
                <c:pt idx="116">
                  <c:v>0.87114983021710513</c:v>
                </c:pt>
                <c:pt idx="117">
                  <c:v>0.42182363968303055</c:v>
                </c:pt>
                <c:pt idx="118">
                  <c:v>0.2196886950532152</c:v>
                </c:pt>
                <c:pt idx="119">
                  <c:v>0.18597764219193297</c:v>
                </c:pt>
                <c:pt idx="120">
                  <c:v>0.18816176276851046</c:v>
                </c:pt>
                <c:pt idx="121">
                  <c:v>0.19618393994367245</c:v>
                </c:pt>
                <c:pt idx="122">
                  <c:v>0.21105410420334134</c:v>
                </c:pt>
                <c:pt idx="123">
                  <c:v>0.23508393616058654</c:v>
                </c:pt>
                <c:pt idx="124">
                  <c:v>0.26499681298697852</c:v>
                </c:pt>
                <c:pt idx="125">
                  <c:v>0.30189765113275063</c:v>
                </c:pt>
                <c:pt idx="126">
                  <c:v>0.32998599678136947</c:v>
                </c:pt>
                <c:pt idx="127">
                  <c:v>0.33246797741927087</c:v>
                </c:pt>
                <c:pt idx="128">
                  <c:v>0.29916316750985977</c:v>
                </c:pt>
                <c:pt idx="129">
                  <c:v>0.25655802707971714</c:v>
                </c:pt>
                <c:pt idx="130">
                  <c:v>0.21701172401305682</c:v>
                </c:pt>
                <c:pt idx="131">
                  <c:v>0.18848986414894134</c:v>
                </c:pt>
                <c:pt idx="132">
                  <c:v>0.16574719601284679</c:v>
                </c:pt>
                <c:pt idx="133">
                  <c:v>0.1484161137713032</c:v>
                </c:pt>
                <c:pt idx="134">
                  <c:v>0.13450791790049277</c:v>
                </c:pt>
                <c:pt idx="135">
                  <c:v>0.12188649140212382</c:v>
                </c:pt>
                <c:pt idx="136">
                  <c:v>0.10348908683911806</c:v>
                </c:pt>
                <c:pt idx="137">
                  <c:v>8.5003470572424758E-2</c:v>
                </c:pt>
                <c:pt idx="138">
                  <c:v>8.6809412129195115E-2</c:v>
                </c:pt>
                <c:pt idx="139">
                  <c:v>9.8310812453735533E-2</c:v>
                </c:pt>
                <c:pt idx="140">
                  <c:v>9.9283554647203981E-2</c:v>
                </c:pt>
                <c:pt idx="141">
                  <c:v>9.6156001000080413E-2</c:v>
                </c:pt>
                <c:pt idx="142">
                  <c:v>9.4425773231968504E-2</c:v>
                </c:pt>
                <c:pt idx="143">
                  <c:v>9.6230940975401108E-2</c:v>
                </c:pt>
                <c:pt idx="144">
                  <c:v>9.4555023439698044E-2</c:v>
                </c:pt>
                <c:pt idx="145">
                  <c:v>9.543853499983046E-2</c:v>
                </c:pt>
                <c:pt idx="146">
                  <c:v>9.5842419555690839E-2</c:v>
                </c:pt>
                <c:pt idx="147">
                  <c:v>9.7067565179216414E-2</c:v>
                </c:pt>
                <c:pt idx="148">
                  <c:v>9.9299638048205477E-2</c:v>
                </c:pt>
                <c:pt idx="149">
                  <c:v>0.10194842976308272</c:v>
                </c:pt>
                <c:pt idx="150">
                  <c:v>0.10009033273482548</c:v>
                </c:pt>
                <c:pt idx="151">
                  <c:v>9.9156993931055717E-2</c:v>
                </c:pt>
                <c:pt idx="152">
                  <c:v>9.8543389368175929E-2</c:v>
                </c:pt>
                <c:pt idx="153">
                  <c:v>9.7032478853402049E-2</c:v>
                </c:pt>
                <c:pt idx="154">
                  <c:v>9.5272415527952778E-2</c:v>
                </c:pt>
                <c:pt idx="155">
                  <c:v>9.4413463113743559E-2</c:v>
                </c:pt>
                <c:pt idx="156">
                  <c:v>9.6374991683072203E-2</c:v>
                </c:pt>
                <c:pt idx="157">
                  <c:v>9.9710020071809249E-2</c:v>
                </c:pt>
                <c:pt idx="158">
                  <c:v>0.11579798777874353</c:v>
                </c:pt>
                <c:pt idx="159">
                  <c:v>0.25108580544353343</c:v>
                </c:pt>
                <c:pt idx="160">
                  <c:v>1.0210803064950409</c:v>
                </c:pt>
                <c:pt idx="161">
                  <c:v>2.054952878769166</c:v>
                </c:pt>
                <c:pt idx="162">
                  <c:v>1.9287950584152982</c:v>
                </c:pt>
                <c:pt idx="163">
                  <c:v>1.037337657114703</c:v>
                </c:pt>
                <c:pt idx="164">
                  <c:v>0.53455289343297219</c:v>
                </c:pt>
                <c:pt idx="165">
                  <c:v>0.43753599341807353</c:v>
                </c:pt>
                <c:pt idx="166">
                  <c:v>0.4288063985029919</c:v>
                </c:pt>
                <c:pt idx="167">
                  <c:v>0.45348008539267243</c:v>
                </c:pt>
                <c:pt idx="168">
                  <c:v>0.51307983728177464</c:v>
                </c:pt>
                <c:pt idx="169">
                  <c:v>0.6384228080564609</c:v>
                </c:pt>
                <c:pt idx="170">
                  <c:v>0.96810202857642969</c:v>
                </c:pt>
                <c:pt idx="171">
                  <c:v>1.4970608398566028</c:v>
                </c:pt>
                <c:pt idx="172">
                  <c:v>1.8390653607286882</c:v>
                </c:pt>
                <c:pt idx="173">
                  <c:v>1.6621076510821364</c:v>
                </c:pt>
                <c:pt idx="174">
                  <c:v>1.1858340792856332</c:v>
                </c:pt>
                <c:pt idx="175">
                  <c:v>0.85304433353719566</c:v>
                </c:pt>
                <c:pt idx="176">
                  <c:v>0.71973393552070741</c:v>
                </c:pt>
                <c:pt idx="177">
                  <c:v>0.662718037625046</c:v>
                </c:pt>
                <c:pt idx="178">
                  <c:v>0.55804508350332671</c:v>
                </c:pt>
                <c:pt idx="179">
                  <c:v>0.40896348573633295</c:v>
                </c:pt>
                <c:pt idx="180">
                  <c:v>0.29307394362162809</c:v>
                </c:pt>
                <c:pt idx="181">
                  <c:v>0.23941514589572638</c:v>
                </c:pt>
                <c:pt idx="182">
                  <c:v>0.21472123049967962</c:v>
                </c:pt>
                <c:pt idx="183">
                  <c:v>0.19786350933530278</c:v>
                </c:pt>
                <c:pt idx="184">
                  <c:v>0.18655057781074685</c:v>
                </c:pt>
                <c:pt idx="185">
                  <c:v>0.18597274816196346</c:v>
                </c:pt>
                <c:pt idx="186">
                  <c:v>0.22259070549270918</c:v>
                </c:pt>
                <c:pt idx="187">
                  <c:v>0.32231283657287868</c:v>
                </c:pt>
                <c:pt idx="188">
                  <c:v>0.44925204850662065</c:v>
                </c:pt>
                <c:pt idx="189">
                  <c:v>0.5514477636711933</c:v>
                </c:pt>
                <c:pt idx="190">
                  <c:v>0.55454711008748647</c:v>
                </c:pt>
                <c:pt idx="191">
                  <c:v>0.47509941639923398</c:v>
                </c:pt>
                <c:pt idx="192">
                  <c:v>0.370974116977146</c:v>
                </c:pt>
                <c:pt idx="193">
                  <c:v>0.31227873265229772</c:v>
                </c:pt>
                <c:pt idx="194">
                  <c:v>0.29643481933677651</c:v>
                </c:pt>
                <c:pt idx="195">
                  <c:v>0.30401801657981531</c:v>
                </c:pt>
                <c:pt idx="196">
                  <c:v>0.32249720702814844</c:v>
                </c:pt>
                <c:pt idx="197">
                  <c:v>0.36306643023678981</c:v>
                </c:pt>
                <c:pt idx="198">
                  <c:v>0.41669568428231479</c:v>
                </c:pt>
                <c:pt idx="199">
                  <c:v>0.50581110541025187</c:v>
                </c:pt>
                <c:pt idx="200">
                  <c:v>0.64967253049522378</c:v>
                </c:pt>
                <c:pt idx="201">
                  <c:v>0.80984384556119737</c:v>
                </c:pt>
                <c:pt idx="202">
                  <c:v>0.8796824504191193</c:v>
                </c:pt>
                <c:pt idx="203">
                  <c:v>0.79776678166185622</c:v>
                </c:pt>
                <c:pt idx="204">
                  <c:v>0.62587511782377614</c:v>
                </c:pt>
                <c:pt idx="205">
                  <c:v>0.47723305734568572</c:v>
                </c:pt>
                <c:pt idx="206">
                  <c:v>0.39275547514450276</c:v>
                </c:pt>
                <c:pt idx="207">
                  <c:v>0.35804351207753149</c:v>
                </c:pt>
                <c:pt idx="208">
                  <c:v>0.33976870865950121</c:v>
                </c:pt>
                <c:pt idx="209">
                  <c:v>0.31412049286699845</c:v>
                </c:pt>
                <c:pt idx="210">
                  <c:v>0.27637681361356781</c:v>
                </c:pt>
                <c:pt idx="211">
                  <c:v>0.2364807921704857</c:v>
                </c:pt>
                <c:pt idx="212">
                  <c:v>0.20624051084818926</c:v>
                </c:pt>
                <c:pt idx="213">
                  <c:v>0.18600716475459664</c:v>
                </c:pt>
                <c:pt idx="214">
                  <c:v>0.17132355512507672</c:v>
                </c:pt>
                <c:pt idx="215">
                  <c:v>0.15561273091581249</c:v>
                </c:pt>
                <c:pt idx="216">
                  <c:v>0.14575415289980759</c:v>
                </c:pt>
                <c:pt idx="217">
                  <c:v>0.13739576212563687</c:v>
                </c:pt>
                <c:pt idx="218">
                  <c:v>0.14036193345641332</c:v>
                </c:pt>
                <c:pt idx="219">
                  <c:v>0.1444477282160648</c:v>
                </c:pt>
                <c:pt idx="220">
                  <c:v>0.14267335764011152</c:v>
                </c:pt>
                <c:pt idx="221">
                  <c:v>0.14031897399469956</c:v>
                </c:pt>
                <c:pt idx="222">
                  <c:v>0.13914453501671364</c:v>
                </c:pt>
                <c:pt idx="223">
                  <c:v>0.14056334364339831</c:v>
                </c:pt>
                <c:pt idx="224">
                  <c:v>0.14692218868555418</c:v>
                </c:pt>
                <c:pt idx="225">
                  <c:v>0.14998369140608878</c:v>
                </c:pt>
                <c:pt idx="226">
                  <c:v>0.15113953548364359</c:v>
                </c:pt>
                <c:pt idx="227">
                  <c:v>0.15392636388323364</c:v>
                </c:pt>
                <c:pt idx="228">
                  <c:v>0.15861741642973284</c:v>
                </c:pt>
                <c:pt idx="229">
                  <c:v>0.16441811353154775</c:v>
                </c:pt>
                <c:pt idx="230">
                  <c:v>0.16914137813229199</c:v>
                </c:pt>
                <c:pt idx="231">
                  <c:v>0.1741993011633291</c:v>
                </c:pt>
                <c:pt idx="232">
                  <c:v>0.17578458977141917</c:v>
                </c:pt>
                <c:pt idx="233">
                  <c:v>0.17776769762653707</c:v>
                </c:pt>
                <c:pt idx="234">
                  <c:v>0.18545777312307762</c:v>
                </c:pt>
                <c:pt idx="235">
                  <c:v>0.20221441887978187</c:v>
                </c:pt>
                <c:pt idx="236">
                  <c:v>0.22992278824038304</c:v>
                </c:pt>
                <c:pt idx="237">
                  <c:v>0.27444711622544754</c:v>
                </c:pt>
                <c:pt idx="238">
                  <c:v>0.32397061625579454</c:v>
                </c:pt>
                <c:pt idx="239">
                  <c:v>0.37089613454275655</c:v>
                </c:pt>
                <c:pt idx="240">
                  <c:v>0.40731107221511104</c:v>
                </c:pt>
                <c:pt idx="241">
                  <c:v>0.43956548105019438</c:v>
                </c:pt>
                <c:pt idx="242">
                  <c:v>0.47635894015098695</c:v>
                </c:pt>
                <c:pt idx="243">
                  <c:v>0.49102212216427593</c:v>
                </c:pt>
                <c:pt idx="244">
                  <c:v>0.46127480669877735</c:v>
                </c:pt>
                <c:pt idx="245">
                  <c:v>0.41010489887392237</c:v>
                </c:pt>
                <c:pt idx="246">
                  <c:v>0.37438399332831174</c:v>
                </c:pt>
                <c:pt idx="247">
                  <c:v>0.31273152432287538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AC0-48F3-A731-31FCC18FB86B}"/>
            </c:ext>
          </c:extLst>
        </c:ser>
        <c:ser>
          <c:idx val="2"/>
          <c:order val="2"/>
          <c:tx>
            <c:strRef>
              <c:f>'300KC.S.'!$H$1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'300KC.S.'!$H$2:$H$249</c:f>
              <c:numCache>
                <c:formatCode>0.00E+00</c:formatCode>
                <c:ptCount val="248"/>
                <c:pt idx="0">
                  <c:v>0.32816002217327733</c:v>
                </c:pt>
                <c:pt idx="1">
                  <c:v>0.28468001333052495</c:v>
                </c:pt>
                <c:pt idx="2">
                  <c:v>0.22477899055155623</c:v>
                </c:pt>
                <c:pt idx="3">
                  <c:v>0.19391399720760633</c:v>
                </c:pt>
                <c:pt idx="4">
                  <c:v>0.169859371166593</c:v>
                </c:pt>
                <c:pt idx="5">
                  <c:v>0.15005865792763742</c:v>
                </c:pt>
                <c:pt idx="6">
                  <c:v>0.13011622016439739</c:v>
                </c:pt>
                <c:pt idx="7">
                  <c:v>0.11621867140068919</c:v>
                </c:pt>
                <c:pt idx="8">
                  <c:v>0.10736366180989294</c:v>
                </c:pt>
                <c:pt idx="9">
                  <c:v>9.8370422860466725E-2</c:v>
                </c:pt>
                <c:pt idx="10">
                  <c:v>9.3285897269628354E-2</c:v>
                </c:pt>
                <c:pt idx="11">
                  <c:v>8.883060516677542E-2</c:v>
                </c:pt>
                <c:pt idx="12">
                  <c:v>8.2202260463318313E-2</c:v>
                </c:pt>
                <c:pt idx="13">
                  <c:v>8.0214814487991906E-2</c:v>
                </c:pt>
                <c:pt idx="14">
                  <c:v>7.7348075175128705E-2</c:v>
                </c:pt>
                <c:pt idx="15">
                  <c:v>7.6312824880281863E-2</c:v>
                </c:pt>
                <c:pt idx="16">
                  <c:v>7.2800531433029378E-2</c:v>
                </c:pt>
                <c:pt idx="17">
                  <c:v>7.0643806883841004E-2</c:v>
                </c:pt>
                <c:pt idx="18">
                  <c:v>6.8711654132968994E-2</c:v>
                </c:pt>
                <c:pt idx="19">
                  <c:v>6.7006293203004941E-2</c:v>
                </c:pt>
                <c:pt idx="20">
                  <c:v>6.5186818816926048E-2</c:v>
                </c:pt>
                <c:pt idx="21">
                  <c:v>6.1866964599505254E-2</c:v>
                </c:pt>
                <c:pt idx="22">
                  <c:v>6.3174156554304278E-2</c:v>
                </c:pt>
                <c:pt idx="23">
                  <c:v>6.2079745397245922E-2</c:v>
                </c:pt>
                <c:pt idx="24">
                  <c:v>6.2066875486424741E-2</c:v>
                </c:pt>
                <c:pt idx="25">
                  <c:v>6.1384541398032191E-2</c:v>
                </c:pt>
                <c:pt idx="26">
                  <c:v>5.9770992990104105E-2</c:v>
                </c:pt>
                <c:pt idx="27">
                  <c:v>6.0421249307100654E-2</c:v>
                </c:pt>
                <c:pt idx="28">
                  <c:v>6.1267993914479547E-2</c:v>
                </c:pt>
                <c:pt idx="29">
                  <c:v>6.284590125924687E-2</c:v>
                </c:pt>
                <c:pt idx="30">
                  <c:v>6.3356436107699476E-2</c:v>
                </c:pt>
                <c:pt idx="31">
                  <c:v>6.3813551940229807E-2</c:v>
                </c:pt>
                <c:pt idx="32">
                  <c:v>6.3951342922150572E-2</c:v>
                </c:pt>
                <c:pt idx="33">
                  <c:v>6.4116640561572125E-2</c:v>
                </c:pt>
                <c:pt idx="34">
                  <c:v>6.5652925074501267E-2</c:v>
                </c:pt>
                <c:pt idx="35">
                  <c:v>6.5166898594198747E-2</c:v>
                </c:pt>
                <c:pt idx="36">
                  <c:v>6.3783098828462212E-2</c:v>
                </c:pt>
                <c:pt idx="37">
                  <c:v>6.4173051942835485E-2</c:v>
                </c:pt>
                <c:pt idx="38">
                  <c:v>6.4439438362800291E-2</c:v>
                </c:pt>
                <c:pt idx="39">
                  <c:v>6.5810236408502407E-2</c:v>
                </c:pt>
                <c:pt idx="40">
                  <c:v>6.620764192693232E-2</c:v>
                </c:pt>
                <c:pt idx="41">
                  <c:v>6.8984913885053623E-2</c:v>
                </c:pt>
                <c:pt idx="42">
                  <c:v>7.1640898411453893E-2</c:v>
                </c:pt>
                <c:pt idx="43">
                  <c:v>7.6235440283587655E-2</c:v>
                </c:pt>
                <c:pt idx="44">
                  <c:v>8.3156200764620353E-2</c:v>
                </c:pt>
                <c:pt idx="45">
                  <c:v>9.042814393880283E-2</c:v>
                </c:pt>
                <c:pt idx="46">
                  <c:v>0.10501852043338042</c:v>
                </c:pt>
                <c:pt idx="47">
                  <c:v>0.13131356024747606</c:v>
                </c:pt>
                <c:pt idx="48">
                  <c:v>0.18159086654702047</c:v>
                </c:pt>
                <c:pt idx="49">
                  <c:v>0.28137993123559191</c:v>
                </c:pt>
                <c:pt idx="50">
                  <c:v>0.51264414241905654</c:v>
                </c:pt>
                <c:pt idx="51">
                  <c:v>1.1900264489465238</c:v>
                </c:pt>
                <c:pt idx="52">
                  <c:v>3.0312804903239408</c:v>
                </c:pt>
                <c:pt idx="53">
                  <c:v>5.1349600685171826</c:v>
                </c:pt>
                <c:pt idx="54">
                  <c:v>4.0565567627516197</c:v>
                </c:pt>
                <c:pt idx="55">
                  <c:v>1.6462932235437449</c:v>
                </c:pt>
                <c:pt idx="56">
                  <c:v>0.46923528389341235</c:v>
                </c:pt>
                <c:pt idx="57">
                  <c:v>0.14428650440534208</c:v>
                </c:pt>
                <c:pt idx="58">
                  <c:v>8.481054264304487E-2</c:v>
                </c:pt>
                <c:pt idx="59">
                  <c:v>7.1935765247994846E-2</c:v>
                </c:pt>
                <c:pt idx="60">
                  <c:v>6.6802314002503652E-2</c:v>
                </c:pt>
                <c:pt idx="61">
                  <c:v>6.2719423654629083E-2</c:v>
                </c:pt>
                <c:pt idx="62">
                  <c:v>6.0257530416233246E-2</c:v>
                </c:pt>
                <c:pt idx="63">
                  <c:v>5.9121358694113883E-2</c:v>
                </c:pt>
                <c:pt idx="64">
                  <c:v>5.772462533445314E-2</c:v>
                </c:pt>
                <c:pt idx="65">
                  <c:v>5.71948878089341E-2</c:v>
                </c:pt>
                <c:pt idx="66">
                  <c:v>5.6366340277994774E-2</c:v>
                </c:pt>
                <c:pt idx="67">
                  <c:v>5.6077421887577319E-2</c:v>
                </c:pt>
                <c:pt idx="68">
                  <c:v>5.596133277426623E-2</c:v>
                </c:pt>
                <c:pt idx="69">
                  <c:v>5.4684228864144209E-2</c:v>
                </c:pt>
                <c:pt idx="70">
                  <c:v>5.4798679248304123E-2</c:v>
                </c:pt>
                <c:pt idx="71">
                  <c:v>5.5029354997995564E-2</c:v>
                </c:pt>
                <c:pt idx="72">
                  <c:v>5.4506969168370237E-2</c:v>
                </c:pt>
                <c:pt idx="73">
                  <c:v>5.3324620532045008E-2</c:v>
                </c:pt>
                <c:pt idx="74">
                  <c:v>5.2502477595967163E-2</c:v>
                </c:pt>
                <c:pt idx="75">
                  <c:v>5.2758543650735498E-2</c:v>
                </c:pt>
                <c:pt idx="76">
                  <c:v>5.2682302387890984E-2</c:v>
                </c:pt>
                <c:pt idx="77">
                  <c:v>5.2498697337351387E-2</c:v>
                </c:pt>
                <c:pt idx="78">
                  <c:v>5.2770418327946565E-2</c:v>
                </c:pt>
                <c:pt idx="79">
                  <c:v>4.933729926878385E-2</c:v>
                </c:pt>
                <c:pt idx="80">
                  <c:v>3.4318972321860208E-2</c:v>
                </c:pt>
                <c:pt idx="81">
                  <c:v>9.9851403041423554E-3</c:v>
                </c:pt>
                <c:pt idx="82">
                  <c:v>3.0554856632205116E-2</c:v>
                </c:pt>
                <c:pt idx="83">
                  <c:v>5.2408676087713373E-2</c:v>
                </c:pt>
                <c:pt idx="84">
                  <c:v>5.5270890938256829E-2</c:v>
                </c:pt>
                <c:pt idx="85">
                  <c:v>5.5917746133250963E-2</c:v>
                </c:pt>
                <c:pt idx="86">
                  <c:v>5.9232447943336097E-2</c:v>
                </c:pt>
                <c:pt idx="87">
                  <c:v>7.6244407012594176E-2</c:v>
                </c:pt>
                <c:pt idx="88">
                  <c:v>0.18562789247219474</c:v>
                </c:pt>
                <c:pt idx="89">
                  <c:v>0.50585323696860562</c:v>
                </c:pt>
                <c:pt idx="90">
                  <c:v>0.75152848266150518</c:v>
                </c:pt>
                <c:pt idx="91">
                  <c:v>0.74918392998344485</c:v>
                </c:pt>
                <c:pt idx="92">
                  <c:v>0.81651200205802965</c:v>
                </c:pt>
                <c:pt idx="93">
                  <c:v>1.0353591485229401</c:v>
                </c:pt>
                <c:pt idx="94">
                  <c:v>1.172731154865881</c:v>
                </c:pt>
                <c:pt idx="95">
                  <c:v>0.99877446468557063</c:v>
                </c:pt>
                <c:pt idx="96">
                  <c:v>0.69166640284053904</c:v>
                </c:pt>
                <c:pt idx="97">
                  <c:v>0.46963108030273903</c:v>
                </c:pt>
                <c:pt idx="98">
                  <c:v>0.34729414808181569</c:v>
                </c:pt>
                <c:pt idx="99">
                  <c:v>0.27933806212471873</c:v>
                </c:pt>
                <c:pt idx="100">
                  <c:v>0.23875424010597024</c:v>
                </c:pt>
                <c:pt idx="101">
                  <c:v>0.21733468757802693</c:v>
                </c:pt>
                <c:pt idx="102">
                  <c:v>0.20650295743125607</c:v>
                </c:pt>
                <c:pt idx="103">
                  <c:v>0.19948414644609547</c:v>
                </c:pt>
                <c:pt idx="104">
                  <c:v>0.20127402299929045</c:v>
                </c:pt>
                <c:pt idx="105">
                  <c:v>0.20637243520909485</c:v>
                </c:pt>
                <c:pt idx="106">
                  <c:v>0.21668472524000601</c:v>
                </c:pt>
                <c:pt idx="107">
                  <c:v>0.22516791214776072</c:v>
                </c:pt>
                <c:pt idx="108">
                  <c:v>0.2238721439049432</c:v>
                </c:pt>
                <c:pt idx="109">
                  <c:v>0.21865394599984733</c:v>
                </c:pt>
                <c:pt idx="110">
                  <c:v>0.21681261498040835</c:v>
                </c:pt>
                <c:pt idx="111">
                  <c:v>0.23696635698200028</c:v>
                </c:pt>
                <c:pt idx="112">
                  <c:v>0.29807942693834094</c:v>
                </c:pt>
                <c:pt idx="113">
                  <c:v>0.45069858176289712</c:v>
                </c:pt>
                <c:pt idx="114">
                  <c:v>0.78475137621760915</c:v>
                </c:pt>
                <c:pt idx="115">
                  <c:v>1.1517520228304581</c:v>
                </c:pt>
                <c:pt idx="116">
                  <c:v>0.98836440109797941</c:v>
                </c:pt>
                <c:pt idx="117">
                  <c:v>0.45379538961446941</c:v>
                </c:pt>
                <c:pt idx="118">
                  <c:v>0.21234641603541016</c:v>
                </c:pt>
                <c:pt idx="119">
                  <c:v>0.17471923683947241</c:v>
                </c:pt>
                <c:pt idx="120">
                  <c:v>0.17845538231787678</c:v>
                </c:pt>
                <c:pt idx="121">
                  <c:v>0.18744959428587718</c:v>
                </c:pt>
                <c:pt idx="122">
                  <c:v>0.20757617100102058</c:v>
                </c:pt>
                <c:pt idx="123">
                  <c:v>0.23625806462411195</c:v>
                </c:pt>
                <c:pt idx="124">
                  <c:v>0.27591132470488033</c:v>
                </c:pt>
                <c:pt idx="125">
                  <c:v>0.32177594289749728</c:v>
                </c:pt>
                <c:pt idx="126">
                  <c:v>0.35987322631697827</c:v>
                </c:pt>
                <c:pt idx="127">
                  <c:v>0.36151207468883706</c:v>
                </c:pt>
                <c:pt idx="128">
                  <c:v>0.32447902774309734</c:v>
                </c:pt>
                <c:pt idx="129">
                  <c:v>0.2697979719265865</c:v>
                </c:pt>
                <c:pt idx="130">
                  <c:v>0.2219869278225062</c:v>
                </c:pt>
                <c:pt idx="131">
                  <c:v>0.1869106693619946</c:v>
                </c:pt>
                <c:pt idx="132">
                  <c:v>0.15983688664653448</c:v>
                </c:pt>
                <c:pt idx="133">
                  <c:v>0.14091308085025581</c:v>
                </c:pt>
                <c:pt idx="134">
                  <c:v>0.12811455952807427</c:v>
                </c:pt>
                <c:pt idx="135">
                  <c:v>0.11633158302335968</c:v>
                </c:pt>
                <c:pt idx="136">
                  <c:v>9.9958627614893381E-2</c:v>
                </c:pt>
                <c:pt idx="137">
                  <c:v>8.395373092187923E-2</c:v>
                </c:pt>
                <c:pt idx="138">
                  <c:v>8.5029679162567914E-2</c:v>
                </c:pt>
                <c:pt idx="139">
                  <c:v>9.3062428818097023E-2</c:v>
                </c:pt>
                <c:pt idx="140">
                  <c:v>9.5048275310835748E-2</c:v>
                </c:pt>
                <c:pt idx="141">
                  <c:v>9.3350137970058145E-2</c:v>
                </c:pt>
                <c:pt idx="142">
                  <c:v>9.2233157817487255E-2</c:v>
                </c:pt>
                <c:pt idx="143">
                  <c:v>9.4219755178440764E-2</c:v>
                </c:pt>
                <c:pt idx="144">
                  <c:v>9.4330829617639E-2</c:v>
                </c:pt>
                <c:pt idx="145">
                  <c:v>9.4401954017205358E-2</c:v>
                </c:pt>
                <c:pt idx="146">
                  <c:v>9.6513649429044751E-2</c:v>
                </c:pt>
                <c:pt idx="147">
                  <c:v>9.877448992767382E-2</c:v>
                </c:pt>
                <c:pt idx="148">
                  <c:v>9.9820749994332464E-2</c:v>
                </c:pt>
                <c:pt idx="149">
                  <c:v>0.10142388769591792</c:v>
                </c:pt>
                <c:pt idx="150">
                  <c:v>0.10290522109594613</c:v>
                </c:pt>
                <c:pt idx="151">
                  <c:v>0.10052916379441723</c:v>
                </c:pt>
                <c:pt idx="152">
                  <c:v>9.8726577278659855E-2</c:v>
                </c:pt>
                <c:pt idx="153">
                  <c:v>9.6264027215701389E-2</c:v>
                </c:pt>
                <c:pt idx="154">
                  <c:v>9.3565144714399973E-2</c:v>
                </c:pt>
                <c:pt idx="155">
                  <c:v>9.285590303397584E-2</c:v>
                </c:pt>
                <c:pt idx="156">
                  <c:v>9.2677881362469128E-2</c:v>
                </c:pt>
                <c:pt idx="157">
                  <c:v>9.6091827364613316E-2</c:v>
                </c:pt>
                <c:pt idx="158">
                  <c:v>0.10970672311854034</c:v>
                </c:pt>
                <c:pt idx="159">
                  <c:v>0.25738774573659595</c:v>
                </c:pt>
                <c:pt idx="160">
                  <c:v>1.0950758013136319</c:v>
                </c:pt>
                <c:pt idx="161">
                  <c:v>2.1338041118072639</c:v>
                </c:pt>
                <c:pt idx="162">
                  <c:v>1.9193595559749448</c:v>
                </c:pt>
                <c:pt idx="163">
                  <c:v>0.94325871962118424</c:v>
                </c:pt>
                <c:pt idx="164">
                  <c:v>0.45223852138973952</c:v>
                </c:pt>
                <c:pt idx="165">
                  <c:v>0.37342452042300933</c:v>
                </c:pt>
                <c:pt idx="166">
                  <c:v>0.36971425398047253</c:v>
                </c:pt>
                <c:pt idx="167">
                  <c:v>0.39384538860526286</c:v>
                </c:pt>
                <c:pt idx="168">
                  <c:v>0.45243908613921685</c:v>
                </c:pt>
                <c:pt idx="169">
                  <c:v>0.58365537266832179</c:v>
                </c:pt>
                <c:pt idx="170">
                  <c:v>0.9676763023243955</c:v>
                </c:pt>
                <c:pt idx="171">
                  <c:v>1.6133534339626516</c:v>
                </c:pt>
                <c:pt idx="172">
                  <c:v>2.0406997780263723</c:v>
                </c:pt>
                <c:pt idx="173">
                  <c:v>1.8071520447925837</c:v>
                </c:pt>
                <c:pt idx="174">
                  <c:v>1.2132599539431121</c:v>
                </c:pt>
                <c:pt idx="175">
                  <c:v>0.8124212431444251</c:v>
                </c:pt>
                <c:pt idx="176">
                  <c:v>0.67902357263573732</c:v>
                </c:pt>
                <c:pt idx="177">
                  <c:v>0.65604201058324663</c:v>
                </c:pt>
                <c:pt idx="178">
                  <c:v>0.56945113940945369</c:v>
                </c:pt>
                <c:pt idx="179">
                  <c:v>0.4092047822584704</c:v>
                </c:pt>
                <c:pt idx="180">
                  <c:v>0.27689700584953331</c:v>
                </c:pt>
                <c:pt idx="181">
                  <c:v>0.21829510208130307</c:v>
                </c:pt>
                <c:pt idx="182">
                  <c:v>0.19434878100500752</c:v>
                </c:pt>
                <c:pt idx="183">
                  <c:v>0.17956232571721004</c:v>
                </c:pt>
                <c:pt idx="184">
                  <c:v>0.16930029054060211</c:v>
                </c:pt>
                <c:pt idx="185">
                  <c:v>0.1677569046211842</c:v>
                </c:pt>
                <c:pt idx="186">
                  <c:v>0.20402679547527611</c:v>
                </c:pt>
                <c:pt idx="187">
                  <c:v>0.30495110255696334</c:v>
                </c:pt>
                <c:pt idx="188">
                  <c:v>0.43545425533134735</c:v>
                </c:pt>
                <c:pt idx="189">
                  <c:v>0.54623539459359771</c:v>
                </c:pt>
                <c:pt idx="190">
                  <c:v>0.5579243000476225</c:v>
                </c:pt>
                <c:pt idx="191">
                  <c:v>0.46875019192562173</c:v>
                </c:pt>
                <c:pt idx="192">
                  <c:v>0.35037644359090975</c:v>
                </c:pt>
                <c:pt idx="193">
                  <c:v>0.28387782319922711</c:v>
                </c:pt>
                <c:pt idx="194">
                  <c:v>0.2684688352187849</c:v>
                </c:pt>
                <c:pt idx="195">
                  <c:v>0.2797145084972405</c:v>
                </c:pt>
                <c:pt idx="196">
                  <c:v>0.30148708016130465</c:v>
                </c:pt>
                <c:pt idx="197">
                  <c:v>0.34568417555417275</c:v>
                </c:pt>
                <c:pt idx="198">
                  <c:v>0.40157756882452522</c:v>
                </c:pt>
                <c:pt idx="199">
                  <c:v>0.50907793456058026</c:v>
                </c:pt>
                <c:pt idx="200">
                  <c:v>0.68994574463682679</c:v>
                </c:pt>
                <c:pt idx="201">
                  <c:v>0.89031413689247119</c:v>
                </c:pt>
                <c:pt idx="202">
                  <c:v>0.98254806853371035</c:v>
                </c:pt>
                <c:pt idx="203">
                  <c:v>0.87604098148459975</c:v>
                </c:pt>
                <c:pt idx="204">
                  <c:v>0.66305672659678228</c:v>
                </c:pt>
                <c:pt idx="205">
                  <c:v>0.48202811668539092</c:v>
                </c:pt>
                <c:pt idx="206">
                  <c:v>0.38750926714906986</c:v>
                </c:pt>
                <c:pt idx="207">
                  <c:v>0.3551865883108497</c:v>
                </c:pt>
                <c:pt idx="208">
                  <c:v>0.33852650874636869</c:v>
                </c:pt>
                <c:pt idx="209">
                  <c:v>0.31529032239494204</c:v>
                </c:pt>
                <c:pt idx="210">
                  <c:v>0.27382937300466087</c:v>
                </c:pt>
                <c:pt idx="211">
                  <c:v>0.23002422415539095</c:v>
                </c:pt>
                <c:pt idx="212">
                  <c:v>0.19716439167215383</c:v>
                </c:pt>
                <c:pt idx="213">
                  <c:v>0.17278004488421225</c:v>
                </c:pt>
                <c:pt idx="214">
                  <c:v>0.15757613722955274</c:v>
                </c:pt>
                <c:pt idx="215">
                  <c:v>0.14327372684085202</c:v>
                </c:pt>
                <c:pt idx="216">
                  <c:v>0.13082560550205397</c:v>
                </c:pt>
                <c:pt idx="217">
                  <c:v>0.12235212434350141</c:v>
                </c:pt>
                <c:pt idx="218">
                  <c:v>0.12628777713567232</c:v>
                </c:pt>
                <c:pt idx="219">
                  <c:v>0.13272603518160381</c:v>
                </c:pt>
                <c:pt idx="220">
                  <c:v>0.13250081914724521</c:v>
                </c:pt>
                <c:pt idx="221">
                  <c:v>0.13318490896397819</c:v>
                </c:pt>
                <c:pt idx="222">
                  <c:v>0.13179166336496001</c:v>
                </c:pt>
                <c:pt idx="223">
                  <c:v>0.13428344989621779</c:v>
                </c:pt>
                <c:pt idx="224">
                  <c:v>0.1393038258682737</c:v>
                </c:pt>
                <c:pt idx="225">
                  <c:v>0.14249320155310397</c:v>
                </c:pt>
                <c:pt idx="226">
                  <c:v>0.14500885814047915</c:v>
                </c:pt>
                <c:pt idx="227">
                  <c:v>0.14870881606583861</c:v>
                </c:pt>
                <c:pt idx="228">
                  <c:v>0.15257243438247092</c:v>
                </c:pt>
                <c:pt idx="229">
                  <c:v>0.1581939129425016</c:v>
                </c:pt>
                <c:pt idx="230">
                  <c:v>0.16296183872713901</c:v>
                </c:pt>
                <c:pt idx="231">
                  <c:v>0.16524791846860057</c:v>
                </c:pt>
                <c:pt idx="232">
                  <c:v>0.16742331549599762</c:v>
                </c:pt>
                <c:pt idx="233">
                  <c:v>0.16915698060325271</c:v>
                </c:pt>
                <c:pt idx="234">
                  <c:v>0.17433558687129647</c:v>
                </c:pt>
                <c:pt idx="235">
                  <c:v>0.18719635694568521</c:v>
                </c:pt>
                <c:pt idx="236">
                  <c:v>0.21313549114999028</c:v>
                </c:pt>
                <c:pt idx="237">
                  <c:v>0.25591725031210161</c:v>
                </c:pt>
                <c:pt idx="238">
                  <c:v>0.31812976683364708</c:v>
                </c:pt>
                <c:pt idx="239">
                  <c:v>0.37398340185417789</c:v>
                </c:pt>
                <c:pt idx="240">
                  <c:v>0.42468989376206656</c:v>
                </c:pt>
                <c:pt idx="241">
                  <c:v>0.47130174727057456</c:v>
                </c:pt>
                <c:pt idx="242">
                  <c:v>0.51684634009844865</c:v>
                </c:pt>
                <c:pt idx="243">
                  <c:v>0.53763341574315926</c:v>
                </c:pt>
                <c:pt idx="244">
                  <c:v>0.50305882240775068</c:v>
                </c:pt>
                <c:pt idx="245">
                  <c:v>0.44247009616620281</c:v>
                </c:pt>
                <c:pt idx="246">
                  <c:v>0.39024003637245813</c:v>
                </c:pt>
                <c:pt idx="247">
                  <c:v>0.31669006589197263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AC0-48F3-A731-31FCC18FB86B}"/>
            </c:ext>
          </c:extLst>
        </c:ser>
        <c:ser>
          <c:idx val="3"/>
          <c:order val="3"/>
          <c:tx>
            <c:strRef>
              <c:f>'300KC.S.'!$J$1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'300KC.S.'!$J$2:$J$249</c:f>
              <c:numCache>
                <c:formatCode>0.00E+00</c:formatCode>
                <c:ptCount val="248"/>
                <c:pt idx="0">
                  <c:v>0.3196702905393648</c:v>
                </c:pt>
                <c:pt idx="1">
                  <c:v>0.26759375232963672</c:v>
                </c:pt>
                <c:pt idx="2">
                  <c:v>0.22303241657211056</c:v>
                </c:pt>
                <c:pt idx="3">
                  <c:v>0.18447081250439881</c:v>
                </c:pt>
                <c:pt idx="4">
                  <c:v>0.16178505362656023</c:v>
                </c:pt>
                <c:pt idx="5">
                  <c:v>0.14349235843133801</c:v>
                </c:pt>
                <c:pt idx="6">
                  <c:v>0.12761246048620603</c:v>
                </c:pt>
                <c:pt idx="7">
                  <c:v>0.11513355547603474</c:v>
                </c:pt>
                <c:pt idx="8">
                  <c:v>0.10607695966330644</c:v>
                </c:pt>
                <c:pt idx="9">
                  <c:v>9.9448552002595406E-2</c:v>
                </c:pt>
                <c:pt idx="10">
                  <c:v>9.6757447333202018E-2</c:v>
                </c:pt>
                <c:pt idx="11">
                  <c:v>9.0699849405991614E-2</c:v>
                </c:pt>
                <c:pt idx="12">
                  <c:v>8.5303151296296689E-2</c:v>
                </c:pt>
                <c:pt idx="13">
                  <c:v>8.1036126251929658E-2</c:v>
                </c:pt>
                <c:pt idx="14">
                  <c:v>8.006281572886971E-2</c:v>
                </c:pt>
                <c:pt idx="15">
                  <c:v>7.8334524057953769E-2</c:v>
                </c:pt>
                <c:pt idx="16">
                  <c:v>7.6536187380887896E-2</c:v>
                </c:pt>
                <c:pt idx="17">
                  <c:v>7.3394980842041116E-2</c:v>
                </c:pt>
                <c:pt idx="18">
                  <c:v>7.2419825050988137E-2</c:v>
                </c:pt>
                <c:pt idx="19">
                  <c:v>6.9352523545559638E-2</c:v>
                </c:pt>
                <c:pt idx="20">
                  <c:v>6.9497647038884905E-2</c:v>
                </c:pt>
                <c:pt idx="21">
                  <c:v>6.7491913857757407E-2</c:v>
                </c:pt>
                <c:pt idx="22">
                  <c:v>6.6136503007949862E-2</c:v>
                </c:pt>
                <c:pt idx="23">
                  <c:v>6.4232785809532872E-2</c:v>
                </c:pt>
                <c:pt idx="24">
                  <c:v>6.4621426586166847E-2</c:v>
                </c:pt>
                <c:pt idx="25">
                  <c:v>6.4463855051647201E-2</c:v>
                </c:pt>
                <c:pt idx="26">
                  <c:v>6.3810865966361055E-2</c:v>
                </c:pt>
                <c:pt idx="27">
                  <c:v>6.3805521523507186E-2</c:v>
                </c:pt>
                <c:pt idx="28">
                  <c:v>6.4518119599293849E-2</c:v>
                </c:pt>
                <c:pt idx="29">
                  <c:v>6.5361662675893425E-2</c:v>
                </c:pt>
                <c:pt idx="30">
                  <c:v>6.5389420290536585E-2</c:v>
                </c:pt>
                <c:pt idx="31">
                  <c:v>6.5003093616652394E-2</c:v>
                </c:pt>
                <c:pt idx="32">
                  <c:v>6.6432963080276144E-2</c:v>
                </c:pt>
                <c:pt idx="33">
                  <c:v>6.5901193750047146E-2</c:v>
                </c:pt>
                <c:pt idx="34">
                  <c:v>6.6873311683237527E-2</c:v>
                </c:pt>
                <c:pt idx="35">
                  <c:v>6.7238102029345409E-2</c:v>
                </c:pt>
                <c:pt idx="36">
                  <c:v>6.721134290971624E-2</c:v>
                </c:pt>
                <c:pt idx="37">
                  <c:v>6.791498938543894E-2</c:v>
                </c:pt>
                <c:pt idx="38">
                  <c:v>6.8668561295294347E-2</c:v>
                </c:pt>
                <c:pt idx="39">
                  <c:v>6.8842649345216736E-2</c:v>
                </c:pt>
                <c:pt idx="40">
                  <c:v>6.9745546491960742E-2</c:v>
                </c:pt>
                <c:pt idx="41">
                  <c:v>7.1950798933117413E-2</c:v>
                </c:pt>
                <c:pt idx="42">
                  <c:v>7.4641909753404082E-2</c:v>
                </c:pt>
                <c:pt idx="43">
                  <c:v>7.9350307866184938E-2</c:v>
                </c:pt>
                <c:pt idx="44">
                  <c:v>8.6511689748781151E-2</c:v>
                </c:pt>
                <c:pt idx="45">
                  <c:v>9.5380593785882969E-2</c:v>
                </c:pt>
                <c:pt idx="46">
                  <c:v>0.11092580112303617</c:v>
                </c:pt>
                <c:pt idx="47">
                  <c:v>0.14227689543985156</c:v>
                </c:pt>
                <c:pt idx="48">
                  <c:v>0.20570116204272501</c:v>
                </c:pt>
                <c:pt idx="49">
                  <c:v>0.32784281025544532</c:v>
                </c:pt>
                <c:pt idx="50">
                  <c:v>0.61650387791219674</c:v>
                </c:pt>
                <c:pt idx="51">
                  <c:v>1.4404725101981735</c:v>
                </c:pt>
                <c:pt idx="52">
                  <c:v>3.3279848699113721</c:v>
                </c:pt>
                <c:pt idx="53">
                  <c:v>4.7424088417465837</c:v>
                </c:pt>
                <c:pt idx="54">
                  <c:v>3.3535559882373929</c:v>
                </c:pt>
                <c:pt idx="55">
                  <c:v>1.3553157166744594</c:v>
                </c:pt>
                <c:pt idx="56">
                  <c:v>0.40978901858093769</c:v>
                </c:pt>
                <c:pt idx="57">
                  <c:v>0.1409747103201538</c:v>
                </c:pt>
                <c:pt idx="58">
                  <c:v>8.9483380401732704E-2</c:v>
                </c:pt>
                <c:pt idx="59">
                  <c:v>7.5526475871218926E-2</c:v>
                </c:pt>
                <c:pt idx="60">
                  <c:v>6.9218761435610676E-2</c:v>
                </c:pt>
                <c:pt idx="61">
                  <c:v>6.6263048753180925E-2</c:v>
                </c:pt>
                <c:pt idx="62">
                  <c:v>6.3448556480554905E-2</c:v>
                </c:pt>
                <c:pt idx="63">
                  <c:v>6.1803159715346216E-2</c:v>
                </c:pt>
                <c:pt idx="64">
                  <c:v>6.0317725815289637E-2</c:v>
                </c:pt>
                <c:pt idx="65">
                  <c:v>6.0459676814532078E-2</c:v>
                </c:pt>
                <c:pt idx="66">
                  <c:v>5.9921937700629355E-2</c:v>
                </c:pt>
                <c:pt idx="67">
                  <c:v>6.0679744158812436E-2</c:v>
                </c:pt>
                <c:pt idx="68">
                  <c:v>5.9690262937240293E-2</c:v>
                </c:pt>
                <c:pt idx="69">
                  <c:v>5.8050812035564676E-2</c:v>
                </c:pt>
                <c:pt idx="70">
                  <c:v>5.8777279008900354E-2</c:v>
                </c:pt>
                <c:pt idx="71">
                  <c:v>5.83258875021496E-2</c:v>
                </c:pt>
                <c:pt idx="72">
                  <c:v>5.7250281472449829E-2</c:v>
                </c:pt>
                <c:pt idx="73">
                  <c:v>5.7095561218695676E-2</c:v>
                </c:pt>
                <c:pt idx="74">
                  <c:v>5.611950192975871E-2</c:v>
                </c:pt>
                <c:pt idx="75">
                  <c:v>5.6528721545110419E-2</c:v>
                </c:pt>
                <c:pt idx="76">
                  <c:v>5.5695781925144801E-2</c:v>
                </c:pt>
                <c:pt idx="77">
                  <c:v>5.6278048039151728E-2</c:v>
                </c:pt>
                <c:pt idx="78">
                  <c:v>5.5878583057157205E-2</c:v>
                </c:pt>
                <c:pt idx="79">
                  <c:v>4.8955164884643299E-2</c:v>
                </c:pt>
                <c:pt idx="80">
                  <c:v>3.3380556277467978E-2</c:v>
                </c:pt>
                <c:pt idx="81">
                  <c:v>3.3332169250095384E-2</c:v>
                </c:pt>
                <c:pt idx="82">
                  <c:v>5.1981951139270892E-2</c:v>
                </c:pt>
                <c:pt idx="83">
                  <c:v>5.9211096046599035E-2</c:v>
                </c:pt>
                <c:pt idx="84">
                  <c:v>5.9420486123525698E-2</c:v>
                </c:pt>
                <c:pt idx="85">
                  <c:v>6.0626182179868322E-2</c:v>
                </c:pt>
                <c:pt idx="86">
                  <c:v>6.3323981071480823E-2</c:v>
                </c:pt>
                <c:pt idx="87">
                  <c:v>7.9448454937003407E-2</c:v>
                </c:pt>
                <c:pt idx="88">
                  <c:v>0.18168981594644165</c:v>
                </c:pt>
                <c:pt idx="89">
                  <c:v>0.50286004965974884</c:v>
                </c:pt>
                <c:pt idx="90">
                  <c:v>0.82217873463453228</c:v>
                </c:pt>
                <c:pt idx="91">
                  <c:v>0.87472091597081036</c:v>
                </c:pt>
                <c:pt idx="92">
                  <c:v>0.8891381314868072</c:v>
                </c:pt>
                <c:pt idx="93">
                  <c:v>0.92298391399694546</c:v>
                </c:pt>
                <c:pt idx="94">
                  <c:v>0.90547929175558739</c:v>
                </c:pt>
                <c:pt idx="95">
                  <c:v>0.80173456630866113</c:v>
                </c:pt>
                <c:pt idx="96">
                  <c:v>0.66228151318269946</c:v>
                </c:pt>
                <c:pt idx="97">
                  <c:v>0.51977163693977924</c:v>
                </c:pt>
                <c:pt idx="98">
                  <c:v>0.41412171739660897</c:v>
                </c:pt>
                <c:pt idx="99">
                  <c:v>0.34103325402088874</c:v>
                </c:pt>
                <c:pt idx="100">
                  <c:v>0.29052862238653326</c:v>
                </c:pt>
                <c:pt idx="101">
                  <c:v>0.25792297615124588</c:v>
                </c:pt>
                <c:pt idx="102">
                  <c:v>0.23820754106117889</c:v>
                </c:pt>
                <c:pt idx="103">
                  <c:v>0.2227507152265655</c:v>
                </c:pt>
                <c:pt idx="104">
                  <c:v>0.21229058465820422</c:v>
                </c:pt>
                <c:pt idx="105">
                  <c:v>0.20649649988502097</c:v>
                </c:pt>
                <c:pt idx="106">
                  <c:v>0.20311808414567123</c:v>
                </c:pt>
                <c:pt idx="107">
                  <c:v>0.20598201319812809</c:v>
                </c:pt>
                <c:pt idx="108">
                  <c:v>0.20869937329733179</c:v>
                </c:pt>
                <c:pt idx="109">
                  <c:v>0.212805336516942</c:v>
                </c:pt>
                <c:pt idx="110">
                  <c:v>0.22731898368795628</c:v>
                </c:pt>
                <c:pt idx="111">
                  <c:v>0.26646870405264539</c:v>
                </c:pt>
                <c:pt idx="112">
                  <c:v>0.36365325096461892</c:v>
                </c:pt>
                <c:pt idx="113">
                  <c:v>0.58337006882045783</c:v>
                </c:pt>
                <c:pt idx="114">
                  <c:v>0.91247754921387014</c:v>
                </c:pt>
                <c:pt idx="115">
                  <c:v>1.0400458086973174</c:v>
                </c:pt>
                <c:pt idx="116">
                  <c:v>0.73895914240555016</c:v>
                </c:pt>
                <c:pt idx="117">
                  <c:v>0.37247530774797344</c:v>
                </c:pt>
                <c:pt idx="118">
                  <c:v>0.23008981145240667</c:v>
                </c:pt>
                <c:pt idx="119">
                  <c:v>0.20271469762747524</c:v>
                </c:pt>
                <c:pt idx="120">
                  <c:v>0.20323720097864892</c:v>
                </c:pt>
                <c:pt idx="121">
                  <c:v>0.2119436633405947</c:v>
                </c:pt>
                <c:pt idx="122">
                  <c:v>0.22111182132245072</c:v>
                </c:pt>
                <c:pt idx="123">
                  <c:v>0.23531825392590236</c:v>
                </c:pt>
                <c:pt idx="124">
                  <c:v>0.24880929389770681</c:v>
                </c:pt>
                <c:pt idx="125">
                  <c:v>0.25814659871185947</c:v>
                </c:pt>
                <c:pt idx="126">
                  <c:v>0.2625518479975556</c:v>
                </c:pt>
                <c:pt idx="127">
                  <c:v>0.25716254531191718</c:v>
                </c:pt>
                <c:pt idx="128">
                  <c:v>0.24696280187691638</c:v>
                </c:pt>
                <c:pt idx="129">
                  <c:v>0.22936898826539925</c:v>
                </c:pt>
                <c:pt idx="130">
                  <c:v>0.21431789653992858</c:v>
                </c:pt>
                <c:pt idx="131">
                  <c:v>0.19470600080381517</c:v>
                </c:pt>
                <c:pt idx="132">
                  <c:v>0.17771277066658245</c:v>
                </c:pt>
                <c:pt idx="133">
                  <c:v>0.16246634502226379</c:v>
                </c:pt>
                <c:pt idx="134">
                  <c:v>0.14934246212362642</c:v>
                </c:pt>
                <c:pt idx="135">
                  <c:v>0.13643914274132976</c:v>
                </c:pt>
                <c:pt idx="136">
                  <c:v>0.1183648520988964</c:v>
                </c:pt>
                <c:pt idx="137">
                  <c:v>0.10133357526937792</c:v>
                </c:pt>
                <c:pt idx="138">
                  <c:v>0.10607106164005466</c:v>
                </c:pt>
                <c:pt idx="139">
                  <c:v>0.1114080004040793</c:v>
                </c:pt>
                <c:pt idx="140">
                  <c:v>0.10807487232530648</c:v>
                </c:pt>
                <c:pt idx="141">
                  <c:v>0.10446414281309603</c:v>
                </c:pt>
                <c:pt idx="142">
                  <c:v>0.10172849132405333</c:v>
                </c:pt>
                <c:pt idx="143">
                  <c:v>0.10220448435374659</c:v>
                </c:pt>
                <c:pt idx="144">
                  <c:v>0.10182305994183052</c:v>
                </c:pt>
                <c:pt idx="145">
                  <c:v>9.9143695960900891E-2</c:v>
                </c:pt>
                <c:pt idx="146">
                  <c:v>9.9435187478297798E-2</c:v>
                </c:pt>
                <c:pt idx="147">
                  <c:v>9.7091370446382191E-2</c:v>
                </c:pt>
                <c:pt idx="148">
                  <c:v>9.7601489999024918E-2</c:v>
                </c:pt>
                <c:pt idx="149">
                  <c:v>9.7516153872106159E-2</c:v>
                </c:pt>
                <c:pt idx="150">
                  <c:v>9.7841294876504711E-2</c:v>
                </c:pt>
                <c:pt idx="151">
                  <c:v>9.7096958191238092E-2</c:v>
                </c:pt>
                <c:pt idx="152">
                  <c:v>9.5741178971264523E-2</c:v>
                </c:pt>
                <c:pt idx="153">
                  <c:v>9.7327960456958587E-2</c:v>
                </c:pt>
                <c:pt idx="154">
                  <c:v>9.6088712644474703E-2</c:v>
                </c:pt>
                <c:pt idx="155">
                  <c:v>9.7467752492649204E-2</c:v>
                </c:pt>
                <c:pt idx="156">
                  <c:v>0.10074590046985366</c:v>
                </c:pt>
                <c:pt idx="157">
                  <c:v>0.1064061014820869</c:v>
                </c:pt>
                <c:pt idx="158">
                  <c:v>0.12198990567476083</c:v>
                </c:pt>
                <c:pt idx="159">
                  <c:v>0.24054411917510105</c:v>
                </c:pt>
                <c:pt idx="160">
                  <c:v>0.9189001035613078</c:v>
                </c:pt>
                <c:pt idx="161">
                  <c:v>1.9183791511434594</c:v>
                </c:pt>
                <c:pt idx="162">
                  <c:v>1.907302895843717</c:v>
                </c:pt>
                <c:pt idx="163">
                  <c:v>1.1020782443276615</c:v>
                </c:pt>
                <c:pt idx="164">
                  <c:v>0.59363303318719718</c:v>
                </c:pt>
                <c:pt idx="165">
                  <c:v>0.48192794463624145</c:v>
                </c:pt>
                <c:pt idx="166">
                  <c:v>0.4763218291123163</c:v>
                </c:pt>
                <c:pt idx="167">
                  <c:v>0.51675231376903452</c:v>
                </c:pt>
                <c:pt idx="168">
                  <c:v>0.59438409143198656</c:v>
                </c:pt>
                <c:pt idx="169">
                  <c:v>0.73589167277570455</c:v>
                </c:pt>
                <c:pt idx="170">
                  <c:v>0.99989030997751482</c:v>
                </c:pt>
                <c:pt idx="171">
                  <c:v>1.2997546283778838</c:v>
                </c:pt>
                <c:pt idx="172">
                  <c:v>1.4357838140800974</c:v>
                </c:pt>
                <c:pt idx="173">
                  <c:v>1.3412032827060048</c:v>
                </c:pt>
                <c:pt idx="174">
                  <c:v>1.1123629329661398</c:v>
                </c:pt>
                <c:pt idx="175">
                  <c:v>0.91636518989260207</c:v>
                </c:pt>
                <c:pt idx="176">
                  <c:v>0.79008358383981214</c:v>
                </c:pt>
                <c:pt idx="177">
                  <c:v>0.68119093999744273</c:v>
                </c:pt>
                <c:pt idx="178">
                  <c:v>0.53960073097016015</c:v>
                </c:pt>
                <c:pt idx="179">
                  <c:v>0.40099092226075628</c:v>
                </c:pt>
                <c:pt idx="180">
                  <c:v>0.30784748149903379</c:v>
                </c:pt>
                <c:pt idx="181">
                  <c:v>0.26178818315521096</c:v>
                </c:pt>
                <c:pt idx="182">
                  <c:v>0.23544138455848115</c:v>
                </c:pt>
                <c:pt idx="183">
                  <c:v>0.21793712316953059</c:v>
                </c:pt>
                <c:pt idx="184">
                  <c:v>0.20735483312630087</c:v>
                </c:pt>
                <c:pt idx="185">
                  <c:v>0.20480607721391733</c:v>
                </c:pt>
                <c:pt idx="186">
                  <c:v>0.23984511389009716</c:v>
                </c:pt>
                <c:pt idx="187">
                  <c:v>0.34342696983306603</c:v>
                </c:pt>
                <c:pt idx="188">
                  <c:v>0.47209091049511198</c:v>
                </c:pt>
                <c:pt idx="189">
                  <c:v>0.54810427672867179</c:v>
                </c:pt>
                <c:pt idx="190">
                  <c:v>0.53512973751960302</c:v>
                </c:pt>
                <c:pt idx="191">
                  <c:v>0.46972169232412353</c:v>
                </c:pt>
                <c:pt idx="192">
                  <c:v>0.39495283086652982</c:v>
                </c:pt>
                <c:pt idx="193">
                  <c:v>0.35072689785374123</c:v>
                </c:pt>
                <c:pt idx="194">
                  <c:v>0.33665395262033748</c:v>
                </c:pt>
                <c:pt idx="195">
                  <c:v>0.34515986578934083</c:v>
                </c:pt>
                <c:pt idx="196">
                  <c:v>0.36104590095913108</c:v>
                </c:pt>
                <c:pt idx="197">
                  <c:v>0.40307897353048511</c:v>
                </c:pt>
                <c:pt idx="198">
                  <c:v>0.45307165059569365</c:v>
                </c:pt>
                <c:pt idx="199">
                  <c:v>0.51848820521035133</c:v>
                </c:pt>
                <c:pt idx="200">
                  <c:v>0.5866560475682786</c:v>
                </c:pt>
                <c:pt idx="201">
                  <c:v>0.63738310165561962</c:v>
                </c:pt>
                <c:pt idx="202">
                  <c:v>0.65490076857482316</c:v>
                </c:pt>
                <c:pt idx="203">
                  <c:v>0.6217543699713437</c:v>
                </c:pt>
                <c:pt idx="204">
                  <c:v>0.55761090265043167</c:v>
                </c:pt>
                <c:pt idx="205">
                  <c:v>0.48787140453689243</c:v>
                </c:pt>
                <c:pt idx="206">
                  <c:v>0.42844774455241874</c:v>
                </c:pt>
                <c:pt idx="207">
                  <c:v>0.38308884842981389</c:v>
                </c:pt>
                <c:pt idx="208">
                  <c:v>0.34801824331886905</c:v>
                </c:pt>
                <c:pt idx="209">
                  <c:v>0.31212620964307214</c:v>
                </c:pt>
                <c:pt idx="210">
                  <c:v>0.27967321627795416</c:v>
                </c:pt>
                <c:pt idx="211">
                  <c:v>0.25169623275860398</c:v>
                </c:pt>
                <c:pt idx="212">
                  <c:v>0.22828639482089927</c:v>
                </c:pt>
                <c:pt idx="213">
                  <c:v>0.20771882112254811</c:v>
                </c:pt>
                <c:pt idx="214">
                  <c:v>0.19212793656824173</c:v>
                </c:pt>
                <c:pt idx="215">
                  <c:v>0.17349148161457134</c:v>
                </c:pt>
                <c:pt idx="216">
                  <c:v>0.16097619065330801</c:v>
                </c:pt>
                <c:pt idx="217">
                  <c:v>0.15375203480388699</c:v>
                </c:pt>
                <c:pt idx="218">
                  <c:v>0.15402892751772873</c:v>
                </c:pt>
                <c:pt idx="219">
                  <c:v>0.15683343415678216</c:v>
                </c:pt>
                <c:pt idx="220">
                  <c:v>0.15479636764170054</c:v>
                </c:pt>
                <c:pt idx="221">
                  <c:v>0.14991127350023384</c:v>
                </c:pt>
                <c:pt idx="222">
                  <c:v>0.1489634960187366</c:v>
                </c:pt>
                <c:pt idx="223">
                  <c:v>0.14940998252978888</c:v>
                </c:pt>
                <c:pt idx="224">
                  <c:v>0.15339794837900381</c:v>
                </c:pt>
                <c:pt idx="225">
                  <c:v>0.155242293738029</c:v>
                </c:pt>
                <c:pt idx="226">
                  <c:v>0.15676773919906764</c:v>
                </c:pt>
                <c:pt idx="227">
                  <c:v>0.15839728784594662</c:v>
                </c:pt>
                <c:pt idx="228">
                  <c:v>0.16154741454695817</c:v>
                </c:pt>
                <c:pt idx="229">
                  <c:v>0.16421762053118169</c:v>
                </c:pt>
                <c:pt idx="230">
                  <c:v>0.16861173806685179</c:v>
                </c:pt>
                <c:pt idx="231">
                  <c:v>0.1732090565139135</c:v>
                </c:pt>
                <c:pt idx="232">
                  <c:v>0.18015330297804044</c:v>
                </c:pt>
                <c:pt idx="233">
                  <c:v>0.19027473802344558</c:v>
                </c:pt>
                <c:pt idx="234">
                  <c:v>0.20466371410482312</c:v>
                </c:pt>
                <c:pt idx="235">
                  <c:v>0.22680949699389188</c:v>
                </c:pt>
                <c:pt idx="236">
                  <c:v>0.26089635283239698</c:v>
                </c:pt>
                <c:pt idx="237">
                  <c:v>0.30533782681542238</c:v>
                </c:pt>
                <c:pt idx="238">
                  <c:v>0.34113005677980268</c:v>
                </c:pt>
                <c:pt idx="239">
                  <c:v>0.36517020750945706</c:v>
                </c:pt>
                <c:pt idx="240">
                  <c:v>0.37114293541077503</c:v>
                </c:pt>
                <c:pt idx="241">
                  <c:v>0.37036358852422019</c:v>
                </c:pt>
                <c:pt idx="242">
                  <c:v>0.36745106536431593</c:v>
                </c:pt>
                <c:pt idx="243">
                  <c:v>0.36263849025497502</c:v>
                </c:pt>
                <c:pt idx="244">
                  <c:v>0.34614295623276387</c:v>
                </c:pt>
                <c:pt idx="245">
                  <c:v>0.33713460392656419</c:v>
                </c:pt>
                <c:pt idx="246">
                  <c:v>0.34195499750473479</c:v>
                </c:pt>
                <c:pt idx="247">
                  <c:v>0.31768686664827295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AC0-48F3-A731-31FCC18FB86B}"/>
            </c:ext>
          </c:extLst>
        </c:ser>
        <c:ser>
          <c:idx val="5"/>
          <c:order val="4"/>
          <c:tx>
            <c:strRef>
              <c:f>'300KC.S.'!$N$1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'300KC.S.'!$N$2:$N$249</c:f>
              <c:numCache>
                <c:formatCode>0.00E+00</c:formatCode>
                <c:ptCount val="248"/>
                <c:pt idx="0">
                  <c:v>0.32614667346604498</c:v>
                </c:pt>
                <c:pt idx="1">
                  <c:v>0.28960049569097113</c:v>
                </c:pt>
                <c:pt idx="2">
                  <c:v>0.2337660833410391</c:v>
                </c:pt>
                <c:pt idx="3">
                  <c:v>0.19353804474938358</c:v>
                </c:pt>
                <c:pt idx="4">
                  <c:v>0.17350648766696469</c:v>
                </c:pt>
                <c:pt idx="5">
                  <c:v>0.15512916583079775</c:v>
                </c:pt>
                <c:pt idx="6">
                  <c:v>0.13914218926677507</c:v>
                </c:pt>
                <c:pt idx="7">
                  <c:v>0.12733411273345319</c:v>
                </c:pt>
                <c:pt idx="8">
                  <c:v>0.11685000050706496</c:v>
                </c:pt>
                <c:pt idx="9">
                  <c:v>0.10863139986086273</c:v>
                </c:pt>
                <c:pt idx="10">
                  <c:v>0.10358841638723196</c:v>
                </c:pt>
                <c:pt idx="11">
                  <c:v>9.7712768936502187E-2</c:v>
                </c:pt>
                <c:pt idx="12">
                  <c:v>9.1855582180638481E-2</c:v>
                </c:pt>
                <c:pt idx="13">
                  <c:v>8.9290989571593732E-2</c:v>
                </c:pt>
                <c:pt idx="14">
                  <c:v>8.3636115148034623E-2</c:v>
                </c:pt>
                <c:pt idx="15">
                  <c:v>8.4518022454800348E-2</c:v>
                </c:pt>
                <c:pt idx="16">
                  <c:v>8.2502355978818318E-2</c:v>
                </c:pt>
                <c:pt idx="17">
                  <c:v>7.9830983097022482E-2</c:v>
                </c:pt>
                <c:pt idx="18">
                  <c:v>7.7688972306638293E-2</c:v>
                </c:pt>
                <c:pt idx="19">
                  <c:v>7.565682819799846E-2</c:v>
                </c:pt>
                <c:pt idx="20">
                  <c:v>7.4082037622773503E-2</c:v>
                </c:pt>
                <c:pt idx="21">
                  <c:v>7.3917577490206887E-2</c:v>
                </c:pt>
                <c:pt idx="22">
                  <c:v>7.2060741116183075E-2</c:v>
                </c:pt>
                <c:pt idx="23">
                  <c:v>7.08663697024072E-2</c:v>
                </c:pt>
                <c:pt idx="24">
                  <c:v>7.0408117941039142E-2</c:v>
                </c:pt>
                <c:pt idx="25">
                  <c:v>7.0979963326681036E-2</c:v>
                </c:pt>
                <c:pt idx="26">
                  <c:v>6.9868430300922602E-2</c:v>
                </c:pt>
                <c:pt idx="27">
                  <c:v>6.9489871278482912E-2</c:v>
                </c:pt>
                <c:pt idx="28">
                  <c:v>7.1239286846219371E-2</c:v>
                </c:pt>
                <c:pt idx="29">
                  <c:v>7.0979721923290495E-2</c:v>
                </c:pt>
                <c:pt idx="30">
                  <c:v>7.0939153565158258E-2</c:v>
                </c:pt>
                <c:pt idx="31">
                  <c:v>7.1552381860250203E-2</c:v>
                </c:pt>
                <c:pt idx="32">
                  <c:v>7.2511173925401518E-2</c:v>
                </c:pt>
                <c:pt idx="33">
                  <c:v>7.2552430209146673E-2</c:v>
                </c:pt>
                <c:pt idx="34">
                  <c:v>7.4067499362753239E-2</c:v>
                </c:pt>
                <c:pt idx="35">
                  <c:v>7.35209813395864E-2</c:v>
                </c:pt>
                <c:pt idx="36">
                  <c:v>7.3509463583952758E-2</c:v>
                </c:pt>
                <c:pt idx="37">
                  <c:v>7.4066229403198652E-2</c:v>
                </c:pt>
                <c:pt idx="38">
                  <c:v>7.4341568482647266E-2</c:v>
                </c:pt>
                <c:pt idx="39">
                  <c:v>7.4146539720126164E-2</c:v>
                </c:pt>
                <c:pt idx="40">
                  <c:v>7.6653596126587814E-2</c:v>
                </c:pt>
                <c:pt idx="41">
                  <c:v>7.8730502051644155E-2</c:v>
                </c:pt>
                <c:pt idx="42">
                  <c:v>8.1201879629383925E-2</c:v>
                </c:pt>
                <c:pt idx="43">
                  <c:v>8.7492613545648149E-2</c:v>
                </c:pt>
                <c:pt idx="44">
                  <c:v>9.4568064726942291E-2</c:v>
                </c:pt>
                <c:pt idx="45">
                  <c:v>0.10348347625995789</c:v>
                </c:pt>
                <c:pt idx="46">
                  <c:v>0.12105918333425782</c:v>
                </c:pt>
                <c:pt idx="47">
                  <c:v>0.1558616192617743</c:v>
                </c:pt>
                <c:pt idx="48">
                  <c:v>0.22318778084326812</c:v>
                </c:pt>
                <c:pt idx="49">
                  <c:v>0.35959462977275963</c:v>
                </c:pt>
                <c:pt idx="50">
                  <c:v>0.67896722789958197</c:v>
                </c:pt>
                <c:pt idx="51">
                  <c:v>1.5863263990878209</c:v>
                </c:pt>
                <c:pt idx="52">
                  <c:v>3.6601096646552636</c:v>
                </c:pt>
                <c:pt idx="53">
                  <c:v>5.2453051140354132</c:v>
                </c:pt>
                <c:pt idx="54">
                  <c:v>3.7229661565626446</c:v>
                </c:pt>
                <c:pt idx="55">
                  <c:v>1.503107690395574</c:v>
                </c:pt>
                <c:pt idx="56">
                  <c:v>0.44927640700357679</c:v>
                </c:pt>
                <c:pt idx="57">
                  <c:v>0.15218276488005647</c:v>
                </c:pt>
                <c:pt idx="58">
                  <c:v>9.5770034423510841E-2</c:v>
                </c:pt>
                <c:pt idx="59">
                  <c:v>8.3203231476707495E-2</c:v>
                </c:pt>
                <c:pt idx="60">
                  <c:v>7.6012845623469938E-2</c:v>
                </c:pt>
                <c:pt idx="61">
                  <c:v>7.1187069663741442E-2</c:v>
                </c:pt>
                <c:pt idx="62">
                  <c:v>6.868313076732338E-2</c:v>
                </c:pt>
                <c:pt idx="63">
                  <c:v>6.7858887769848011E-2</c:v>
                </c:pt>
                <c:pt idx="64">
                  <c:v>6.7668201306351955E-2</c:v>
                </c:pt>
                <c:pt idx="65">
                  <c:v>6.6043906745038558E-2</c:v>
                </c:pt>
                <c:pt idx="66">
                  <c:v>6.6132743933260976E-2</c:v>
                </c:pt>
                <c:pt idx="67">
                  <c:v>6.4906898997066642E-2</c:v>
                </c:pt>
                <c:pt idx="68">
                  <c:v>6.4251228875811556E-2</c:v>
                </c:pt>
                <c:pt idx="69">
                  <c:v>6.3704444272213431E-2</c:v>
                </c:pt>
                <c:pt idx="70">
                  <c:v>6.2989562934665344E-2</c:v>
                </c:pt>
                <c:pt idx="71">
                  <c:v>6.3428963757036022E-2</c:v>
                </c:pt>
                <c:pt idx="72">
                  <c:v>6.2612702621973854E-2</c:v>
                </c:pt>
                <c:pt idx="73">
                  <c:v>6.1996807782067932E-2</c:v>
                </c:pt>
                <c:pt idx="74">
                  <c:v>6.1301038780440145E-2</c:v>
                </c:pt>
                <c:pt idx="75">
                  <c:v>6.1026839332335256E-2</c:v>
                </c:pt>
                <c:pt idx="76">
                  <c:v>6.1027091843243772E-2</c:v>
                </c:pt>
                <c:pt idx="77">
                  <c:v>6.1655201990911845E-2</c:v>
                </c:pt>
                <c:pt idx="78">
                  <c:v>6.1299422266324899E-2</c:v>
                </c:pt>
                <c:pt idx="79">
                  <c:v>5.8554910081202977E-2</c:v>
                </c:pt>
                <c:pt idx="80">
                  <c:v>4.8777110112499612E-2</c:v>
                </c:pt>
                <c:pt idx="81">
                  <c:v>3.6685392000297141E-2</c:v>
                </c:pt>
                <c:pt idx="82">
                  <c:v>5.3942624319362843E-2</c:v>
                </c:pt>
                <c:pt idx="83">
                  <c:v>6.481547745966322E-2</c:v>
                </c:pt>
                <c:pt idx="84">
                  <c:v>6.4685386209199225E-2</c:v>
                </c:pt>
                <c:pt idx="85">
                  <c:v>6.5556146751431524E-2</c:v>
                </c:pt>
                <c:pt idx="86">
                  <c:v>6.8845182789994103E-2</c:v>
                </c:pt>
                <c:pt idx="87">
                  <c:v>8.7808518021224191E-2</c:v>
                </c:pt>
                <c:pt idx="88">
                  <c:v>0.20473045377666732</c:v>
                </c:pt>
                <c:pt idx="89">
                  <c:v>0.55006308379210334</c:v>
                </c:pt>
                <c:pt idx="90">
                  <c:v>0.87446278904687125</c:v>
                </c:pt>
                <c:pt idx="91">
                  <c:v>0.92600747055179844</c:v>
                </c:pt>
                <c:pt idx="92">
                  <c:v>0.94469275943120001</c:v>
                </c:pt>
                <c:pt idx="93">
                  <c:v>0.99683309269478337</c:v>
                </c:pt>
                <c:pt idx="94">
                  <c:v>0.97669234871071997</c:v>
                </c:pt>
                <c:pt idx="95">
                  <c:v>0.85843615864369571</c:v>
                </c:pt>
                <c:pt idx="96">
                  <c:v>0.70212376075864358</c:v>
                </c:pt>
                <c:pt idx="97">
                  <c:v>0.54634618986384442</c:v>
                </c:pt>
                <c:pt idx="98">
                  <c:v>0.43265594203168506</c:v>
                </c:pt>
                <c:pt idx="99">
                  <c:v>0.35640476165463275</c:v>
                </c:pt>
                <c:pt idx="100">
                  <c:v>0.30417315199188066</c:v>
                </c:pt>
                <c:pt idx="101">
                  <c:v>0.27198604559399209</c:v>
                </c:pt>
                <c:pt idx="102">
                  <c:v>0.25118220796416363</c:v>
                </c:pt>
                <c:pt idx="103">
                  <c:v>0.23759159694702489</c:v>
                </c:pt>
                <c:pt idx="104">
                  <c:v>0.2282766213345872</c:v>
                </c:pt>
                <c:pt idx="105">
                  <c:v>0.22178967015137913</c:v>
                </c:pt>
                <c:pt idx="106">
                  <c:v>0.2193106165382209</c:v>
                </c:pt>
                <c:pt idx="107">
                  <c:v>0.2226501340244533</c:v>
                </c:pt>
                <c:pt idx="108">
                  <c:v>0.22398684754051285</c:v>
                </c:pt>
                <c:pt idx="109">
                  <c:v>0.22821381646598038</c:v>
                </c:pt>
                <c:pt idx="110">
                  <c:v>0.24338335301703359</c:v>
                </c:pt>
                <c:pt idx="111">
                  <c:v>0.28643961227073622</c:v>
                </c:pt>
                <c:pt idx="112">
                  <c:v>0.38914404276433961</c:v>
                </c:pt>
                <c:pt idx="113">
                  <c:v>0.61652938204699459</c:v>
                </c:pt>
                <c:pt idx="114">
                  <c:v>0.96894956821680833</c:v>
                </c:pt>
                <c:pt idx="115">
                  <c:v>1.1327055915167936</c:v>
                </c:pt>
                <c:pt idx="116">
                  <c:v>0.81375051610444715</c:v>
                </c:pt>
                <c:pt idx="117">
                  <c:v>0.40239157365243705</c:v>
                </c:pt>
                <c:pt idx="118">
                  <c:v>0.24146936550104967</c:v>
                </c:pt>
                <c:pt idx="119">
                  <c:v>0.2136270950853161</c:v>
                </c:pt>
                <c:pt idx="120">
                  <c:v>0.2150776095659849</c:v>
                </c:pt>
                <c:pt idx="121">
                  <c:v>0.22471805692947672</c:v>
                </c:pt>
                <c:pt idx="122">
                  <c:v>0.23722702377071173</c:v>
                </c:pt>
                <c:pt idx="123">
                  <c:v>0.25298457973457356</c:v>
                </c:pt>
                <c:pt idx="124">
                  <c:v>0.26741192600439789</c:v>
                </c:pt>
                <c:pt idx="125">
                  <c:v>0.28137212413146134</c:v>
                </c:pt>
                <c:pt idx="126">
                  <c:v>0.28683107674805464</c:v>
                </c:pt>
                <c:pt idx="127">
                  <c:v>0.28169204360453293</c:v>
                </c:pt>
                <c:pt idx="128">
                  <c:v>0.26812133281658918</c:v>
                </c:pt>
                <c:pt idx="129">
                  <c:v>0.25030316713753525</c:v>
                </c:pt>
                <c:pt idx="130">
                  <c:v>0.22668326047031892</c:v>
                </c:pt>
                <c:pt idx="131">
                  <c:v>0.20705622660384504</c:v>
                </c:pt>
                <c:pt idx="132">
                  <c:v>0.1863607509573266</c:v>
                </c:pt>
                <c:pt idx="133">
                  <c:v>0.16923814027505429</c:v>
                </c:pt>
                <c:pt idx="134">
                  <c:v>0.1572398785975474</c:v>
                </c:pt>
                <c:pt idx="135">
                  <c:v>0.1417797952939423</c:v>
                </c:pt>
                <c:pt idx="136">
                  <c:v>0.12203459742980055</c:v>
                </c:pt>
                <c:pt idx="137">
                  <c:v>0.10959091909819048</c:v>
                </c:pt>
                <c:pt idx="138">
                  <c:v>0.11373572645373552</c:v>
                </c:pt>
                <c:pt idx="139">
                  <c:v>0.11594983984576859</c:v>
                </c:pt>
                <c:pt idx="140">
                  <c:v>0.11292530713262436</c:v>
                </c:pt>
                <c:pt idx="141">
                  <c:v>0.10951187281680795</c:v>
                </c:pt>
                <c:pt idx="142">
                  <c:v>0.10804011854027699</c:v>
                </c:pt>
                <c:pt idx="143">
                  <c:v>0.10966905382259826</c:v>
                </c:pt>
                <c:pt idx="144">
                  <c:v>0.10720888595199375</c:v>
                </c:pt>
                <c:pt idx="145">
                  <c:v>0.10732073791744991</c:v>
                </c:pt>
                <c:pt idx="146">
                  <c:v>0.10498446478328453</c:v>
                </c:pt>
                <c:pt idx="147">
                  <c:v>0.10360581594388128</c:v>
                </c:pt>
                <c:pt idx="148">
                  <c:v>0.10434143575798045</c:v>
                </c:pt>
                <c:pt idx="149">
                  <c:v>0.10335666987280821</c:v>
                </c:pt>
                <c:pt idx="150">
                  <c:v>0.10361876805033544</c:v>
                </c:pt>
                <c:pt idx="151">
                  <c:v>0.10245631816220276</c:v>
                </c:pt>
                <c:pt idx="152">
                  <c:v>0.10251142700185886</c:v>
                </c:pt>
                <c:pt idx="153">
                  <c:v>0.10223217067107286</c:v>
                </c:pt>
                <c:pt idx="154">
                  <c:v>0.1027641689467494</c:v>
                </c:pt>
                <c:pt idx="155">
                  <c:v>0.10359220775336571</c:v>
                </c:pt>
                <c:pt idx="156">
                  <c:v>0.10589604989706361</c:v>
                </c:pt>
                <c:pt idx="157">
                  <c:v>0.11117998357450802</c:v>
                </c:pt>
                <c:pt idx="158">
                  <c:v>0.12877870172353564</c:v>
                </c:pt>
                <c:pt idx="159">
                  <c:v>0.27119394627251936</c:v>
                </c:pt>
                <c:pt idx="160">
                  <c:v>1.0451334385159652</c:v>
                </c:pt>
                <c:pt idx="161">
                  <c:v>2.0699062634321579</c:v>
                </c:pt>
                <c:pt idx="162">
                  <c:v>1.9754199396704575</c:v>
                </c:pt>
                <c:pt idx="163">
                  <c:v>1.1019236898122708</c:v>
                </c:pt>
                <c:pt idx="164">
                  <c:v>0.59334428287321761</c:v>
                </c:pt>
                <c:pt idx="165">
                  <c:v>0.49162280329635016</c:v>
                </c:pt>
                <c:pt idx="166">
                  <c:v>0.48893665001064229</c:v>
                </c:pt>
                <c:pt idx="167">
                  <c:v>0.53225890988318547</c:v>
                </c:pt>
                <c:pt idx="168">
                  <c:v>0.61213194604324217</c:v>
                </c:pt>
                <c:pt idx="169">
                  <c:v>0.75923087251757215</c:v>
                </c:pt>
                <c:pt idx="170">
                  <c:v>1.0670819236446252</c:v>
                </c:pt>
                <c:pt idx="171">
                  <c:v>1.426167319629537</c:v>
                </c:pt>
                <c:pt idx="172">
                  <c:v>1.5926373131427332</c:v>
                </c:pt>
                <c:pt idx="173">
                  <c:v>1.4738206140229071</c:v>
                </c:pt>
                <c:pt idx="174">
                  <c:v>1.1870003004597653</c:v>
                </c:pt>
                <c:pt idx="175">
                  <c:v>0.94682961559274492</c:v>
                </c:pt>
                <c:pt idx="176">
                  <c:v>0.81244900379383678</c:v>
                </c:pt>
                <c:pt idx="177">
                  <c:v>0.70942400144560624</c:v>
                </c:pt>
                <c:pt idx="178">
                  <c:v>0.5655706909815934</c:v>
                </c:pt>
                <c:pt idx="179">
                  <c:v>0.41810842056293906</c:v>
                </c:pt>
                <c:pt idx="180">
                  <c:v>0.3204986790391165</c:v>
                </c:pt>
                <c:pt idx="181">
                  <c:v>0.2711299366084633</c:v>
                </c:pt>
                <c:pt idx="182">
                  <c:v>0.24391807929912362</c:v>
                </c:pt>
                <c:pt idx="183">
                  <c:v>0.22685051007089835</c:v>
                </c:pt>
                <c:pt idx="184">
                  <c:v>0.21475336482541585</c:v>
                </c:pt>
                <c:pt idx="185">
                  <c:v>0.21248243647896647</c:v>
                </c:pt>
                <c:pt idx="186">
                  <c:v>0.25421952172798534</c:v>
                </c:pt>
                <c:pt idx="187">
                  <c:v>0.36655569277199451</c:v>
                </c:pt>
                <c:pt idx="188">
                  <c:v>0.49893646038401818</c:v>
                </c:pt>
                <c:pt idx="189">
                  <c:v>0.58062767653405967</c:v>
                </c:pt>
                <c:pt idx="190">
                  <c:v>0.56479607711490898</c:v>
                </c:pt>
                <c:pt idx="191">
                  <c:v>0.49317725304416743</c:v>
                </c:pt>
                <c:pt idx="192">
                  <c:v>0.40930567702769977</c:v>
                </c:pt>
                <c:pt idx="193">
                  <c:v>0.35833018324961491</c:v>
                </c:pt>
                <c:pt idx="194">
                  <c:v>0.34348967803887459</c:v>
                </c:pt>
                <c:pt idx="195">
                  <c:v>0.35258345483595277</c:v>
                </c:pt>
                <c:pt idx="196">
                  <c:v>0.368228379086597</c:v>
                </c:pt>
                <c:pt idx="197">
                  <c:v>0.41625275492130931</c:v>
                </c:pt>
                <c:pt idx="198">
                  <c:v>0.47374407572681815</c:v>
                </c:pt>
                <c:pt idx="199">
                  <c:v>0.54905211453153868</c:v>
                </c:pt>
                <c:pt idx="200">
                  <c:v>0.63537502720132344</c:v>
                </c:pt>
                <c:pt idx="201">
                  <c:v>0.70084320611293893</c:v>
                </c:pt>
                <c:pt idx="202">
                  <c:v>0.72190112525432515</c:v>
                </c:pt>
                <c:pt idx="203">
                  <c:v>0.67975906878613657</c:v>
                </c:pt>
                <c:pt idx="204">
                  <c:v>0.59959740303112963</c:v>
                </c:pt>
                <c:pt idx="205">
                  <c:v>0.51388025736636589</c:v>
                </c:pt>
                <c:pt idx="206">
                  <c:v>0.44516557902650422</c:v>
                </c:pt>
                <c:pt idx="207">
                  <c:v>0.39643731829703405</c:v>
                </c:pt>
                <c:pt idx="208">
                  <c:v>0.35987767598867698</c:v>
                </c:pt>
                <c:pt idx="209">
                  <c:v>0.32501036327020166</c:v>
                </c:pt>
                <c:pt idx="210">
                  <c:v>0.29115051057711361</c:v>
                </c:pt>
                <c:pt idx="211">
                  <c:v>0.26065557456134913</c:v>
                </c:pt>
                <c:pt idx="212">
                  <c:v>0.23446654712026221</c:v>
                </c:pt>
                <c:pt idx="213">
                  <c:v>0.21353893397468746</c:v>
                </c:pt>
                <c:pt idx="214">
                  <c:v>0.19625851286060655</c:v>
                </c:pt>
                <c:pt idx="215">
                  <c:v>0.1781049778914861</c:v>
                </c:pt>
                <c:pt idx="216">
                  <c:v>0.16321712725564949</c:v>
                </c:pt>
                <c:pt idx="217">
                  <c:v>0.15458058773329811</c:v>
                </c:pt>
                <c:pt idx="218">
                  <c:v>0.15787052348081621</c:v>
                </c:pt>
                <c:pt idx="219">
                  <c:v>0.16184728149448796</c:v>
                </c:pt>
                <c:pt idx="220">
                  <c:v>0.16197232252678162</c:v>
                </c:pt>
                <c:pt idx="221">
                  <c:v>0.15905565121813753</c:v>
                </c:pt>
                <c:pt idx="222">
                  <c:v>0.15892325700894774</c:v>
                </c:pt>
                <c:pt idx="223">
                  <c:v>0.15886135110879526</c:v>
                </c:pt>
                <c:pt idx="224">
                  <c:v>0.16308087503521809</c:v>
                </c:pt>
                <c:pt idx="225">
                  <c:v>0.16374736313847477</c:v>
                </c:pt>
                <c:pt idx="226">
                  <c:v>0.16439266179995068</c:v>
                </c:pt>
                <c:pt idx="227">
                  <c:v>0.16735034132443866</c:v>
                </c:pt>
                <c:pt idx="228">
                  <c:v>0.16971814722111825</c:v>
                </c:pt>
                <c:pt idx="229">
                  <c:v>0.17270233076448491</c:v>
                </c:pt>
                <c:pt idx="230">
                  <c:v>0.17726373076500113</c:v>
                </c:pt>
                <c:pt idx="231">
                  <c:v>0.18287081027923682</c:v>
                </c:pt>
                <c:pt idx="232">
                  <c:v>0.18903143665401068</c:v>
                </c:pt>
                <c:pt idx="233">
                  <c:v>0.19872460103828907</c:v>
                </c:pt>
                <c:pt idx="234">
                  <c:v>0.212869492012152</c:v>
                </c:pt>
                <c:pt idx="235">
                  <c:v>0.23350100760819478</c:v>
                </c:pt>
                <c:pt idx="236">
                  <c:v>0.27022383860856142</c:v>
                </c:pt>
                <c:pt idx="237">
                  <c:v>0.31505219498169507</c:v>
                </c:pt>
                <c:pt idx="238">
                  <c:v>0.35778138448275826</c:v>
                </c:pt>
                <c:pt idx="239">
                  <c:v>0.38597707760776562</c:v>
                </c:pt>
                <c:pt idx="240">
                  <c:v>0.39914215813047327</c:v>
                </c:pt>
                <c:pt idx="241">
                  <c:v>0.40430830768736442</c:v>
                </c:pt>
                <c:pt idx="242">
                  <c:v>0.40488789057002422</c:v>
                </c:pt>
                <c:pt idx="243">
                  <c:v>0.4003430126322377</c:v>
                </c:pt>
                <c:pt idx="244">
                  <c:v>0.38003580397886466</c:v>
                </c:pt>
                <c:pt idx="245">
                  <c:v>0.36578830915900734</c:v>
                </c:pt>
                <c:pt idx="246">
                  <c:v>0.36571856135116798</c:v>
                </c:pt>
                <c:pt idx="247">
                  <c:v>0.33218845976555722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AC0-48F3-A731-31FCC18FB86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/>
      </c:scatterChart>
      <c:valAx>
        <c:axId val="693611640"/>
        <c:scaling>
          <c:orientation val="minMax"/>
          <c:max val="77"/>
          <c:min val="7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</c:valAx>
      <c:valAx>
        <c:axId val="693613240"/>
        <c:scaling>
          <c:orientation val="minMax"/>
          <c:max val="3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  <c:majorUnit val="1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'300K_CS'!$C$1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'300K_CS'!$C$2:$C$320</c:f>
              <c:numCache>
                <c:formatCode>0.00E+00</c:formatCode>
                <c:ptCount val="319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20D8-4111-959B-4FCB28C25DDD}"/>
            </c:ext>
          </c:extLst>
        </c:ser>
        <c:ser>
          <c:idx val="1"/>
          <c:order val="1"/>
          <c:tx>
            <c:strRef>
              <c:f>'300K_CS'!$E$1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'300K_CS'!$E$2:$E$320</c:f>
              <c:numCache>
                <c:formatCode>0.00E+00</c:formatCode>
                <c:ptCount val="319"/>
                <c:pt idx="0">
                  <c:v>5.8935053891591247</c:v>
                </c:pt>
                <c:pt idx="1">
                  <c:v>4.8285966114401182</c:v>
                </c:pt>
                <c:pt idx="2">
                  <c:v>3.8884496760918363</c:v>
                </c:pt>
                <c:pt idx="3">
                  <c:v>3.1071987413749569</c:v>
                </c:pt>
                <c:pt idx="4">
                  <c:v>2.6072881577749683</c:v>
                </c:pt>
                <c:pt idx="5">
                  <c:v>2.1417527028369014</c:v>
                </c:pt>
                <c:pt idx="6">
                  <c:v>1.7398110927872681</c:v>
                </c:pt>
                <c:pt idx="7">
                  <c:v>1.4528828992520391</c:v>
                </c:pt>
                <c:pt idx="8">
                  <c:v>1.2517916680518053</c:v>
                </c:pt>
                <c:pt idx="9">
                  <c:v>1.0672595303075159</c:v>
                </c:pt>
                <c:pt idx="10">
                  <c:v>0.93591146368088629</c:v>
                </c:pt>
                <c:pt idx="11">
                  <c:v>0.7924445189471091</c:v>
                </c:pt>
                <c:pt idx="12">
                  <c:v>0.68854515019859219</c:v>
                </c:pt>
                <c:pt idx="13">
                  <c:v>0.60939918185917263</c:v>
                </c:pt>
                <c:pt idx="14">
                  <c:v>0.54626413989269385</c:v>
                </c:pt>
                <c:pt idx="15">
                  <c:v>0.47918168401771127</c:v>
                </c:pt>
                <c:pt idx="16">
                  <c:v>0.43011692296312298</c:v>
                </c:pt>
                <c:pt idx="17">
                  <c:v>0.39590710914536165</c:v>
                </c:pt>
                <c:pt idx="18">
                  <c:v>0.35929849622185628</c:v>
                </c:pt>
                <c:pt idx="19">
                  <c:v>0.3260892776868643</c:v>
                </c:pt>
                <c:pt idx="20">
                  <c:v>0.29679585030655659</c:v>
                </c:pt>
                <c:pt idx="21">
                  <c:v>0.27450670795604581</c:v>
                </c:pt>
                <c:pt idx="22">
                  <c:v>0.25464071260852672</c:v>
                </c:pt>
                <c:pt idx="23">
                  <c:v>0.23613555812893286</c:v>
                </c:pt>
                <c:pt idx="24">
                  <c:v>0.22023703050346843</c:v>
                </c:pt>
                <c:pt idx="25">
                  <c:v>0.20447269668259205</c:v>
                </c:pt>
                <c:pt idx="26">
                  <c:v>0.18964116769602707</c:v>
                </c:pt>
                <c:pt idx="27">
                  <c:v>0.17992269713147147</c:v>
                </c:pt>
                <c:pt idx="28">
                  <c:v>0.16913280103760775</c:v>
                </c:pt>
                <c:pt idx="29">
                  <c:v>0.16051259771453807</c:v>
                </c:pt>
                <c:pt idx="30">
                  <c:v>0.15379253380527882</c:v>
                </c:pt>
                <c:pt idx="31">
                  <c:v>0.14490867964577039</c:v>
                </c:pt>
                <c:pt idx="32">
                  <c:v>0.13914874924094539</c:v>
                </c:pt>
                <c:pt idx="33">
                  <c:v>0.13342476666186884</c:v>
                </c:pt>
                <c:pt idx="34">
                  <c:v>0.12614806260136366</c:v>
                </c:pt>
                <c:pt idx="35">
                  <c:v>0.12058226167036962</c:v>
                </c:pt>
                <c:pt idx="36">
                  <c:v>0.1168749844320842</c:v>
                </c:pt>
                <c:pt idx="37">
                  <c:v>0.11248766009426062</c:v>
                </c:pt>
                <c:pt idx="38">
                  <c:v>0.10658391477635938</c:v>
                </c:pt>
                <c:pt idx="39">
                  <c:v>0.10461548319984465</c:v>
                </c:pt>
                <c:pt idx="40">
                  <c:v>0.10016605844336829</c:v>
                </c:pt>
                <c:pt idx="41">
                  <c:v>9.705037018047509E-2</c:v>
                </c:pt>
                <c:pt idx="42">
                  <c:v>9.4618992112583705E-2</c:v>
                </c:pt>
                <c:pt idx="43">
                  <c:v>9.1753682868684169E-2</c:v>
                </c:pt>
                <c:pt idx="44">
                  <c:v>8.9474825931672636E-2</c:v>
                </c:pt>
                <c:pt idx="45">
                  <c:v>8.6259829236241869E-2</c:v>
                </c:pt>
                <c:pt idx="46">
                  <c:v>8.2941163621220948E-2</c:v>
                </c:pt>
                <c:pt idx="47">
                  <c:v>8.2453242089788728E-2</c:v>
                </c:pt>
                <c:pt idx="48">
                  <c:v>8.023939551405862E-2</c:v>
                </c:pt>
                <c:pt idx="49">
                  <c:v>7.8147117251471013E-2</c:v>
                </c:pt>
                <c:pt idx="50">
                  <c:v>7.6698147324920113E-2</c:v>
                </c:pt>
                <c:pt idx="51">
                  <c:v>7.4711918173332392E-2</c:v>
                </c:pt>
                <c:pt idx="52">
                  <c:v>7.3829923711501516E-2</c:v>
                </c:pt>
                <c:pt idx="53">
                  <c:v>7.2061106526034063E-2</c:v>
                </c:pt>
                <c:pt idx="54">
                  <c:v>7.1234364083393772E-2</c:v>
                </c:pt>
                <c:pt idx="55">
                  <c:v>7.0807321148861513E-2</c:v>
                </c:pt>
                <c:pt idx="56">
                  <c:v>6.8741769499301164E-2</c:v>
                </c:pt>
                <c:pt idx="57">
                  <c:v>6.8871053882425995E-2</c:v>
                </c:pt>
                <c:pt idx="58">
                  <c:v>6.6687078487543433E-2</c:v>
                </c:pt>
                <c:pt idx="59">
                  <c:v>6.6649745045097006E-2</c:v>
                </c:pt>
                <c:pt idx="60">
                  <c:v>6.5139660420824308E-2</c:v>
                </c:pt>
                <c:pt idx="61">
                  <c:v>6.4042300691872125E-2</c:v>
                </c:pt>
                <c:pt idx="62">
                  <c:v>6.308428914357378E-2</c:v>
                </c:pt>
                <c:pt idx="63">
                  <c:v>6.244921187243694E-2</c:v>
                </c:pt>
                <c:pt idx="64">
                  <c:v>6.1659234754640607E-2</c:v>
                </c:pt>
                <c:pt idx="65">
                  <c:v>6.1392015844532438E-2</c:v>
                </c:pt>
                <c:pt idx="66">
                  <c:v>6.0214282968950629E-2</c:v>
                </c:pt>
                <c:pt idx="67">
                  <c:v>5.9888111159270251E-2</c:v>
                </c:pt>
                <c:pt idx="68">
                  <c:v>5.8913665518144788E-2</c:v>
                </c:pt>
                <c:pt idx="69">
                  <c:v>5.8955174993876723E-2</c:v>
                </c:pt>
                <c:pt idx="70">
                  <c:v>5.8027493547398293E-2</c:v>
                </c:pt>
                <c:pt idx="71">
                  <c:v>5.7244428281160012E-2</c:v>
                </c:pt>
                <c:pt idx="72">
                  <c:v>5.6923896329860273E-2</c:v>
                </c:pt>
                <c:pt idx="73">
                  <c:v>5.6444623466656456E-2</c:v>
                </c:pt>
                <c:pt idx="74">
                  <c:v>5.5738124221296328E-2</c:v>
                </c:pt>
                <c:pt idx="75">
                  <c:v>5.5238070058884085E-2</c:v>
                </c:pt>
                <c:pt idx="76">
                  <c:v>5.4593445460765902E-2</c:v>
                </c:pt>
                <c:pt idx="77">
                  <c:v>5.4716449562030957E-2</c:v>
                </c:pt>
                <c:pt idx="78">
                  <c:v>5.469751427612296E-2</c:v>
                </c:pt>
                <c:pt idx="79">
                  <c:v>5.4653723476200428E-2</c:v>
                </c:pt>
                <c:pt idx="80">
                  <c:v>5.4770217097304487E-2</c:v>
                </c:pt>
                <c:pt idx="81">
                  <c:v>5.3843795838962379E-2</c:v>
                </c:pt>
                <c:pt idx="82">
                  <c:v>5.3473268063017304E-2</c:v>
                </c:pt>
                <c:pt idx="83">
                  <c:v>5.3155116303127276E-2</c:v>
                </c:pt>
                <c:pt idx="84">
                  <c:v>5.3422587545988741E-2</c:v>
                </c:pt>
                <c:pt idx="85">
                  <c:v>5.2695137303954559E-2</c:v>
                </c:pt>
                <c:pt idx="86">
                  <c:v>5.2256733493003533E-2</c:v>
                </c:pt>
                <c:pt idx="87">
                  <c:v>5.2535403292968789E-2</c:v>
                </c:pt>
                <c:pt idx="88">
                  <c:v>5.3015034734295724E-2</c:v>
                </c:pt>
                <c:pt idx="89">
                  <c:v>5.3215562540397332E-2</c:v>
                </c:pt>
                <c:pt idx="90">
                  <c:v>5.2980534501710856E-2</c:v>
                </c:pt>
                <c:pt idx="91">
                  <c:v>5.243817992581367E-2</c:v>
                </c:pt>
                <c:pt idx="92">
                  <c:v>5.2569568557512741E-2</c:v>
                </c:pt>
                <c:pt idx="93">
                  <c:v>5.2444888140412933E-2</c:v>
                </c:pt>
                <c:pt idx="94">
                  <c:v>5.1960918346485509E-2</c:v>
                </c:pt>
                <c:pt idx="95">
                  <c:v>5.1561575940870422E-2</c:v>
                </c:pt>
                <c:pt idx="96">
                  <c:v>5.1696677257992228E-2</c:v>
                </c:pt>
                <c:pt idx="97">
                  <c:v>5.1825791943651382E-2</c:v>
                </c:pt>
                <c:pt idx="98">
                  <c:v>5.1244809797678328E-2</c:v>
                </c:pt>
                <c:pt idx="99">
                  <c:v>5.1051016767518408E-2</c:v>
                </c:pt>
                <c:pt idx="100">
                  <c:v>5.0973829506352909E-2</c:v>
                </c:pt>
                <c:pt idx="101">
                  <c:v>5.0572198398396537E-2</c:v>
                </c:pt>
                <c:pt idx="102">
                  <c:v>4.9949140134719232E-2</c:v>
                </c:pt>
                <c:pt idx="103">
                  <c:v>4.996291809330114E-2</c:v>
                </c:pt>
                <c:pt idx="104">
                  <c:v>5.0508266722744728E-2</c:v>
                </c:pt>
                <c:pt idx="105">
                  <c:v>5.0933245250716401E-2</c:v>
                </c:pt>
                <c:pt idx="106">
                  <c:v>5.0204955375134683E-2</c:v>
                </c:pt>
                <c:pt idx="107">
                  <c:v>5.0777588405797019E-2</c:v>
                </c:pt>
                <c:pt idx="108">
                  <c:v>4.9643243483110541E-2</c:v>
                </c:pt>
                <c:pt idx="109">
                  <c:v>5.0528242327898758E-2</c:v>
                </c:pt>
                <c:pt idx="110">
                  <c:v>5.0675181149973339E-2</c:v>
                </c:pt>
                <c:pt idx="111">
                  <c:v>5.0809361673890135E-2</c:v>
                </c:pt>
                <c:pt idx="112">
                  <c:v>5.1108736040296733E-2</c:v>
                </c:pt>
                <c:pt idx="113">
                  <c:v>5.1076241189066993E-2</c:v>
                </c:pt>
                <c:pt idx="114">
                  <c:v>5.1165966879499973E-2</c:v>
                </c:pt>
                <c:pt idx="115">
                  <c:v>5.1312299217588571E-2</c:v>
                </c:pt>
                <c:pt idx="116">
                  <c:v>5.134100169936822E-2</c:v>
                </c:pt>
                <c:pt idx="117">
                  <c:v>5.1863112105426573E-2</c:v>
                </c:pt>
                <c:pt idx="118">
                  <c:v>5.2916589545387811E-2</c:v>
                </c:pt>
                <c:pt idx="119">
                  <c:v>5.2699937528787683E-2</c:v>
                </c:pt>
                <c:pt idx="120">
                  <c:v>5.297973323454689E-2</c:v>
                </c:pt>
                <c:pt idx="121">
                  <c:v>5.381592561257955E-2</c:v>
                </c:pt>
                <c:pt idx="122">
                  <c:v>5.43414904687868E-2</c:v>
                </c:pt>
                <c:pt idx="123">
                  <c:v>5.5434055875426415E-2</c:v>
                </c:pt>
                <c:pt idx="124">
                  <c:v>5.7159936650820212E-2</c:v>
                </c:pt>
                <c:pt idx="125">
                  <c:v>5.8938194917899214E-2</c:v>
                </c:pt>
                <c:pt idx="126">
                  <c:v>6.1355690257469057E-2</c:v>
                </c:pt>
                <c:pt idx="127">
                  <c:v>6.3263235858933148E-2</c:v>
                </c:pt>
                <c:pt idx="128">
                  <c:v>6.5886484210916987E-2</c:v>
                </c:pt>
                <c:pt idx="129">
                  <c:v>6.7109142645996045E-2</c:v>
                </c:pt>
                <c:pt idx="130">
                  <c:v>6.9038858114626761E-2</c:v>
                </c:pt>
                <c:pt idx="131">
                  <c:v>7.0809812012531462E-2</c:v>
                </c:pt>
                <c:pt idx="132">
                  <c:v>7.1930331756471663E-2</c:v>
                </c:pt>
                <c:pt idx="133">
                  <c:v>7.359185735036454E-2</c:v>
                </c:pt>
                <c:pt idx="134">
                  <c:v>7.4827780224738127E-2</c:v>
                </c:pt>
                <c:pt idx="135">
                  <c:v>7.5895898866910949E-2</c:v>
                </c:pt>
                <c:pt idx="136">
                  <c:v>7.7261141539532618E-2</c:v>
                </c:pt>
                <c:pt idx="137">
                  <c:v>7.9181576770236614E-2</c:v>
                </c:pt>
                <c:pt idx="138">
                  <c:v>8.0821611286825565E-2</c:v>
                </c:pt>
                <c:pt idx="139">
                  <c:v>8.289886173210588E-2</c:v>
                </c:pt>
                <c:pt idx="140">
                  <c:v>8.4466274587170792E-2</c:v>
                </c:pt>
                <c:pt idx="141">
                  <c:v>8.6241705546908784E-2</c:v>
                </c:pt>
                <c:pt idx="142">
                  <c:v>8.8306755482222804E-2</c:v>
                </c:pt>
                <c:pt idx="143">
                  <c:v>9.077916197042174E-2</c:v>
                </c:pt>
                <c:pt idx="144">
                  <c:v>9.3012790843758034E-2</c:v>
                </c:pt>
                <c:pt idx="145">
                  <c:v>9.7686743054871572E-2</c:v>
                </c:pt>
                <c:pt idx="146">
                  <c:v>0.1000466873434986</c:v>
                </c:pt>
                <c:pt idx="147">
                  <c:v>0.10348548105664906</c:v>
                </c:pt>
                <c:pt idx="148">
                  <c:v>0.10666843444367179</c:v>
                </c:pt>
                <c:pt idx="149">
                  <c:v>0.11029578712688898</c:v>
                </c:pt>
                <c:pt idx="150">
                  <c:v>0.11289264383388647</c:v>
                </c:pt>
                <c:pt idx="151">
                  <c:v>0.11642979862502713</c:v>
                </c:pt>
                <c:pt idx="152">
                  <c:v>0.12041661333379786</c:v>
                </c:pt>
                <c:pt idx="153">
                  <c:v>0.12590449804233911</c:v>
                </c:pt>
                <c:pt idx="154">
                  <c:v>0.13113419322157574</c:v>
                </c:pt>
                <c:pt idx="155">
                  <c:v>0.13787288105878423</c:v>
                </c:pt>
                <c:pt idx="156">
                  <c:v>0.14540062226932382</c:v>
                </c:pt>
                <c:pt idx="157">
                  <c:v>0.15601574620548356</c:v>
                </c:pt>
                <c:pt idx="158">
                  <c:v>0.16711098558965487</c:v>
                </c:pt>
                <c:pt idx="159">
                  <c:v>0.18255435362397146</c:v>
                </c:pt>
                <c:pt idx="160">
                  <c:v>0.20041384761309144</c:v>
                </c:pt>
                <c:pt idx="161">
                  <c:v>0.22398656978885526</c:v>
                </c:pt>
                <c:pt idx="162">
                  <c:v>0.25429124650151591</c:v>
                </c:pt>
                <c:pt idx="163">
                  <c:v>0.29167878702435757</c:v>
                </c:pt>
                <c:pt idx="164">
                  <c:v>0.34101005721095845</c:v>
                </c:pt>
                <c:pt idx="165">
                  <c:v>0.40617092243684033</c:v>
                </c:pt>
                <c:pt idx="166">
                  <c:v>0.49737687353341076</c:v>
                </c:pt>
                <c:pt idx="167">
                  <c:v>0.63680263839293871</c:v>
                </c:pt>
                <c:pt idx="168">
                  <c:v>0.85728624521653962</c:v>
                </c:pt>
                <c:pt idx="169">
                  <c:v>1.2155873438461318</c:v>
                </c:pt>
                <c:pt idx="170">
                  <c:v>1.7881589056595018</c:v>
                </c:pt>
                <c:pt idx="171">
                  <c:v>2.6609273545442829</c:v>
                </c:pt>
                <c:pt idx="172">
                  <c:v>3.8880620398600922</c:v>
                </c:pt>
                <c:pt idx="173">
                  <c:v>5.4967465182621638</c:v>
                </c:pt>
                <c:pt idx="174">
                  <c:v>6.801818070096374</c:v>
                </c:pt>
                <c:pt idx="175">
                  <c:v>6.1347955284664701</c:v>
                </c:pt>
                <c:pt idx="176">
                  <c:v>3.677922262372106</c:v>
                </c:pt>
                <c:pt idx="177">
                  <c:v>1.6136396621070674</c:v>
                </c:pt>
                <c:pt idx="178">
                  <c:v>0.70104718157313073</c:v>
                </c:pt>
                <c:pt idx="179">
                  <c:v>0.39794909498164649</c:v>
                </c:pt>
                <c:pt idx="180">
                  <c:v>0.27722723132223959</c:v>
                </c:pt>
                <c:pt idx="181">
                  <c:v>0.210775455340588</c:v>
                </c:pt>
                <c:pt idx="182">
                  <c:v>0.17122033367367723</c:v>
                </c:pt>
                <c:pt idx="183">
                  <c:v>0.14603560214887168</c:v>
                </c:pt>
                <c:pt idx="184">
                  <c:v>0.13161164958408189</c:v>
                </c:pt>
                <c:pt idx="185">
                  <c:v>0.11961195517177625</c:v>
                </c:pt>
                <c:pt idx="186">
                  <c:v>0.10515838523452237</c:v>
                </c:pt>
                <c:pt idx="187">
                  <c:v>9.7967518579041193E-2</c:v>
                </c:pt>
                <c:pt idx="188">
                  <c:v>9.1012146261369581E-2</c:v>
                </c:pt>
                <c:pt idx="189">
                  <c:v>8.5596005214421289E-2</c:v>
                </c:pt>
                <c:pt idx="190">
                  <c:v>8.1608716828376809E-2</c:v>
                </c:pt>
                <c:pt idx="191">
                  <c:v>7.8405491234542685E-2</c:v>
                </c:pt>
                <c:pt idx="192">
                  <c:v>7.5740033958142355E-2</c:v>
                </c:pt>
                <c:pt idx="193">
                  <c:v>7.3202053417949997E-2</c:v>
                </c:pt>
                <c:pt idx="194">
                  <c:v>7.1307339896150485E-2</c:v>
                </c:pt>
                <c:pt idx="195">
                  <c:v>6.9852581072575179E-2</c:v>
                </c:pt>
                <c:pt idx="196">
                  <c:v>6.8216375816189723E-2</c:v>
                </c:pt>
                <c:pt idx="197">
                  <c:v>6.7163284991324193E-2</c:v>
                </c:pt>
                <c:pt idx="198">
                  <c:v>6.4944090731980417E-2</c:v>
                </c:pt>
                <c:pt idx="199">
                  <c:v>6.3806394653254578E-2</c:v>
                </c:pt>
                <c:pt idx="200">
                  <c:v>6.3192488247682116E-2</c:v>
                </c:pt>
                <c:pt idx="201">
                  <c:v>6.2594254509786479E-2</c:v>
                </c:pt>
                <c:pt idx="202">
                  <c:v>6.1353366140004507E-2</c:v>
                </c:pt>
                <c:pt idx="203">
                  <c:v>6.0365166150379332E-2</c:v>
                </c:pt>
                <c:pt idx="204">
                  <c:v>5.910964838342686E-2</c:v>
                </c:pt>
                <c:pt idx="205">
                  <c:v>5.8119398743542466E-2</c:v>
                </c:pt>
                <c:pt idx="206">
                  <c:v>5.7926306637697274E-2</c:v>
                </c:pt>
                <c:pt idx="207">
                  <c:v>5.7180629412220463E-2</c:v>
                </c:pt>
                <c:pt idx="208">
                  <c:v>5.61290245469021E-2</c:v>
                </c:pt>
                <c:pt idx="209">
                  <c:v>5.5550127466311508E-2</c:v>
                </c:pt>
                <c:pt idx="210">
                  <c:v>5.5060066271181755E-2</c:v>
                </c:pt>
                <c:pt idx="211">
                  <c:v>5.4546201686324611E-2</c:v>
                </c:pt>
                <c:pt idx="212">
                  <c:v>5.4193740050137294E-2</c:v>
                </c:pt>
                <c:pt idx="213">
                  <c:v>5.3527860475536961E-2</c:v>
                </c:pt>
                <c:pt idx="214">
                  <c:v>5.3589949089148645E-2</c:v>
                </c:pt>
                <c:pt idx="215">
                  <c:v>5.3717042161521171E-2</c:v>
                </c:pt>
                <c:pt idx="216">
                  <c:v>5.249788392112522E-2</c:v>
                </c:pt>
                <c:pt idx="217">
                  <c:v>5.1142811291402371E-2</c:v>
                </c:pt>
                <c:pt idx="218">
                  <c:v>4.9550799681966642E-2</c:v>
                </c:pt>
                <c:pt idx="219">
                  <c:v>5.2271864604420355E-2</c:v>
                </c:pt>
                <c:pt idx="220">
                  <c:v>5.3685960963961929E-2</c:v>
                </c:pt>
                <c:pt idx="221">
                  <c:v>5.083637455916383E-2</c:v>
                </c:pt>
                <c:pt idx="222">
                  <c:v>4.904757881728207E-2</c:v>
                </c:pt>
                <c:pt idx="223">
                  <c:v>4.9231054241529508E-2</c:v>
                </c:pt>
                <c:pt idx="224">
                  <c:v>4.9918365868228336E-2</c:v>
                </c:pt>
                <c:pt idx="225">
                  <c:v>5.022039341761985E-2</c:v>
                </c:pt>
                <c:pt idx="226">
                  <c:v>5.0076187462557549E-2</c:v>
                </c:pt>
                <c:pt idx="227">
                  <c:v>5.0032536847497963E-2</c:v>
                </c:pt>
                <c:pt idx="228">
                  <c:v>4.9900572720045763E-2</c:v>
                </c:pt>
                <c:pt idx="229">
                  <c:v>5.0024625994337671E-2</c:v>
                </c:pt>
                <c:pt idx="230">
                  <c:v>4.9865520601789955E-2</c:v>
                </c:pt>
                <c:pt idx="231">
                  <c:v>4.9746801730440472E-2</c:v>
                </c:pt>
                <c:pt idx="232">
                  <c:v>4.9417079554652341E-2</c:v>
                </c:pt>
                <c:pt idx="233">
                  <c:v>4.9692134060783856E-2</c:v>
                </c:pt>
                <c:pt idx="234">
                  <c:v>4.9871191448403442E-2</c:v>
                </c:pt>
                <c:pt idx="235">
                  <c:v>4.9589853709151893E-2</c:v>
                </c:pt>
                <c:pt idx="236">
                  <c:v>4.9368866291211559E-2</c:v>
                </c:pt>
                <c:pt idx="237">
                  <c:v>4.877520848236834E-2</c:v>
                </c:pt>
                <c:pt idx="238">
                  <c:v>4.8858441400201943E-2</c:v>
                </c:pt>
                <c:pt idx="239">
                  <c:v>4.8602030005211461E-2</c:v>
                </c:pt>
                <c:pt idx="240">
                  <c:v>4.8002410650617909E-2</c:v>
                </c:pt>
                <c:pt idx="241">
                  <c:v>4.8607519349318201E-2</c:v>
                </c:pt>
                <c:pt idx="242">
                  <c:v>4.9159080381635273E-2</c:v>
                </c:pt>
                <c:pt idx="243">
                  <c:v>4.9615085508851159E-2</c:v>
                </c:pt>
                <c:pt idx="244">
                  <c:v>4.9598115762284602E-2</c:v>
                </c:pt>
                <c:pt idx="245">
                  <c:v>5.0137607615717512E-2</c:v>
                </c:pt>
                <c:pt idx="246">
                  <c:v>5.0507220500978139E-2</c:v>
                </c:pt>
                <c:pt idx="247">
                  <c:v>5.0570252042246855E-2</c:v>
                </c:pt>
                <c:pt idx="248">
                  <c:v>5.0527361376707436E-2</c:v>
                </c:pt>
                <c:pt idx="249">
                  <c:v>5.0684814063502594E-2</c:v>
                </c:pt>
                <c:pt idx="250">
                  <c:v>4.9518481906353246E-2</c:v>
                </c:pt>
                <c:pt idx="251">
                  <c:v>5.2759851063578563E-2</c:v>
                </c:pt>
                <c:pt idx="252">
                  <c:v>5.4920597088856743E-2</c:v>
                </c:pt>
                <c:pt idx="253">
                  <c:v>5.2961014866268905E-2</c:v>
                </c:pt>
                <c:pt idx="254">
                  <c:v>4.791592396833394E-2</c:v>
                </c:pt>
                <c:pt idx="255">
                  <c:v>1.033664154122179E-2</c:v>
                </c:pt>
                <c:pt idx="256">
                  <c:v>-2.5386445737536713E-2</c:v>
                </c:pt>
                <c:pt idx="257">
                  <c:v>2.2741083592331509E-2</c:v>
                </c:pt>
                <c:pt idx="258">
                  <c:v>4.9170799836177191E-2</c:v>
                </c:pt>
                <c:pt idx="259">
                  <c:v>5.3122773441801573E-2</c:v>
                </c:pt>
                <c:pt idx="260">
                  <c:v>5.6937941377496831E-2</c:v>
                </c:pt>
                <c:pt idx="261">
                  <c:v>5.7868714269110659E-2</c:v>
                </c:pt>
                <c:pt idx="262">
                  <c:v>5.8992775525377801E-2</c:v>
                </c:pt>
                <c:pt idx="263">
                  <c:v>5.9188032380632839E-2</c:v>
                </c:pt>
                <c:pt idx="264">
                  <c:v>6.0894082162625943E-2</c:v>
                </c:pt>
                <c:pt idx="265">
                  <c:v>6.3205974031497053E-2</c:v>
                </c:pt>
                <c:pt idx="266">
                  <c:v>6.4832810512147621E-2</c:v>
                </c:pt>
                <c:pt idx="267">
                  <c:v>6.738237770016961E-2</c:v>
                </c:pt>
                <c:pt idx="268">
                  <c:v>6.7140049719199235E-2</c:v>
                </c:pt>
                <c:pt idx="269">
                  <c:v>6.716474586515904E-2</c:v>
                </c:pt>
                <c:pt idx="270">
                  <c:v>6.8726722498802115E-2</c:v>
                </c:pt>
                <c:pt idx="271">
                  <c:v>6.9942526631898455E-2</c:v>
                </c:pt>
                <c:pt idx="272">
                  <c:v>7.0714586648580768E-2</c:v>
                </c:pt>
                <c:pt idx="273">
                  <c:v>7.1744139697143439E-2</c:v>
                </c:pt>
                <c:pt idx="274">
                  <c:v>7.2010598657731462E-2</c:v>
                </c:pt>
                <c:pt idx="275">
                  <c:v>7.4595347819461241E-2</c:v>
                </c:pt>
                <c:pt idx="276">
                  <c:v>7.9275584739324917E-2</c:v>
                </c:pt>
                <c:pt idx="277">
                  <c:v>8.5021090859568355E-2</c:v>
                </c:pt>
                <c:pt idx="278">
                  <c:v>9.3794896950407783E-2</c:v>
                </c:pt>
                <c:pt idx="279">
                  <c:v>0.10965116400440093</c:v>
                </c:pt>
                <c:pt idx="280">
                  <c:v>0.15698606893600839</c:v>
                </c:pt>
                <c:pt idx="281">
                  <c:v>0.39155921216914769</c:v>
                </c:pt>
                <c:pt idx="282">
                  <c:v>0.85136958223242609</c:v>
                </c:pt>
                <c:pt idx="283">
                  <c:v>1.1198538141941803</c:v>
                </c:pt>
                <c:pt idx="284">
                  <c:v>1.0568950731382263</c:v>
                </c:pt>
                <c:pt idx="285">
                  <c:v>0.88613958066502063</c:v>
                </c:pt>
                <c:pt idx="286">
                  <c:v>0.79901875223252594</c:v>
                </c:pt>
                <c:pt idx="287">
                  <c:v>0.77403283825849412</c:v>
                </c:pt>
                <c:pt idx="288">
                  <c:v>0.76376422326655213</c:v>
                </c:pt>
                <c:pt idx="289">
                  <c:v>0.76700510251457232</c:v>
                </c:pt>
                <c:pt idx="290">
                  <c:v>0.79176060864787434</c:v>
                </c:pt>
                <c:pt idx="291">
                  <c:v>0.83769497973652218</c:v>
                </c:pt>
                <c:pt idx="292">
                  <c:v>0.89558982003719456</c:v>
                </c:pt>
                <c:pt idx="293">
                  <c:v>0.96987099587124326</c:v>
                </c:pt>
                <c:pt idx="294">
                  <c:v>1.059713379135397</c:v>
                </c:pt>
                <c:pt idx="295">
                  <c:v>1.1600577778101384</c:v>
                </c:pt>
                <c:pt idx="296">
                  <c:v>1.2256521787431518</c:v>
                </c:pt>
                <c:pt idx="297">
                  <c:v>1.1966737688843248</c:v>
                </c:pt>
                <c:pt idx="298">
                  <c:v>1.0877635586133345</c:v>
                </c:pt>
                <c:pt idx="299">
                  <c:v>0.9904882492774143</c:v>
                </c:pt>
                <c:pt idx="300">
                  <c:v>0.90590068822245706</c:v>
                </c:pt>
                <c:pt idx="301">
                  <c:v>0.79562783681477545</c:v>
                </c:pt>
                <c:pt idx="302">
                  <c:v>0.69324569621602072</c:v>
                </c:pt>
                <c:pt idx="303">
                  <c:v>0.61585205784655661</c:v>
                </c:pt>
                <c:pt idx="304">
                  <c:v>0.559448465751468</c:v>
                </c:pt>
                <c:pt idx="305">
                  <c:v>0.52290025774758886</c:v>
                </c:pt>
                <c:pt idx="306">
                  <c:v>0.48437578552243205</c:v>
                </c:pt>
                <c:pt idx="307">
                  <c:v>0.4215035267218718</c:v>
                </c:pt>
                <c:pt idx="308">
                  <c:v>0.37124935760606392</c:v>
                </c:pt>
                <c:pt idx="309">
                  <c:v>0.34796034155592037</c:v>
                </c:pt>
                <c:pt idx="310">
                  <c:v>0.3305031736965508</c:v>
                </c:pt>
                <c:pt idx="311">
                  <c:v>0.31424831385705176</c:v>
                </c:pt>
                <c:pt idx="312">
                  <c:v>0.30034841362757964</c:v>
                </c:pt>
                <c:pt idx="313">
                  <c:v>0.28135716001977185</c:v>
                </c:pt>
                <c:pt idx="314">
                  <c:v>0.26142514350432794</c:v>
                </c:pt>
                <c:pt idx="315">
                  <c:v>0.24318577952487044</c:v>
                </c:pt>
                <c:pt idx="316">
                  <c:v>0.22983066275849967</c:v>
                </c:pt>
                <c:pt idx="317">
                  <c:v>0.24891802710833993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20D8-4111-959B-4FCB28C25DDD}"/>
            </c:ext>
          </c:extLst>
        </c:ser>
        <c:ser>
          <c:idx val="2"/>
          <c:order val="2"/>
          <c:tx>
            <c:strRef>
              <c:f>'300K_CS'!$G$1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'300K_CS'!$G$2:$G$320</c:f>
              <c:numCache>
                <c:formatCode>0.00E+00</c:formatCode>
                <c:ptCount val="319"/>
                <c:pt idx="0">
                  <c:v>4.2932095353011421</c:v>
                </c:pt>
                <c:pt idx="1">
                  <c:v>3.4962096714304645</c:v>
                </c:pt>
                <c:pt idx="2">
                  <c:v>2.8154706288995777</c:v>
                </c:pt>
                <c:pt idx="3">
                  <c:v>2.2619366780501418</c:v>
                </c:pt>
                <c:pt idx="4">
                  <c:v>1.8953219057129145</c:v>
                </c:pt>
                <c:pt idx="5">
                  <c:v>1.5492821448745344</c:v>
                </c:pt>
                <c:pt idx="6">
                  <c:v>1.2718184536462005</c:v>
                </c:pt>
                <c:pt idx="7">
                  <c:v>1.0629027828727973</c:v>
                </c:pt>
                <c:pt idx="8">
                  <c:v>0.91915996149242118</c:v>
                </c:pt>
                <c:pt idx="9">
                  <c:v>0.79260479597282663</c:v>
                </c:pt>
                <c:pt idx="10">
                  <c:v>0.69744382117531212</c:v>
                </c:pt>
                <c:pt idx="11">
                  <c:v>0.59592313510122352</c:v>
                </c:pt>
                <c:pt idx="12">
                  <c:v>0.5175198498543766</c:v>
                </c:pt>
                <c:pt idx="13">
                  <c:v>0.46238982948990465</c:v>
                </c:pt>
                <c:pt idx="14">
                  <c:v>0.41742578785362006</c:v>
                </c:pt>
                <c:pt idx="15">
                  <c:v>0.36909024067002172</c:v>
                </c:pt>
                <c:pt idx="16">
                  <c:v>0.33467071096219198</c:v>
                </c:pt>
                <c:pt idx="17">
                  <c:v>0.30792159651641515</c:v>
                </c:pt>
                <c:pt idx="18">
                  <c:v>0.28328745501211117</c:v>
                </c:pt>
                <c:pt idx="19">
                  <c:v>0.2607435116273541</c:v>
                </c:pt>
                <c:pt idx="20">
                  <c:v>0.23690539529326873</c:v>
                </c:pt>
                <c:pt idx="21">
                  <c:v>0.21919961242563774</c:v>
                </c:pt>
                <c:pt idx="22">
                  <c:v>0.20697473008980996</c:v>
                </c:pt>
                <c:pt idx="23">
                  <c:v>0.19115693353493082</c:v>
                </c:pt>
                <c:pt idx="24">
                  <c:v>0.17790028852738965</c:v>
                </c:pt>
                <c:pt idx="25">
                  <c:v>0.16665973449661717</c:v>
                </c:pt>
                <c:pt idx="26">
                  <c:v>0.15712131214955252</c:v>
                </c:pt>
                <c:pt idx="27">
                  <c:v>0.15074841661101782</c:v>
                </c:pt>
                <c:pt idx="28">
                  <c:v>0.14276446221370279</c:v>
                </c:pt>
                <c:pt idx="29">
                  <c:v>0.13499819302073651</c:v>
                </c:pt>
                <c:pt idx="30">
                  <c:v>0.12868839359301304</c:v>
                </c:pt>
                <c:pt idx="31">
                  <c:v>0.12361200360399967</c:v>
                </c:pt>
                <c:pt idx="32">
                  <c:v>0.11772310087321705</c:v>
                </c:pt>
                <c:pt idx="33">
                  <c:v>0.11386793719557026</c:v>
                </c:pt>
                <c:pt idx="34">
                  <c:v>0.10872775276450772</c:v>
                </c:pt>
                <c:pt idx="35">
                  <c:v>0.10494214113957286</c:v>
                </c:pt>
                <c:pt idx="36">
                  <c:v>0.10114069101444534</c:v>
                </c:pt>
                <c:pt idx="37">
                  <c:v>9.8240490958181645E-2</c:v>
                </c:pt>
                <c:pt idx="38">
                  <c:v>9.4447089028130038E-2</c:v>
                </c:pt>
                <c:pt idx="39">
                  <c:v>9.175128415039488E-2</c:v>
                </c:pt>
                <c:pt idx="40">
                  <c:v>8.9490152798939349E-2</c:v>
                </c:pt>
                <c:pt idx="41">
                  <c:v>8.6680356212765194E-2</c:v>
                </c:pt>
                <c:pt idx="42">
                  <c:v>8.4803441782420205E-2</c:v>
                </c:pt>
                <c:pt idx="43">
                  <c:v>8.2133146278348723E-2</c:v>
                </c:pt>
                <c:pt idx="44">
                  <c:v>8.0475061620149071E-2</c:v>
                </c:pt>
                <c:pt idx="45">
                  <c:v>7.8093798461112932E-2</c:v>
                </c:pt>
                <c:pt idx="46">
                  <c:v>7.5869538129727077E-2</c:v>
                </c:pt>
                <c:pt idx="47">
                  <c:v>7.4103827878149411E-2</c:v>
                </c:pt>
                <c:pt idx="48">
                  <c:v>7.3581192143472932E-2</c:v>
                </c:pt>
                <c:pt idx="49">
                  <c:v>7.1338102947423404E-2</c:v>
                </c:pt>
                <c:pt idx="50">
                  <c:v>7.008113134912379E-2</c:v>
                </c:pt>
                <c:pt idx="51">
                  <c:v>6.9030648474246434E-2</c:v>
                </c:pt>
                <c:pt idx="52">
                  <c:v>6.8419902751533548E-2</c:v>
                </c:pt>
                <c:pt idx="53">
                  <c:v>6.7594370913283242E-2</c:v>
                </c:pt>
                <c:pt idx="54">
                  <c:v>6.5896985563881169E-2</c:v>
                </c:pt>
                <c:pt idx="55">
                  <c:v>6.5199107806628964E-2</c:v>
                </c:pt>
                <c:pt idx="56">
                  <c:v>6.4139388704279238E-2</c:v>
                </c:pt>
                <c:pt idx="57">
                  <c:v>6.3577714514819542E-2</c:v>
                </c:pt>
                <c:pt idx="58">
                  <c:v>6.2280297657520918E-2</c:v>
                </c:pt>
                <c:pt idx="59">
                  <c:v>6.1407731326931322E-2</c:v>
                </c:pt>
                <c:pt idx="60">
                  <c:v>6.0991993877995039E-2</c:v>
                </c:pt>
                <c:pt idx="61">
                  <c:v>6.0735096360463592E-2</c:v>
                </c:pt>
                <c:pt idx="62">
                  <c:v>5.9803951339809217E-2</c:v>
                </c:pt>
                <c:pt idx="63">
                  <c:v>5.9442446120950711E-2</c:v>
                </c:pt>
                <c:pt idx="64">
                  <c:v>5.802043074402484E-2</c:v>
                </c:pt>
                <c:pt idx="65">
                  <c:v>5.719066545374718E-2</c:v>
                </c:pt>
                <c:pt idx="66">
                  <c:v>5.7121061243515417E-2</c:v>
                </c:pt>
                <c:pt idx="67">
                  <c:v>5.7115673081951535E-2</c:v>
                </c:pt>
                <c:pt idx="68">
                  <c:v>5.5743497112876558E-2</c:v>
                </c:pt>
                <c:pt idx="69">
                  <c:v>5.5357053355432645E-2</c:v>
                </c:pt>
                <c:pt idx="70">
                  <c:v>5.4864312572546751E-2</c:v>
                </c:pt>
                <c:pt idx="71">
                  <c:v>5.3841959986705233E-2</c:v>
                </c:pt>
                <c:pt idx="72">
                  <c:v>5.3804454383477453E-2</c:v>
                </c:pt>
                <c:pt idx="73">
                  <c:v>5.3325891753069114E-2</c:v>
                </c:pt>
                <c:pt idx="74">
                  <c:v>5.3329936858497032E-2</c:v>
                </c:pt>
                <c:pt idx="75">
                  <c:v>5.2542437993952917E-2</c:v>
                </c:pt>
                <c:pt idx="76">
                  <c:v>5.2330378557647314E-2</c:v>
                </c:pt>
                <c:pt idx="77">
                  <c:v>5.1481640969526413E-2</c:v>
                </c:pt>
                <c:pt idx="78">
                  <c:v>5.1610467145901014E-2</c:v>
                </c:pt>
                <c:pt idx="79">
                  <c:v>5.1742619812985668E-2</c:v>
                </c:pt>
                <c:pt idx="80">
                  <c:v>5.1264328111916543E-2</c:v>
                </c:pt>
                <c:pt idx="81">
                  <c:v>5.0470180612412333E-2</c:v>
                </c:pt>
                <c:pt idx="82">
                  <c:v>5.0543044667634346E-2</c:v>
                </c:pt>
                <c:pt idx="83">
                  <c:v>5.039537513839612E-2</c:v>
                </c:pt>
                <c:pt idx="84">
                  <c:v>4.9878681014521871E-2</c:v>
                </c:pt>
                <c:pt idx="85">
                  <c:v>4.9653945852074194E-2</c:v>
                </c:pt>
                <c:pt idx="86">
                  <c:v>4.9445205662378672E-2</c:v>
                </c:pt>
                <c:pt idx="87">
                  <c:v>5.0108284212154984E-2</c:v>
                </c:pt>
                <c:pt idx="88">
                  <c:v>5.044369328525157E-2</c:v>
                </c:pt>
                <c:pt idx="89">
                  <c:v>5.0637317935932312E-2</c:v>
                </c:pt>
                <c:pt idx="90">
                  <c:v>5.0777110230854107E-2</c:v>
                </c:pt>
                <c:pt idx="91">
                  <c:v>5.0426045208884364E-2</c:v>
                </c:pt>
                <c:pt idx="92">
                  <c:v>4.9802761397929003E-2</c:v>
                </c:pt>
                <c:pt idx="93">
                  <c:v>4.9546446306035781E-2</c:v>
                </c:pt>
                <c:pt idx="94">
                  <c:v>4.8758918465091783E-2</c:v>
                </c:pt>
                <c:pt idx="95">
                  <c:v>4.8844739317535031E-2</c:v>
                </c:pt>
                <c:pt idx="96">
                  <c:v>4.8355451072698792E-2</c:v>
                </c:pt>
                <c:pt idx="97">
                  <c:v>4.8344900765490362E-2</c:v>
                </c:pt>
                <c:pt idx="98">
                  <c:v>4.8096517963073432E-2</c:v>
                </c:pt>
                <c:pt idx="99">
                  <c:v>4.8151371736929321E-2</c:v>
                </c:pt>
                <c:pt idx="100">
                  <c:v>4.8330057604634762E-2</c:v>
                </c:pt>
                <c:pt idx="101">
                  <c:v>4.7437430912385163E-2</c:v>
                </c:pt>
                <c:pt idx="102">
                  <c:v>4.7131683531059843E-2</c:v>
                </c:pt>
                <c:pt idx="103">
                  <c:v>4.6872644657574791E-2</c:v>
                </c:pt>
                <c:pt idx="104">
                  <c:v>4.7834501764497273E-2</c:v>
                </c:pt>
                <c:pt idx="105">
                  <c:v>4.8205396785747708E-2</c:v>
                </c:pt>
                <c:pt idx="106">
                  <c:v>4.8218501362608496E-2</c:v>
                </c:pt>
                <c:pt idx="107">
                  <c:v>4.7503943340746188E-2</c:v>
                </c:pt>
                <c:pt idx="108">
                  <c:v>4.7066198316075752E-2</c:v>
                </c:pt>
                <c:pt idx="109">
                  <c:v>4.759754290774617E-2</c:v>
                </c:pt>
                <c:pt idx="110">
                  <c:v>4.79178581741279E-2</c:v>
                </c:pt>
                <c:pt idx="111">
                  <c:v>4.7954978391236851E-2</c:v>
                </c:pt>
                <c:pt idx="112">
                  <c:v>4.7736972997669054E-2</c:v>
                </c:pt>
                <c:pt idx="113">
                  <c:v>4.7745765886222737E-2</c:v>
                </c:pt>
                <c:pt idx="114">
                  <c:v>4.7536621475748421E-2</c:v>
                </c:pt>
                <c:pt idx="115">
                  <c:v>4.7548785768432043E-2</c:v>
                </c:pt>
                <c:pt idx="116">
                  <c:v>4.8433943793603974E-2</c:v>
                </c:pt>
                <c:pt idx="117">
                  <c:v>4.8521093213983256E-2</c:v>
                </c:pt>
                <c:pt idx="118">
                  <c:v>4.8919876571330248E-2</c:v>
                </c:pt>
                <c:pt idx="119">
                  <c:v>4.9173564952571309E-2</c:v>
                </c:pt>
                <c:pt idx="120">
                  <c:v>4.9676162057887739E-2</c:v>
                </c:pt>
                <c:pt idx="121">
                  <c:v>4.9562760019186983E-2</c:v>
                </c:pt>
                <c:pt idx="122">
                  <c:v>5.0794493173162106E-2</c:v>
                </c:pt>
                <c:pt idx="123">
                  <c:v>5.1658346300297787E-2</c:v>
                </c:pt>
                <c:pt idx="124">
                  <c:v>5.2859561509884204E-2</c:v>
                </c:pt>
                <c:pt idx="125">
                  <c:v>5.6034033333067383E-2</c:v>
                </c:pt>
                <c:pt idx="126">
                  <c:v>5.8279950625748457E-2</c:v>
                </c:pt>
                <c:pt idx="127">
                  <c:v>6.0790522418217766E-2</c:v>
                </c:pt>
                <c:pt idx="128">
                  <c:v>6.1825883958800364E-2</c:v>
                </c:pt>
                <c:pt idx="129">
                  <c:v>6.3306385301311247E-2</c:v>
                </c:pt>
                <c:pt idx="130">
                  <c:v>6.519289816412753E-2</c:v>
                </c:pt>
                <c:pt idx="131">
                  <c:v>6.6701357386094784E-2</c:v>
                </c:pt>
                <c:pt idx="132">
                  <c:v>6.7449730866655941E-2</c:v>
                </c:pt>
                <c:pt idx="133">
                  <c:v>6.8916135190609018E-2</c:v>
                </c:pt>
                <c:pt idx="134">
                  <c:v>6.9329303881692977E-2</c:v>
                </c:pt>
                <c:pt idx="135">
                  <c:v>7.0335232644063619E-2</c:v>
                </c:pt>
                <c:pt idx="136">
                  <c:v>7.179593731015374E-2</c:v>
                </c:pt>
                <c:pt idx="137">
                  <c:v>7.2814028916387996E-2</c:v>
                </c:pt>
                <c:pt idx="138">
                  <c:v>7.4281456107258004E-2</c:v>
                </c:pt>
                <c:pt idx="139">
                  <c:v>7.6674709700578297E-2</c:v>
                </c:pt>
                <c:pt idx="140">
                  <c:v>7.8596379629409394E-2</c:v>
                </c:pt>
                <c:pt idx="141">
                  <c:v>7.9292317416687408E-2</c:v>
                </c:pt>
                <c:pt idx="142">
                  <c:v>8.1369586266593005E-2</c:v>
                </c:pt>
                <c:pt idx="143">
                  <c:v>8.4461791192782298E-2</c:v>
                </c:pt>
                <c:pt idx="144">
                  <c:v>8.5831922876843381E-2</c:v>
                </c:pt>
                <c:pt idx="145">
                  <c:v>8.8373845685198904E-2</c:v>
                </c:pt>
                <c:pt idx="146">
                  <c:v>9.112487813234886E-2</c:v>
                </c:pt>
                <c:pt idx="147">
                  <c:v>9.26598449649568E-2</c:v>
                </c:pt>
                <c:pt idx="148">
                  <c:v>9.5561270722936839E-2</c:v>
                </c:pt>
                <c:pt idx="149">
                  <c:v>9.8230289816592153E-2</c:v>
                </c:pt>
                <c:pt idx="150">
                  <c:v>0.10095270806882771</c:v>
                </c:pt>
                <c:pt idx="151">
                  <c:v>0.10298053014110126</c:v>
                </c:pt>
                <c:pt idx="152">
                  <c:v>0.1057695680343775</c:v>
                </c:pt>
                <c:pt idx="153">
                  <c:v>0.10911095406280133</c:v>
                </c:pt>
                <c:pt idx="154">
                  <c:v>0.11169585466750828</c:v>
                </c:pt>
                <c:pt idx="155">
                  <c:v>0.11637231383373808</c:v>
                </c:pt>
                <c:pt idx="156">
                  <c:v>0.12190630492546251</c:v>
                </c:pt>
                <c:pt idx="157">
                  <c:v>0.12845323417069657</c:v>
                </c:pt>
                <c:pt idx="158">
                  <c:v>0.13696363759691668</c:v>
                </c:pt>
                <c:pt idx="159">
                  <c:v>0.14780906798965124</c:v>
                </c:pt>
                <c:pt idx="160">
                  <c:v>0.16084897097466078</c:v>
                </c:pt>
                <c:pt idx="161">
                  <c:v>0.17752457328201368</c:v>
                </c:pt>
                <c:pt idx="162">
                  <c:v>0.19978144747282955</c:v>
                </c:pt>
                <c:pt idx="163">
                  <c:v>0.22914346676500952</c:v>
                </c:pt>
                <c:pt idx="164">
                  <c:v>0.26746047728491951</c:v>
                </c:pt>
                <c:pt idx="165">
                  <c:v>0.31840286165677917</c:v>
                </c:pt>
                <c:pt idx="166">
                  <c:v>0.39096069138687362</c:v>
                </c:pt>
                <c:pt idx="167">
                  <c:v>0.50575486789859281</c:v>
                </c:pt>
                <c:pt idx="168">
                  <c:v>0.69162772164931174</c:v>
                </c:pt>
                <c:pt idx="169">
                  <c:v>1.0076455952308458</c:v>
                </c:pt>
                <c:pt idx="170">
                  <c:v>1.5232638891243915</c:v>
                </c:pt>
                <c:pt idx="171">
                  <c:v>2.3067245257891136</c:v>
                </c:pt>
                <c:pt idx="172">
                  <c:v>3.4725036990705438</c:v>
                </c:pt>
                <c:pt idx="173">
                  <c:v>5.3191780875366526</c:v>
                </c:pt>
                <c:pt idx="174">
                  <c:v>7.2458253505336545</c:v>
                </c:pt>
                <c:pt idx="175">
                  <c:v>6.8771737372196791</c:v>
                </c:pt>
                <c:pt idx="176">
                  <c:v>4.1128911082481867</c:v>
                </c:pt>
                <c:pt idx="177">
                  <c:v>1.693405187330473</c:v>
                </c:pt>
                <c:pt idx="178">
                  <c:v>0.64956404958123015</c:v>
                </c:pt>
                <c:pt idx="179">
                  <c:v>0.34032229118240453</c:v>
                </c:pt>
                <c:pt idx="180">
                  <c:v>0.23000699101000618</c:v>
                </c:pt>
                <c:pt idx="181">
                  <c:v>0.1736045546260809</c:v>
                </c:pt>
                <c:pt idx="182">
                  <c:v>0.14302100766797529</c:v>
                </c:pt>
                <c:pt idx="183">
                  <c:v>0.12318894671644529</c:v>
                </c:pt>
                <c:pt idx="184">
                  <c:v>0.11245721102405061</c:v>
                </c:pt>
                <c:pt idx="185">
                  <c:v>0.10379913227331229</c:v>
                </c:pt>
                <c:pt idx="186">
                  <c:v>9.2186179346133837E-2</c:v>
                </c:pt>
                <c:pt idx="187">
                  <c:v>8.6684630231752408E-2</c:v>
                </c:pt>
                <c:pt idx="188">
                  <c:v>8.1269385875692768E-2</c:v>
                </c:pt>
                <c:pt idx="189">
                  <c:v>7.6738835922406434E-2</c:v>
                </c:pt>
                <c:pt idx="190">
                  <c:v>7.301633634530276E-2</c:v>
                </c:pt>
                <c:pt idx="191">
                  <c:v>7.1335384961111525E-2</c:v>
                </c:pt>
                <c:pt idx="192">
                  <c:v>6.9854375082782139E-2</c:v>
                </c:pt>
                <c:pt idx="193">
                  <c:v>6.7720335670166401E-2</c:v>
                </c:pt>
                <c:pt idx="194">
                  <c:v>6.6139407920835946E-2</c:v>
                </c:pt>
                <c:pt idx="195">
                  <c:v>6.4733493280521887E-2</c:v>
                </c:pt>
                <c:pt idx="196">
                  <c:v>6.3987397344993938E-2</c:v>
                </c:pt>
                <c:pt idx="197">
                  <c:v>6.2972737993329406E-2</c:v>
                </c:pt>
                <c:pt idx="198">
                  <c:v>6.1549654836066732E-2</c:v>
                </c:pt>
                <c:pt idx="199">
                  <c:v>6.015464401504008E-2</c:v>
                </c:pt>
                <c:pt idx="200">
                  <c:v>5.9687399566437892E-2</c:v>
                </c:pt>
                <c:pt idx="201">
                  <c:v>5.9363198564827781E-2</c:v>
                </c:pt>
                <c:pt idx="202">
                  <c:v>5.8497454727597757E-2</c:v>
                </c:pt>
                <c:pt idx="203">
                  <c:v>5.760382255427117E-2</c:v>
                </c:pt>
                <c:pt idx="204">
                  <c:v>5.7130080147988441E-2</c:v>
                </c:pt>
                <c:pt idx="205">
                  <c:v>5.5928633127202705E-2</c:v>
                </c:pt>
                <c:pt idx="206">
                  <c:v>5.5225949634024857E-2</c:v>
                </c:pt>
                <c:pt idx="207">
                  <c:v>5.4949879881490762E-2</c:v>
                </c:pt>
                <c:pt idx="208">
                  <c:v>5.3945604222735179E-2</c:v>
                </c:pt>
                <c:pt idx="209">
                  <c:v>5.3747050686429175E-2</c:v>
                </c:pt>
                <c:pt idx="210">
                  <c:v>5.3074967720379798E-2</c:v>
                </c:pt>
                <c:pt idx="211">
                  <c:v>5.2774172405799652E-2</c:v>
                </c:pt>
                <c:pt idx="212">
                  <c:v>5.2414481109575722E-2</c:v>
                </c:pt>
                <c:pt idx="213">
                  <c:v>5.2256167099829325E-2</c:v>
                </c:pt>
                <c:pt idx="214">
                  <c:v>5.2676000362893348E-2</c:v>
                </c:pt>
                <c:pt idx="215">
                  <c:v>5.2115869166729049E-2</c:v>
                </c:pt>
                <c:pt idx="216">
                  <c:v>5.1577364506640057E-2</c:v>
                </c:pt>
                <c:pt idx="217">
                  <c:v>4.9989166578571338E-2</c:v>
                </c:pt>
                <c:pt idx="218">
                  <c:v>4.9267278976350956E-2</c:v>
                </c:pt>
                <c:pt idx="219">
                  <c:v>5.1857206986442875E-2</c:v>
                </c:pt>
                <c:pt idx="220">
                  <c:v>5.2544237428387527E-2</c:v>
                </c:pt>
                <c:pt idx="221">
                  <c:v>5.0155440405373911E-2</c:v>
                </c:pt>
                <c:pt idx="222">
                  <c:v>4.8412980817086698E-2</c:v>
                </c:pt>
                <c:pt idx="223">
                  <c:v>4.8733252618868558E-2</c:v>
                </c:pt>
                <c:pt idx="224">
                  <c:v>4.9313193530833604E-2</c:v>
                </c:pt>
                <c:pt idx="225">
                  <c:v>4.9644114159583606E-2</c:v>
                </c:pt>
                <c:pt idx="226">
                  <c:v>4.954768794477208E-2</c:v>
                </c:pt>
                <c:pt idx="227">
                  <c:v>4.8688536238522331E-2</c:v>
                </c:pt>
                <c:pt idx="228">
                  <c:v>4.9165750017514692E-2</c:v>
                </c:pt>
                <c:pt idx="229">
                  <c:v>4.9310600143041353E-2</c:v>
                </c:pt>
                <c:pt idx="230">
                  <c:v>4.9499378490836604E-2</c:v>
                </c:pt>
                <c:pt idx="231">
                  <c:v>4.8876207687840893E-2</c:v>
                </c:pt>
                <c:pt idx="232">
                  <c:v>4.834165830634006E-2</c:v>
                </c:pt>
                <c:pt idx="233">
                  <c:v>4.8750439970477136E-2</c:v>
                </c:pt>
                <c:pt idx="234">
                  <c:v>4.8767888109684937E-2</c:v>
                </c:pt>
                <c:pt idx="235">
                  <c:v>4.8960586964388458E-2</c:v>
                </c:pt>
                <c:pt idx="236">
                  <c:v>4.8649310885959682E-2</c:v>
                </c:pt>
                <c:pt idx="237">
                  <c:v>4.8373632314824409E-2</c:v>
                </c:pt>
                <c:pt idx="238">
                  <c:v>4.8034702609138349E-2</c:v>
                </c:pt>
                <c:pt idx="239">
                  <c:v>4.802094751209951E-2</c:v>
                </c:pt>
                <c:pt idx="240">
                  <c:v>4.7569324240690596E-2</c:v>
                </c:pt>
                <c:pt idx="241">
                  <c:v>4.8028698699076319E-2</c:v>
                </c:pt>
                <c:pt idx="242">
                  <c:v>4.8136389489354142E-2</c:v>
                </c:pt>
                <c:pt idx="243">
                  <c:v>4.8337172759633486E-2</c:v>
                </c:pt>
                <c:pt idx="244">
                  <c:v>4.879428995646596E-2</c:v>
                </c:pt>
                <c:pt idx="245">
                  <c:v>4.8742365696641296E-2</c:v>
                </c:pt>
                <c:pt idx="246">
                  <c:v>4.949133029576068E-2</c:v>
                </c:pt>
                <c:pt idx="247">
                  <c:v>4.9365884216435965E-2</c:v>
                </c:pt>
                <c:pt idx="248">
                  <c:v>4.922739730833027E-2</c:v>
                </c:pt>
                <c:pt idx="249">
                  <c:v>4.9901710008352973E-2</c:v>
                </c:pt>
                <c:pt idx="250">
                  <c:v>4.8270040236314316E-2</c:v>
                </c:pt>
                <c:pt idx="251">
                  <c:v>5.1633780108451273E-2</c:v>
                </c:pt>
                <c:pt idx="252">
                  <c:v>5.2524829035725598E-2</c:v>
                </c:pt>
                <c:pt idx="253">
                  <c:v>5.0978151391092671E-2</c:v>
                </c:pt>
                <c:pt idx="254">
                  <c:v>4.470678915785422E-2</c:v>
                </c:pt>
                <c:pt idx="255">
                  <c:v>-8.3055055071530586E-3</c:v>
                </c:pt>
                <c:pt idx="256">
                  <c:v>-0.10625819706611564</c:v>
                </c:pt>
                <c:pt idx="257">
                  <c:v>-8.6067006960520095E-2</c:v>
                </c:pt>
                <c:pt idx="258">
                  <c:v>-6.8481374735129569E-3</c:v>
                </c:pt>
                <c:pt idx="259">
                  <c:v>4.46278719326903E-2</c:v>
                </c:pt>
                <c:pt idx="260">
                  <c:v>5.4699416573560054E-2</c:v>
                </c:pt>
                <c:pt idx="261">
                  <c:v>5.5707567825804057E-2</c:v>
                </c:pt>
                <c:pt idx="262">
                  <c:v>5.7416929121290289E-2</c:v>
                </c:pt>
                <c:pt idx="263">
                  <c:v>5.8135646705360158E-2</c:v>
                </c:pt>
                <c:pt idx="264">
                  <c:v>5.9793966072399091E-2</c:v>
                </c:pt>
                <c:pt idx="265">
                  <c:v>6.2083659461249205E-2</c:v>
                </c:pt>
                <c:pt idx="266">
                  <c:v>6.5071907206289484E-2</c:v>
                </c:pt>
                <c:pt idx="267">
                  <c:v>6.8236495179462231E-2</c:v>
                </c:pt>
                <c:pt idx="268">
                  <c:v>6.8429796743283949E-2</c:v>
                </c:pt>
                <c:pt idx="269">
                  <c:v>6.85739195611728E-2</c:v>
                </c:pt>
                <c:pt idx="270">
                  <c:v>6.9378775289264991E-2</c:v>
                </c:pt>
                <c:pt idx="271">
                  <c:v>7.0013593156205839E-2</c:v>
                </c:pt>
                <c:pt idx="272">
                  <c:v>7.1049350224647229E-2</c:v>
                </c:pt>
                <c:pt idx="273">
                  <c:v>7.1053934291113521E-2</c:v>
                </c:pt>
                <c:pt idx="274">
                  <c:v>7.0817896883879669E-2</c:v>
                </c:pt>
                <c:pt idx="275">
                  <c:v>7.2546069658189619E-2</c:v>
                </c:pt>
                <c:pt idx="276">
                  <c:v>7.5875424685369453E-2</c:v>
                </c:pt>
                <c:pt idx="277">
                  <c:v>8.0896100301449489E-2</c:v>
                </c:pt>
                <c:pt idx="278">
                  <c:v>8.6989464856480458E-2</c:v>
                </c:pt>
                <c:pt idx="279">
                  <c:v>9.9380876011430044E-2</c:v>
                </c:pt>
                <c:pt idx="280">
                  <c:v>0.14766226195713042</c:v>
                </c:pt>
                <c:pt idx="281">
                  <c:v>0.4173715903952222</c:v>
                </c:pt>
                <c:pt idx="282">
                  <c:v>0.93148380692687305</c:v>
                </c:pt>
                <c:pt idx="283">
                  <c:v>1.1894390775119486</c:v>
                </c:pt>
                <c:pt idx="284">
                  <c:v>1.0630347993508025</c:v>
                </c:pt>
                <c:pt idx="285">
                  <c:v>0.8461406507196676</c:v>
                </c:pt>
                <c:pt idx="286">
                  <c:v>0.74174962621824592</c:v>
                </c:pt>
                <c:pt idx="287">
                  <c:v>0.71570133642959255</c:v>
                </c:pt>
                <c:pt idx="288">
                  <c:v>0.71079012640828509</c:v>
                </c:pt>
                <c:pt idx="289">
                  <c:v>0.71842565118720247</c:v>
                </c:pt>
                <c:pt idx="290">
                  <c:v>0.75482787222444092</c:v>
                </c:pt>
                <c:pt idx="291">
                  <c:v>0.81729236706093067</c:v>
                </c:pt>
                <c:pt idx="292">
                  <c:v>0.8985002896459473</c:v>
                </c:pt>
                <c:pt idx="293">
                  <c:v>1.0042431617230847</c:v>
                </c:pt>
                <c:pt idx="294">
                  <c:v>1.1370667483713268</c:v>
                </c:pt>
                <c:pt idx="295">
                  <c:v>1.2777501400314553</c:v>
                </c:pt>
                <c:pt idx="296">
                  <c:v>1.3722483955865523</c:v>
                </c:pt>
                <c:pt idx="297">
                  <c:v>1.3537293031261544</c:v>
                </c:pt>
                <c:pt idx="298">
                  <c:v>1.2183256288532307</c:v>
                </c:pt>
                <c:pt idx="299">
                  <c:v>1.0879612402892318</c:v>
                </c:pt>
                <c:pt idx="300">
                  <c:v>0.97388374721830862</c:v>
                </c:pt>
                <c:pt idx="301">
                  <c:v>0.83557804302946681</c:v>
                </c:pt>
                <c:pt idx="302">
                  <c:v>0.71029991091865152</c:v>
                </c:pt>
                <c:pt idx="303">
                  <c:v>0.61457817468827469</c:v>
                </c:pt>
                <c:pt idx="304">
                  <c:v>0.54811124796803867</c:v>
                </c:pt>
                <c:pt idx="305">
                  <c:v>0.50465988306872878</c:v>
                </c:pt>
                <c:pt idx="306">
                  <c:v>0.46000053841927258</c:v>
                </c:pt>
                <c:pt idx="307">
                  <c:v>0.39593624205536859</c:v>
                </c:pt>
                <c:pt idx="308">
                  <c:v>0.34627391767725957</c:v>
                </c:pt>
                <c:pt idx="309">
                  <c:v>0.32586030327710935</c:v>
                </c:pt>
                <c:pt idx="310">
                  <c:v>0.30858324942731574</c:v>
                </c:pt>
                <c:pt idx="311">
                  <c:v>0.29324105991005378</c:v>
                </c:pt>
                <c:pt idx="312">
                  <c:v>0.28049240451585289</c:v>
                </c:pt>
                <c:pt idx="313">
                  <c:v>0.26544274624391578</c:v>
                </c:pt>
                <c:pt idx="314">
                  <c:v>0.24541301118981718</c:v>
                </c:pt>
                <c:pt idx="315">
                  <c:v>0.22745837899973065</c:v>
                </c:pt>
                <c:pt idx="316">
                  <c:v>0.21492340572023053</c:v>
                </c:pt>
                <c:pt idx="317">
                  <c:v>0.22983619686481713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20D8-4111-959B-4FCB28C25DDD}"/>
            </c:ext>
          </c:extLst>
        </c:ser>
        <c:ser>
          <c:idx val="3"/>
          <c:order val="3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20D8-4111-959B-4FCB28C25DDD}"/>
            </c:ext>
          </c:extLst>
        </c:ser>
        <c:ser>
          <c:idx val="5"/>
          <c:order val="5"/>
          <c:tx>
            <c:strRef>
              <c:f>'300K_CS'!$M$1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'300K_CS'!$M$2:$M$320</c:f>
              <c:numCache>
                <c:formatCode>0.00E+00</c:formatCode>
                <c:ptCount val="319"/>
                <c:pt idx="0">
                  <c:v>3.5911838064013373</c:v>
                </c:pt>
                <c:pt idx="1">
                  <c:v>2.9739346929329136</c:v>
                </c:pt>
                <c:pt idx="2">
                  <c:v>2.4200340457425744</c:v>
                </c:pt>
                <c:pt idx="3">
                  <c:v>1.9661760129549459</c:v>
                </c:pt>
                <c:pt idx="4">
                  <c:v>1.6661214800385953</c:v>
                </c:pt>
                <c:pt idx="5">
                  <c:v>1.3768580771903618</c:v>
                </c:pt>
                <c:pt idx="6">
                  <c:v>1.1388912473918684</c:v>
                </c:pt>
                <c:pt idx="7">
                  <c:v>0.97169840508964622</c:v>
                </c:pt>
                <c:pt idx="8">
                  <c:v>0.84227832842242212</c:v>
                </c:pt>
                <c:pt idx="9">
                  <c:v>0.73370214975704107</c:v>
                </c:pt>
                <c:pt idx="10">
                  <c:v>0.64874072284701334</c:v>
                </c:pt>
                <c:pt idx="11">
                  <c:v>0.56266532721871831</c:v>
                </c:pt>
                <c:pt idx="12">
                  <c:v>0.49586375785116338</c:v>
                </c:pt>
                <c:pt idx="13">
                  <c:v>0.44504774390578566</c:v>
                </c:pt>
                <c:pt idx="14">
                  <c:v>0.40475846486751593</c:v>
                </c:pt>
                <c:pt idx="15">
                  <c:v>0.36301026755821075</c:v>
                </c:pt>
                <c:pt idx="16">
                  <c:v>0.32892454597738224</c:v>
                </c:pt>
                <c:pt idx="17">
                  <c:v>0.30660635772434985</c:v>
                </c:pt>
                <c:pt idx="18">
                  <c:v>0.28252696939638622</c:v>
                </c:pt>
                <c:pt idx="19">
                  <c:v>0.2622876639787346</c:v>
                </c:pt>
                <c:pt idx="20">
                  <c:v>0.24043080898872207</c:v>
                </c:pt>
                <c:pt idx="21">
                  <c:v>0.22581593869984418</c:v>
                </c:pt>
                <c:pt idx="22">
                  <c:v>0.21190086295707286</c:v>
                </c:pt>
                <c:pt idx="23">
                  <c:v>0.19870296760035594</c:v>
                </c:pt>
                <c:pt idx="24">
                  <c:v>0.18613291838876081</c:v>
                </c:pt>
                <c:pt idx="25">
                  <c:v>0.1750715833914521</c:v>
                </c:pt>
                <c:pt idx="26">
                  <c:v>0.16637173805787875</c:v>
                </c:pt>
                <c:pt idx="27">
                  <c:v>0.15856074379164628</c:v>
                </c:pt>
                <c:pt idx="28">
                  <c:v>0.15138117425592482</c:v>
                </c:pt>
                <c:pt idx="29">
                  <c:v>0.14493376590501306</c:v>
                </c:pt>
                <c:pt idx="30">
                  <c:v>0.13765369172619224</c:v>
                </c:pt>
                <c:pt idx="31">
                  <c:v>0.13341172063728263</c:v>
                </c:pt>
                <c:pt idx="32">
                  <c:v>0.12768383976081829</c:v>
                </c:pt>
                <c:pt idx="33">
                  <c:v>0.1241785516239248</c:v>
                </c:pt>
                <c:pt idx="34">
                  <c:v>0.11923888388026241</c:v>
                </c:pt>
                <c:pt idx="35">
                  <c:v>0.11491179027014742</c:v>
                </c:pt>
                <c:pt idx="36">
                  <c:v>0.11209534939547315</c:v>
                </c:pt>
                <c:pt idx="37">
                  <c:v>0.10901188809795767</c:v>
                </c:pt>
                <c:pt idx="38">
                  <c:v>0.10456945827444776</c:v>
                </c:pt>
                <c:pt idx="39">
                  <c:v>0.10210072695463326</c:v>
                </c:pt>
                <c:pt idx="40">
                  <c:v>9.9581126115950963E-2</c:v>
                </c:pt>
                <c:pt idx="41">
                  <c:v>9.7206453639075083E-2</c:v>
                </c:pt>
                <c:pt idx="42">
                  <c:v>9.4399932834911132E-2</c:v>
                </c:pt>
                <c:pt idx="43">
                  <c:v>9.2100202021131075E-2</c:v>
                </c:pt>
                <c:pt idx="44">
                  <c:v>8.9142438897619566E-2</c:v>
                </c:pt>
                <c:pt idx="45">
                  <c:v>8.7469576275464145E-2</c:v>
                </c:pt>
                <c:pt idx="46">
                  <c:v>8.4709035222682638E-2</c:v>
                </c:pt>
                <c:pt idx="47">
                  <c:v>8.2827984411250041E-2</c:v>
                </c:pt>
                <c:pt idx="48">
                  <c:v>8.2664670523698608E-2</c:v>
                </c:pt>
                <c:pt idx="49">
                  <c:v>8.069787130082251E-2</c:v>
                </c:pt>
                <c:pt idx="50">
                  <c:v>7.9716276919099091E-2</c:v>
                </c:pt>
                <c:pt idx="51">
                  <c:v>7.8682180198372711E-2</c:v>
                </c:pt>
                <c:pt idx="52">
                  <c:v>7.7488327892004272E-2</c:v>
                </c:pt>
                <c:pt idx="53">
                  <c:v>7.5420853065269369E-2</c:v>
                </c:pt>
                <c:pt idx="54">
                  <c:v>7.4003379739029915E-2</c:v>
                </c:pt>
                <c:pt idx="55">
                  <c:v>7.4138718361285022E-2</c:v>
                </c:pt>
                <c:pt idx="56">
                  <c:v>7.3563252854286595E-2</c:v>
                </c:pt>
                <c:pt idx="57">
                  <c:v>7.2427860434743266E-2</c:v>
                </c:pt>
                <c:pt idx="58">
                  <c:v>7.0898646866338094E-2</c:v>
                </c:pt>
                <c:pt idx="59">
                  <c:v>7.0349384717781266E-2</c:v>
                </c:pt>
                <c:pt idx="60">
                  <c:v>6.9524413572869273E-2</c:v>
                </c:pt>
                <c:pt idx="61">
                  <c:v>6.8143796778499563E-2</c:v>
                </c:pt>
                <c:pt idx="62">
                  <c:v>6.7491042520012354E-2</c:v>
                </c:pt>
                <c:pt idx="63">
                  <c:v>6.734978691689493E-2</c:v>
                </c:pt>
                <c:pt idx="64">
                  <c:v>6.6173592828633665E-2</c:v>
                </c:pt>
                <c:pt idx="65">
                  <c:v>6.5422339093921117E-2</c:v>
                </c:pt>
                <c:pt idx="66">
                  <c:v>6.5922599252584549E-2</c:v>
                </c:pt>
                <c:pt idx="67">
                  <c:v>6.4861369030979346E-2</c:v>
                </c:pt>
                <c:pt idx="68">
                  <c:v>6.3814699450330581E-2</c:v>
                </c:pt>
                <c:pt idx="69">
                  <c:v>6.3114455770025446E-2</c:v>
                </c:pt>
                <c:pt idx="70">
                  <c:v>6.3126990960627946E-2</c:v>
                </c:pt>
                <c:pt idx="71">
                  <c:v>6.1930055565308721E-2</c:v>
                </c:pt>
                <c:pt idx="72">
                  <c:v>6.2877443306934497E-2</c:v>
                </c:pt>
                <c:pt idx="73">
                  <c:v>6.1755633574850526E-2</c:v>
                </c:pt>
                <c:pt idx="74">
                  <c:v>6.1115750633204818E-2</c:v>
                </c:pt>
                <c:pt idx="75">
                  <c:v>6.0456110133278201E-2</c:v>
                </c:pt>
                <c:pt idx="76">
                  <c:v>6.0293527899824596E-2</c:v>
                </c:pt>
                <c:pt idx="77">
                  <c:v>5.9994530570859073E-2</c:v>
                </c:pt>
                <c:pt idx="78">
                  <c:v>5.9938081646187948E-2</c:v>
                </c:pt>
                <c:pt idx="79">
                  <c:v>6.0009369385254682E-2</c:v>
                </c:pt>
                <c:pt idx="80">
                  <c:v>5.9272651661558665E-2</c:v>
                </c:pt>
                <c:pt idx="81">
                  <c:v>5.88438096357616E-2</c:v>
                </c:pt>
                <c:pt idx="82">
                  <c:v>5.9051240092181045E-2</c:v>
                </c:pt>
                <c:pt idx="83">
                  <c:v>5.8981169361910668E-2</c:v>
                </c:pt>
                <c:pt idx="84">
                  <c:v>5.7725461134647264E-2</c:v>
                </c:pt>
                <c:pt idx="85">
                  <c:v>5.7745446157667489E-2</c:v>
                </c:pt>
                <c:pt idx="86">
                  <c:v>5.8173882513865766E-2</c:v>
                </c:pt>
                <c:pt idx="87">
                  <c:v>5.7894532632861477E-2</c:v>
                </c:pt>
                <c:pt idx="88">
                  <c:v>5.8651809112296005E-2</c:v>
                </c:pt>
                <c:pt idx="89">
                  <c:v>5.8694698530627677E-2</c:v>
                </c:pt>
                <c:pt idx="90">
                  <c:v>5.8905396076137366E-2</c:v>
                </c:pt>
                <c:pt idx="91">
                  <c:v>5.823366372452693E-2</c:v>
                </c:pt>
                <c:pt idx="92">
                  <c:v>5.8051212373652752E-2</c:v>
                </c:pt>
                <c:pt idx="93">
                  <c:v>5.8029041081259079E-2</c:v>
                </c:pt>
                <c:pt idx="94">
                  <c:v>5.7983396007295636E-2</c:v>
                </c:pt>
                <c:pt idx="95">
                  <c:v>5.7327377557358193E-2</c:v>
                </c:pt>
                <c:pt idx="96">
                  <c:v>5.6844971207501364E-2</c:v>
                </c:pt>
                <c:pt idx="97">
                  <c:v>5.6852893355237667E-2</c:v>
                </c:pt>
                <c:pt idx="98">
                  <c:v>5.6709521026106588E-2</c:v>
                </c:pt>
                <c:pt idx="99">
                  <c:v>5.636684756955173E-2</c:v>
                </c:pt>
                <c:pt idx="100">
                  <c:v>5.6482466302845834E-2</c:v>
                </c:pt>
                <c:pt idx="101">
                  <c:v>5.6081612581725046E-2</c:v>
                </c:pt>
                <c:pt idx="102">
                  <c:v>5.5247610941780073E-2</c:v>
                </c:pt>
                <c:pt idx="103">
                  <c:v>5.5367902119560199E-2</c:v>
                </c:pt>
                <c:pt idx="104">
                  <c:v>5.6350173100221612E-2</c:v>
                </c:pt>
                <c:pt idx="105">
                  <c:v>5.6659696106455638E-2</c:v>
                </c:pt>
                <c:pt idx="106">
                  <c:v>5.5872559446910455E-2</c:v>
                </c:pt>
                <c:pt idx="107">
                  <c:v>5.5778849769590792E-2</c:v>
                </c:pt>
                <c:pt idx="108">
                  <c:v>5.6235055658645998E-2</c:v>
                </c:pt>
                <c:pt idx="109">
                  <c:v>5.6756707644545427E-2</c:v>
                </c:pt>
                <c:pt idx="110">
                  <c:v>5.6288444675486278E-2</c:v>
                </c:pt>
                <c:pt idx="111">
                  <c:v>5.6082887543321226E-2</c:v>
                </c:pt>
                <c:pt idx="112">
                  <c:v>5.6687739466291749E-2</c:v>
                </c:pt>
                <c:pt idx="113">
                  <c:v>5.6646649482394666E-2</c:v>
                </c:pt>
                <c:pt idx="114">
                  <c:v>5.6634095457132223E-2</c:v>
                </c:pt>
                <c:pt idx="115">
                  <c:v>5.6818698305699973E-2</c:v>
                </c:pt>
                <c:pt idx="116">
                  <c:v>5.7115606436231724E-2</c:v>
                </c:pt>
                <c:pt idx="117">
                  <c:v>5.7362473772933187E-2</c:v>
                </c:pt>
                <c:pt idx="118">
                  <c:v>5.7843274830234825E-2</c:v>
                </c:pt>
                <c:pt idx="119">
                  <c:v>5.8459486950791339E-2</c:v>
                </c:pt>
                <c:pt idx="120">
                  <c:v>5.8752439802734938E-2</c:v>
                </c:pt>
                <c:pt idx="121">
                  <c:v>5.8873485815732811E-2</c:v>
                </c:pt>
                <c:pt idx="122">
                  <c:v>5.965225988626302E-2</c:v>
                </c:pt>
                <c:pt idx="123">
                  <c:v>6.050119016744334E-2</c:v>
                </c:pt>
                <c:pt idx="124">
                  <c:v>6.1880117637698122E-2</c:v>
                </c:pt>
                <c:pt idx="125">
                  <c:v>6.3795593861047731E-2</c:v>
                </c:pt>
                <c:pt idx="126">
                  <c:v>6.5908625383726341E-2</c:v>
                </c:pt>
                <c:pt idx="127">
                  <c:v>6.7819559556389561E-2</c:v>
                </c:pt>
                <c:pt idx="128">
                  <c:v>7.0862058366167546E-2</c:v>
                </c:pt>
                <c:pt idx="129">
                  <c:v>7.3217502104060944E-2</c:v>
                </c:pt>
                <c:pt idx="130">
                  <c:v>7.4679959842345836E-2</c:v>
                </c:pt>
                <c:pt idx="131">
                  <c:v>7.6177639843545336E-2</c:v>
                </c:pt>
                <c:pt idx="132">
                  <c:v>7.7107289681964189E-2</c:v>
                </c:pt>
                <c:pt idx="133">
                  <c:v>7.8462076913451168E-2</c:v>
                </c:pt>
                <c:pt idx="134">
                  <c:v>7.9963700602678878E-2</c:v>
                </c:pt>
                <c:pt idx="135">
                  <c:v>8.0768228897452055E-2</c:v>
                </c:pt>
                <c:pt idx="136">
                  <c:v>8.2533229227231816E-2</c:v>
                </c:pt>
                <c:pt idx="137">
                  <c:v>8.4206839440505013E-2</c:v>
                </c:pt>
                <c:pt idx="138">
                  <c:v>8.5942660535572091E-2</c:v>
                </c:pt>
                <c:pt idx="139">
                  <c:v>8.7855644788529169E-2</c:v>
                </c:pt>
                <c:pt idx="140">
                  <c:v>8.953515894328469E-2</c:v>
                </c:pt>
                <c:pt idx="141">
                  <c:v>9.0265187465060737E-2</c:v>
                </c:pt>
                <c:pt idx="142">
                  <c:v>9.190530385767412E-2</c:v>
                </c:pt>
                <c:pt idx="143">
                  <c:v>9.4353566248589829E-2</c:v>
                </c:pt>
                <c:pt idx="144">
                  <c:v>9.5421430616955197E-2</c:v>
                </c:pt>
                <c:pt idx="145">
                  <c:v>9.8037228756889735E-2</c:v>
                </c:pt>
                <c:pt idx="146">
                  <c:v>0.10091577185185822</c:v>
                </c:pt>
                <c:pt idx="147">
                  <c:v>0.10219434100983323</c:v>
                </c:pt>
                <c:pt idx="148">
                  <c:v>0.10394002856907079</c:v>
                </c:pt>
                <c:pt idx="149">
                  <c:v>0.10757341122824107</c:v>
                </c:pt>
                <c:pt idx="150">
                  <c:v>0.11046296535517662</c:v>
                </c:pt>
                <c:pt idx="151">
                  <c:v>0.11324996910517897</c:v>
                </c:pt>
                <c:pt idx="152">
                  <c:v>0.11658668993321676</c:v>
                </c:pt>
                <c:pt idx="153">
                  <c:v>0.12046700802362832</c:v>
                </c:pt>
                <c:pt idx="154">
                  <c:v>0.12475858960682953</c:v>
                </c:pt>
                <c:pt idx="155">
                  <c:v>0.130659910173795</c:v>
                </c:pt>
                <c:pt idx="156">
                  <c:v>0.13683159938661166</c:v>
                </c:pt>
                <c:pt idx="157">
                  <c:v>0.14561556465795336</c:v>
                </c:pt>
                <c:pt idx="158">
                  <c:v>0.15706281314458753</c:v>
                </c:pt>
                <c:pt idx="159">
                  <c:v>0.17009452739898157</c:v>
                </c:pt>
                <c:pt idx="160">
                  <c:v>0.18768401493438044</c:v>
                </c:pt>
                <c:pt idx="161">
                  <c:v>0.21010925939453262</c:v>
                </c:pt>
                <c:pt idx="162">
                  <c:v>0.23860185484669358</c:v>
                </c:pt>
                <c:pt idx="163">
                  <c:v>0.27706898340163449</c:v>
                </c:pt>
                <c:pt idx="164">
                  <c:v>0.32857532675208706</c:v>
                </c:pt>
                <c:pt idx="165">
                  <c:v>0.39858041533491839</c:v>
                </c:pt>
                <c:pt idx="166">
                  <c:v>0.50101016061764725</c:v>
                </c:pt>
                <c:pt idx="167">
                  <c:v>0.66497830195625651</c:v>
                </c:pt>
                <c:pt idx="168">
                  <c:v>0.93122154732653772</c:v>
                </c:pt>
                <c:pt idx="169">
                  <c:v>1.3898377903974715</c:v>
                </c:pt>
                <c:pt idx="170">
                  <c:v>2.1286431825733256</c:v>
                </c:pt>
                <c:pt idx="171">
                  <c:v>3.2496035395883762</c:v>
                </c:pt>
                <c:pt idx="172">
                  <c:v>4.7574751926063961</c:v>
                </c:pt>
                <c:pt idx="173">
                  <c:v>6.3641931157503633</c:v>
                </c:pt>
                <c:pt idx="174">
                  <c:v>6.9226428693804927</c:v>
                </c:pt>
                <c:pt idx="175">
                  <c:v>5.4118994928632258</c:v>
                </c:pt>
                <c:pt idx="176">
                  <c:v>2.9818915109317095</c:v>
                </c:pt>
                <c:pt idx="177">
                  <c:v>1.3112016913678808</c:v>
                </c:pt>
                <c:pt idx="178">
                  <c:v>0.59716066498400144</c:v>
                </c:pt>
                <c:pt idx="179">
                  <c:v>0.34275645365712248</c:v>
                </c:pt>
                <c:pt idx="180">
                  <c:v>0.23959615103331905</c:v>
                </c:pt>
                <c:pt idx="181">
                  <c:v>0.18461515194714137</c:v>
                </c:pt>
                <c:pt idx="182">
                  <c:v>0.15370344726001747</c:v>
                </c:pt>
                <c:pt idx="183">
                  <c:v>0.13341784769704432</c:v>
                </c:pt>
                <c:pt idx="184">
                  <c:v>0.12412658679714024</c:v>
                </c:pt>
                <c:pt idx="185">
                  <c:v>0.11437831446426339</c:v>
                </c:pt>
                <c:pt idx="186">
                  <c:v>0.10226640241877764</c:v>
                </c:pt>
                <c:pt idx="187">
                  <c:v>9.5774831136757957E-2</c:v>
                </c:pt>
                <c:pt idx="188">
                  <c:v>9.1254276592621753E-2</c:v>
                </c:pt>
                <c:pt idx="189">
                  <c:v>8.6314275620360356E-2</c:v>
                </c:pt>
                <c:pt idx="190">
                  <c:v>8.3019134477378173E-2</c:v>
                </c:pt>
                <c:pt idx="191">
                  <c:v>8.1188186759035691E-2</c:v>
                </c:pt>
                <c:pt idx="192">
                  <c:v>7.8854980959255749E-2</c:v>
                </c:pt>
                <c:pt idx="193">
                  <c:v>7.7067571730602996E-2</c:v>
                </c:pt>
                <c:pt idx="194">
                  <c:v>7.5860903162552895E-2</c:v>
                </c:pt>
                <c:pt idx="195">
                  <c:v>7.3811640003163523E-2</c:v>
                </c:pt>
                <c:pt idx="196">
                  <c:v>7.2677376214396794E-2</c:v>
                </c:pt>
                <c:pt idx="197">
                  <c:v>7.1743836294289598E-2</c:v>
                </c:pt>
                <c:pt idx="198">
                  <c:v>7.0664007570400048E-2</c:v>
                </c:pt>
                <c:pt idx="199">
                  <c:v>6.9156568317709721E-2</c:v>
                </c:pt>
                <c:pt idx="200">
                  <c:v>6.865349455061473E-2</c:v>
                </c:pt>
                <c:pt idx="201">
                  <c:v>6.7936605377379389E-2</c:v>
                </c:pt>
                <c:pt idx="202">
                  <c:v>6.7049419004213517E-2</c:v>
                </c:pt>
                <c:pt idx="203">
                  <c:v>6.6225011450279841E-2</c:v>
                </c:pt>
                <c:pt idx="204">
                  <c:v>6.5070990103232237E-2</c:v>
                </c:pt>
                <c:pt idx="205">
                  <c:v>6.4325095553683667E-2</c:v>
                </c:pt>
                <c:pt idx="206">
                  <c:v>6.3866494765175613E-2</c:v>
                </c:pt>
                <c:pt idx="207">
                  <c:v>6.2747139334164315E-2</c:v>
                </c:pt>
                <c:pt idx="208">
                  <c:v>6.1836587840928339E-2</c:v>
                </c:pt>
                <c:pt idx="209">
                  <c:v>6.1713575779196346E-2</c:v>
                </c:pt>
                <c:pt idx="210">
                  <c:v>6.0792918766490595E-2</c:v>
                </c:pt>
                <c:pt idx="211">
                  <c:v>6.0462089413400318E-2</c:v>
                </c:pt>
                <c:pt idx="212">
                  <c:v>6.0047994926339138E-2</c:v>
                </c:pt>
                <c:pt idx="213">
                  <c:v>5.9561030588775946E-2</c:v>
                </c:pt>
                <c:pt idx="214">
                  <c:v>5.9712151207243852E-2</c:v>
                </c:pt>
                <c:pt idx="215">
                  <c:v>5.9719986425780407E-2</c:v>
                </c:pt>
                <c:pt idx="216">
                  <c:v>5.8890776033561097E-2</c:v>
                </c:pt>
                <c:pt idx="217">
                  <c:v>5.6968219426892654E-2</c:v>
                </c:pt>
                <c:pt idx="218">
                  <c:v>5.6146913796569685E-2</c:v>
                </c:pt>
                <c:pt idx="219">
                  <c:v>5.8245083323732766E-2</c:v>
                </c:pt>
                <c:pt idx="220">
                  <c:v>6.0153251699024246E-2</c:v>
                </c:pt>
                <c:pt idx="221">
                  <c:v>5.7655648294336122E-2</c:v>
                </c:pt>
                <c:pt idx="222">
                  <c:v>5.5418170378129822E-2</c:v>
                </c:pt>
                <c:pt idx="223">
                  <c:v>5.5924499643755073E-2</c:v>
                </c:pt>
                <c:pt idx="224">
                  <c:v>5.6449197049285381E-2</c:v>
                </c:pt>
                <c:pt idx="225">
                  <c:v>5.649243997969601E-2</c:v>
                </c:pt>
                <c:pt idx="226">
                  <c:v>5.6297885186578044E-2</c:v>
                </c:pt>
                <c:pt idx="227">
                  <c:v>5.5984474996295649E-2</c:v>
                </c:pt>
                <c:pt idx="228">
                  <c:v>5.5897387875176188E-2</c:v>
                </c:pt>
                <c:pt idx="229">
                  <c:v>5.6037935005315717E-2</c:v>
                </c:pt>
                <c:pt idx="230">
                  <c:v>5.6218657913935058E-2</c:v>
                </c:pt>
                <c:pt idx="231">
                  <c:v>5.5793062693748278E-2</c:v>
                </c:pt>
                <c:pt idx="232">
                  <c:v>5.5758095423152888E-2</c:v>
                </c:pt>
                <c:pt idx="233">
                  <c:v>5.6075630403962941E-2</c:v>
                </c:pt>
                <c:pt idx="234">
                  <c:v>5.5392095964667813E-2</c:v>
                </c:pt>
                <c:pt idx="235">
                  <c:v>5.5606454678306542E-2</c:v>
                </c:pt>
                <c:pt idx="236">
                  <c:v>5.5582044959019555E-2</c:v>
                </c:pt>
                <c:pt idx="237">
                  <c:v>5.5497031099313893E-2</c:v>
                </c:pt>
                <c:pt idx="238">
                  <c:v>5.5511396149570909E-2</c:v>
                </c:pt>
                <c:pt idx="239">
                  <c:v>5.5057257726649524E-2</c:v>
                </c:pt>
                <c:pt idx="240">
                  <c:v>5.472629218447965E-2</c:v>
                </c:pt>
                <c:pt idx="241">
                  <c:v>5.4864072068427465E-2</c:v>
                </c:pt>
                <c:pt idx="242">
                  <c:v>5.5609750743796683E-2</c:v>
                </c:pt>
                <c:pt idx="243">
                  <c:v>5.6218376842855904E-2</c:v>
                </c:pt>
                <c:pt idx="244">
                  <c:v>5.6550040716263697E-2</c:v>
                </c:pt>
                <c:pt idx="245">
                  <c:v>5.6748269716890662E-2</c:v>
                </c:pt>
                <c:pt idx="246">
                  <c:v>5.754810238605787E-2</c:v>
                </c:pt>
                <c:pt idx="247">
                  <c:v>5.7033619161497004E-2</c:v>
                </c:pt>
                <c:pt idx="248">
                  <c:v>5.7052285758321157E-2</c:v>
                </c:pt>
                <c:pt idx="249">
                  <c:v>5.7437906586007531E-2</c:v>
                </c:pt>
                <c:pt idx="250">
                  <c:v>5.6389227492024789E-2</c:v>
                </c:pt>
                <c:pt idx="251">
                  <c:v>5.9299892375117173E-2</c:v>
                </c:pt>
                <c:pt idx="252">
                  <c:v>5.9406101022539438E-2</c:v>
                </c:pt>
                <c:pt idx="253">
                  <c:v>5.6268778392865121E-2</c:v>
                </c:pt>
                <c:pt idx="254">
                  <c:v>4.1861538497566124E-2</c:v>
                </c:pt>
                <c:pt idx="255">
                  <c:v>-5.1285909734571949E-2</c:v>
                </c:pt>
                <c:pt idx="256">
                  <c:v>-0.14781803328778431</c:v>
                </c:pt>
                <c:pt idx="257">
                  <c:v>-3.8207556515697412E-2</c:v>
                </c:pt>
                <c:pt idx="258">
                  <c:v>5.8064358966293417E-2</c:v>
                </c:pt>
                <c:pt idx="259">
                  <c:v>6.585808329817755E-2</c:v>
                </c:pt>
                <c:pt idx="260">
                  <c:v>6.3825722072857596E-2</c:v>
                </c:pt>
                <c:pt idx="261">
                  <c:v>6.5972370565895652E-2</c:v>
                </c:pt>
                <c:pt idx="262">
                  <c:v>6.7204635436809185E-2</c:v>
                </c:pt>
                <c:pt idx="263">
                  <c:v>6.7973569121928826E-2</c:v>
                </c:pt>
                <c:pt idx="264">
                  <c:v>6.9210064547229694E-2</c:v>
                </c:pt>
                <c:pt idx="265">
                  <c:v>7.0899758111274774E-2</c:v>
                </c:pt>
                <c:pt idx="266">
                  <c:v>7.2953111289511902E-2</c:v>
                </c:pt>
                <c:pt idx="267">
                  <c:v>7.4189638588852691E-2</c:v>
                </c:pt>
                <c:pt idx="268">
                  <c:v>7.3029510465523348E-2</c:v>
                </c:pt>
                <c:pt idx="269">
                  <c:v>7.2917800648577544E-2</c:v>
                </c:pt>
                <c:pt idx="270">
                  <c:v>7.4452006850687785E-2</c:v>
                </c:pt>
                <c:pt idx="271">
                  <c:v>7.583605300198723E-2</c:v>
                </c:pt>
                <c:pt idx="272">
                  <c:v>7.742559253737194E-2</c:v>
                </c:pt>
                <c:pt idx="273">
                  <c:v>7.7907591768809972E-2</c:v>
                </c:pt>
                <c:pt idx="274">
                  <c:v>7.8487138601736187E-2</c:v>
                </c:pt>
                <c:pt idx="275">
                  <c:v>8.0362265188206522E-2</c:v>
                </c:pt>
                <c:pt idx="276">
                  <c:v>8.5157261011201718E-2</c:v>
                </c:pt>
                <c:pt idx="277">
                  <c:v>9.121698686357331E-2</c:v>
                </c:pt>
                <c:pt idx="278">
                  <c:v>9.9479090070116211E-2</c:v>
                </c:pt>
                <c:pt idx="279">
                  <c:v>0.11553989865168836</c:v>
                </c:pt>
                <c:pt idx="280">
                  <c:v>0.16544145653394179</c:v>
                </c:pt>
                <c:pt idx="281">
                  <c:v>0.41402467132323489</c:v>
                </c:pt>
                <c:pt idx="282">
                  <c:v>0.87182270344335666</c:v>
                </c:pt>
                <c:pt idx="283">
                  <c:v>1.1662821528752254</c:v>
                </c:pt>
                <c:pt idx="284">
                  <c:v>1.1587335616425078</c:v>
                </c:pt>
                <c:pt idx="285">
                  <c:v>1.0162122693768776</c:v>
                </c:pt>
                <c:pt idx="286">
                  <c:v>0.92733810702903541</c:v>
                </c:pt>
                <c:pt idx="287">
                  <c:v>0.89790073750652089</c:v>
                </c:pt>
                <c:pt idx="288">
                  <c:v>0.88631626258517715</c:v>
                </c:pt>
                <c:pt idx="289">
                  <c:v>0.88532406428990562</c:v>
                </c:pt>
                <c:pt idx="290">
                  <c:v>0.90679228345782081</c:v>
                </c:pt>
                <c:pt idx="291">
                  <c:v>0.94384693856432722</c:v>
                </c:pt>
                <c:pt idx="292">
                  <c:v>0.98228815787128576</c:v>
                </c:pt>
                <c:pt idx="293">
                  <c:v>1.0180895344216616</c:v>
                </c:pt>
                <c:pt idx="294">
                  <c:v>1.0483476764087407</c:v>
                </c:pt>
                <c:pt idx="295">
                  <c:v>1.0617480298716517</c:v>
                </c:pt>
                <c:pt idx="296">
                  <c:v>1.0449896593755865</c:v>
                </c:pt>
                <c:pt idx="297">
                  <c:v>0.97370048597705672</c:v>
                </c:pt>
                <c:pt idx="298">
                  <c:v>0.88422092839874578</c:v>
                </c:pt>
                <c:pt idx="299">
                  <c:v>0.86327142590741879</c:v>
                </c:pt>
                <c:pt idx="300">
                  <c:v>0.85848001881155289</c:v>
                </c:pt>
                <c:pt idx="301">
                  <c:v>0.80250800221840002</c:v>
                </c:pt>
                <c:pt idx="302">
                  <c:v>0.73466978765574609</c:v>
                </c:pt>
                <c:pt idx="303">
                  <c:v>0.67230785623556943</c:v>
                </c:pt>
                <c:pt idx="304">
                  <c:v>0.62615903625254921</c:v>
                </c:pt>
                <c:pt idx="305">
                  <c:v>0.59529632341357874</c:v>
                </c:pt>
                <c:pt idx="306">
                  <c:v>0.55493649698325997</c:v>
                </c:pt>
                <c:pt idx="307">
                  <c:v>0.48584378106039933</c:v>
                </c:pt>
                <c:pt idx="308">
                  <c:v>0.43113637569338309</c:v>
                </c:pt>
                <c:pt idx="309">
                  <c:v>0.40698495058641515</c:v>
                </c:pt>
                <c:pt idx="310">
                  <c:v>0.3859611033458305</c:v>
                </c:pt>
                <c:pt idx="311">
                  <c:v>0.36589822363669106</c:v>
                </c:pt>
                <c:pt idx="312">
                  <c:v>0.34660858060805833</c:v>
                </c:pt>
                <c:pt idx="313">
                  <c:v>0.32427584909990942</c:v>
                </c:pt>
                <c:pt idx="314">
                  <c:v>0.30065405463055689</c:v>
                </c:pt>
                <c:pt idx="315">
                  <c:v>0.28023411033584567</c:v>
                </c:pt>
                <c:pt idx="316">
                  <c:v>0.26593548847562165</c:v>
                </c:pt>
                <c:pt idx="317">
                  <c:v>0.28445975322340411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20D8-4111-959B-4FCB28C25DD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'300K_CS'!$K$1</c15:sqref>
                        </c15:formulaRef>
                      </c:ext>
                    </c:extLst>
                    <c:strCache>
                      <c:ptCount val="1"/>
                      <c:pt idx="0">
                        <c:v>ED4-2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'300K_CS'!$B$2:$B$320</c15:sqref>
                        </c15:formulaRef>
                      </c:ext>
                    </c:extLst>
                    <c:numCache>
                      <c:formatCode>General</c:formatCode>
                      <c:ptCount val="319"/>
                      <c:pt idx="0">
                        <c:v>3.4120984693946768</c:v>
                      </c:pt>
                      <c:pt idx="1">
                        <c:v>3.7088624558526662</c:v>
                      </c:pt>
                      <c:pt idx="2">
                        <c:v>4.0056424270020514</c:v>
                      </c:pt>
                      <c:pt idx="3">
                        <c:v>4.3024552141178933</c:v>
                      </c:pt>
                      <c:pt idx="4">
                        <c:v>4.5992968830122027</c:v>
                      </c:pt>
                      <c:pt idx="5">
                        <c:v>4.896172402478979</c:v>
                      </c:pt>
                      <c:pt idx="6">
                        <c:v>5.1930808081643729</c:v>
                      </c:pt>
                      <c:pt idx="7">
                        <c:v>5.4900270734832546</c:v>
                      </c:pt>
                      <c:pt idx="8">
                        <c:v>5.7870102376330381</c:v>
                      </c:pt>
                      <c:pt idx="9">
                        <c:v>6.0840323098978732</c:v>
                      </c:pt>
                      <c:pt idx="10">
                        <c:v>6.3810982716667306</c:v>
                      </c:pt>
                      <c:pt idx="11">
                        <c:v>6.6782071682085569</c:v>
                      </c:pt>
                      <c:pt idx="12">
                        <c:v>6.9753610163273834</c:v>
                      </c:pt>
                      <c:pt idx="13">
                        <c:v>7.2725648066835662</c:v>
                      </c:pt>
                      <c:pt idx="14">
                        <c:v>7.5698146199358476</c:v>
                      </c:pt>
                      <c:pt idx="15">
                        <c:v>7.8671184242530963</c:v>
                      </c:pt>
                      <c:pt idx="16">
                        <c:v>8.1644752770751836</c:v>
                      </c:pt>
                      <c:pt idx="17">
                        <c:v>8.4618872102024589</c:v>
                      </c:pt>
                      <c:pt idx="18">
                        <c:v>8.7593562588023328</c:v>
                      </c:pt>
                      <c:pt idx="19">
                        <c:v>9.0568844615371802</c:v>
                      </c:pt>
                      <c:pt idx="20">
                        <c:v>9.3544768357393977</c:v>
                      </c:pt>
                      <c:pt idx="21">
                        <c:v>9.6521294779968407</c:v>
                      </c:pt>
                      <c:pt idx="22">
                        <c:v>9.9498474126550125</c:v>
                      </c:pt>
                      <c:pt idx="23">
                        <c:v>10.247635670683065</c:v>
                      </c:pt>
                      <c:pt idx="24">
                        <c:v>10.545490356792136</c:v>
                      </c:pt>
                      <c:pt idx="25">
                        <c:v>10.843419488151921</c:v>
                      </c:pt>
                      <c:pt idx="26">
                        <c:v>11.141422154551176</c:v>
                      </c:pt>
                      <c:pt idx="27">
                        <c:v>11.439497447380324</c:v>
                      </c:pt>
                      <c:pt idx="28">
                        <c:v>11.737653401846064</c:v>
                      </c:pt>
                      <c:pt idx="29">
                        <c:v>12.035889119592138</c:v>
                      </c:pt>
                      <c:pt idx="30">
                        <c:v>12.334206686418757</c:v>
                      </c:pt>
                      <c:pt idx="31">
                        <c:v>12.632608193209704</c:v>
                      </c:pt>
                      <c:pt idx="32">
                        <c:v>12.931092751950954</c:v>
                      </c:pt>
                      <c:pt idx="33">
                        <c:v>13.229668431453417</c:v>
                      </c:pt>
                      <c:pt idx="34">
                        <c:v>13.528334355432154</c:v>
                      </c:pt>
                      <c:pt idx="35">
                        <c:v>13.827092636490107</c:v>
                      </c:pt>
                      <c:pt idx="36">
                        <c:v>14.125945393010996</c:v>
                      </c:pt>
                      <c:pt idx="37">
                        <c:v>14.424894749301762</c:v>
                      </c:pt>
                      <c:pt idx="38">
                        <c:v>14.723942835736002</c:v>
                      </c:pt>
                      <c:pt idx="39">
                        <c:v>15.023091788898499</c:v>
                      </c:pt>
                      <c:pt idx="40">
                        <c:v>15.322346743575983</c:v>
                      </c:pt>
                      <c:pt idx="41">
                        <c:v>15.621703866585449</c:v>
                      </c:pt>
                      <c:pt idx="42">
                        <c:v>15.921168304828466</c:v>
                      </c:pt>
                      <c:pt idx="43">
                        <c:v>16.220742221202631</c:v>
                      </c:pt>
                      <c:pt idx="44">
                        <c:v>16.520427785556617</c:v>
                      </c:pt>
                      <c:pt idx="45">
                        <c:v>16.820227174841811</c:v>
                      </c:pt>
                      <c:pt idx="46">
                        <c:v>17.120142573265213</c:v>
                      </c:pt>
                      <c:pt idx="47">
                        <c:v>17.420179172178113</c:v>
                      </c:pt>
                      <c:pt idx="48">
                        <c:v>17.720333172508461</c:v>
                      </c:pt>
                      <c:pt idx="49">
                        <c:v>18.020609779702941</c:v>
                      </c:pt>
                      <c:pt idx="50">
                        <c:v>18.321011208547088</c:v>
                      </c:pt>
                      <c:pt idx="51">
                        <c:v>18.621539681867084</c:v>
                      </c:pt>
                      <c:pt idx="52">
                        <c:v>18.922200436719951</c:v>
                      </c:pt>
                      <c:pt idx="53">
                        <c:v>19.222989701766572</c:v>
                      </c:pt>
                      <c:pt idx="54">
                        <c:v>19.523912729654583</c:v>
                      </c:pt>
                      <c:pt idx="55">
                        <c:v>19.824971777001267</c:v>
                      </c:pt>
                      <c:pt idx="56">
                        <c:v>20.126172120754418</c:v>
                      </c:pt>
                      <c:pt idx="57">
                        <c:v>20.427510013907057</c:v>
                      </c:pt>
                      <c:pt idx="58">
                        <c:v>20.728990750248457</c:v>
                      </c:pt>
                      <c:pt idx="59">
                        <c:v>21.030619638655271</c:v>
                      </c:pt>
                      <c:pt idx="60">
                        <c:v>21.332392951682404</c:v>
                      </c:pt>
                      <c:pt idx="61">
                        <c:v>21.634316016021089</c:v>
                      </c:pt>
                      <c:pt idx="62">
                        <c:v>21.936394174255121</c:v>
                      </c:pt>
                      <c:pt idx="63">
                        <c:v>22.238623719673996</c:v>
                      </c:pt>
                      <c:pt idx="64">
                        <c:v>22.541010013681383</c:v>
                      </c:pt>
                      <c:pt idx="65">
                        <c:v>22.843558434399391</c:v>
                      </c:pt>
                      <c:pt idx="66">
                        <c:v>23.146265297070798</c:v>
                      </c:pt>
                      <c:pt idx="67">
                        <c:v>23.449135999677271</c:v>
                      </c:pt>
                      <c:pt idx="68">
                        <c:v>23.752175957766845</c:v>
                      </c:pt>
                      <c:pt idx="69">
                        <c:v>24.055381509803329</c:v>
                      </c:pt>
                      <c:pt idx="70">
                        <c:v>24.358758092270769</c:v>
                      </c:pt>
                      <c:pt idx="71">
                        <c:v>24.662311160090823</c:v>
                      </c:pt>
                      <c:pt idx="72">
                        <c:v>24.966037076268634</c:v>
                      </c:pt>
                      <c:pt idx="73">
                        <c:v>25.26994435650424</c:v>
                      </c:pt>
                      <c:pt idx="74">
                        <c:v>25.574029380924628</c:v>
                      </c:pt>
                      <c:pt idx="75">
                        <c:v>25.878297654632686</c:v>
                      </c:pt>
                      <c:pt idx="76">
                        <c:v>26.182754702677208</c:v>
                      </c:pt>
                      <c:pt idx="77">
                        <c:v>26.487396932053166</c:v>
                      </c:pt>
                      <c:pt idx="78">
                        <c:v>26.792232939887054</c:v>
                      </c:pt>
                      <c:pt idx="79">
                        <c:v>27.097259151902961</c:v>
                      </c:pt>
                      <c:pt idx="80">
                        <c:v>27.402481147659149</c:v>
                      </c:pt>
                      <c:pt idx="81">
                        <c:v>27.707904528244885</c:v>
                      </c:pt>
                      <c:pt idx="82">
                        <c:v>28.013525748752365</c:v>
                      </c:pt>
                      <c:pt idx="83">
                        <c:v>28.319353494408407</c:v>
                      </c:pt>
                      <c:pt idx="84">
                        <c:v>28.625384240763626</c:v>
                      </c:pt>
                      <c:pt idx="85">
                        <c:v>28.931626710239797</c:v>
                      </c:pt>
                      <c:pt idx="86">
                        <c:v>29.238077399574856</c:v>
                      </c:pt>
                      <c:pt idx="87">
                        <c:v>29.544745069542238</c:v>
                      </c:pt>
                      <c:pt idx="88">
                        <c:v>29.851626238818767</c:v>
                      </c:pt>
                      <c:pt idx="89">
                        <c:v>30.158735849475597</c:v>
                      </c:pt>
                      <c:pt idx="90">
                        <c:v>30.466058163844103</c:v>
                      </c:pt>
                      <c:pt idx="91">
                        <c:v>30.773605084965109</c:v>
                      </c:pt>
                      <c:pt idx="92">
                        <c:v>31.081379326200352</c:v>
                      </c:pt>
                      <c:pt idx="93">
                        <c:v>31.389383617521045</c:v>
                      </c:pt>
                      <c:pt idx="94">
                        <c:v>31.697620705772184</c:v>
                      </c:pt>
                      <c:pt idx="95">
                        <c:v>32.00609335494061</c:v>
                      </c:pt>
                      <c:pt idx="96">
                        <c:v>32.31480434642684</c:v>
                      </c:pt>
                      <c:pt idx="97">
                        <c:v>32.623756479320974</c:v>
                      </c:pt>
                      <c:pt idx="98">
                        <c:v>32.932952570682289</c:v>
                      </c:pt>
                      <c:pt idx="99">
                        <c:v>33.2423954558232</c:v>
                      </c:pt>
                      <c:pt idx="100">
                        <c:v>33.552087988597251</c:v>
                      </c:pt>
                      <c:pt idx="101">
                        <c:v>33.862033041691262</c:v>
                      </c:pt>
                      <c:pt idx="102">
                        <c:v>34.172233506921948</c:v>
                      </c:pt>
                      <c:pt idx="103">
                        <c:v>34.48269229553695</c:v>
                      </c:pt>
                      <c:pt idx="104">
                        <c:v>34.793412338520291</c:v>
                      </c:pt>
                      <c:pt idx="105">
                        <c:v>35.104427686198193</c:v>
                      </c:pt>
                      <c:pt idx="106">
                        <c:v>35.415679138227709</c:v>
                      </c:pt>
                      <c:pt idx="107">
                        <c:v>35.727200759421535</c:v>
                      </c:pt>
                      <c:pt idx="108">
                        <c:v>36.038995562860705</c:v>
                      </c:pt>
                      <c:pt idx="109">
                        <c:v>36.351066582961735</c:v>
                      </c:pt>
                      <c:pt idx="110">
                        <c:v>36.663416875811343</c:v>
                      </c:pt>
                      <c:pt idx="111">
                        <c:v>36.976049519506624</c:v>
                      </c:pt>
                      <c:pt idx="112">
                        <c:v>37.288967614500379</c:v>
                      </c:pt>
                      <c:pt idx="113">
                        <c:v>37.602174283952102</c:v>
                      </c:pt>
                      <c:pt idx="114">
                        <c:v>37.915672674084554</c:v>
                      </c:pt>
                      <c:pt idx="115">
                        <c:v>38.229465954545987</c:v>
                      </c:pt>
                      <c:pt idx="116">
                        <c:v>38.543557318778298</c:v>
                      </c:pt>
                      <c:pt idx="117">
                        <c:v>38.857949984391183</c:v>
                      </c:pt>
                      <c:pt idx="118">
                        <c:v>39.172647193542375</c:v>
                      </c:pt>
                      <c:pt idx="119">
                        <c:v>39.487652213324189</c:v>
                      </c:pt>
                      <c:pt idx="120">
                        <c:v>39.802968336156461</c:v>
                      </c:pt>
                      <c:pt idx="121">
                        <c:v>40.118598880185957</c:v>
                      </c:pt>
                      <c:pt idx="122">
                        <c:v>40.434547189692573</c:v>
                      </c:pt>
                      <c:pt idx="123">
                        <c:v>40.750816635502389</c:v>
                      </c:pt>
                      <c:pt idx="124">
                        <c:v>41.067442278482659</c:v>
                      </c:pt>
                      <c:pt idx="125">
                        <c:v>41.384364250623747</c:v>
                      </c:pt>
                      <c:pt idx="126">
                        <c:v>41.701617635405604</c:v>
                      </c:pt>
                      <c:pt idx="127">
                        <c:v>42.019205914114167</c:v>
                      </c:pt>
                      <c:pt idx="128">
                        <c:v>42.337132596754735</c:v>
                      </c:pt>
                      <c:pt idx="129">
                        <c:v>42.655401222509539</c:v>
                      </c:pt>
                      <c:pt idx="130">
                        <c:v>42.974015360203147</c:v>
                      </c:pt>
                      <c:pt idx="131">
                        <c:v>43.292978608776139</c:v>
                      </c:pt>
                      <c:pt idx="132">
                        <c:v>43.612294597767217</c:v>
                      </c:pt>
                      <c:pt idx="133">
                        <c:v>43.931966987803733</c:v>
                      </c:pt>
                      <c:pt idx="134">
                        <c:v>44.251999471101264</c:v>
                      </c:pt>
                      <c:pt idx="135">
                        <c:v>44.572395771971841</c:v>
                      </c:pt>
                      <c:pt idx="136">
                        <c:v>44.893159647341733</c:v>
                      </c:pt>
                      <c:pt idx="137">
                        <c:v>45.214294887278371</c:v>
                      </c:pt>
                      <c:pt idx="138">
                        <c:v>45.53580531552705</c:v>
                      </c:pt>
                      <c:pt idx="139">
                        <c:v>45.857694790057444</c:v>
                      </c:pt>
                      <c:pt idx="140">
                        <c:v>46.179967203620237</c:v>
                      </c:pt>
                      <c:pt idx="141">
                        <c:v>46.502626484314156</c:v>
                      </c:pt>
                      <c:pt idx="142">
                        <c:v>46.825708907926504</c:v>
                      </c:pt>
                      <c:pt idx="143">
                        <c:v>47.14915389113802</c:v>
                      </c:pt>
                      <c:pt idx="144">
                        <c:v>47.472997744100446</c:v>
                      </c:pt>
                      <c:pt idx="145">
                        <c:v>47.797244542193816</c:v>
                      </c:pt>
                      <c:pt idx="146">
                        <c:v>48.121898399145181</c:v>
                      </c:pt>
                      <c:pt idx="147">
                        <c:v>48.446963467663196</c:v>
                      </c:pt>
                      <c:pt idx="148">
                        <c:v>48.772443940084784</c:v>
                      </c:pt>
                      <c:pt idx="149">
                        <c:v>49.098344049034473</c:v>
                      </c:pt>
                      <c:pt idx="150">
                        <c:v>49.424668068096452</c:v>
                      </c:pt>
                      <c:pt idx="151">
                        <c:v>49.751420312499931</c:v>
                      </c:pt>
                      <c:pt idx="152">
                        <c:v>50.07860513981786</c:v>
                      </c:pt>
                      <c:pt idx="153">
                        <c:v>50.406226950679596</c:v>
                      </c:pt>
                      <c:pt idx="154">
                        <c:v>50.734290189497614</c:v>
                      </c:pt>
                      <c:pt idx="155">
                        <c:v>51.062799345208958</c:v>
                      </c:pt>
                      <c:pt idx="156">
                        <c:v>51.391758952031324</c:v>
                      </c:pt>
                      <c:pt idx="157">
                        <c:v>51.721173590234692</c:v>
                      </c:pt>
                      <c:pt idx="158">
                        <c:v>52.051080884299878</c:v>
                      </c:pt>
                      <c:pt idx="159">
                        <c:v>52.381419560886236</c:v>
                      </c:pt>
                      <c:pt idx="160">
                        <c:v>52.712227294404322</c:v>
                      </c:pt>
                      <c:pt idx="161">
                        <c:v>53.043508857372892</c:v>
                      </c:pt>
                      <c:pt idx="162">
                        <c:v>53.375269072463979</c:v>
                      </c:pt>
                      <c:pt idx="163">
                        <c:v>53.70751281337477</c:v>
                      </c:pt>
                      <c:pt idx="164">
                        <c:v>54.040245005717821</c:v>
                      </c:pt>
                      <c:pt idx="165">
                        <c:v>54.373470627929883</c:v>
                      </c:pt>
                      <c:pt idx="166">
                        <c:v>54.707194712200035</c:v>
                      </c:pt>
                      <c:pt idx="167">
                        <c:v>55.041422345417793</c:v>
                      </c:pt>
                      <c:pt idx="168">
                        <c:v>55.376158670141216</c:v>
                      </c:pt>
                      <c:pt idx="169">
                        <c:v>55.711408885586046</c:v>
                      </c:pt>
                      <c:pt idx="170">
                        <c:v>56.047178248636222</c:v>
                      </c:pt>
                      <c:pt idx="171">
                        <c:v>56.383472074876344</c:v>
                      </c:pt>
                      <c:pt idx="172">
                        <c:v>56.720295739646794</c:v>
                      </c:pt>
                      <c:pt idx="173">
                        <c:v>57.057688428465404</c:v>
                      </c:pt>
                      <c:pt idx="174">
                        <c:v>57.395588195088585</c:v>
                      </c:pt>
                      <c:pt idx="175">
                        <c:v>57.734034296259651</c:v>
                      </c:pt>
                      <c:pt idx="176">
                        <c:v>58.073032357373187</c:v>
                      </c:pt>
                      <c:pt idx="177">
                        <c:v>58.41258806921622</c:v>
                      </c:pt>
                      <c:pt idx="178">
                        <c:v>58.752707189172568</c:v>
                      </c:pt>
                      <c:pt idx="179">
                        <c:v>59.093395542454481</c:v>
                      </c:pt>
                      <c:pt idx="180">
                        <c:v>59.434659023362478</c:v>
                      </c:pt>
                      <c:pt idx="181">
                        <c:v>59.776503596574202</c:v>
                      </c:pt>
                      <c:pt idx="182">
                        <c:v>60.118935298462681</c:v>
                      </c:pt>
                      <c:pt idx="183">
                        <c:v>60.461960238445634</c:v>
                      </c:pt>
                      <c:pt idx="184">
                        <c:v>60.805584600366153</c:v>
                      </c:pt>
                      <c:pt idx="185">
                        <c:v>61.149814643905472</c:v>
                      </c:pt>
                      <c:pt idx="186">
                        <c:v>61.494656706029687</c:v>
                      </c:pt>
                      <c:pt idx="187">
                        <c:v>61.840117202470239</c:v>
                      </c:pt>
                      <c:pt idx="188">
                        <c:v>62.186237255400627</c:v>
                      </c:pt>
                      <c:pt idx="189">
                        <c:v>62.532954253804071</c:v>
                      </c:pt>
                      <c:pt idx="190">
                        <c:v>62.880309422324991</c:v>
                      </c:pt>
                      <c:pt idx="191">
                        <c:v>63.228309507295535</c:v>
                      </c:pt>
                      <c:pt idx="192">
                        <c:v>63.576961341768914</c:v>
                      </c:pt>
                      <c:pt idx="193">
                        <c:v>63.926271847228705</c:v>
                      </c:pt>
                      <c:pt idx="194">
                        <c:v>64.276248035340359</c:v>
                      </c:pt>
                      <c:pt idx="195">
                        <c:v>64.626897009746202</c:v>
                      </c:pt>
                      <c:pt idx="196">
                        <c:v>64.978225967905487</c:v>
                      </c:pt>
                      <c:pt idx="197">
                        <c:v>65.33024220298023</c:v>
                      </c:pt>
                      <c:pt idx="198">
                        <c:v>65.682953105769286</c:v>
                      </c:pt>
                      <c:pt idx="199">
                        <c:v>66.036366166690996</c:v>
                      </c:pt>
                      <c:pt idx="200">
                        <c:v>66.3904889778171</c:v>
                      </c:pt>
                      <c:pt idx="201">
                        <c:v>66.745364740916926</c:v>
                      </c:pt>
                      <c:pt idx="202">
                        <c:v>67.100930318653127</c:v>
                      </c:pt>
                      <c:pt idx="203">
                        <c:v>67.457229054655883</c:v>
                      </c:pt>
                      <c:pt idx="204">
                        <c:v>67.814268969029285</c:v>
                      </c:pt>
                      <c:pt idx="205">
                        <c:v>68.172058194518044</c:v>
                      </c:pt>
                      <c:pt idx="206">
                        <c:v>68.530604978881385</c:v>
                      </c:pt>
                      <c:pt idx="207">
                        <c:v>68.889917687330069</c:v>
                      </c:pt>
                      <c:pt idx="208">
                        <c:v>69.250004805028823</c:v>
                      </c:pt>
                      <c:pt idx="209">
                        <c:v>69.610874939666402</c:v>
                      </c:pt>
                      <c:pt idx="210">
                        <c:v>69.9725368240953</c:v>
                      </c:pt>
                      <c:pt idx="211">
                        <c:v>70.334999319043675</c:v>
                      </c:pt>
                      <c:pt idx="212">
                        <c:v>70.698271415902028</c:v>
                      </c:pt>
                      <c:pt idx="213">
                        <c:v>71.06239867534255</c:v>
                      </c:pt>
                      <c:pt idx="214">
                        <c:v>71.427317570471615</c:v>
                      </c:pt>
                      <c:pt idx="215">
                        <c:v>71.793073855639008</c:v>
                      </c:pt>
                      <c:pt idx="216">
                        <c:v>72.159677074345311</c:v>
                      </c:pt>
                      <c:pt idx="217">
                        <c:v>72.527136915896833</c:v>
                      </c:pt>
                      <c:pt idx="218">
                        <c:v>72.895463218696364</c:v>
                      </c:pt>
                      <c:pt idx="219">
                        <c:v>73.264665973628624</c:v>
                      </c:pt>
                      <c:pt idx="220">
                        <c:v>73.634755327543473</c:v>
                      </c:pt>
                      <c:pt idx="221">
                        <c:v>74.00574158684087</c:v>
                      </c:pt>
                      <c:pt idx="222">
                        <c:v>74.377635221160602</c:v>
                      </c:pt>
                      <c:pt idx="223">
                        <c:v>74.750446867181068</c:v>
                      </c:pt>
                      <c:pt idx="224">
                        <c:v>75.124224738425369</c:v>
                      </c:pt>
                      <c:pt idx="225">
                        <c:v>75.498905100209583</c:v>
                      </c:pt>
                      <c:pt idx="226">
                        <c:v>75.874536426791607</c:v>
                      </c:pt>
                      <c:pt idx="227">
                        <c:v>76.251130063330507</c:v>
                      </c:pt>
                      <c:pt idx="228">
                        <c:v>76.628697542796388</c:v>
                      </c:pt>
                      <c:pt idx="229">
                        <c:v>77.007250590511873</c:v>
                      </c:pt>
                      <c:pt idx="230">
                        <c:v>77.386801128834193</c:v>
                      </c:pt>
                      <c:pt idx="231">
                        <c:v>77.767361281983469</c:v>
                      </c:pt>
                      <c:pt idx="232">
                        <c:v>78.148943381021837</c:v>
                      </c:pt>
                      <c:pt idx="233">
                        <c:v>78.531559968990578</c:v>
                      </c:pt>
                      <c:pt idx="234">
                        <c:v>78.915262210031187</c:v>
                      </c:pt>
                      <c:pt idx="235">
                        <c:v>79.29998638620954</c:v>
                      </c:pt>
                      <c:pt idx="236">
                        <c:v>79.68578400750792</c:v>
                      </c:pt>
                      <c:pt idx="237">
                        <c:v>80.072668519643585</c:v>
                      </c:pt>
                      <c:pt idx="238">
                        <c:v>80.460653608582518</c:v>
                      </c:pt>
                      <c:pt idx="239">
                        <c:v>80.849753206759743</c:v>
                      </c:pt>
                      <c:pt idx="240">
                        <c:v>81.239981499506115</c:v>
                      </c:pt>
                      <c:pt idx="241">
                        <c:v>81.631352931690486</c:v>
                      </c:pt>
                      <c:pt idx="242">
                        <c:v>82.023882214585953</c:v>
                      </c:pt>
                      <c:pt idx="243">
                        <c:v>82.417584332969398</c:v>
                      </c:pt>
                      <c:pt idx="244">
                        <c:v>82.81251408560027</c:v>
                      </c:pt>
                      <c:pt idx="245">
                        <c:v>83.208608081378486</c:v>
                      </c:pt>
                      <c:pt idx="246">
                        <c:v>83.605921584304923</c:v>
                      </c:pt>
                      <c:pt idx="247">
                        <c:v>84.004470749220786</c:v>
                      </c:pt>
                      <c:pt idx="248">
                        <c:v>84.404272043831483</c:v>
                      </c:pt>
                      <c:pt idx="249">
                        <c:v>84.805342257430567</c:v>
                      </c:pt>
                      <c:pt idx="250">
                        <c:v>85.207698509936492</c:v>
                      </c:pt>
                      <c:pt idx="251">
                        <c:v>85.611358261256441</c:v>
                      </c:pt>
                      <c:pt idx="252">
                        <c:v>86.015690545831944</c:v>
                      </c:pt>
                      <c:pt idx="253">
                        <c:v>86.424002417071193</c:v>
                      </c:pt>
                      <c:pt idx="254">
                        <c:v>86.830379233397338</c:v>
                      </c:pt>
                      <c:pt idx="255">
                        <c:v>87.239434864721147</c:v>
                      </c:pt>
                      <c:pt idx="256">
                        <c:v>87.649886748708823</c:v>
                      </c:pt>
                      <c:pt idx="257">
                        <c:v>88.06175460213511</c:v>
                      </c:pt>
                      <c:pt idx="258">
                        <c:v>88.47505855779707</c:v>
                      </c:pt>
                      <c:pt idx="259">
                        <c:v>88.889819177091127</c:v>
                      </c:pt>
                      <c:pt idx="260">
                        <c:v>89.306099144837972</c:v>
                      </c:pt>
                      <c:pt idx="261">
                        <c:v>89.723836706772417</c:v>
                      </c:pt>
                      <c:pt idx="262">
                        <c:v>90.143095323606303</c:v>
                      </c:pt>
                      <c:pt idx="263">
                        <c:v>90.5638974071218</c:v>
                      </c:pt>
                      <c:pt idx="264">
                        <c:v>90.98626586843649</c:v>
                      </c:pt>
                      <c:pt idx="265">
                        <c:v>91.410224133906055</c:v>
                      </c:pt>
                      <c:pt idx="266">
                        <c:v>91.835796161681529</c:v>
                      </c:pt>
                      <c:pt idx="267">
                        <c:v>92.263006458953484</c:v>
                      </c:pt>
                      <c:pt idx="268">
                        <c:v>92.691923054128239</c:v>
                      </c:pt>
                      <c:pt idx="269">
                        <c:v>93.122485868856941</c:v>
                      </c:pt>
                      <c:pt idx="270">
                        <c:v>93.55476395506345</c:v>
                      </c:pt>
                      <c:pt idx="271">
                        <c:v>93.988784203637337</c:v>
                      </c:pt>
                      <c:pt idx="272">
                        <c:v>94.424574152357408</c:v>
                      </c:pt>
                      <c:pt idx="273">
                        <c:v>94.862162008082521</c:v>
                      </c:pt>
                      <c:pt idx="274">
                        <c:v>95.301620686117403</c:v>
                      </c:pt>
                      <c:pt idx="275">
                        <c:v>95.742891956738077</c:v>
                      </c:pt>
                      <c:pt idx="276">
                        <c:v>96.186050009499724</c:v>
                      </c:pt>
                      <c:pt idx="277">
                        <c:v>96.631125970094786</c:v>
                      </c:pt>
                      <c:pt idx="278">
                        <c:v>97.07815176015994</c:v>
                      </c:pt>
                      <c:pt idx="279">
                        <c:v>97.527160126260483</c:v>
                      </c:pt>
                      <c:pt idx="280">
                        <c:v>97.978229856583795</c:v>
                      </c:pt>
                      <c:pt idx="281">
                        <c:v>98.431305274112944</c:v>
                      </c:pt>
                      <c:pt idx="282">
                        <c:v>98.886466771374458</c:v>
                      </c:pt>
                      <c:pt idx="283">
                        <c:v>99.343750713169385</c:v>
                      </c:pt>
                      <c:pt idx="284">
                        <c:v>99.803194456344457</c:v>
                      </c:pt>
                      <c:pt idx="285">
                        <c:v>100.2648363882935</c:v>
                      </c:pt>
                      <c:pt idx="286">
                        <c:v>100.72876244999884</c:v>
                      </c:pt>
                      <c:pt idx="287">
                        <c:v>101.19492047791984</c:v>
                      </c:pt>
                      <c:pt idx="288">
                        <c:v>101.66339845912832</c:v>
                      </c:pt>
                      <c:pt idx="289">
                        <c:v>102.1342393289674</c:v>
                      </c:pt>
                      <c:pt idx="290">
                        <c:v>102.60748727745963</c:v>
                      </c:pt>
                      <c:pt idx="291">
                        <c:v>103.08323547660899</c:v>
                      </c:pt>
                      <c:pt idx="292">
                        <c:v>103.56143568687897</c:v>
                      </c:pt>
                      <c:pt idx="293">
                        <c:v>104.04218361437749</c:v>
                      </c:pt>
                      <c:pt idx="294">
                        <c:v>104.52552901835516</c:v>
                      </c:pt>
                      <c:pt idx="295">
                        <c:v>105.01157191760048</c:v>
                      </c:pt>
                      <c:pt idx="296">
                        <c:v>105.50026807488226</c:v>
                      </c:pt>
                      <c:pt idx="297">
                        <c:v>105.99172054115692</c:v>
                      </c:pt>
                      <c:pt idx="298">
                        <c:v>106.4859856827331</c:v>
                      </c:pt>
                      <c:pt idx="299">
                        <c:v>106.98317154805432</c:v>
                      </c:pt>
                      <c:pt idx="300">
                        <c:v>107.48323889254578</c:v>
                      </c:pt>
                      <c:pt idx="301">
                        <c:v>107.98629942286446</c:v>
                      </c:pt>
                      <c:pt idx="302">
                        <c:v>108.49241741218509</c:v>
                      </c:pt>
                      <c:pt idx="303">
                        <c:v>109.00171041409885</c:v>
                      </c:pt>
                      <c:pt idx="304">
                        <c:v>109.51414544508002</c:v>
                      </c:pt>
                      <c:pt idx="305">
                        <c:v>110.02984451304094</c:v>
                      </c:pt>
                      <c:pt idx="306">
                        <c:v>110.54893349766435</c:v>
                      </c:pt>
                      <c:pt idx="307">
                        <c:v>111.07138516435117</c:v>
                      </c:pt>
                      <c:pt idx="308">
                        <c:v>111.59733059064487</c:v>
                      </c:pt>
                      <c:pt idx="309">
                        <c:v>112.12685212643534</c:v>
                      </c:pt>
                      <c:pt idx="310">
                        <c:v>112.66008875171265</c:v>
                      </c:pt>
                      <c:pt idx="311">
                        <c:v>113.1970226952934</c:v>
                      </c:pt>
                      <c:pt idx="312">
                        <c:v>113.73779938682095</c:v>
                      </c:pt>
                      <c:pt idx="313">
                        <c:v>114.28256949121794</c:v>
                      </c:pt>
                      <c:pt idx="314">
                        <c:v>114.83132404111474</c:v>
                      </c:pt>
                      <c:pt idx="315">
                        <c:v>115.38427682535979</c:v>
                      </c:pt>
                      <c:pt idx="316">
                        <c:v>115.94142575603261</c:v>
                      </c:pt>
                      <c:pt idx="317">
                        <c:v>116.50293897174255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'300K_CS'!$K$2:$K$320</c15:sqref>
                        </c15:formulaRef>
                      </c:ext>
                    </c:extLst>
                    <c:numCache>
                      <c:formatCode>0.00E+00</c:formatCode>
                      <c:ptCount val="319"/>
                      <c:pt idx="0">
                        <c:v>3.6231043493360753</c:v>
                      </c:pt>
                      <c:pt idx="1">
                        <c:v>2.9878711846151265</c:v>
                      </c:pt>
                      <c:pt idx="2">
                        <c:v>2.4202843757841168</c:v>
                      </c:pt>
                      <c:pt idx="3">
                        <c:v>1.9226980023144131</c:v>
                      </c:pt>
                      <c:pt idx="4">
                        <c:v>1.6349545684649154</c:v>
                      </c:pt>
                      <c:pt idx="5">
                        <c:v>1.3505129010243531</c:v>
                      </c:pt>
                      <c:pt idx="6">
                        <c:v>1.1030527489333979</c:v>
                      </c:pt>
                      <c:pt idx="7">
                        <c:v>0.93536156950340066</c:v>
                      </c:pt>
                      <c:pt idx="8">
                        <c:v>0.81141643679717157</c:v>
                      </c:pt>
                      <c:pt idx="9">
                        <c:v>0.70376784517620672</c:v>
                      </c:pt>
                      <c:pt idx="10">
                        <c:v>0.61784697739018313</c:v>
                      </c:pt>
                      <c:pt idx="11">
                        <c:v>0.53173988571390418</c:v>
                      </c:pt>
                      <c:pt idx="12">
                        <c:v>0.47180330309537888</c:v>
                      </c:pt>
                      <c:pt idx="13">
                        <c:v>0.42244425882077147</c:v>
                      </c:pt>
                      <c:pt idx="14">
                        <c:v>0.38495331998948357</c:v>
                      </c:pt>
                      <c:pt idx="15">
                        <c:v>0.34624324130210787</c:v>
                      </c:pt>
                      <c:pt idx="16">
                        <c:v>0.30146648315705432</c:v>
                      </c:pt>
                      <c:pt idx="17">
                        <c:v>0.28069006705708849</c:v>
                      </c:pt>
                      <c:pt idx="18">
                        <c:v>0.26747910004554437</c:v>
                      </c:pt>
                      <c:pt idx="19">
                        <c:v>0.24200911507948158</c:v>
                      </c:pt>
                      <c:pt idx="20">
                        <c:v>0.2263550183577594</c:v>
                      </c:pt>
                      <c:pt idx="21">
                        <c:v>0.21410078359686321</c:v>
                      </c:pt>
                      <c:pt idx="22">
                        <c:v>0.19907297793954987</c:v>
                      </c:pt>
                      <c:pt idx="23">
                        <c:v>0.18351168586280653</c:v>
                      </c:pt>
                      <c:pt idx="24">
                        <c:v>0.17208017376586981</c:v>
                      </c:pt>
                      <c:pt idx="25">
                        <c:v>0.16286181061982233</c:v>
                      </c:pt>
                      <c:pt idx="26">
                        <c:v>0.15800208589928297</c:v>
                      </c:pt>
                      <c:pt idx="27">
                        <c:v>0.14789661402763576</c:v>
                      </c:pt>
                      <c:pt idx="28">
                        <c:v>0.13617370122425093</c:v>
                      </c:pt>
                      <c:pt idx="29">
                        <c:v>0.13385864887179919</c:v>
                      </c:pt>
                      <c:pt idx="30">
                        <c:v>0.12792450930444527</c:v>
                      </c:pt>
                      <c:pt idx="31">
                        <c:v>0.12415529928634954</c:v>
                      </c:pt>
                      <c:pt idx="32">
                        <c:v>0.11805445606863554</c:v>
                      </c:pt>
                      <c:pt idx="33">
                        <c:v>0.1141111685326929</c:v>
                      </c:pt>
                      <c:pt idx="34">
                        <c:v>0.10862740806362042</c:v>
                      </c:pt>
                      <c:pt idx="35">
                        <c:v>0.10551851525294639</c:v>
                      </c:pt>
                      <c:pt idx="36">
                        <c:v>0.10409916934982655</c:v>
                      </c:pt>
                      <c:pt idx="37">
                        <c:v>9.9761524868841184E-2</c:v>
                      </c:pt>
                      <c:pt idx="38">
                        <c:v>9.767406167886708E-2</c:v>
                      </c:pt>
                      <c:pt idx="39">
                        <c:v>9.4654463611036022E-2</c:v>
                      </c:pt>
                      <c:pt idx="40">
                        <c:v>9.1032195171548549E-2</c:v>
                      </c:pt>
                      <c:pt idx="41">
                        <c:v>8.8998377234965523E-2</c:v>
                      </c:pt>
                      <c:pt idx="42">
                        <c:v>8.4133618136334021E-2</c:v>
                      </c:pt>
                      <c:pt idx="43">
                        <c:v>8.4928639695998273E-2</c:v>
                      </c:pt>
                      <c:pt idx="44">
                        <c:v>8.1888856016644904E-2</c:v>
                      </c:pt>
                      <c:pt idx="45">
                        <c:v>8.0814924833542995E-2</c:v>
                      </c:pt>
                      <c:pt idx="46">
                        <c:v>7.7229317301823669E-2</c:v>
                      </c:pt>
                      <c:pt idx="47">
                        <c:v>7.7659880884849139E-2</c:v>
                      </c:pt>
                      <c:pt idx="48">
                        <c:v>7.5628878084847889E-2</c:v>
                      </c:pt>
                      <c:pt idx="49">
                        <c:v>7.4166693204878675E-2</c:v>
                      </c:pt>
                      <c:pt idx="50">
                        <c:v>7.3664026318211867E-2</c:v>
                      </c:pt>
                      <c:pt idx="51">
                        <c:v>7.1207480952401259E-2</c:v>
                      </c:pt>
                      <c:pt idx="52">
                        <c:v>7.0056739429028847E-2</c:v>
                      </c:pt>
                      <c:pt idx="53">
                        <c:v>6.888213671713532E-2</c:v>
                      </c:pt>
                      <c:pt idx="54">
                        <c:v>6.893823369127991E-2</c:v>
                      </c:pt>
                      <c:pt idx="55">
                        <c:v>6.8180088149488033E-2</c:v>
                      </c:pt>
                      <c:pt idx="56">
                        <c:v>6.8054274124162983E-2</c:v>
                      </c:pt>
                      <c:pt idx="57">
                        <c:v>6.5590211929491882E-2</c:v>
                      </c:pt>
                      <c:pt idx="58">
                        <c:v>6.5580727043590581E-2</c:v>
                      </c:pt>
                      <c:pt idx="59">
                        <c:v>6.4830607380036376E-2</c:v>
                      </c:pt>
                      <c:pt idx="60">
                        <c:v>6.2331202996062346E-2</c:v>
                      </c:pt>
                      <c:pt idx="61">
                        <c:v>6.2720652491335308E-2</c:v>
                      </c:pt>
                      <c:pt idx="62">
                        <c:v>6.1756635891069993E-2</c:v>
                      </c:pt>
                      <c:pt idx="63">
                        <c:v>6.1113046500451282E-2</c:v>
                      </c:pt>
                      <c:pt idx="64">
                        <c:v>6.0819856772701304E-2</c:v>
                      </c:pt>
                      <c:pt idx="65">
                        <c:v>5.9945684047284224E-2</c:v>
                      </c:pt>
                      <c:pt idx="66">
                        <c:v>5.9078480354809983E-2</c:v>
                      </c:pt>
                      <c:pt idx="67">
                        <c:v>5.9910717298598051E-2</c:v>
                      </c:pt>
                      <c:pt idx="68">
                        <c:v>5.932322755429912E-2</c:v>
                      </c:pt>
                      <c:pt idx="69">
                        <c:v>5.8045339926260403E-2</c:v>
                      </c:pt>
                      <c:pt idx="70">
                        <c:v>5.7876060298999686E-2</c:v>
                      </c:pt>
                      <c:pt idx="71">
                        <c:v>5.7282189400303683E-2</c:v>
                      </c:pt>
                      <c:pt idx="72">
                        <c:v>5.6471228315522863E-2</c:v>
                      </c:pt>
                      <c:pt idx="73">
                        <c:v>5.6492309105739914E-2</c:v>
                      </c:pt>
                      <c:pt idx="74">
                        <c:v>5.6523309010329599E-2</c:v>
                      </c:pt>
                      <c:pt idx="75">
                        <c:v>5.5865599845911038E-2</c:v>
                      </c:pt>
                      <c:pt idx="76">
                        <c:v>5.431025091339748E-2</c:v>
                      </c:pt>
                      <c:pt idx="77">
                        <c:v>5.4078809810357301E-2</c:v>
                      </c:pt>
                      <c:pt idx="78">
                        <c:v>5.4817289478704824E-2</c:v>
                      </c:pt>
                      <c:pt idx="79">
                        <c:v>5.6556773996548793E-2</c:v>
                      </c:pt>
                      <c:pt idx="80">
                        <c:v>5.3118987189081181E-2</c:v>
                      </c:pt>
                      <c:pt idx="81">
                        <c:v>5.4227172986176284E-2</c:v>
                      </c:pt>
                      <c:pt idx="82">
                        <c:v>5.3832508740984636E-2</c:v>
                      </c:pt>
                      <c:pt idx="83">
                        <c:v>5.4066986771148871E-2</c:v>
                      </c:pt>
                      <c:pt idx="84">
                        <c:v>5.2799866673111366E-2</c:v>
                      </c:pt>
                      <c:pt idx="85">
                        <c:v>5.3893873908552062E-2</c:v>
                      </c:pt>
                      <c:pt idx="86">
                        <c:v>5.3859034088188276E-2</c:v>
                      </c:pt>
                      <c:pt idx="87">
                        <c:v>5.3288027656660776E-2</c:v>
                      </c:pt>
                      <c:pt idx="88">
                        <c:v>5.4700960339281075E-2</c:v>
                      </c:pt>
                      <c:pt idx="89">
                        <c:v>5.4462526153721186E-2</c:v>
                      </c:pt>
                      <c:pt idx="90">
                        <c:v>5.489381122405286E-2</c:v>
                      </c:pt>
                      <c:pt idx="91">
                        <c:v>5.5856447645823142E-2</c:v>
                      </c:pt>
                      <c:pt idx="92">
                        <c:v>5.441283037528772E-2</c:v>
                      </c:pt>
                      <c:pt idx="93">
                        <c:v>5.3996741965364782E-2</c:v>
                      </c:pt>
                      <c:pt idx="94">
                        <c:v>5.3405583324505061E-2</c:v>
                      </c:pt>
                      <c:pt idx="95">
                        <c:v>5.2119138055362259E-2</c:v>
                      </c:pt>
                      <c:pt idx="96">
                        <c:v>5.2231189042277769E-2</c:v>
                      </c:pt>
                      <c:pt idx="97">
                        <c:v>5.0741275000173641E-2</c:v>
                      </c:pt>
                      <c:pt idx="98">
                        <c:v>5.1850858344902606E-2</c:v>
                      </c:pt>
                      <c:pt idx="99">
                        <c:v>5.3342280829911728E-2</c:v>
                      </c:pt>
                      <c:pt idx="100">
                        <c:v>5.3610957358389791E-2</c:v>
                      </c:pt>
                      <c:pt idx="101">
                        <c:v>5.1442933430240548E-2</c:v>
                      </c:pt>
                      <c:pt idx="102">
                        <c:v>5.0316194720675292E-2</c:v>
                      </c:pt>
                      <c:pt idx="103">
                        <c:v>5.1174079202111138E-2</c:v>
                      </c:pt>
                      <c:pt idx="104">
                        <c:v>5.17057351815235E-2</c:v>
                      </c:pt>
                      <c:pt idx="105">
                        <c:v>5.4454412093701658E-2</c:v>
                      </c:pt>
                      <c:pt idx="106">
                        <c:v>5.1513489544436381E-2</c:v>
                      </c:pt>
                      <c:pt idx="107">
                        <c:v>5.2403150197359867E-2</c:v>
                      </c:pt>
                      <c:pt idx="108">
                        <c:v>5.1347081169436801E-2</c:v>
                      </c:pt>
                      <c:pt idx="109">
                        <c:v>5.259186455490944E-2</c:v>
                      </c:pt>
                      <c:pt idx="110">
                        <c:v>5.1329538339195339E-2</c:v>
                      </c:pt>
                      <c:pt idx="111">
                        <c:v>5.2832117155698459E-2</c:v>
                      </c:pt>
                      <c:pt idx="112">
                        <c:v>5.1525849690861651E-2</c:v>
                      </c:pt>
                      <c:pt idx="113">
                        <c:v>5.3152174269078728E-2</c:v>
                      </c:pt>
                      <c:pt idx="114">
                        <c:v>5.1196896906213471E-2</c:v>
                      </c:pt>
                      <c:pt idx="115">
                        <c:v>5.0949955850878456E-2</c:v>
                      </c:pt>
                      <c:pt idx="116">
                        <c:v>5.4054730839556711E-2</c:v>
                      </c:pt>
                      <c:pt idx="117">
                        <c:v>5.3635843326103237E-2</c:v>
                      </c:pt>
                      <c:pt idx="118">
                        <c:v>5.2664944538589359E-2</c:v>
                      </c:pt>
                      <c:pt idx="119">
                        <c:v>5.3093922185628778E-2</c:v>
                      </c:pt>
                      <c:pt idx="120">
                        <c:v>5.4232296882137904E-2</c:v>
                      </c:pt>
                      <c:pt idx="121">
                        <c:v>5.4496892999073128E-2</c:v>
                      </c:pt>
                      <c:pt idx="122">
                        <c:v>5.4934185119272692E-2</c:v>
                      </c:pt>
                      <c:pt idx="123">
                        <c:v>5.621731822724501E-2</c:v>
                      </c:pt>
                      <c:pt idx="124">
                        <c:v>5.6450584425952341E-2</c:v>
                      </c:pt>
                      <c:pt idx="125">
                        <c:v>5.8716834842577767E-2</c:v>
                      </c:pt>
                      <c:pt idx="126">
                        <c:v>6.0876513567551992E-2</c:v>
                      </c:pt>
                      <c:pt idx="127">
                        <c:v>6.1061480199372124E-2</c:v>
                      </c:pt>
                      <c:pt idx="128">
                        <c:v>6.600460885250807E-2</c:v>
                      </c:pt>
                      <c:pt idx="129">
                        <c:v>6.7046245462131948E-2</c:v>
                      </c:pt>
                      <c:pt idx="130">
                        <c:v>6.86151102568483E-2</c:v>
                      </c:pt>
                      <c:pt idx="131">
                        <c:v>7.0483874611262265E-2</c:v>
                      </c:pt>
                      <c:pt idx="132">
                        <c:v>7.2231570723520849E-2</c:v>
                      </c:pt>
                      <c:pt idx="133">
                        <c:v>7.2164762335054436E-2</c:v>
                      </c:pt>
                      <c:pt idx="134">
                        <c:v>7.4332719458823485E-2</c:v>
                      </c:pt>
                      <c:pt idx="135">
                        <c:v>7.5387906668927862E-2</c:v>
                      </c:pt>
                      <c:pt idx="136">
                        <c:v>7.5860925771660315E-2</c:v>
                      </c:pt>
                      <c:pt idx="137">
                        <c:v>7.8550996537173456E-2</c:v>
                      </c:pt>
                      <c:pt idx="138">
                        <c:v>7.8881268040286848E-2</c:v>
                      </c:pt>
                      <c:pt idx="139">
                        <c:v>8.0834165831129248E-2</c:v>
                      </c:pt>
                      <c:pt idx="140">
                        <c:v>8.2400647045559924E-2</c:v>
                      </c:pt>
                      <c:pt idx="141">
                        <c:v>8.4131973412493427E-2</c:v>
                      </c:pt>
                      <c:pt idx="142">
                        <c:v>8.3467211041612976E-2</c:v>
                      </c:pt>
                      <c:pt idx="143">
                        <c:v>8.6143383823868533E-2</c:v>
                      </c:pt>
                      <c:pt idx="144">
                        <c:v>8.8779375107519265E-2</c:v>
                      </c:pt>
                      <c:pt idx="145">
                        <c:v>9.3548456972823157E-2</c:v>
                      </c:pt>
                      <c:pt idx="146">
                        <c:v>9.702257734659589E-2</c:v>
                      </c:pt>
                      <c:pt idx="147">
                        <c:v>9.6898695303946333E-2</c:v>
                      </c:pt>
                      <c:pt idx="148">
                        <c:v>9.6848622748808524E-2</c:v>
                      </c:pt>
                      <c:pt idx="149">
                        <c:v>0.10269012067387129</c:v>
                      </c:pt>
                      <c:pt idx="150">
                        <c:v>0.10243114547748638</c:v>
                      </c:pt>
                      <c:pt idx="151">
                        <c:v>0.1047209150442063</c:v>
                      </c:pt>
                      <c:pt idx="152">
                        <c:v>0.10933510828183293</c:v>
                      </c:pt>
                      <c:pt idx="153">
                        <c:v>0.11200466609436074</c:v>
                      </c:pt>
                      <c:pt idx="154">
                        <c:v>0.11406701350955352</c:v>
                      </c:pt>
                      <c:pt idx="155">
                        <c:v>0.12133498402901627</c:v>
                      </c:pt>
                      <c:pt idx="156">
                        <c:v>0.1277698812138508</c:v>
                      </c:pt>
                      <c:pt idx="157">
                        <c:v>0.1346993004953177</c:v>
                      </c:pt>
                      <c:pt idx="158">
                        <c:v>0.14422104103709624</c:v>
                      </c:pt>
                      <c:pt idx="159">
                        <c:v>0.15882876605472571</c:v>
                      </c:pt>
                      <c:pt idx="160">
                        <c:v>0.17447323092091013</c:v>
                      </c:pt>
                      <c:pt idx="161">
                        <c:v>0.19647175566361991</c:v>
                      </c:pt>
                      <c:pt idx="162">
                        <c:v>0.22263778882790017</c:v>
                      </c:pt>
                      <c:pt idx="163">
                        <c:v>0.25708407928486837</c:v>
                      </c:pt>
                      <c:pt idx="164">
                        <c:v>0.30398816546573865</c:v>
                      </c:pt>
                      <c:pt idx="165">
                        <c:v>0.371150741403382</c:v>
                      </c:pt>
                      <c:pt idx="166">
                        <c:v>0.46376611354006164</c:v>
                      </c:pt>
                      <c:pt idx="167">
                        <c:v>0.61563047619549549</c:v>
                      </c:pt>
                      <c:pt idx="168">
                        <c:v>0.86266315908231617</c:v>
                      </c:pt>
                      <c:pt idx="169">
                        <c:v>1.2913416120163013</c:v>
                      </c:pt>
                      <c:pt idx="170">
                        <c:v>2.0050979732996455</c:v>
                      </c:pt>
                      <c:pt idx="171">
                        <c:v>3.1058320717966734</c:v>
                      </c:pt>
                      <c:pt idx="172">
                        <c:v>4.5696756377219616</c:v>
                      </c:pt>
                      <c:pt idx="173">
                        <c:v>6.0037556650911341</c:v>
                      </c:pt>
                      <c:pt idx="174">
                        <c:v>6.4070182218935328</c:v>
                      </c:pt>
                      <c:pt idx="175">
                        <c:v>4.999395736618184</c:v>
                      </c:pt>
                      <c:pt idx="176">
                        <c:v>2.8051450781808862</c:v>
                      </c:pt>
                      <c:pt idx="177">
                        <c:v>1.2803750557334066</c:v>
                      </c:pt>
                      <c:pt idx="178">
                        <c:v>0.60154734192602799</c:v>
                      </c:pt>
                      <c:pt idx="179">
                        <c:v>0.33897021636323899</c:v>
                      </c:pt>
                      <c:pt idx="180">
                        <c:v>0.23461044312623813</c:v>
                      </c:pt>
                      <c:pt idx="181">
                        <c:v>0.17897373379213111</c:v>
                      </c:pt>
                      <c:pt idx="182">
                        <c:v>0.14811093851238019</c:v>
                      </c:pt>
                      <c:pt idx="183">
                        <c:v>0.12732368273368247</c:v>
                      </c:pt>
                      <c:pt idx="184">
                        <c:v>0.11679248658831175</c:v>
                      </c:pt>
                      <c:pt idx="185">
                        <c:v>0.10735064675743194</c:v>
                      </c:pt>
                      <c:pt idx="186">
                        <c:v>9.613201884280248E-2</c:v>
                      </c:pt>
                      <c:pt idx="187">
                        <c:v>9.17180904400626E-2</c:v>
                      </c:pt>
                      <c:pt idx="188">
                        <c:v>8.6438456099052666E-2</c:v>
                      </c:pt>
                      <c:pt idx="189">
                        <c:v>8.1552902132951383E-2</c:v>
                      </c:pt>
                      <c:pt idx="190">
                        <c:v>7.8766956393145238E-2</c:v>
                      </c:pt>
                      <c:pt idx="191">
                        <c:v>7.6203497297256798E-2</c:v>
                      </c:pt>
                      <c:pt idx="192">
                        <c:v>7.3730949610212232E-2</c:v>
                      </c:pt>
                      <c:pt idx="193">
                        <c:v>7.2110983472902929E-2</c:v>
                      </c:pt>
                      <c:pt idx="194">
                        <c:v>7.0302531449024389E-2</c:v>
                      </c:pt>
                      <c:pt idx="195">
                        <c:v>7.080942170860767E-2</c:v>
                      </c:pt>
                      <c:pt idx="196">
                        <c:v>6.9938696089209093E-2</c:v>
                      </c:pt>
                      <c:pt idx="197">
                        <c:v>6.8000146543146817E-2</c:v>
                      </c:pt>
                      <c:pt idx="198">
                        <c:v>6.6414362871100099E-2</c:v>
                      </c:pt>
                      <c:pt idx="199">
                        <c:v>6.5308135778432572E-2</c:v>
                      </c:pt>
                      <c:pt idx="200">
                        <c:v>6.3922305632860874E-2</c:v>
                      </c:pt>
                      <c:pt idx="201">
                        <c:v>6.3687142189755755E-2</c:v>
                      </c:pt>
                      <c:pt idx="202">
                        <c:v>6.3256613345007998E-2</c:v>
                      </c:pt>
                      <c:pt idx="203">
                        <c:v>6.2948792121905822E-2</c:v>
                      </c:pt>
                      <c:pt idx="204">
                        <c:v>6.1574726227687976E-2</c:v>
                      </c:pt>
                      <c:pt idx="205">
                        <c:v>6.1119215216919286E-2</c:v>
                      </c:pt>
                      <c:pt idx="206">
                        <c:v>6.0295298090641762E-2</c:v>
                      </c:pt>
                      <c:pt idx="207">
                        <c:v>5.8691234067996138E-2</c:v>
                      </c:pt>
                      <c:pt idx="208">
                        <c:v>5.9292876988285011E-2</c:v>
                      </c:pt>
                      <c:pt idx="209">
                        <c:v>5.852574224909296E-2</c:v>
                      </c:pt>
                      <c:pt idx="210">
                        <c:v>5.6843670751683568E-2</c:v>
                      </c:pt>
                      <c:pt idx="211">
                        <c:v>5.7042542047199302E-2</c:v>
                      </c:pt>
                      <c:pt idx="212">
                        <c:v>5.6461363980742002E-2</c:v>
                      </c:pt>
                      <c:pt idx="213">
                        <c:v>5.5579197443189746E-2</c:v>
                      </c:pt>
                      <c:pt idx="214">
                        <c:v>5.5146326436872055E-2</c:v>
                      </c:pt>
                      <c:pt idx="215">
                        <c:v>5.5524249504384685E-2</c:v>
                      </c:pt>
                      <c:pt idx="216">
                        <c:v>5.5564940052366701E-2</c:v>
                      </c:pt>
                      <c:pt idx="217">
                        <c:v>5.3131375393346135E-2</c:v>
                      </c:pt>
                      <c:pt idx="218">
                        <c:v>5.2305019907191191E-2</c:v>
                      </c:pt>
                      <c:pt idx="219">
                        <c:v>5.1920897393195671E-2</c:v>
                      </c:pt>
                      <c:pt idx="220">
                        <c:v>5.6676901633030907E-2</c:v>
                      </c:pt>
                      <c:pt idx="221">
                        <c:v>5.3748707990369619E-2</c:v>
                      </c:pt>
                      <c:pt idx="222">
                        <c:v>5.0549773563881996E-2</c:v>
                      </c:pt>
                      <c:pt idx="223">
                        <c:v>5.237173877778814E-2</c:v>
                      </c:pt>
                      <c:pt idx="224">
                        <c:v>5.3087581113859868E-2</c:v>
                      </c:pt>
                      <c:pt idx="225">
                        <c:v>5.2777030263782575E-2</c:v>
                      </c:pt>
                      <c:pt idx="226">
                        <c:v>5.2103154439354753E-2</c:v>
                      </c:pt>
                      <c:pt idx="227">
                        <c:v>5.1311454393474232E-2</c:v>
                      </c:pt>
                      <c:pt idx="228">
                        <c:v>5.2346335744171912E-2</c:v>
                      </c:pt>
                      <c:pt idx="229">
                        <c:v>5.2444295015127262E-2</c:v>
                      </c:pt>
                      <c:pt idx="230">
                        <c:v>5.2438907909907642E-2</c:v>
                      </c:pt>
                      <c:pt idx="231">
                        <c:v>5.0046037807131925E-2</c:v>
                      </c:pt>
                      <c:pt idx="232">
                        <c:v>5.2340855112820016E-2</c:v>
                      </c:pt>
                      <c:pt idx="233">
                        <c:v>5.2211813099843518E-2</c:v>
                      </c:pt>
                      <c:pt idx="234">
                        <c:v>5.1579673979991691E-2</c:v>
                      </c:pt>
                      <c:pt idx="235">
                        <c:v>5.166575008779644E-2</c:v>
                      </c:pt>
                      <c:pt idx="236">
                        <c:v>5.106432628587463E-2</c:v>
                      </c:pt>
                      <c:pt idx="237">
                        <c:v>5.0195938819783188E-2</c:v>
                      </c:pt>
                      <c:pt idx="238">
                        <c:v>5.0575060357876664E-2</c:v>
                      </c:pt>
                      <c:pt idx="239">
                        <c:v>4.995493667384826E-2</c:v>
                      </c:pt>
                      <c:pt idx="240">
                        <c:v>5.1455098507875614E-2</c:v>
                      </c:pt>
                      <c:pt idx="241">
                        <c:v>5.1012984447512962E-2</c:v>
                      </c:pt>
                      <c:pt idx="242">
                        <c:v>5.1383802201147119E-2</c:v>
                      </c:pt>
                      <c:pt idx="243">
                        <c:v>5.1449609859998087E-2</c:v>
                      </c:pt>
                      <c:pt idx="244">
                        <c:v>5.2035738131028485E-2</c:v>
                      </c:pt>
                      <c:pt idx="245">
                        <c:v>5.129381002057485E-2</c:v>
                      </c:pt>
                      <c:pt idx="246">
                        <c:v>5.2297062169421336E-2</c:v>
                      </c:pt>
                      <c:pt idx="247">
                        <c:v>5.3099723478005671E-2</c:v>
                      </c:pt>
                      <c:pt idx="248">
                        <c:v>5.3322695121723634E-2</c:v>
                      </c:pt>
                      <c:pt idx="249">
                        <c:v>5.4577631436899608E-2</c:v>
                      </c:pt>
                      <c:pt idx="250">
                        <c:v>5.1777304050123235E-2</c:v>
                      </c:pt>
                      <c:pt idx="251">
                        <c:v>5.4349860566507806E-2</c:v>
                      </c:pt>
                      <c:pt idx="252">
                        <c:v>5.5740563423571553E-2</c:v>
                      </c:pt>
                      <c:pt idx="253">
                        <c:v>5.5160897808282067E-2</c:v>
                      </c:pt>
                      <c:pt idx="254">
                        <c:v>4.7844829471160331E-2</c:v>
                      </c:pt>
                      <c:pt idx="255">
                        <c:v>8.698598346311353E-3</c:v>
                      </c:pt>
                      <c:pt idx="256">
                        <c:v>-3.3775760195900902E-2</c:v>
                      </c:pt>
                      <c:pt idx="257">
                        <c:v>2.8315838201860431E-2</c:v>
                      </c:pt>
                      <c:pt idx="258">
                        <c:v>6.2531304828261428E-2</c:v>
                      </c:pt>
                      <c:pt idx="259">
                        <c:v>6.061623702184072E-2</c:v>
                      </c:pt>
                      <c:pt idx="260">
                        <c:v>6.1008138237867146E-2</c:v>
                      </c:pt>
                      <c:pt idx="261">
                        <c:v>6.1355070753403324E-2</c:v>
                      </c:pt>
                      <c:pt idx="262">
                        <c:v>6.3440703503359855E-2</c:v>
                      </c:pt>
                      <c:pt idx="263">
                        <c:v>6.4313584232063806E-2</c:v>
                      </c:pt>
                      <c:pt idx="264">
                        <c:v>6.5894536611334195E-2</c:v>
                      </c:pt>
                      <c:pt idx="265">
                        <c:v>6.6503812600105142E-2</c:v>
                      </c:pt>
                      <c:pt idx="266">
                        <c:v>6.8289679399124448E-2</c:v>
                      </c:pt>
                      <c:pt idx="267">
                        <c:v>6.9164431986561706E-2</c:v>
                      </c:pt>
                      <c:pt idx="268">
                        <c:v>6.904419746307125E-2</c:v>
                      </c:pt>
                      <c:pt idx="269">
                        <c:v>6.8328530154475653E-2</c:v>
                      </c:pt>
                      <c:pt idx="270">
                        <c:v>6.818260934679693E-2</c:v>
                      </c:pt>
                      <c:pt idx="271">
                        <c:v>7.0895110351007234E-2</c:v>
                      </c:pt>
                      <c:pt idx="272">
                        <c:v>7.2801556384118837E-2</c:v>
                      </c:pt>
                      <c:pt idx="273">
                        <c:v>7.3682430924957951E-2</c:v>
                      </c:pt>
                      <c:pt idx="274">
                        <c:v>7.3711374590724979E-2</c:v>
                      </c:pt>
                      <c:pt idx="275">
                        <c:v>7.5986656959553908E-2</c:v>
                      </c:pt>
                      <c:pt idx="276">
                        <c:v>8.0786841608193022E-2</c:v>
                      </c:pt>
                      <c:pt idx="277">
                        <c:v>8.4627084723759211E-2</c:v>
                      </c:pt>
                      <c:pt idx="278">
                        <c:v>9.1819074613353577E-2</c:v>
                      </c:pt>
                      <c:pt idx="279">
                        <c:v>0.10859201243081334</c:v>
                      </c:pt>
                      <c:pt idx="280">
                        <c:v>0.14826642169904125</c:v>
                      </c:pt>
                      <c:pt idx="281">
                        <c:v>0.36747821870084252</c:v>
                      </c:pt>
                      <c:pt idx="282">
                        <c:v>0.77800479521165811</c:v>
                      </c:pt>
                      <c:pt idx="283">
                        <c:v>1.0658582946218915</c:v>
                      </c:pt>
                      <c:pt idx="284">
                        <c:v>1.0871849717211564</c:v>
                      </c:pt>
                      <c:pt idx="285">
                        <c:v>0.96188801229887932</c:v>
                      </c:pt>
                      <c:pt idx="286">
                        <c:v>0.87716690308215872</c:v>
                      </c:pt>
                      <c:pt idx="287">
                        <c:v>0.84822448121270411</c:v>
                      </c:pt>
                      <c:pt idx="288">
                        <c:v>0.84132251986758866</c:v>
                      </c:pt>
                      <c:pt idx="289">
                        <c:v>0.83827365880905325</c:v>
                      </c:pt>
                      <c:pt idx="290">
                        <c:v>0.8565559160049786</c:v>
                      </c:pt>
                      <c:pt idx="291">
                        <c:v>0.88215768998013211</c:v>
                      </c:pt>
                      <c:pt idx="292">
                        <c:v>0.91353541075031697</c:v>
                      </c:pt>
                      <c:pt idx="293">
                        <c:v>0.93934450009464376</c:v>
                      </c:pt>
                      <c:pt idx="294">
                        <c:v>0.95450586106886015</c:v>
                      </c:pt>
                      <c:pt idx="295">
                        <c:v>0.96088574618268463</c:v>
                      </c:pt>
                      <c:pt idx="296">
                        <c:v>0.93879405872351807</c:v>
                      </c:pt>
                      <c:pt idx="297">
                        <c:v>0.89003181805989773</c:v>
                      </c:pt>
                      <c:pt idx="298">
                        <c:v>0.83112919355553561</c:v>
                      </c:pt>
                      <c:pt idx="299">
                        <c:v>0.81658467750636743</c:v>
                      </c:pt>
                      <c:pt idx="300">
                        <c:v>0.7988881838295564</c:v>
                      </c:pt>
                      <c:pt idx="301">
                        <c:v>0.74206420433698173</c:v>
                      </c:pt>
                      <c:pt idx="302">
                        <c:v>0.68405144089868353</c:v>
                      </c:pt>
                      <c:pt idx="303">
                        <c:v>0.62842509426003379</c:v>
                      </c:pt>
                      <c:pt idx="304">
                        <c:v>0.58849184874853178</c:v>
                      </c:pt>
                      <c:pt idx="305">
                        <c:v>0.56468896041001193</c:v>
                      </c:pt>
                      <c:pt idx="306">
                        <c:v>0.52988864414841763</c:v>
                      </c:pt>
                      <c:pt idx="307">
                        <c:v>0.46461400675839426</c:v>
                      </c:pt>
                      <c:pt idx="308">
                        <c:v>0.41199370090665693</c:v>
                      </c:pt>
                      <c:pt idx="309">
                        <c:v>0.38641026740604478</c:v>
                      </c:pt>
                      <c:pt idx="310">
                        <c:v>0.37024719612807694</c:v>
                      </c:pt>
                      <c:pt idx="311">
                        <c:v>0.34716556395260051</c:v>
                      </c:pt>
                      <c:pt idx="312">
                        <c:v>0.32958714434562425</c:v>
                      </c:pt>
                      <c:pt idx="313">
                        <c:v>0.3083585454291114</c:v>
                      </c:pt>
                      <c:pt idx="314">
                        <c:v>0.28346728547266481</c:v>
                      </c:pt>
                      <c:pt idx="315">
                        <c:v>0.26704611413569279</c:v>
                      </c:pt>
                      <c:pt idx="316">
                        <c:v>0.25156146004391899</c:v>
                      </c:pt>
                      <c:pt idx="317">
                        <c:v>0.27053238088187415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20D8-4111-959B-4FCB28C25DDD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110"/>
          <c:min val="102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4"/>
      </c:valAx>
      <c:valAx>
        <c:axId val="693613240"/>
        <c:scaling>
          <c:orientation val="minMax"/>
          <c:max val="2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'300KC.S.'!$D$1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'300KC.S.'!$D$2:$D$249</c:f>
              <c:numCache>
                <c:formatCode>0.00E+00</c:formatCode>
                <c:ptCount val="248"/>
                <c:pt idx="0">
                  <c:v>0.21233719430490505</c:v>
                </c:pt>
                <c:pt idx="1">
                  <c:v>0.18954503822911956</c:v>
                </c:pt>
                <c:pt idx="2">
                  <c:v>0.15974301360853524</c:v>
                </c:pt>
                <c:pt idx="3">
                  <c:v>0.14334508624016817</c:v>
                </c:pt>
                <c:pt idx="4">
                  <c:v>0.13123377894419358</c:v>
                </c:pt>
                <c:pt idx="5">
                  <c:v>0.11982373831971746</c:v>
                </c:pt>
                <c:pt idx="6">
                  <c:v>0.10916963467665657</c:v>
                </c:pt>
                <c:pt idx="7">
                  <c:v>9.929014368117485E-2</c:v>
                </c:pt>
                <c:pt idx="8">
                  <c:v>9.2493183383513644E-2</c:v>
                </c:pt>
                <c:pt idx="9">
                  <c:v>8.6064104738327388E-2</c:v>
                </c:pt>
                <c:pt idx="10">
                  <c:v>8.3357277850546502E-2</c:v>
                </c:pt>
                <c:pt idx="11">
                  <c:v>7.8064432952928073E-2</c:v>
                </c:pt>
                <c:pt idx="12">
                  <c:v>7.477950834442551E-2</c:v>
                </c:pt>
                <c:pt idx="13">
                  <c:v>7.1988743417158815E-2</c:v>
                </c:pt>
                <c:pt idx="14">
                  <c:v>7.0514581157058817E-2</c:v>
                </c:pt>
                <c:pt idx="15">
                  <c:v>6.9569887811573819E-2</c:v>
                </c:pt>
                <c:pt idx="16">
                  <c:v>6.6590098008956919E-2</c:v>
                </c:pt>
                <c:pt idx="17">
                  <c:v>6.4319326374539881E-2</c:v>
                </c:pt>
                <c:pt idx="18">
                  <c:v>6.1205747293395792E-2</c:v>
                </c:pt>
                <c:pt idx="19">
                  <c:v>6.0389309067626178E-2</c:v>
                </c:pt>
                <c:pt idx="20">
                  <c:v>6.1504263296218387E-2</c:v>
                </c:pt>
                <c:pt idx="21">
                  <c:v>5.8583614516337777E-2</c:v>
                </c:pt>
                <c:pt idx="22">
                  <c:v>5.7768513194101347E-2</c:v>
                </c:pt>
                <c:pt idx="23">
                  <c:v>5.6560959317402938E-2</c:v>
                </c:pt>
                <c:pt idx="24">
                  <c:v>5.5914596136670103E-2</c:v>
                </c:pt>
                <c:pt idx="25">
                  <c:v>5.59347210571398E-2</c:v>
                </c:pt>
                <c:pt idx="26">
                  <c:v>5.6730782809766463E-2</c:v>
                </c:pt>
                <c:pt idx="27">
                  <c:v>5.8014612968545647E-2</c:v>
                </c:pt>
                <c:pt idx="28">
                  <c:v>5.8965944902135463E-2</c:v>
                </c:pt>
                <c:pt idx="29">
                  <c:v>5.9981294871244872E-2</c:v>
                </c:pt>
                <c:pt idx="30">
                  <c:v>6.0463565862234517E-2</c:v>
                </c:pt>
                <c:pt idx="31">
                  <c:v>6.0183844942434769E-2</c:v>
                </c:pt>
                <c:pt idx="32">
                  <c:v>6.1729415657744445E-2</c:v>
                </c:pt>
                <c:pt idx="33">
                  <c:v>6.2257891080621776E-2</c:v>
                </c:pt>
                <c:pt idx="34">
                  <c:v>6.2597836960800485E-2</c:v>
                </c:pt>
                <c:pt idx="35">
                  <c:v>6.2349083870940153E-2</c:v>
                </c:pt>
                <c:pt idx="36">
                  <c:v>6.0928543313545948E-2</c:v>
                </c:pt>
                <c:pt idx="37">
                  <c:v>6.0232143055701334E-2</c:v>
                </c:pt>
                <c:pt idx="38">
                  <c:v>5.9761201120920752E-2</c:v>
                </c:pt>
                <c:pt idx="39">
                  <c:v>5.7892974532067439E-2</c:v>
                </c:pt>
                <c:pt idx="40">
                  <c:v>5.8665764835982709E-2</c:v>
                </c:pt>
                <c:pt idx="41">
                  <c:v>6.1185206180441404E-2</c:v>
                </c:pt>
                <c:pt idx="42">
                  <c:v>6.3796901641384893E-2</c:v>
                </c:pt>
                <c:pt idx="43">
                  <c:v>6.6206499260663437E-2</c:v>
                </c:pt>
                <c:pt idx="44">
                  <c:v>7.1043623280059615E-2</c:v>
                </c:pt>
                <c:pt idx="45">
                  <c:v>7.507461284076912E-2</c:v>
                </c:pt>
                <c:pt idx="46">
                  <c:v>8.1975055972698357E-2</c:v>
                </c:pt>
                <c:pt idx="47">
                  <c:v>9.8892458689787271E-2</c:v>
                </c:pt>
                <c:pt idx="48">
                  <c:v>0.13306986049312527</c:v>
                </c:pt>
                <c:pt idx="49">
                  <c:v>0.20289644226237441</c:v>
                </c:pt>
                <c:pt idx="50">
                  <c:v>0.35974595004843934</c:v>
                </c:pt>
                <c:pt idx="51">
                  <c:v>0.89411458219534479</c:v>
                </c:pt>
                <c:pt idx="52">
                  <c:v>2.6727912783054473</c:v>
                </c:pt>
                <c:pt idx="53">
                  <c:v>5.1569185307440568</c:v>
                </c:pt>
                <c:pt idx="54">
                  <c:v>4.5153303214418914</c:v>
                </c:pt>
                <c:pt idx="55">
                  <c:v>2.0109832969237638</c:v>
                </c:pt>
                <c:pt idx="56">
                  <c:v>0.58498500114800145</c:v>
                </c:pt>
                <c:pt idx="57">
                  <c:v>0.15380071199758974</c:v>
                </c:pt>
                <c:pt idx="58">
                  <c:v>7.7867684845221802E-2</c:v>
                </c:pt>
                <c:pt idx="59">
                  <c:v>6.5908742155512443E-2</c:v>
                </c:pt>
                <c:pt idx="60">
                  <c:v>6.1337895120069069E-2</c:v>
                </c:pt>
                <c:pt idx="61">
                  <c:v>5.9464078550321986E-2</c:v>
                </c:pt>
                <c:pt idx="62">
                  <c:v>5.8087667821869651E-2</c:v>
                </c:pt>
                <c:pt idx="63">
                  <c:v>5.7040637761318978E-2</c:v>
                </c:pt>
                <c:pt idx="64">
                  <c:v>5.5815194673864921E-2</c:v>
                </c:pt>
                <c:pt idx="65">
                  <c:v>5.5799333429885307E-2</c:v>
                </c:pt>
                <c:pt idx="66">
                  <c:v>5.5831645936052894E-2</c:v>
                </c:pt>
                <c:pt idx="67">
                  <c:v>5.6422444240339834E-2</c:v>
                </c:pt>
                <c:pt idx="68">
                  <c:v>5.6263781631330799E-2</c:v>
                </c:pt>
                <c:pt idx="69">
                  <c:v>5.4696306048405495E-2</c:v>
                </c:pt>
                <c:pt idx="70">
                  <c:v>5.4394822995933942E-2</c:v>
                </c:pt>
                <c:pt idx="71">
                  <c:v>5.3683015843460573E-2</c:v>
                </c:pt>
                <c:pt idx="72">
                  <c:v>5.2272653983421305E-2</c:v>
                </c:pt>
                <c:pt idx="73">
                  <c:v>5.1458529900923984E-2</c:v>
                </c:pt>
                <c:pt idx="74">
                  <c:v>5.2048794009084569E-2</c:v>
                </c:pt>
                <c:pt idx="75">
                  <c:v>5.227936817864981E-2</c:v>
                </c:pt>
                <c:pt idx="76">
                  <c:v>5.3031914145236447E-2</c:v>
                </c:pt>
                <c:pt idx="77">
                  <c:v>5.3105509554164515E-2</c:v>
                </c:pt>
                <c:pt idx="78">
                  <c:v>5.1341398920914175E-2</c:v>
                </c:pt>
                <c:pt idx="79">
                  <c:v>3.8660890106904371E-2</c:v>
                </c:pt>
                <c:pt idx="80">
                  <c:v>2.1641514578195655E-2</c:v>
                </c:pt>
                <c:pt idx="81">
                  <c:v>4.7196157103764749E-2</c:v>
                </c:pt>
                <c:pt idx="82">
                  <c:v>6.8378305409801735E-2</c:v>
                </c:pt>
                <c:pt idx="83">
                  <c:v>5.8953700787746942E-2</c:v>
                </c:pt>
                <c:pt idx="84">
                  <c:v>5.5395255043588491E-2</c:v>
                </c:pt>
                <c:pt idx="85">
                  <c:v>5.47900638280608E-2</c:v>
                </c:pt>
                <c:pt idx="86">
                  <c:v>5.6482727142626678E-2</c:v>
                </c:pt>
                <c:pt idx="87">
                  <c:v>6.7362022717297049E-2</c:v>
                </c:pt>
                <c:pt idx="88">
                  <c:v>0.17075206090000525</c:v>
                </c:pt>
                <c:pt idx="89">
                  <c:v>0.48298740735023166</c:v>
                </c:pt>
                <c:pt idx="90">
                  <c:v>0.68890918175482174</c:v>
                </c:pt>
                <c:pt idx="91">
                  <c:v>0.65965016467025617</c:v>
                </c:pt>
                <c:pt idx="92">
                  <c:v>0.76074741753320219</c:v>
                </c:pt>
                <c:pt idx="93">
                  <c:v>1.0955246110171444</c:v>
                </c:pt>
                <c:pt idx="94">
                  <c:v>1.3900561890813141</c:v>
                </c:pt>
                <c:pt idx="95">
                  <c:v>1.1925417643127953</c:v>
                </c:pt>
                <c:pt idx="96">
                  <c:v>0.74132127647261503</c:v>
                </c:pt>
                <c:pt idx="97">
                  <c:v>0.44876936848442345</c:v>
                </c:pt>
                <c:pt idx="98">
                  <c:v>0.30919650960382145</c:v>
                </c:pt>
                <c:pt idx="99">
                  <c:v>0.23934401154974846</c:v>
                </c:pt>
                <c:pt idx="100">
                  <c:v>0.1978184713971099</c:v>
                </c:pt>
                <c:pt idx="101">
                  <c:v>0.17639151853025245</c:v>
                </c:pt>
                <c:pt idx="102">
                  <c:v>0.1706902708015047</c:v>
                </c:pt>
                <c:pt idx="103">
                  <c:v>0.17010762958727435</c:v>
                </c:pt>
                <c:pt idx="104">
                  <c:v>0.17730579166748842</c:v>
                </c:pt>
                <c:pt idx="105">
                  <c:v>0.19219140909549859</c:v>
                </c:pt>
                <c:pt idx="106">
                  <c:v>0.21576740259456395</c:v>
                </c:pt>
                <c:pt idx="107">
                  <c:v>0.23366022200049039</c:v>
                </c:pt>
                <c:pt idx="108">
                  <c:v>0.23078421675402769</c:v>
                </c:pt>
                <c:pt idx="109">
                  <c:v>0.20750672936526404</c:v>
                </c:pt>
                <c:pt idx="110">
                  <c:v>0.1852981606526681</c:v>
                </c:pt>
                <c:pt idx="111">
                  <c:v>0.17991497089509065</c:v>
                </c:pt>
                <c:pt idx="112">
                  <c:v>0.2053159493611188</c:v>
                </c:pt>
                <c:pt idx="113">
                  <c:v>0.32237676949317812</c:v>
                </c:pt>
                <c:pt idx="114">
                  <c:v>0.66456179067745635</c:v>
                </c:pt>
                <c:pt idx="115">
                  <c:v>1.1336024854072428</c:v>
                </c:pt>
                <c:pt idx="116">
                  <c:v>1.0475611249875871</c:v>
                </c:pt>
                <c:pt idx="117">
                  <c:v>0.49186641966188904</c:v>
                </c:pt>
                <c:pt idx="118">
                  <c:v>0.2057423134770843</c:v>
                </c:pt>
                <c:pt idx="119">
                  <c:v>0.15967720785317477</c:v>
                </c:pt>
                <c:pt idx="120">
                  <c:v>0.16235499171293186</c:v>
                </c:pt>
                <c:pt idx="121">
                  <c:v>0.17336445872992964</c:v>
                </c:pt>
                <c:pt idx="122">
                  <c:v>0.19430421766345302</c:v>
                </c:pt>
                <c:pt idx="123">
                  <c:v>0.22523514991330063</c:v>
                </c:pt>
                <c:pt idx="124">
                  <c:v>0.27387598108570294</c:v>
                </c:pt>
                <c:pt idx="125">
                  <c:v>0.34854583366284458</c:v>
                </c:pt>
                <c:pt idx="126">
                  <c:v>0.424127144955038</c:v>
                </c:pt>
                <c:pt idx="127">
                  <c:v>0.43694563394337588</c:v>
                </c:pt>
                <c:pt idx="128">
                  <c:v>0.37120136342644244</c:v>
                </c:pt>
                <c:pt idx="129">
                  <c:v>0.28521782973746568</c:v>
                </c:pt>
                <c:pt idx="130">
                  <c:v>0.21971005901009186</c:v>
                </c:pt>
                <c:pt idx="131">
                  <c:v>0.17716164350640493</c:v>
                </c:pt>
                <c:pt idx="132">
                  <c:v>0.14927672583345392</c:v>
                </c:pt>
                <c:pt idx="133">
                  <c:v>0.13058226246670201</c:v>
                </c:pt>
                <c:pt idx="134">
                  <c:v>0.11721224282901704</c:v>
                </c:pt>
                <c:pt idx="135">
                  <c:v>0.1023857819691331</c:v>
                </c:pt>
                <c:pt idx="136">
                  <c:v>7.6969606471240098E-2</c:v>
                </c:pt>
                <c:pt idx="137">
                  <c:v>7.0546039373389408E-2</c:v>
                </c:pt>
                <c:pt idx="138">
                  <c:v>9.271645051320751E-2</c:v>
                </c:pt>
                <c:pt idx="139">
                  <c:v>9.507279245305203E-2</c:v>
                </c:pt>
                <c:pt idx="140">
                  <c:v>8.5848907079219675E-2</c:v>
                </c:pt>
                <c:pt idx="141">
                  <c:v>8.2348348834082985E-2</c:v>
                </c:pt>
                <c:pt idx="142">
                  <c:v>8.254930055654558E-2</c:v>
                </c:pt>
                <c:pt idx="143">
                  <c:v>8.6661532444806927E-2</c:v>
                </c:pt>
                <c:pt idx="144">
                  <c:v>8.6641958679070777E-2</c:v>
                </c:pt>
                <c:pt idx="145">
                  <c:v>8.7866899367786924E-2</c:v>
                </c:pt>
                <c:pt idx="146">
                  <c:v>8.964395719101538E-2</c:v>
                </c:pt>
                <c:pt idx="147">
                  <c:v>9.327127749182644E-2</c:v>
                </c:pt>
                <c:pt idx="148">
                  <c:v>9.9266221445912683E-2</c:v>
                </c:pt>
                <c:pt idx="149">
                  <c:v>0.10532428533594634</c:v>
                </c:pt>
                <c:pt idx="150">
                  <c:v>0.10567232329818743</c:v>
                </c:pt>
                <c:pt idx="151">
                  <c:v>0.10150452300043705</c:v>
                </c:pt>
                <c:pt idx="152">
                  <c:v>9.7037640706349237E-2</c:v>
                </c:pt>
                <c:pt idx="153">
                  <c:v>9.2093134079640843E-2</c:v>
                </c:pt>
                <c:pt idx="154">
                  <c:v>8.7052703917817706E-2</c:v>
                </c:pt>
                <c:pt idx="155">
                  <c:v>8.4694195515905124E-2</c:v>
                </c:pt>
                <c:pt idx="156">
                  <c:v>8.34643382443222E-2</c:v>
                </c:pt>
                <c:pt idx="157">
                  <c:v>8.4416082130744904E-2</c:v>
                </c:pt>
                <c:pt idx="158">
                  <c:v>9.3251202033961034E-2</c:v>
                </c:pt>
                <c:pt idx="159">
                  <c:v>0.23505248549361871</c:v>
                </c:pt>
                <c:pt idx="160">
                  <c:v>1.1532619981009726</c:v>
                </c:pt>
                <c:pt idx="161">
                  <c:v>2.2957766767480501</c:v>
                </c:pt>
                <c:pt idx="162">
                  <c:v>1.9735350171849342</c:v>
                </c:pt>
                <c:pt idx="163">
                  <c:v>0.86027707327653824</c:v>
                </c:pt>
                <c:pt idx="164">
                  <c:v>0.32124371619106629</c:v>
                </c:pt>
                <c:pt idx="165">
                  <c:v>0.24493343210288393</c:v>
                </c:pt>
                <c:pt idx="166">
                  <c:v>0.2463901199314957</c:v>
                </c:pt>
                <c:pt idx="167">
                  <c:v>0.28082907292025061</c:v>
                </c:pt>
                <c:pt idx="168">
                  <c:v>0.34713848478201542</c:v>
                </c:pt>
                <c:pt idx="169">
                  <c:v>0.4857733249422776</c:v>
                </c:pt>
                <c:pt idx="170">
                  <c:v>0.92382832313335184</c:v>
                </c:pt>
                <c:pt idx="171">
                  <c:v>1.7894381011004825</c:v>
                </c:pt>
                <c:pt idx="172">
                  <c:v>2.3991446800471548</c:v>
                </c:pt>
                <c:pt idx="173">
                  <c:v>2.0849939493611416</c:v>
                </c:pt>
                <c:pt idx="174">
                  <c:v>1.2927481094661648</c:v>
                </c:pt>
                <c:pt idx="175">
                  <c:v>0.78574065172734675</c:v>
                </c:pt>
                <c:pt idx="176">
                  <c:v>0.63347842528030596</c:v>
                </c:pt>
                <c:pt idx="177">
                  <c:v>0.61493867881995778</c:v>
                </c:pt>
                <c:pt idx="178">
                  <c:v>0.53952736272602564</c:v>
                </c:pt>
                <c:pt idx="179">
                  <c:v>0.37538700841860462</c:v>
                </c:pt>
                <c:pt idx="180">
                  <c:v>0.23328937047193191</c:v>
                </c:pt>
                <c:pt idx="181">
                  <c:v>0.17031523473662302</c:v>
                </c:pt>
                <c:pt idx="182">
                  <c:v>0.14500162277516684</c:v>
                </c:pt>
                <c:pt idx="183">
                  <c:v>0.13202696550629353</c:v>
                </c:pt>
                <c:pt idx="184">
                  <c:v>0.1232241559894191</c:v>
                </c:pt>
                <c:pt idx="185">
                  <c:v>0.12154684728044315</c:v>
                </c:pt>
                <c:pt idx="186">
                  <c:v>0.1546874224518876</c:v>
                </c:pt>
                <c:pt idx="187">
                  <c:v>0.24919999367601817</c:v>
                </c:pt>
                <c:pt idx="188">
                  <c:v>0.38261777130130836</c:v>
                </c:pt>
                <c:pt idx="189">
                  <c:v>0.52783695110180773</c:v>
                </c:pt>
                <c:pt idx="190">
                  <c:v>0.56495808941549319</c:v>
                </c:pt>
                <c:pt idx="191">
                  <c:v>0.46168166330180371</c:v>
                </c:pt>
                <c:pt idx="192">
                  <c:v>0.31013477634379144</c:v>
                </c:pt>
                <c:pt idx="193">
                  <c:v>0.23161636995578994</c:v>
                </c:pt>
                <c:pt idx="194">
                  <c:v>0.21591703615846355</c:v>
                </c:pt>
                <c:pt idx="195">
                  <c:v>0.22950368575095481</c:v>
                </c:pt>
                <c:pt idx="196">
                  <c:v>0.26220078486517417</c:v>
                </c:pt>
                <c:pt idx="197">
                  <c:v>0.31398020341145128</c:v>
                </c:pt>
                <c:pt idx="198">
                  <c:v>0.37798890463102891</c:v>
                </c:pt>
                <c:pt idx="199">
                  <c:v>0.4860932702651059</c:v>
                </c:pt>
                <c:pt idx="200">
                  <c:v>0.70637987528336199</c:v>
                </c:pt>
                <c:pt idx="201">
                  <c:v>1.0011357535390464</c:v>
                </c:pt>
                <c:pt idx="202">
                  <c:v>1.150976415243004</c:v>
                </c:pt>
                <c:pt idx="203">
                  <c:v>1.0078619660605697</c:v>
                </c:pt>
                <c:pt idx="204">
                  <c:v>0.70847721901477978</c:v>
                </c:pt>
                <c:pt idx="205">
                  <c:v>0.47371605412827622</c:v>
                </c:pt>
                <c:pt idx="206">
                  <c:v>0.36819131593556198</c:v>
                </c:pt>
                <c:pt idx="207">
                  <c:v>0.34555367255628533</c:v>
                </c:pt>
                <c:pt idx="208">
                  <c:v>0.34608222782593817</c:v>
                </c:pt>
                <c:pt idx="209">
                  <c:v>0.32380865253234536</c:v>
                </c:pt>
                <c:pt idx="210">
                  <c:v>0.26955814728356686</c:v>
                </c:pt>
                <c:pt idx="211">
                  <c:v>0.21032965982410265</c:v>
                </c:pt>
                <c:pt idx="212">
                  <c:v>0.16971688773231228</c:v>
                </c:pt>
                <c:pt idx="213">
                  <c:v>0.14521967301332497</c:v>
                </c:pt>
                <c:pt idx="214">
                  <c:v>0.12602237775758732</c:v>
                </c:pt>
                <c:pt idx="215">
                  <c:v>0.10610145520016746</c:v>
                </c:pt>
                <c:pt idx="216">
                  <c:v>0.10134166878901847</c:v>
                </c:pt>
                <c:pt idx="217">
                  <c:v>0.10850668032522649</c:v>
                </c:pt>
                <c:pt idx="218">
                  <c:v>0.11447430820278744</c:v>
                </c:pt>
                <c:pt idx="219">
                  <c:v>0.1118843473167791</c:v>
                </c:pt>
                <c:pt idx="220">
                  <c:v>0.10366363421887911</c:v>
                </c:pt>
                <c:pt idx="221">
                  <c:v>9.8250672919777474E-2</c:v>
                </c:pt>
                <c:pt idx="222">
                  <c:v>0.10746266607032044</c:v>
                </c:pt>
                <c:pt idx="223">
                  <c:v>0.12405129297649738</c:v>
                </c:pt>
                <c:pt idx="224">
                  <c:v>0.13368102608464294</c:v>
                </c:pt>
                <c:pt idx="225">
                  <c:v>0.12978192431862989</c:v>
                </c:pt>
                <c:pt idx="226">
                  <c:v>0.12631878947990155</c:v>
                </c:pt>
                <c:pt idx="227">
                  <c:v>0.12867911598582624</c:v>
                </c:pt>
                <c:pt idx="228">
                  <c:v>0.13420625958711321</c:v>
                </c:pt>
                <c:pt idx="229">
                  <c:v>0.14272884366562408</c:v>
                </c:pt>
                <c:pt idx="230">
                  <c:v>0.14993270595767866</c:v>
                </c:pt>
                <c:pt idx="231">
                  <c:v>0.15302044860077441</c:v>
                </c:pt>
                <c:pt idx="232">
                  <c:v>0.15064782357159651</c:v>
                </c:pt>
                <c:pt idx="233">
                  <c:v>0.14760955130548906</c:v>
                </c:pt>
                <c:pt idx="234">
                  <c:v>0.1492031516227848</c:v>
                </c:pt>
                <c:pt idx="235">
                  <c:v>0.15861747932888473</c:v>
                </c:pt>
                <c:pt idx="236">
                  <c:v>0.18229788414596157</c:v>
                </c:pt>
                <c:pt idx="237">
                  <c:v>0.2285680716197922</c:v>
                </c:pt>
                <c:pt idx="238">
                  <c:v>0.29680630317388695</c:v>
                </c:pt>
                <c:pt idx="239">
                  <c:v>0.37040149941276285</c:v>
                </c:pt>
                <c:pt idx="240">
                  <c:v>0.4340342975586664</c:v>
                </c:pt>
                <c:pt idx="241">
                  <c:v>0.50158266145172647</c:v>
                </c:pt>
                <c:pt idx="242">
                  <c:v>0.57526886252302445</c:v>
                </c:pt>
                <c:pt idx="243">
                  <c:v>0.61661304945023865</c:v>
                </c:pt>
                <c:pt idx="244">
                  <c:v>0.57574273547041366</c:v>
                </c:pt>
                <c:pt idx="245">
                  <c:v>0.48983640937369577</c:v>
                </c:pt>
                <c:pt idx="246">
                  <c:v>0.40391669304338701</c:v>
                </c:pt>
                <c:pt idx="247">
                  <c:v>0.30885919160114794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A344-4CF7-B75A-13203E765129}"/>
            </c:ext>
          </c:extLst>
        </c:ser>
        <c:ser>
          <c:idx val="1"/>
          <c:order val="1"/>
          <c:tx>
            <c:strRef>
              <c:f>'300KC.S.'!$F$1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'300KC.S.'!$F$2:$F$249</c:f>
              <c:numCache>
                <c:formatCode>0.00E+00</c:formatCode>
                <c:ptCount val="248"/>
                <c:pt idx="0">
                  <c:v>0.43809844861764635</c:v>
                </c:pt>
                <c:pt idx="1">
                  <c:v>0.37183076378962665</c:v>
                </c:pt>
                <c:pt idx="2">
                  <c:v>0.29228898239406614</c:v>
                </c:pt>
                <c:pt idx="3">
                  <c:v>0.23148420855344407</c:v>
                </c:pt>
                <c:pt idx="4">
                  <c:v>0.19878052640959665</c:v>
                </c:pt>
                <c:pt idx="5">
                  <c:v>0.17113984610674385</c:v>
                </c:pt>
                <c:pt idx="6">
                  <c:v>0.14653559878237216</c:v>
                </c:pt>
                <c:pt idx="7">
                  <c:v>0.13018667270903558</c:v>
                </c:pt>
                <c:pt idx="8">
                  <c:v>0.11619216799131259</c:v>
                </c:pt>
                <c:pt idx="9">
                  <c:v>0.10785957099506692</c:v>
                </c:pt>
                <c:pt idx="10">
                  <c:v>0.10077704455722601</c:v>
                </c:pt>
                <c:pt idx="11">
                  <c:v>9.3266009556054685E-2</c:v>
                </c:pt>
                <c:pt idx="12">
                  <c:v>8.6121389500185427E-2</c:v>
                </c:pt>
                <c:pt idx="13">
                  <c:v>8.2858159826972019E-2</c:v>
                </c:pt>
                <c:pt idx="14">
                  <c:v>7.7999162634835542E-2</c:v>
                </c:pt>
                <c:pt idx="15">
                  <c:v>7.741198462706439E-2</c:v>
                </c:pt>
                <c:pt idx="16">
                  <c:v>7.5089843204058773E-2</c:v>
                </c:pt>
                <c:pt idx="17">
                  <c:v>7.1021349884921925E-2</c:v>
                </c:pt>
                <c:pt idx="18">
                  <c:v>6.8013848173142738E-2</c:v>
                </c:pt>
                <c:pt idx="19">
                  <c:v>6.8416003339155665E-2</c:v>
                </c:pt>
                <c:pt idx="20">
                  <c:v>6.7448227579243875E-2</c:v>
                </c:pt>
                <c:pt idx="21">
                  <c:v>6.5727787871070878E-2</c:v>
                </c:pt>
                <c:pt idx="22">
                  <c:v>6.4183162927618456E-2</c:v>
                </c:pt>
                <c:pt idx="23">
                  <c:v>6.1691330876639389E-2</c:v>
                </c:pt>
                <c:pt idx="24">
                  <c:v>6.201447713657416E-2</c:v>
                </c:pt>
                <c:pt idx="25">
                  <c:v>6.1571714871226049E-2</c:v>
                </c:pt>
                <c:pt idx="26">
                  <c:v>6.1503357588704489E-2</c:v>
                </c:pt>
                <c:pt idx="27">
                  <c:v>6.2661724478749362E-2</c:v>
                </c:pt>
                <c:pt idx="28">
                  <c:v>6.1111175262618542E-2</c:v>
                </c:pt>
                <c:pt idx="29">
                  <c:v>6.3406907477208257E-2</c:v>
                </c:pt>
                <c:pt idx="30">
                  <c:v>6.3607242923446355E-2</c:v>
                </c:pt>
                <c:pt idx="31">
                  <c:v>6.4124103472414443E-2</c:v>
                </c:pt>
                <c:pt idx="32">
                  <c:v>6.491783383026685E-2</c:v>
                </c:pt>
                <c:pt idx="33">
                  <c:v>6.5351639922724317E-2</c:v>
                </c:pt>
                <c:pt idx="34">
                  <c:v>6.6244817361742314E-2</c:v>
                </c:pt>
                <c:pt idx="35">
                  <c:v>6.6415646083601412E-2</c:v>
                </c:pt>
                <c:pt idx="36">
                  <c:v>6.5353897255394769E-2</c:v>
                </c:pt>
                <c:pt idx="37">
                  <c:v>6.6260259689315884E-2</c:v>
                </c:pt>
                <c:pt idx="38">
                  <c:v>6.7756319926682046E-2</c:v>
                </c:pt>
                <c:pt idx="39">
                  <c:v>6.8655577004409232E-2</c:v>
                </c:pt>
                <c:pt idx="40">
                  <c:v>7.0455727028410978E-2</c:v>
                </c:pt>
                <c:pt idx="41">
                  <c:v>7.397396062718696E-2</c:v>
                </c:pt>
                <c:pt idx="42">
                  <c:v>7.6422362593135715E-2</c:v>
                </c:pt>
                <c:pt idx="43">
                  <c:v>8.2745260762675688E-2</c:v>
                </c:pt>
                <c:pt idx="44">
                  <c:v>9.1022686979710943E-2</c:v>
                </c:pt>
                <c:pt idx="45">
                  <c:v>0.10261419884789778</c:v>
                </c:pt>
                <c:pt idx="46">
                  <c:v>0.12033186948421534</c:v>
                </c:pt>
                <c:pt idx="47">
                  <c:v>0.15422201789776127</c:v>
                </c:pt>
                <c:pt idx="48">
                  <c:v>0.21604843652134484</c:v>
                </c:pt>
                <c:pt idx="49">
                  <c:v>0.33445350400672214</c:v>
                </c:pt>
                <c:pt idx="50">
                  <c:v>0.60255363957365538</c:v>
                </c:pt>
                <c:pt idx="51">
                  <c:v>1.3237875164656823</c:v>
                </c:pt>
                <c:pt idx="52">
                  <c:v>3.0790812903043014</c:v>
                </c:pt>
                <c:pt idx="53">
                  <c:v>4.7898906607025404</c:v>
                </c:pt>
                <c:pt idx="54">
                  <c:v>3.690427550607251</c:v>
                </c:pt>
                <c:pt idx="55">
                  <c:v>1.5448910273894318</c:v>
                </c:pt>
                <c:pt idx="56">
                  <c:v>0.4690816872823006</c:v>
                </c:pt>
                <c:pt idx="57">
                  <c:v>0.15711713566659855</c:v>
                </c:pt>
                <c:pt idx="58">
                  <c:v>9.2618796907265016E-2</c:v>
                </c:pt>
                <c:pt idx="59">
                  <c:v>7.7618378594298751E-2</c:v>
                </c:pt>
                <c:pt idx="60">
                  <c:v>6.9623362568973446E-2</c:v>
                </c:pt>
                <c:pt idx="61">
                  <c:v>6.4845483791595132E-2</c:v>
                </c:pt>
                <c:pt idx="62">
                  <c:v>6.2785849870075391E-2</c:v>
                </c:pt>
                <c:pt idx="63">
                  <c:v>6.0616119506445527E-2</c:v>
                </c:pt>
                <c:pt idx="64">
                  <c:v>5.8513421288851446E-2</c:v>
                </c:pt>
                <c:pt idx="65">
                  <c:v>5.7665449331157165E-2</c:v>
                </c:pt>
                <c:pt idx="66">
                  <c:v>5.7322444124832186E-2</c:v>
                </c:pt>
                <c:pt idx="67">
                  <c:v>5.7411639310578647E-2</c:v>
                </c:pt>
                <c:pt idx="68">
                  <c:v>5.6568551578201412E-2</c:v>
                </c:pt>
                <c:pt idx="69">
                  <c:v>5.5378011852521239E-2</c:v>
                </c:pt>
                <c:pt idx="70">
                  <c:v>5.4672897451718029E-2</c:v>
                </c:pt>
                <c:pt idx="71">
                  <c:v>5.5153953672632421E-2</c:v>
                </c:pt>
                <c:pt idx="72">
                  <c:v>5.4116343144498619E-2</c:v>
                </c:pt>
                <c:pt idx="73">
                  <c:v>5.3634001759912169E-2</c:v>
                </c:pt>
                <c:pt idx="74">
                  <c:v>5.3401041709823079E-2</c:v>
                </c:pt>
                <c:pt idx="75">
                  <c:v>5.2575573692062352E-2</c:v>
                </c:pt>
                <c:pt idx="76">
                  <c:v>5.2109928876356175E-2</c:v>
                </c:pt>
                <c:pt idx="77">
                  <c:v>5.2025844931340659E-2</c:v>
                </c:pt>
                <c:pt idx="78">
                  <c:v>5.2218439981589135E-2</c:v>
                </c:pt>
                <c:pt idx="79">
                  <c:v>4.3143336656997308E-2</c:v>
                </c:pt>
                <c:pt idx="80">
                  <c:v>2.7002389887772295E-2</c:v>
                </c:pt>
                <c:pt idx="81">
                  <c:v>1.2443989440773594E-2</c:v>
                </c:pt>
                <c:pt idx="82">
                  <c:v>3.5827859219515715E-2</c:v>
                </c:pt>
                <c:pt idx="83">
                  <c:v>5.1698423842947414E-2</c:v>
                </c:pt>
                <c:pt idx="84">
                  <c:v>5.5048145634653364E-2</c:v>
                </c:pt>
                <c:pt idx="85">
                  <c:v>5.6222597434107818E-2</c:v>
                </c:pt>
                <c:pt idx="86">
                  <c:v>6.1063263697224771E-2</c:v>
                </c:pt>
                <c:pt idx="87">
                  <c:v>7.7924018270221926E-2</c:v>
                </c:pt>
                <c:pt idx="88">
                  <c:v>0.1861848589957672</c:v>
                </c:pt>
                <c:pt idx="89">
                  <c:v>0.51026162569817179</c:v>
                </c:pt>
                <c:pt idx="90">
                  <c:v>0.79020041900703564</c:v>
                </c:pt>
                <c:pt idx="91">
                  <c:v>0.80684406539030706</c:v>
                </c:pt>
                <c:pt idx="92">
                  <c:v>0.85235748822068125</c:v>
                </c:pt>
                <c:pt idx="93">
                  <c:v>1.0159286705961001</c:v>
                </c:pt>
                <c:pt idx="94">
                  <c:v>1.1206191290392187</c:v>
                </c:pt>
                <c:pt idx="95">
                  <c:v>0.96619773881376947</c:v>
                </c:pt>
                <c:pt idx="96">
                  <c:v>0.69272184807748016</c:v>
                </c:pt>
                <c:pt idx="97">
                  <c:v>0.49258652987951124</c:v>
                </c:pt>
                <c:pt idx="98">
                  <c:v>0.37277248255440587</c:v>
                </c:pt>
                <c:pt idx="99">
                  <c:v>0.30437553418014135</c:v>
                </c:pt>
                <c:pt idx="100">
                  <c:v>0.25858970567455358</c:v>
                </c:pt>
                <c:pt idx="101">
                  <c:v>0.23316937187638639</c:v>
                </c:pt>
                <c:pt idx="102">
                  <c:v>0.21885023059155964</c:v>
                </c:pt>
                <c:pt idx="103">
                  <c:v>0.21069090442983154</c:v>
                </c:pt>
                <c:pt idx="104">
                  <c:v>0.20922481852334482</c:v>
                </c:pt>
                <c:pt idx="105">
                  <c:v>0.21077062228770066</c:v>
                </c:pt>
                <c:pt idx="106">
                  <c:v>0.21958650945720612</c:v>
                </c:pt>
                <c:pt idx="107">
                  <c:v>0.22799468297697623</c:v>
                </c:pt>
                <c:pt idx="108">
                  <c:v>0.22841269829959696</c:v>
                </c:pt>
                <c:pt idx="109">
                  <c:v>0.22680372014283362</c:v>
                </c:pt>
                <c:pt idx="110">
                  <c:v>0.23028799117980425</c:v>
                </c:pt>
                <c:pt idx="111">
                  <c:v>0.2560423642067533</c:v>
                </c:pt>
                <c:pt idx="112">
                  <c:v>0.32825508721281177</c:v>
                </c:pt>
                <c:pt idx="113">
                  <c:v>0.50378054605420031</c:v>
                </c:pt>
                <c:pt idx="114">
                  <c:v>0.81854824478215227</c:v>
                </c:pt>
                <c:pt idx="115">
                  <c:v>1.0777969400014693</c:v>
                </c:pt>
                <c:pt idx="116">
                  <c:v>0.87114983021710513</c:v>
                </c:pt>
                <c:pt idx="117">
                  <c:v>0.42182363968303055</c:v>
                </c:pt>
                <c:pt idx="118">
                  <c:v>0.2196886950532152</c:v>
                </c:pt>
                <c:pt idx="119">
                  <c:v>0.18597764219193297</c:v>
                </c:pt>
                <c:pt idx="120">
                  <c:v>0.18816176276851046</c:v>
                </c:pt>
                <c:pt idx="121">
                  <c:v>0.19618393994367245</c:v>
                </c:pt>
                <c:pt idx="122">
                  <c:v>0.21105410420334134</c:v>
                </c:pt>
                <c:pt idx="123">
                  <c:v>0.23508393616058654</c:v>
                </c:pt>
                <c:pt idx="124">
                  <c:v>0.26499681298697852</c:v>
                </c:pt>
                <c:pt idx="125">
                  <c:v>0.30189765113275063</c:v>
                </c:pt>
                <c:pt idx="126">
                  <c:v>0.32998599678136947</c:v>
                </c:pt>
                <c:pt idx="127">
                  <c:v>0.33246797741927087</c:v>
                </c:pt>
                <c:pt idx="128">
                  <c:v>0.29916316750985977</c:v>
                </c:pt>
                <c:pt idx="129">
                  <c:v>0.25655802707971714</c:v>
                </c:pt>
                <c:pt idx="130">
                  <c:v>0.21701172401305682</c:v>
                </c:pt>
                <c:pt idx="131">
                  <c:v>0.18848986414894134</c:v>
                </c:pt>
                <c:pt idx="132">
                  <c:v>0.16574719601284679</c:v>
                </c:pt>
                <c:pt idx="133">
                  <c:v>0.1484161137713032</c:v>
                </c:pt>
                <c:pt idx="134">
                  <c:v>0.13450791790049277</c:v>
                </c:pt>
                <c:pt idx="135">
                  <c:v>0.12188649140212382</c:v>
                </c:pt>
                <c:pt idx="136">
                  <c:v>0.10348908683911806</c:v>
                </c:pt>
                <c:pt idx="137">
                  <c:v>8.5003470572424758E-2</c:v>
                </c:pt>
                <c:pt idx="138">
                  <c:v>8.6809412129195115E-2</c:v>
                </c:pt>
                <c:pt idx="139">
                  <c:v>9.8310812453735533E-2</c:v>
                </c:pt>
                <c:pt idx="140">
                  <c:v>9.9283554647203981E-2</c:v>
                </c:pt>
                <c:pt idx="141">
                  <c:v>9.6156001000080413E-2</c:v>
                </c:pt>
                <c:pt idx="142">
                  <c:v>9.4425773231968504E-2</c:v>
                </c:pt>
                <c:pt idx="143">
                  <c:v>9.6230940975401108E-2</c:v>
                </c:pt>
                <c:pt idx="144">
                  <c:v>9.4555023439698044E-2</c:v>
                </c:pt>
                <c:pt idx="145">
                  <c:v>9.543853499983046E-2</c:v>
                </c:pt>
                <c:pt idx="146">
                  <c:v>9.5842419555690839E-2</c:v>
                </c:pt>
                <c:pt idx="147">
                  <c:v>9.7067565179216414E-2</c:v>
                </c:pt>
                <c:pt idx="148">
                  <c:v>9.9299638048205477E-2</c:v>
                </c:pt>
                <c:pt idx="149">
                  <c:v>0.10194842976308272</c:v>
                </c:pt>
                <c:pt idx="150">
                  <c:v>0.10009033273482548</c:v>
                </c:pt>
                <c:pt idx="151">
                  <c:v>9.9156993931055717E-2</c:v>
                </c:pt>
                <c:pt idx="152">
                  <c:v>9.8543389368175929E-2</c:v>
                </c:pt>
                <c:pt idx="153">
                  <c:v>9.7032478853402049E-2</c:v>
                </c:pt>
                <c:pt idx="154">
                  <c:v>9.5272415527952778E-2</c:v>
                </c:pt>
                <c:pt idx="155">
                  <c:v>9.4413463113743559E-2</c:v>
                </c:pt>
                <c:pt idx="156">
                  <c:v>9.6374991683072203E-2</c:v>
                </c:pt>
                <c:pt idx="157">
                  <c:v>9.9710020071809249E-2</c:v>
                </c:pt>
                <c:pt idx="158">
                  <c:v>0.11579798777874353</c:v>
                </c:pt>
                <c:pt idx="159">
                  <c:v>0.25108580544353343</c:v>
                </c:pt>
                <c:pt idx="160">
                  <c:v>1.0210803064950409</c:v>
                </c:pt>
                <c:pt idx="161">
                  <c:v>2.054952878769166</c:v>
                </c:pt>
                <c:pt idx="162">
                  <c:v>1.9287950584152982</c:v>
                </c:pt>
                <c:pt idx="163">
                  <c:v>1.037337657114703</c:v>
                </c:pt>
                <c:pt idx="164">
                  <c:v>0.53455289343297219</c:v>
                </c:pt>
                <c:pt idx="165">
                  <c:v>0.43753599341807353</c:v>
                </c:pt>
                <c:pt idx="166">
                  <c:v>0.4288063985029919</c:v>
                </c:pt>
                <c:pt idx="167">
                  <c:v>0.45348008539267243</c:v>
                </c:pt>
                <c:pt idx="168">
                  <c:v>0.51307983728177464</c:v>
                </c:pt>
                <c:pt idx="169">
                  <c:v>0.6384228080564609</c:v>
                </c:pt>
                <c:pt idx="170">
                  <c:v>0.96810202857642969</c:v>
                </c:pt>
                <c:pt idx="171">
                  <c:v>1.4970608398566028</c:v>
                </c:pt>
                <c:pt idx="172">
                  <c:v>1.8390653607286882</c:v>
                </c:pt>
                <c:pt idx="173">
                  <c:v>1.6621076510821364</c:v>
                </c:pt>
                <c:pt idx="174">
                  <c:v>1.1858340792856332</c:v>
                </c:pt>
                <c:pt idx="175">
                  <c:v>0.85304433353719566</c:v>
                </c:pt>
                <c:pt idx="176">
                  <c:v>0.71973393552070741</c:v>
                </c:pt>
                <c:pt idx="177">
                  <c:v>0.662718037625046</c:v>
                </c:pt>
                <c:pt idx="178">
                  <c:v>0.55804508350332671</c:v>
                </c:pt>
                <c:pt idx="179">
                  <c:v>0.40896348573633295</c:v>
                </c:pt>
                <c:pt idx="180">
                  <c:v>0.29307394362162809</c:v>
                </c:pt>
                <c:pt idx="181">
                  <c:v>0.23941514589572638</c:v>
                </c:pt>
                <c:pt idx="182">
                  <c:v>0.21472123049967962</c:v>
                </c:pt>
                <c:pt idx="183">
                  <c:v>0.19786350933530278</c:v>
                </c:pt>
                <c:pt idx="184">
                  <c:v>0.18655057781074685</c:v>
                </c:pt>
                <c:pt idx="185">
                  <c:v>0.18597274816196346</c:v>
                </c:pt>
                <c:pt idx="186">
                  <c:v>0.22259070549270918</c:v>
                </c:pt>
                <c:pt idx="187">
                  <c:v>0.32231283657287868</c:v>
                </c:pt>
                <c:pt idx="188">
                  <c:v>0.44925204850662065</c:v>
                </c:pt>
                <c:pt idx="189">
                  <c:v>0.5514477636711933</c:v>
                </c:pt>
                <c:pt idx="190">
                  <c:v>0.55454711008748647</c:v>
                </c:pt>
                <c:pt idx="191">
                  <c:v>0.47509941639923398</c:v>
                </c:pt>
                <c:pt idx="192">
                  <c:v>0.370974116977146</c:v>
                </c:pt>
                <c:pt idx="193">
                  <c:v>0.31227873265229772</c:v>
                </c:pt>
                <c:pt idx="194">
                  <c:v>0.29643481933677651</c:v>
                </c:pt>
                <c:pt idx="195">
                  <c:v>0.30401801657981531</c:v>
                </c:pt>
                <c:pt idx="196">
                  <c:v>0.32249720702814844</c:v>
                </c:pt>
                <c:pt idx="197">
                  <c:v>0.36306643023678981</c:v>
                </c:pt>
                <c:pt idx="198">
                  <c:v>0.41669568428231479</c:v>
                </c:pt>
                <c:pt idx="199">
                  <c:v>0.50581110541025187</c:v>
                </c:pt>
                <c:pt idx="200">
                  <c:v>0.64967253049522378</c:v>
                </c:pt>
                <c:pt idx="201">
                  <c:v>0.80984384556119737</c:v>
                </c:pt>
                <c:pt idx="202">
                  <c:v>0.8796824504191193</c:v>
                </c:pt>
                <c:pt idx="203">
                  <c:v>0.79776678166185622</c:v>
                </c:pt>
                <c:pt idx="204">
                  <c:v>0.62587511782377614</c:v>
                </c:pt>
                <c:pt idx="205">
                  <c:v>0.47723305734568572</c:v>
                </c:pt>
                <c:pt idx="206">
                  <c:v>0.39275547514450276</c:v>
                </c:pt>
                <c:pt idx="207">
                  <c:v>0.35804351207753149</c:v>
                </c:pt>
                <c:pt idx="208">
                  <c:v>0.33976870865950121</c:v>
                </c:pt>
                <c:pt idx="209">
                  <c:v>0.31412049286699845</c:v>
                </c:pt>
                <c:pt idx="210">
                  <c:v>0.27637681361356781</c:v>
                </c:pt>
                <c:pt idx="211">
                  <c:v>0.2364807921704857</c:v>
                </c:pt>
                <c:pt idx="212">
                  <c:v>0.20624051084818926</c:v>
                </c:pt>
                <c:pt idx="213">
                  <c:v>0.18600716475459664</c:v>
                </c:pt>
                <c:pt idx="214">
                  <c:v>0.17132355512507672</c:v>
                </c:pt>
                <c:pt idx="215">
                  <c:v>0.15561273091581249</c:v>
                </c:pt>
                <c:pt idx="216">
                  <c:v>0.14575415289980759</c:v>
                </c:pt>
                <c:pt idx="217">
                  <c:v>0.13739576212563687</c:v>
                </c:pt>
                <c:pt idx="218">
                  <c:v>0.14036193345641332</c:v>
                </c:pt>
                <c:pt idx="219">
                  <c:v>0.1444477282160648</c:v>
                </c:pt>
                <c:pt idx="220">
                  <c:v>0.14267335764011152</c:v>
                </c:pt>
                <c:pt idx="221">
                  <c:v>0.14031897399469956</c:v>
                </c:pt>
                <c:pt idx="222">
                  <c:v>0.13914453501671364</c:v>
                </c:pt>
                <c:pt idx="223">
                  <c:v>0.14056334364339831</c:v>
                </c:pt>
                <c:pt idx="224">
                  <c:v>0.14692218868555418</c:v>
                </c:pt>
                <c:pt idx="225">
                  <c:v>0.14998369140608878</c:v>
                </c:pt>
                <c:pt idx="226">
                  <c:v>0.15113953548364359</c:v>
                </c:pt>
                <c:pt idx="227">
                  <c:v>0.15392636388323364</c:v>
                </c:pt>
                <c:pt idx="228">
                  <c:v>0.15861741642973284</c:v>
                </c:pt>
                <c:pt idx="229">
                  <c:v>0.16441811353154775</c:v>
                </c:pt>
                <c:pt idx="230">
                  <c:v>0.16914137813229199</c:v>
                </c:pt>
                <c:pt idx="231">
                  <c:v>0.1741993011633291</c:v>
                </c:pt>
                <c:pt idx="232">
                  <c:v>0.17578458977141917</c:v>
                </c:pt>
                <c:pt idx="233">
                  <c:v>0.17776769762653707</c:v>
                </c:pt>
                <c:pt idx="234">
                  <c:v>0.18545777312307762</c:v>
                </c:pt>
                <c:pt idx="235">
                  <c:v>0.20221441887978187</c:v>
                </c:pt>
                <c:pt idx="236">
                  <c:v>0.22992278824038304</c:v>
                </c:pt>
                <c:pt idx="237">
                  <c:v>0.27444711622544754</c:v>
                </c:pt>
                <c:pt idx="238">
                  <c:v>0.32397061625579454</c:v>
                </c:pt>
                <c:pt idx="239">
                  <c:v>0.37089613454275655</c:v>
                </c:pt>
                <c:pt idx="240">
                  <c:v>0.40731107221511104</c:v>
                </c:pt>
                <c:pt idx="241">
                  <c:v>0.43956548105019438</c:v>
                </c:pt>
                <c:pt idx="242">
                  <c:v>0.47635894015098695</c:v>
                </c:pt>
                <c:pt idx="243">
                  <c:v>0.49102212216427593</c:v>
                </c:pt>
                <c:pt idx="244">
                  <c:v>0.46127480669877735</c:v>
                </c:pt>
                <c:pt idx="245">
                  <c:v>0.41010489887392237</c:v>
                </c:pt>
                <c:pt idx="246">
                  <c:v>0.37438399332831174</c:v>
                </c:pt>
                <c:pt idx="247">
                  <c:v>0.31273152432287538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A344-4CF7-B75A-13203E765129}"/>
            </c:ext>
          </c:extLst>
        </c:ser>
        <c:ser>
          <c:idx val="2"/>
          <c:order val="2"/>
          <c:tx>
            <c:strRef>
              <c:f>'300KC.S.'!$H$1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'300KC.S.'!$H$2:$H$249</c:f>
              <c:numCache>
                <c:formatCode>0.00E+00</c:formatCode>
                <c:ptCount val="248"/>
                <c:pt idx="0">
                  <c:v>0.32816002217327733</c:v>
                </c:pt>
                <c:pt idx="1">
                  <c:v>0.28468001333052495</c:v>
                </c:pt>
                <c:pt idx="2">
                  <c:v>0.22477899055155623</c:v>
                </c:pt>
                <c:pt idx="3">
                  <c:v>0.19391399720760633</c:v>
                </c:pt>
                <c:pt idx="4">
                  <c:v>0.169859371166593</c:v>
                </c:pt>
                <c:pt idx="5">
                  <c:v>0.15005865792763742</c:v>
                </c:pt>
                <c:pt idx="6">
                  <c:v>0.13011622016439739</c:v>
                </c:pt>
                <c:pt idx="7">
                  <c:v>0.11621867140068919</c:v>
                </c:pt>
                <c:pt idx="8">
                  <c:v>0.10736366180989294</c:v>
                </c:pt>
                <c:pt idx="9">
                  <c:v>9.8370422860466725E-2</c:v>
                </c:pt>
                <c:pt idx="10">
                  <c:v>9.3285897269628354E-2</c:v>
                </c:pt>
                <c:pt idx="11">
                  <c:v>8.883060516677542E-2</c:v>
                </c:pt>
                <c:pt idx="12">
                  <c:v>8.2202260463318313E-2</c:v>
                </c:pt>
                <c:pt idx="13">
                  <c:v>8.0214814487991906E-2</c:v>
                </c:pt>
                <c:pt idx="14">
                  <c:v>7.7348075175128705E-2</c:v>
                </c:pt>
                <c:pt idx="15">
                  <c:v>7.6312824880281863E-2</c:v>
                </c:pt>
                <c:pt idx="16">
                  <c:v>7.2800531433029378E-2</c:v>
                </c:pt>
                <c:pt idx="17">
                  <c:v>7.0643806883841004E-2</c:v>
                </c:pt>
                <c:pt idx="18">
                  <c:v>6.8711654132968994E-2</c:v>
                </c:pt>
                <c:pt idx="19">
                  <c:v>6.7006293203004941E-2</c:v>
                </c:pt>
                <c:pt idx="20">
                  <c:v>6.5186818816926048E-2</c:v>
                </c:pt>
                <c:pt idx="21">
                  <c:v>6.1866964599505254E-2</c:v>
                </c:pt>
                <c:pt idx="22">
                  <c:v>6.3174156554304278E-2</c:v>
                </c:pt>
                <c:pt idx="23">
                  <c:v>6.2079745397245922E-2</c:v>
                </c:pt>
                <c:pt idx="24">
                  <c:v>6.2066875486424741E-2</c:v>
                </c:pt>
                <c:pt idx="25">
                  <c:v>6.1384541398032191E-2</c:v>
                </c:pt>
                <c:pt idx="26">
                  <c:v>5.9770992990104105E-2</c:v>
                </c:pt>
                <c:pt idx="27">
                  <c:v>6.0421249307100654E-2</c:v>
                </c:pt>
                <c:pt idx="28">
                  <c:v>6.1267993914479547E-2</c:v>
                </c:pt>
                <c:pt idx="29">
                  <c:v>6.284590125924687E-2</c:v>
                </c:pt>
                <c:pt idx="30">
                  <c:v>6.3356436107699476E-2</c:v>
                </c:pt>
                <c:pt idx="31">
                  <c:v>6.3813551940229807E-2</c:v>
                </c:pt>
                <c:pt idx="32">
                  <c:v>6.3951342922150572E-2</c:v>
                </c:pt>
                <c:pt idx="33">
                  <c:v>6.4116640561572125E-2</c:v>
                </c:pt>
                <c:pt idx="34">
                  <c:v>6.5652925074501267E-2</c:v>
                </c:pt>
                <c:pt idx="35">
                  <c:v>6.5166898594198747E-2</c:v>
                </c:pt>
                <c:pt idx="36">
                  <c:v>6.3783098828462212E-2</c:v>
                </c:pt>
                <c:pt idx="37">
                  <c:v>6.4173051942835485E-2</c:v>
                </c:pt>
                <c:pt idx="38">
                  <c:v>6.4439438362800291E-2</c:v>
                </c:pt>
                <c:pt idx="39">
                  <c:v>6.5810236408502407E-2</c:v>
                </c:pt>
                <c:pt idx="40">
                  <c:v>6.620764192693232E-2</c:v>
                </c:pt>
                <c:pt idx="41">
                  <c:v>6.8984913885053623E-2</c:v>
                </c:pt>
                <c:pt idx="42">
                  <c:v>7.1640898411453893E-2</c:v>
                </c:pt>
                <c:pt idx="43">
                  <c:v>7.6235440283587655E-2</c:v>
                </c:pt>
                <c:pt idx="44">
                  <c:v>8.3156200764620353E-2</c:v>
                </c:pt>
                <c:pt idx="45">
                  <c:v>9.042814393880283E-2</c:v>
                </c:pt>
                <c:pt idx="46">
                  <c:v>0.10501852043338042</c:v>
                </c:pt>
                <c:pt idx="47">
                  <c:v>0.13131356024747606</c:v>
                </c:pt>
                <c:pt idx="48">
                  <c:v>0.18159086654702047</c:v>
                </c:pt>
                <c:pt idx="49">
                  <c:v>0.28137993123559191</c:v>
                </c:pt>
                <c:pt idx="50">
                  <c:v>0.51264414241905654</c:v>
                </c:pt>
                <c:pt idx="51">
                  <c:v>1.1900264489465238</c:v>
                </c:pt>
                <c:pt idx="52">
                  <c:v>3.0312804903239408</c:v>
                </c:pt>
                <c:pt idx="53">
                  <c:v>5.1349600685171826</c:v>
                </c:pt>
                <c:pt idx="54">
                  <c:v>4.0565567627516197</c:v>
                </c:pt>
                <c:pt idx="55">
                  <c:v>1.6462932235437449</c:v>
                </c:pt>
                <c:pt idx="56">
                  <c:v>0.46923528389341235</c:v>
                </c:pt>
                <c:pt idx="57">
                  <c:v>0.14428650440534208</c:v>
                </c:pt>
                <c:pt idx="58">
                  <c:v>8.481054264304487E-2</c:v>
                </c:pt>
                <c:pt idx="59">
                  <c:v>7.1935765247994846E-2</c:v>
                </c:pt>
                <c:pt idx="60">
                  <c:v>6.6802314002503652E-2</c:v>
                </c:pt>
                <c:pt idx="61">
                  <c:v>6.2719423654629083E-2</c:v>
                </c:pt>
                <c:pt idx="62">
                  <c:v>6.0257530416233246E-2</c:v>
                </c:pt>
                <c:pt idx="63">
                  <c:v>5.9121358694113883E-2</c:v>
                </c:pt>
                <c:pt idx="64">
                  <c:v>5.772462533445314E-2</c:v>
                </c:pt>
                <c:pt idx="65">
                  <c:v>5.71948878089341E-2</c:v>
                </c:pt>
                <c:pt idx="66">
                  <c:v>5.6366340277994774E-2</c:v>
                </c:pt>
                <c:pt idx="67">
                  <c:v>5.6077421887577319E-2</c:v>
                </c:pt>
                <c:pt idx="68">
                  <c:v>5.596133277426623E-2</c:v>
                </c:pt>
                <c:pt idx="69">
                  <c:v>5.4684228864144209E-2</c:v>
                </c:pt>
                <c:pt idx="70">
                  <c:v>5.4798679248304123E-2</c:v>
                </c:pt>
                <c:pt idx="71">
                  <c:v>5.5029354997995564E-2</c:v>
                </c:pt>
                <c:pt idx="72">
                  <c:v>5.4506969168370237E-2</c:v>
                </c:pt>
                <c:pt idx="73">
                  <c:v>5.3324620532045008E-2</c:v>
                </c:pt>
                <c:pt idx="74">
                  <c:v>5.2502477595967163E-2</c:v>
                </c:pt>
                <c:pt idx="75">
                  <c:v>5.2758543650735498E-2</c:v>
                </c:pt>
                <c:pt idx="76">
                  <c:v>5.2682302387890984E-2</c:v>
                </c:pt>
                <c:pt idx="77">
                  <c:v>5.2498697337351387E-2</c:v>
                </c:pt>
                <c:pt idx="78">
                  <c:v>5.2770418327946565E-2</c:v>
                </c:pt>
                <c:pt idx="79">
                  <c:v>4.933729926878385E-2</c:v>
                </c:pt>
                <c:pt idx="80">
                  <c:v>3.4318972321860208E-2</c:v>
                </c:pt>
                <c:pt idx="81">
                  <c:v>9.9851403041423554E-3</c:v>
                </c:pt>
                <c:pt idx="82">
                  <c:v>3.0554856632205116E-2</c:v>
                </c:pt>
                <c:pt idx="83">
                  <c:v>5.2408676087713373E-2</c:v>
                </c:pt>
                <c:pt idx="84">
                  <c:v>5.5270890938256829E-2</c:v>
                </c:pt>
                <c:pt idx="85">
                  <c:v>5.5917746133250963E-2</c:v>
                </c:pt>
                <c:pt idx="86">
                  <c:v>5.9232447943336097E-2</c:v>
                </c:pt>
                <c:pt idx="87">
                  <c:v>7.6244407012594176E-2</c:v>
                </c:pt>
                <c:pt idx="88">
                  <c:v>0.18562789247219474</c:v>
                </c:pt>
                <c:pt idx="89">
                  <c:v>0.50585323696860562</c:v>
                </c:pt>
                <c:pt idx="90">
                  <c:v>0.75152848266150518</c:v>
                </c:pt>
                <c:pt idx="91">
                  <c:v>0.74918392998344485</c:v>
                </c:pt>
                <c:pt idx="92">
                  <c:v>0.81651200205802965</c:v>
                </c:pt>
                <c:pt idx="93">
                  <c:v>1.0353591485229401</c:v>
                </c:pt>
                <c:pt idx="94">
                  <c:v>1.172731154865881</c:v>
                </c:pt>
                <c:pt idx="95">
                  <c:v>0.99877446468557063</c:v>
                </c:pt>
                <c:pt idx="96">
                  <c:v>0.69166640284053904</c:v>
                </c:pt>
                <c:pt idx="97">
                  <c:v>0.46963108030273903</c:v>
                </c:pt>
                <c:pt idx="98">
                  <c:v>0.34729414808181569</c:v>
                </c:pt>
                <c:pt idx="99">
                  <c:v>0.27933806212471873</c:v>
                </c:pt>
                <c:pt idx="100">
                  <c:v>0.23875424010597024</c:v>
                </c:pt>
                <c:pt idx="101">
                  <c:v>0.21733468757802693</c:v>
                </c:pt>
                <c:pt idx="102">
                  <c:v>0.20650295743125607</c:v>
                </c:pt>
                <c:pt idx="103">
                  <c:v>0.19948414644609547</c:v>
                </c:pt>
                <c:pt idx="104">
                  <c:v>0.20127402299929045</c:v>
                </c:pt>
                <c:pt idx="105">
                  <c:v>0.20637243520909485</c:v>
                </c:pt>
                <c:pt idx="106">
                  <c:v>0.21668472524000601</c:v>
                </c:pt>
                <c:pt idx="107">
                  <c:v>0.22516791214776072</c:v>
                </c:pt>
                <c:pt idx="108">
                  <c:v>0.2238721439049432</c:v>
                </c:pt>
                <c:pt idx="109">
                  <c:v>0.21865394599984733</c:v>
                </c:pt>
                <c:pt idx="110">
                  <c:v>0.21681261498040835</c:v>
                </c:pt>
                <c:pt idx="111">
                  <c:v>0.23696635698200028</c:v>
                </c:pt>
                <c:pt idx="112">
                  <c:v>0.29807942693834094</c:v>
                </c:pt>
                <c:pt idx="113">
                  <c:v>0.45069858176289712</c:v>
                </c:pt>
                <c:pt idx="114">
                  <c:v>0.78475137621760915</c:v>
                </c:pt>
                <c:pt idx="115">
                  <c:v>1.1517520228304581</c:v>
                </c:pt>
                <c:pt idx="116">
                  <c:v>0.98836440109797941</c:v>
                </c:pt>
                <c:pt idx="117">
                  <c:v>0.45379538961446941</c:v>
                </c:pt>
                <c:pt idx="118">
                  <c:v>0.21234641603541016</c:v>
                </c:pt>
                <c:pt idx="119">
                  <c:v>0.17471923683947241</c:v>
                </c:pt>
                <c:pt idx="120">
                  <c:v>0.17845538231787678</c:v>
                </c:pt>
                <c:pt idx="121">
                  <c:v>0.18744959428587718</c:v>
                </c:pt>
                <c:pt idx="122">
                  <c:v>0.20757617100102058</c:v>
                </c:pt>
                <c:pt idx="123">
                  <c:v>0.23625806462411195</c:v>
                </c:pt>
                <c:pt idx="124">
                  <c:v>0.27591132470488033</c:v>
                </c:pt>
                <c:pt idx="125">
                  <c:v>0.32177594289749728</c:v>
                </c:pt>
                <c:pt idx="126">
                  <c:v>0.35987322631697827</c:v>
                </c:pt>
                <c:pt idx="127">
                  <c:v>0.36151207468883706</c:v>
                </c:pt>
                <c:pt idx="128">
                  <c:v>0.32447902774309734</c:v>
                </c:pt>
                <c:pt idx="129">
                  <c:v>0.2697979719265865</c:v>
                </c:pt>
                <c:pt idx="130">
                  <c:v>0.2219869278225062</c:v>
                </c:pt>
                <c:pt idx="131">
                  <c:v>0.1869106693619946</c:v>
                </c:pt>
                <c:pt idx="132">
                  <c:v>0.15983688664653448</c:v>
                </c:pt>
                <c:pt idx="133">
                  <c:v>0.14091308085025581</c:v>
                </c:pt>
                <c:pt idx="134">
                  <c:v>0.12811455952807427</c:v>
                </c:pt>
                <c:pt idx="135">
                  <c:v>0.11633158302335968</c:v>
                </c:pt>
                <c:pt idx="136">
                  <c:v>9.9958627614893381E-2</c:v>
                </c:pt>
                <c:pt idx="137">
                  <c:v>8.395373092187923E-2</c:v>
                </c:pt>
                <c:pt idx="138">
                  <c:v>8.5029679162567914E-2</c:v>
                </c:pt>
                <c:pt idx="139">
                  <c:v>9.3062428818097023E-2</c:v>
                </c:pt>
                <c:pt idx="140">
                  <c:v>9.5048275310835748E-2</c:v>
                </c:pt>
                <c:pt idx="141">
                  <c:v>9.3350137970058145E-2</c:v>
                </c:pt>
                <c:pt idx="142">
                  <c:v>9.2233157817487255E-2</c:v>
                </c:pt>
                <c:pt idx="143">
                  <c:v>9.4219755178440764E-2</c:v>
                </c:pt>
                <c:pt idx="144">
                  <c:v>9.4330829617639E-2</c:v>
                </c:pt>
                <c:pt idx="145">
                  <c:v>9.4401954017205358E-2</c:v>
                </c:pt>
                <c:pt idx="146">
                  <c:v>9.6513649429044751E-2</c:v>
                </c:pt>
                <c:pt idx="147">
                  <c:v>9.877448992767382E-2</c:v>
                </c:pt>
                <c:pt idx="148">
                  <c:v>9.9820749994332464E-2</c:v>
                </c:pt>
                <c:pt idx="149">
                  <c:v>0.10142388769591792</c:v>
                </c:pt>
                <c:pt idx="150">
                  <c:v>0.10290522109594613</c:v>
                </c:pt>
                <c:pt idx="151">
                  <c:v>0.10052916379441723</c:v>
                </c:pt>
                <c:pt idx="152">
                  <c:v>9.8726577278659855E-2</c:v>
                </c:pt>
                <c:pt idx="153">
                  <c:v>9.6264027215701389E-2</c:v>
                </c:pt>
                <c:pt idx="154">
                  <c:v>9.3565144714399973E-2</c:v>
                </c:pt>
                <c:pt idx="155">
                  <c:v>9.285590303397584E-2</c:v>
                </c:pt>
                <c:pt idx="156">
                  <c:v>9.2677881362469128E-2</c:v>
                </c:pt>
                <c:pt idx="157">
                  <c:v>9.6091827364613316E-2</c:v>
                </c:pt>
                <c:pt idx="158">
                  <c:v>0.10970672311854034</c:v>
                </c:pt>
                <c:pt idx="159">
                  <c:v>0.25738774573659595</c:v>
                </c:pt>
                <c:pt idx="160">
                  <c:v>1.0950758013136319</c:v>
                </c:pt>
                <c:pt idx="161">
                  <c:v>2.1338041118072639</c:v>
                </c:pt>
                <c:pt idx="162">
                  <c:v>1.9193595559749448</c:v>
                </c:pt>
                <c:pt idx="163">
                  <c:v>0.94325871962118424</c:v>
                </c:pt>
                <c:pt idx="164">
                  <c:v>0.45223852138973952</c:v>
                </c:pt>
                <c:pt idx="165">
                  <c:v>0.37342452042300933</c:v>
                </c:pt>
                <c:pt idx="166">
                  <c:v>0.36971425398047253</c:v>
                </c:pt>
                <c:pt idx="167">
                  <c:v>0.39384538860526286</c:v>
                </c:pt>
                <c:pt idx="168">
                  <c:v>0.45243908613921685</c:v>
                </c:pt>
                <c:pt idx="169">
                  <c:v>0.58365537266832179</c:v>
                </c:pt>
                <c:pt idx="170">
                  <c:v>0.9676763023243955</c:v>
                </c:pt>
                <c:pt idx="171">
                  <c:v>1.6133534339626516</c:v>
                </c:pt>
                <c:pt idx="172">
                  <c:v>2.0406997780263723</c:v>
                </c:pt>
                <c:pt idx="173">
                  <c:v>1.8071520447925837</c:v>
                </c:pt>
                <c:pt idx="174">
                  <c:v>1.2132599539431121</c:v>
                </c:pt>
                <c:pt idx="175">
                  <c:v>0.8124212431444251</c:v>
                </c:pt>
                <c:pt idx="176">
                  <c:v>0.67902357263573732</c:v>
                </c:pt>
                <c:pt idx="177">
                  <c:v>0.65604201058324663</c:v>
                </c:pt>
                <c:pt idx="178">
                  <c:v>0.56945113940945369</c:v>
                </c:pt>
                <c:pt idx="179">
                  <c:v>0.4092047822584704</c:v>
                </c:pt>
                <c:pt idx="180">
                  <c:v>0.27689700584953331</c:v>
                </c:pt>
                <c:pt idx="181">
                  <c:v>0.21829510208130307</c:v>
                </c:pt>
                <c:pt idx="182">
                  <c:v>0.19434878100500752</c:v>
                </c:pt>
                <c:pt idx="183">
                  <c:v>0.17956232571721004</c:v>
                </c:pt>
                <c:pt idx="184">
                  <c:v>0.16930029054060211</c:v>
                </c:pt>
                <c:pt idx="185">
                  <c:v>0.1677569046211842</c:v>
                </c:pt>
                <c:pt idx="186">
                  <c:v>0.20402679547527611</c:v>
                </c:pt>
                <c:pt idx="187">
                  <c:v>0.30495110255696334</c:v>
                </c:pt>
                <c:pt idx="188">
                  <c:v>0.43545425533134735</c:v>
                </c:pt>
                <c:pt idx="189">
                  <c:v>0.54623539459359771</c:v>
                </c:pt>
                <c:pt idx="190">
                  <c:v>0.5579243000476225</c:v>
                </c:pt>
                <c:pt idx="191">
                  <c:v>0.46875019192562173</c:v>
                </c:pt>
                <c:pt idx="192">
                  <c:v>0.35037644359090975</c:v>
                </c:pt>
                <c:pt idx="193">
                  <c:v>0.28387782319922711</c:v>
                </c:pt>
                <c:pt idx="194">
                  <c:v>0.2684688352187849</c:v>
                </c:pt>
                <c:pt idx="195">
                  <c:v>0.2797145084972405</c:v>
                </c:pt>
                <c:pt idx="196">
                  <c:v>0.30148708016130465</c:v>
                </c:pt>
                <c:pt idx="197">
                  <c:v>0.34568417555417275</c:v>
                </c:pt>
                <c:pt idx="198">
                  <c:v>0.40157756882452522</c:v>
                </c:pt>
                <c:pt idx="199">
                  <c:v>0.50907793456058026</c:v>
                </c:pt>
                <c:pt idx="200">
                  <c:v>0.68994574463682679</c:v>
                </c:pt>
                <c:pt idx="201">
                  <c:v>0.89031413689247119</c:v>
                </c:pt>
                <c:pt idx="202">
                  <c:v>0.98254806853371035</c:v>
                </c:pt>
                <c:pt idx="203">
                  <c:v>0.87604098148459975</c:v>
                </c:pt>
                <c:pt idx="204">
                  <c:v>0.66305672659678228</c:v>
                </c:pt>
                <c:pt idx="205">
                  <c:v>0.48202811668539092</c:v>
                </c:pt>
                <c:pt idx="206">
                  <c:v>0.38750926714906986</c:v>
                </c:pt>
                <c:pt idx="207">
                  <c:v>0.3551865883108497</c:v>
                </c:pt>
                <c:pt idx="208">
                  <c:v>0.33852650874636869</c:v>
                </c:pt>
                <c:pt idx="209">
                  <c:v>0.31529032239494204</c:v>
                </c:pt>
                <c:pt idx="210">
                  <c:v>0.27382937300466087</c:v>
                </c:pt>
                <c:pt idx="211">
                  <c:v>0.23002422415539095</c:v>
                </c:pt>
                <c:pt idx="212">
                  <c:v>0.19716439167215383</c:v>
                </c:pt>
                <c:pt idx="213">
                  <c:v>0.17278004488421225</c:v>
                </c:pt>
                <c:pt idx="214">
                  <c:v>0.15757613722955274</c:v>
                </c:pt>
                <c:pt idx="215">
                  <c:v>0.14327372684085202</c:v>
                </c:pt>
                <c:pt idx="216">
                  <c:v>0.13082560550205397</c:v>
                </c:pt>
                <c:pt idx="217">
                  <c:v>0.12235212434350141</c:v>
                </c:pt>
                <c:pt idx="218">
                  <c:v>0.12628777713567232</c:v>
                </c:pt>
                <c:pt idx="219">
                  <c:v>0.13272603518160381</c:v>
                </c:pt>
                <c:pt idx="220">
                  <c:v>0.13250081914724521</c:v>
                </c:pt>
                <c:pt idx="221">
                  <c:v>0.13318490896397819</c:v>
                </c:pt>
                <c:pt idx="222">
                  <c:v>0.13179166336496001</c:v>
                </c:pt>
                <c:pt idx="223">
                  <c:v>0.13428344989621779</c:v>
                </c:pt>
                <c:pt idx="224">
                  <c:v>0.1393038258682737</c:v>
                </c:pt>
                <c:pt idx="225">
                  <c:v>0.14249320155310397</c:v>
                </c:pt>
                <c:pt idx="226">
                  <c:v>0.14500885814047915</c:v>
                </c:pt>
                <c:pt idx="227">
                  <c:v>0.14870881606583861</c:v>
                </c:pt>
                <c:pt idx="228">
                  <c:v>0.15257243438247092</c:v>
                </c:pt>
                <c:pt idx="229">
                  <c:v>0.1581939129425016</c:v>
                </c:pt>
                <c:pt idx="230">
                  <c:v>0.16296183872713901</c:v>
                </c:pt>
                <c:pt idx="231">
                  <c:v>0.16524791846860057</c:v>
                </c:pt>
                <c:pt idx="232">
                  <c:v>0.16742331549599762</c:v>
                </c:pt>
                <c:pt idx="233">
                  <c:v>0.16915698060325271</c:v>
                </c:pt>
                <c:pt idx="234">
                  <c:v>0.17433558687129647</c:v>
                </c:pt>
                <c:pt idx="235">
                  <c:v>0.18719635694568521</c:v>
                </c:pt>
                <c:pt idx="236">
                  <c:v>0.21313549114999028</c:v>
                </c:pt>
                <c:pt idx="237">
                  <c:v>0.25591725031210161</c:v>
                </c:pt>
                <c:pt idx="238">
                  <c:v>0.31812976683364708</c:v>
                </c:pt>
                <c:pt idx="239">
                  <c:v>0.37398340185417789</c:v>
                </c:pt>
                <c:pt idx="240">
                  <c:v>0.42468989376206656</c:v>
                </c:pt>
                <c:pt idx="241">
                  <c:v>0.47130174727057456</c:v>
                </c:pt>
                <c:pt idx="242">
                  <c:v>0.51684634009844865</c:v>
                </c:pt>
                <c:pt idx="243">
                  <c:v>0.53763341574315926</c:v>
                </c:pt>
                <c:pt idx="244">
                  <c:v>0.50305882240775068</c:v>
                </c:pt>
                <c:pt idx="245">
                  <c:v>0.44247009616620281</c:v>
                </c:pt>
                <c:pt idx="246">
                  <c:v>0.39024003637245813</c:v>
                </c:pt>
                <c:pt idx="247">
                  <c:v>0.31669006589197263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A344-4CF7-B75A-13203E765129}"/>
            </c:ext>
          </c:extLst>
        </c:ser>
        <c:ser>
          <c:idx val="3"/>
          <c:order val="3"/>
          <c:tx>
            <c:strRef>
              <c:f>'300KC.S.'!$J$1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'300KC.S.'!$J$2:$J$249</c:f>
              <c:numCache>
                <c:formatCode>0.00E+00</c:formatCode>
                <c:ptCount val="248"/>
                <c:pt idx="0">
                  <c:v>0.3196702905393648</c:v>
                </c:pt>
                <c:pt idx="1">
                  <c:v>0.26759375232963672</c:v>
                </c:pt>
                <c:pt idx="2">
                  <c:v>0.22303241657211056</c:v>
                </c:pt>
                <c:pt idx="3">
                  <c:v>0.18447081250439881</c:v>
                </c:pt>
                <c:pt idx="4">
                  <c:v>0.16178505362656023</c:v>
                </c:pt>
                <c:pt idx="5">
                  <c:v>0.14349235843133801</c:v>
                </c:pt>
                <c:pt idx="6">
                  <c:v>0.12761246048620603</c:v>
                </c:pt>
                <c:pt idx="7">
                  <c:v>0.11513355547603474</c:v>
                </c:pt>
                <c:pt idx="8">
                  <c:v>0.10607695966330644</c:v>
                </c:pt>
                <c:pt idx="9">
                  <c:v>9.9448552002595406E-2</c:v>
                </c:pt>
                <c:pt idx="10">
                  <c:v>9.6757447333202018E-2</c:v>
                </c:pt>
                <c:pt idx="11">
                  <c:v>9.0699849405991614E-2</c:v>
                </c:pt>
                <c:pt idx="12">
                  <c:v>8.5303151296296689E-2</c:v>
                </c:pt>
                <c:pt idx="13">
                  <c:v>8.1036126251929658E-2</c:v>
                </c:pt>
                <c:pt idx="14">
                  <c:v>8.006281572886971E-2</c:v>
                </c:pt>
                <c:pt idx="15">
                  <c:v>7.8334524057953769E-2</c:v>
                </c:pt>
                <c:pt idx="16">
                  <c:v>7.6536187380887896E-2</c:v>
                </c:pt>
                <c:pt idx="17">
                  <c:v>7.3394980842041116E-2</c:v>
                </c:pt>
                <c:pt idx="18">
                  <c:v>7.2419825050988137E-2</c:v>
                </c:pt>
                <c:pt idx="19">
                  <c:v>6.9352523545559638E-2</c:v>
                </c:pt>
                <c:pt idx="20">
                  <c:v>6.9497647038884905E-2</c:v>
                </c:pt>
                <c:pt idx="21">
                  <c:v>6.7491913857757407E-2</c:v>
                </c:pt>
                <c:pt idx="22">
                  <c:v>6.6136503007949862E-2</c:v>
                </c:pt>
                <c:pt idx="23">
                  <c:v>6.4232785809532872E-2</c:v>
                </c:pt>
                <c:pt idx="24">
                  <c:v>6.4621426586166847E-2</c:v>
                </c:pt>
                <c:pt idx="25">
                  <c:v>6.4463855051647201E-2</c:v>
                </c:pt>
                <c:pt idx="26">
                  <c:v>6.3810865966361055E-2</c:v>
                </c:pt>
                <c:pt idx="27">
                  <c:v>6.3805521523507186E-2</c:v>
                </c:pt>
                <c:pt idx="28">
                  <c:v>6.4518119599293849E-2</c:v>
                </c:pt>
                <c:pt idx="29">
                  <c:v>6.5361662675893425E-2</c:v>
                </c:pt>
                <c:pt idx="30">
                  <c:v>6.5389420290536585E-2</c:v>
                </c:pt>
                <c:pt idx="31">
                  <c:v>6.5003093616652394E-2</c:v>
                </c:pt>
                <c:pt idx="32">
                  <c:v>6.6432963080276144E-2</c:v>
                </c:pt>
                <c:pt idx="33">
                  <c:v>6.5901193750047146E-2</c:v>
                </c:pt>
                <c:pt idx="34">
                  <c:v>6.6873311683237527E-2</c:v>
                </c:pt>
                <c:pt idx="35">
                  <c:v>6.7238102029345409E-2</c:v>
                </c:pt>
                <c:pt idx="36">
                  <c:v>6.721134290971624E-2</c:v>
                </c:pt>
                <c:pt idx="37">
                  <c:v>6.791498938543894E-2</c:v>
                </c:pt>
                <c:pt idx="38">
                  <c:v>6.8668561295294347E-2</c:v>
                </c:pt>
                <c:pt idx="39">
                  <c:v>6.8842649345216736E-2</c:v>
                </c:pt>
                <c:pt idx="40">
                  <c:v>6.9745546491960742E-2</c:v>
                </c:pt>
                <c:pt idx="41">
                  <c:v>7.1950798933117413E-2</c:v>
                </c:pt>
                <c:pt idx="42">
                  <c:v>7.4641909753404082E-2</c:v>
                </c:pt>
                <c:pt idx="43">
                  <c:v>7.9350307866184938E-2</c:v>
                </c:pt>
                <c:pt idx="44">
                  <c:v>8.6511689748781151E-2</c:v>
                </c:pt>
                <c:pt idx="45">
                  <c:v>9.5380593785882969E-2</c:v>
                </c:pt>
                <c:pt idx="46">
                  <c:v>0.11092580112303617</c:v>
                </c:pt>
                <c:pt idx="47">
                  <c:v>0.14227689543985156</c:v>
                </c:pt>
                <c:pt idx="48">
                  <c:v>0.20570116204272501</c:v>
                </c:pt>
                <c:pt idx="49">
                  <c:v>0.32784281025544532</c:v>
                </c:pt>
                <c:pt idx="50">
                  <c:v>0.61650387791219674</c:v>
                </c:pt>
                <c:pt idx="51">
                  <c:v>1.4404725101981735</c:v>
                </c:pt>
                <c:pt idx="52">
                  <c:v>3.3279848699113721</c:v>
                </c:pt>
                <c:pt idx="53">
                  <c:v>4.7424088417465837</c:v>
                </c:pt>
                <c:pt idx="54">
                  <c:v>3.3535559882373929</c:v>
                </c:pt>
                <c:pt idx="55">
                  <c:v>1.3553157166744594</c:v>
                </c:pt>
                <c:pt idx="56">
                  <c:v>0.40978901858093769</c:v>
                </c:pt>
                <c:pt idx="57">
                  <c:v>0.1409747103201538</c:v>
                </c:pt>
                <c:pt idx="58">
                  <c:v>8.9483380401732704E-2</c:v>
                </c:pt>
                <c:pt idx="59">
                  <c:v>7.5526475871218926E-2</c:v>
                </c:pt>
                <c:pt idx="60">
                  <c:v>6.9218761435610676E-2</c:v>
                </c:pt>
                <c:pt idx="61">
                  <c:v>6.6263048753180925E-2</c:v>
                </c:pt>
                <c:pt idx="62">
                  <c:v>6.3448556480554905E-2</c:v>
                </c:pt>
                <c:pt idx="63">
                  <c:v>6.1803159715346216E-2</c:v>
                </c:pt>
                <c:pt idx="64">
                  <c:v>6.0317725815289637E-2</c:v>
                </c:pt>
                <c:pt idx="65">
                  <c:v>6.0459676814532078E-2</c:v>
                </c:pt>
                <c:pt idx="66">
                  <c:v>5.9921937700629355E-2</c:v>
                </c:pt>
                <c:pt idx="67">
                  <c:v>6.0679744158812436E-2</c:v>
                </c:pt>
                <c:pt idx="68">
                  <c:v>5.9690262937240293E-2</c:v>
                </c:pt>
                <c:pt idx="69">
                  <c:v>5.8050812035564676E-2</c:v>
                </c:pt>
                <c:pt idx="70">
                  <c:v>5.8777279008900354E-2</c:v>
                </c:pt>
                <c:pt idx="71">
                  <c:v>5.83258875021496E-2</c:v>
                </c:pt>
                <c:pt idx="72">
                  <c:v>5.7250281472449829E-2</c:v>
                </c:pt>
                <c:pt idx="73">
                  <c:v>5.7095561218695676E-2</c:v>
                </c:pt>
                <c:pt idx="74">
                  <c:v>5.611950192975871E-2</c:v>
                </c:pt>
                <c:pt idx="75">
                  <c:v>5.6528721545110419E-2</c:v>
                </c:pt>
                <c:pt idx="76">
                  <c:v>5.5695781925144801E-2</c:v>
                </c:pt>
                <c:pt idx="77">
                  <c:v>5.6278048039151728E-2</c:v>
                </c:pt>
                <c:pt idx="78">
                  <c:v>5.5878583057157205E-2</c:v>
                </c:pt>
                <c:pt idx="79">
                  <c:v>4.8955164884643299E-2</c:v>
                </c:pt>
                <c:pt idx="80">
                  <c:v>3.3380556277467978E-2</c:v>
                </c:pt>
                <c:pt idx="81">
                  <c:v>3.3332169250095384E-2</c:v>
                </c:pt>
                <c:pt idx="82">
                  <c:v>5.1981951139270892E-2</c:v>
                </c:pt>
                <c:pt idx="83">
                  <c:v>5.9211096046599035E-2</c:v>
                </c:pt>
                <c:pt idx="84">
                  <c:v>5.9420486123525698E-2</c:v>
                </c:pt>
                <c:pt idx="85">
                  <c:v>6.0626182179868322E-2</c:v>
                </c:pt>
                <c:pt idx="86">
                  <c:v>6.3323981071480823E-2</c:v>
                </c:pt>
                <c:pt idx="87">
                  <c:v>7.9448454937003407E-2</c:v>
                </c:pt>
                <c:pt idx="88">
                  <c:v>0.18168981594644165</c:v>
                </c:pt>
                <c:pt idx="89">
                  <c:v>0.50286004965974884</c:v>
                </c:pt>
                <c:pt idx="90">
                  <c:v>0.82217873463453228</c:v>
                </c:pt>
                <c:pt idx="91">
                  <c:v>0.87472091597081036</c:v>
                </c:pt>
                <c:pt idx="92">
                  <c:v>0.8891381314868072</c:v>
                </c:pt>
                <c:pt idx="93">
                  <c:v>0.92298391399694546</c:v>
                </c:pt>
                <c:pt idx="94">
                  <c:v>0.90547929175558739</c:v>
                </c:pt>
                <c:pt idx="95">
                  <c:v>0.80173456630866113</c:v>
                </c:pt>
                <c:pt idx="96">
                  <c:v>0.66228151318269946</c:v>
                </c:pt>
                <c:pt idx="97">
                  <c:v>0.51977163693977924</c:v>
                </c:pt>
                <c:pt idx="98">
                  <c:v>0.41412171739660897</c:v>
                </c:pt>
                <c:pt idx="99">
                  <c:v>0.34103325402088874</c:v>
                </c:pt>
                <c:pt idx="100">
                  <c:v>0.29052862238653326</c:v>
                </c:pt>
                <c:pt idx="101">
                  <c:v>0.25792297615124588</c:v>
                </c:pt>
                <c:pt idx="102">
                  <c:v>0.23820754106117889</c:v>
                </c:pt>
                <c:pt idx="103">
                  <c:v>0.2227507152265655</c:v>
                </c:pt>
                <c:pt idx="104">
                  <c:v>0.21229058465820422</c:v>
                </c:pt>
                <c:pt idx="105">
                  <c:v>0.20649649988502097</c:v>
                </c:pt>
                <c:pt idx="106">
                  <c:v>0.20311808414567123</c:v>
                </c:pt>
                <c:pt idx="107">
                  <c:v>0.20598201319812809</c:v>
                </c:pt>
                <c:pt idx="108">
                  <c:v>0.20869937329733179</c:v>
                </c:pt>
                <c:pt idx="109">
                  <c:v>0.212805336516942</c:v>
                </c:pt>
                <c:pt idx="110">
                  <c:v>0.22731898368795628</c:v>
                </c:pt>
                <c:pt idx="111">
                  <c:v>0.26646870405264539</c:v>
                </c:pt>
                <c:pt idx="112">
                  <c:v>0.36365325096461892</c:v>
                </c:pt>
                <c:pt idx="113">
                  <c:v>0.58337006882045783</c:v>
                </c:pt>
                <c:pt idx="114">
                  <c:v>0.91247754921387014</c:v>
                </c:pt>
                <c:pt idx="115">
                  <c:v>1.0400458086973174</c:v>
                </c:pt>
                <c:pt idx="116">
                  <c:v>0.73895914240555016</c:v>
                </c:pt>
                <c:pt idx="117">
                  <c:v>0.37247530774797344</c:v>
                </c:pt>
                <c:pt idx="118">
                  <c:v>0.23008981145240667</c:v>
                </c:pt>
                <c:pt idx="119">
                  <c:v>0.20271469762747524</c:v>
                </c:pt>
                <c:pt idx="120">
                  <c:v>0.20323720097864892</c:v>
                </c:pt>
                <c:pt idx="121">
                  <c:v>0.2119436633405947</c:v>
                </c:pt>
                <c:pt idx="122">
                  <c:v>0.22111182132245072</c:v>
                </c:pt>
                <c:pt idx="123">
                  <c:v>0.23531825392590236</c:v>
                </c:pt>
                <c:pt idx="124">
                  <c:v>0.24880929389770681</c:v>
                </c:pt>
                <c:pt idx="125">
                  <c:v>0.25814659871185947</c:v>
                </c:pt>
                <c:pt idx="126">
                  <c:v>0.2625518479975556</c:v>
                </c:pt>
                <c:pt idx="127">
                  <c:v>0.25716254531191718</c:v>
                </c:pt>
                <c:pt idx="128">
                  <c:v>0.24696280187691638</c:v>
                </c:pt>
                <c:pt idx="129">
                  <c:v>0.22936898826539925</c:v>
                </c:pt>
                <c:pt idx="130">
                  <c:v>0.21431789653992858</c:v>
                </c:pt>
                <c:pt idx="131">
                  <c:v>0.19470600080381517</c:v>
                </c:pt>
                <c:pt idx="132">
                  <c:v>0.17771277066658245</c:v>
                </c:pt>
                <c:pt idx="133">
                  <c:v>0.16246634502226379</c:v>
                </c:pt>
                <c:pt idx="134">
                  <c:v>0.14934246212362642</c:v>
                </c:pt>
                <c:pt idx="135">
                  <c:v>0.13643914274132976</c:v>
                </c:pt>
                <c:pt idx="136">
                  <c:v>0.1183648520988964</c:v>
                </c:pt>
                <c:pt idx="137">
                  <c:v>0.10133357526937792</c:v>
                </c:pt>
                <c:pt idx="138">
                  <c:v>0.10607106164005466</c:v>
                </c:pt>
                <c:pt idx="139">
                  <c:v>0.1114080004040793</c:v>
                </c:pt>
                <c:pt idx="140">
                  <c:v>0.10807487232530648</c:v>
                </c:pt>
                <c:pt idx="141">
                  <c:v>0.10446414281309603</c:v>
                </c:pt>
                <c:pt idx="142">
                  <c:v>0.10172849132405333</c:v>
                </c:pt>
                <c:pt idx="143">
                  <c:v>0.10220448435374659</c:v>
                </c:pt>
                <c:pt idx="144">
                  <c:v>0.10182305994183052</c:v>
                </c:pt>
                <c:pt idx="145">
                  <c:v>9.9143695960900891E-2</c:v>
                </c:pt>
                <c:pt idx="146">
                  <c:v>9.9435187478297798E-2</c:v>
                </c:pt>
                <c:pt idx="147">
                  <c:v>9.7091370446382191E-2</c:v>
                </c:pt>
                <c:pt idx="148">
                  <c:v>9.7601489999024918E-2</c:v>
                </c:pt>
                <c:pt idx="149">
                  <c:v>9.7516153872106159E-2</c:v>
                </c:pt>
                <c:pt idx="150">
                  <c:v>9.7841294876504711E-2</c:v>
                </c:pt>
                <c:pt idx="151">
                  <c:v>9.7096958191238092E-2</c:v>
                </c:pt>
                <c:pt idx="152">
                  <c:v>9.5741178971264523E-2</c:v>
                </c:pt>
                <c:pt idx="153">
                  <c:v>9.7327960456958587E-2</c:v>
                </c:pt>
                <c:pt idx="154">
                  <c:v>9.6088712644474703E-2</c:v>
                </c:pt>
                <c:pt idx="155">
                  <c:v>9.7467752492649204E-2</c:v>
                </c:pt>
                <c:pt idx="156">
                  <c:v>0.10074590046985366</c:v>
                </c:pt>
                <c:pt idx="157">
                  <c:v>0.1064061014820869</c:v>
                </c:pt>
                <c:pt idx="158">
                  <c:v>0.12198990567476083</c:v>
                </c:pt>
                <c:pt idx="159">
                  <c:v>0.24054411917510105</c:v>
                </c:pt>
                <c:pt idx="160">
                  <c:v>0.9189001035613078</c:v>
                </c:pt>
                <c:pt idx="161">
                  <c:v>1.9183791511434594</c:v>
                </c:pt>
                <c:pt idx="162">
                  <c:v>1.907302895843717</c:v>
                </c:pt>
                <c:pt idx="163">
                  <c:v>1.1020782443276615</c:v>
                </c:pt>
                <c:pt idx="164">
                  <c:v>0.59363303318719718</c:v>
                </c:pt>
                <c:pt idx="165">
                  <c:v>0.48192794463624145</c:v>
                </c:pt>
                <c:pt idx="166">
                  <c:v>0.4763218291123163</c:v>
                </c:pt>
                <c:pt idx="167">
                  <c:v>0.51675231376903452</c:v>
                </c:pt>
                <c:pt idx="168">
                  <c:v>0.59438409143198656</c:v>
                </c:pt>
                <c:pt idx="169">
                  <c:v>0.73589167277570455</c:v>
                </c:pt>
                <c:pt idx="170">
                  <c:v>0.99989030997751482</c:v>
                </c:pt>
                <c:pt idx="171">
                  <c:v>1.2997546283778838</c:v>
                </c:pt>
                <c:pt idx="172">
                  <c:v>1.4357838140800974</c:v>
                </c:pt>
                <c:pt idx="173">
                  <c:v>1.3412032827060048</c:v>
                </c:pt>
                <c:pt idx="174">
                  <c:v>1.1123629329661398</c:v>
                </c:pt>
                <c:pt idx="175">
                  <c:v>0.91636518989260207</c:v>
                </c:pt>
                <c:pt idx="176">
                  <c:v>0.79008358383981214</c:v>
                </c:pt>
                <c:pt idx="177">
                  <c:v>0.68119093999744273</c:v>
                </c:pt>
                <c:pt idx="178">
                  <c:v>0.53960073097016015</c:v>
                </c:pt>
                <c:pt idx="179">
                  <c:v>0.40099092226075628</c:v>
                </c:pt>
                <c:pt idx="180">
                  <c:v>0.30784748149903379</c:v>
                </c:pt>
                <c:pt idx="181">
                  <c:v>0.26178818315521096</c:v>
                </c:pt>
                <c:pt idx="182">
                  <c:v>0.23544138455848115</c:v>
                </c:pt>
                <c:pt idx="183">
                  <c:v>0.21793712316953059</c:v>
                </c:pt>
                <c:pt idx="184">
                  <c:v>0.20735483312630087</c:v>
                </c:pt>
                <c:pt idx="185">
                  <c:v>0.20480607721391733</c:v>
                </c:pt>
                <c:pt idx="186">
                  <c:v>0.23984511389009716</c:v>
                </c:pt>
                <c:pt idx="187">
                  <c:v>0.34342696983306603</c:v>
                </c:pt>
                <c:pt idx="188">
                  <c:v>0.47209091049511198</c:v>
                </c:pt>
                <c:pt idx="189">
                  <c:v>0.54810427672867179</c:v>
                </c:pt>
                <c:pt idx="190">
                  <c:v>0.53512973751960302</c:v>
                </c:pt>
                <c:pt idx="191">
                  <c:v>0.46972169232412353</c:v>
                </c:pt>
                <c:pt idx="192">
                  <c:v>0.39495283086652982</c:v>
                </c:pt>
                <c:pt idx="193">
                  <c:v>0.35072689785374123</c:v>
                </c:pt>
                <c:pt idx="194">
                  <c:v>0.33665395262033748</c:v>
                </c:pt>
                <c:pt idx="195">
                  <c:v>0.34515986578934083</c:v>
                </c:pt>
                <c:pt idx="196">
                  <c:v>0.36104590095913108</c:v>
                </c:pt>
                <c:pt idx="197">
                  <c:v>0.40307897353048511</c:v>
                </c:pt>
                <c:pt idx="198">
                  <c:v>0.45307165059569365</c:v>
                </c:pt>
                <c:pt idx="199">
                  <c:v>0.51848820521035133</c:v>
                </c:pt>
                <c:pt idx="200">
                  <c:v>0.5866560475682786</c:v>
                </c:pt>
                <c:pt idx="201">
                  <c:v>0.63738310165561962</c:v>
                </c:pt>
                <c:pt idx="202">
                  <c:v>0.65490076857482316</c:v>
                </c:pt>
                <c:pt idx="203">
                  <c:v>0.6217543699713437</c:v>
                </c:pt>
                <c:pt idx="204">
                  <c:v>0.55761090265043167</c:v>
                </c:pt>
                <c:pt idx="205">
                  <c:v>0.48787140453689243</c:v>
                </c:pt>
                <c:pt idx="206">
                  <c:v>0.42844774455241874</c:v>
                </c:pt>
                <c:pt idx="207">
                  <c:v>0.38308884842981389</c:v>
                </c:pt>
                <c:pt idx="208">
                  <c:v>0.34801824331886905</c:v>
                </c:pt>
                <c:pt idx="209">
                  <c:v>0.31212620964307214</c:v>
                </c:pt>
                <c:pt idx="210">
                  <c:v>0.27967321627795416</c:v>
                </c:pt>
                <c:pt idx="211">
                  <c:v>0.25169623275860398</c:v>
                </c:pt>
                <c:pt idx="212">
                  <c:v>0.22828639482089927</c:v>
                </c:pt>
                <c:pt idx="213">
                  <c:v>0.20771882112254811</c:v>
                </c:pt>
                <c:pt idx="214">
                  <c:v>0.19212793656824173</c:v>
                </c:pt>
                <c:pt idx="215">
                  <c:v>0.17349148161457134</c:v>
                </c:pt>
                <c:pt idx="216">
                  <c:v>0.16097619065330801</c:v>
                </c:pt>
                <c:pt idx="217">
                  <c:v>0.15375203480388699</c:v>
                </c:pt>
                <c:pt idx="218">
                  <c:v>0.15402892751772873</c:v>
                </c:pt>
                <c:pt idx="219">
                  <c:v>0.15683343415678216</c:v>
                </c:pt>
                <c:pt idx="220">
                  <c:v>0.15479636764170054</c:v>
                </c:pt>
                <c:pt idx="221">
                  <c:v>0.14991127350023384</c:v>
                </c:pt>
                <c:pt idx="222">
                  <c:v>0.1489634960187366</c:v>
                </c:pt>
                <c:pt idx="223">
                  <c:v>0.14940998252978888</c:v>
                </c:pt>
                <c:pt idx="224">
                  <c:v>0.15339794837900381</c:v>
                </c:pt>
                <c:pt idx="225">
                  <c:v>0.155242293738029</c:v>
                </c:pt>
                <c:pt idx="226">
                  <c:v>0.15676773919906764</c:v>
                </c:pt>
                <c:pt idx="227">
                  <c:v>0.15839728784594662</c:v>
                </c:pt>
                <c:pt idx="228">
                  <c:v>0.16154741454695817</c:v>
                </c:pt>
                <c:pt idx="229">
                  <c:v>0.16421762053118169</c:v>
                </c:pt>
                <c:pt idx="230">
                  <c:v>0.16861173806685179</c:v>
                </c:pt>
                <c:pt idx="231">
                  <c:v>0.1732090565139135</c:v>
                </c:pt>
                <c:pt idx="232">
                  <c:v>0.18015330297804044</c:v>
                </c:pt>
                <c:pt idx="233">
                  <c:v>0.19027473802344558</c:v>
                </c:pt>
                <c:pt idx="234">
                  <c:v>0.20466371410482312</c:v>
                </c:pt>
                <c:pt idx="235">
                  <c:v>0.22680949699389188</c:v>
                </c:pt>
                <c:pt idx="236">
                  <c:v>0.26089635283239698</c:v>
                </c:pt>
                <c:pt idx="237">
                  <c:v>0.30533782681542238</c:v>
                </c:pt>
                <c:pt idx="238">
                  <c:v>0.34113005677980268</c:v>
                </c:pt>
                <c:pt idx="239">
                  <c:v>0.36517020750945706</c:v>
                </c:pt>
                <c:pt idx="240">
                  <c:v>0.37114293541077503</c:v>
                </c:pt>
                <c:pt idx="241">
                  <c:v>0.37036358852422019</c:v>
                </c:pt>
                <c:pt idx="242">
                  <c:v>0.36745106536431593</c:v>
                </c:pt>
                <c:pt idx="243">
                  <c:v>0.36263849025497502</c:v>
                </c:pt>
                <c:pt idx="244">
                  <c:v>0.34614295623276387</c:v>
                </c:pt>
                <c:pt idx="245">
                  <c:v>0.33713460392656419</c:v>
                </c:pt>
                <c:pt idx="246">
                  <c:v>0.34195499750473479</c:v>
                </c:pt>
                <c:pt idx="247">
                  <c:v>0.31768686664827295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A344-4CF7-B75A-13203E765129}"/>
            </c:ext>
          </c:extLst>
        </c:ser>
        <c:ser>
          <c:idx val="5"/>
          <c:order val="4"/>
          <c:tx>
            <c:strRef>
              <c:f>'300KC.S.'!$N$1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'300KC.S.'!$N$2:$N$249</c:f>
              <c:numCache>
                <c:formatCode>0.00E+00</c:formatCode>
                <c:ptCount val="248"/>
                <c:pt idx="0">
                  <c:v>0.32614667346604498</c:v>
                </c:pt>
                <c:pt idx="1">
                  <c:v>0.28960049569097113</c:v>
                </c:pt>
                <c:pt idx="2">
                  <c:v>0.2337660833410391</c:v>
                </c:pt>
                <c:pt idx="3">
                  <c:v>0.19353804474938358</c:v>
                </c:pt>
                <c:pt idx="4">
                  <c:v>0.17350648766696469</c:v>
                </c:pt>
                <c:pt idx="5">
                  <c:v>0.15512916583079775</c:v>
                </c:pt>
                <c:pt idx="6">
                  <c:v>0.13914218926677507</c:v>
                </c:pt>
                <c:pt idx="7">
                  <c:v>0.12733411273345319</c:v>
                </c:pt>
                <c:pt idx="8">
                  <c:v>0.11685000050706496</c:v>
                </c:pt>
                <c:pt idx="9">
                  <c:v>0.10863139986086273</c:v>
                </c:pt>
                <c:pt idx="10">
                  <c:v>0.10358841638723196</c:v>
                </c:pt>
                <c:pt idx="11">
                  <c:v>9.7712768936502187E-2</c:v>
                </c:pt>
                <c:pt idx="12">
                  <c:v>9.1855582180638481E-2</c:v>
                </c:pt>
                <c:pt idx="13">
                  <c:v>8.9290989571593732E-2</c:v>
                </c:pt>
                <c:pt idx="14">
                  <c:v>8.3636115148034623E-2</c:v>
                </c:pt>
                <c:pt idx="15">
                  <c:v>8.4518022454800348E-2</c:v>
                </c:pt>
                <c:pt idx="16">
                  <c:v>8.2502355978818318E-2</c:v>
                </c:pt>
                <c:pt idx="17">
                  <c:v>7.9830983097022482E-2</c:v>
                </c:pt>
                <c:pt idx="18">
                  <c:v>7.7688972306638293E-2</c:v>
                </c:pt>
                <c:pt idx="19">
                  <c:v>7.565682819799846E-2</c:v>
                </c:pt>
                <c:pt idx="20">
                  <c:v>7.4082037622773503E-2</c:v>
                </c:pt>
                <c:pt idx="21">
                  <c:v>7.3917577490206887E-2</c:v>
                </c:pt>
                <c:pt idx="22">
                  <c:v>7.2060741116183075E-2</c:v>
                </c:pt>
                <c:pt idx="23">
                  <c:v>7.08663697024072E-2</c:v>
                </c:pt>
                <c:pt idx="24">
                  <c:v>7.0408117941039142E-2</c:v>
                </c:pt>
                <c:pt idx="25">
                  <c:v>7.0979963326681036E-2</c:v>
                </c:pt>
                <c:pt idx="26">
                  <c:v>6.9868430300922602E-2</c:v>
                </c:pt>
                <c:pt idx="27">
                  <c:v>6.9489871278482912E-2</c:v>
                </c:pt>
                <c:pt idx="28">
                  <c:v>7.1239286846219371E-2</c:v>
                </c:pt>
                <c:pt idx="29">
                  <c:v>7.0979721923290495E-2</c:v>
                </c:pt>
                <c:pt idx="30">
                  <c:v>7.0939153565158258E-2</c:v>
                </c:pt>
                <c:pt idx="31">
                  <c:v>7.1552381860250203E-2</c:v>
                </c:pt>
                <c:pt idx="32">
                  <c:v>7.2511173925401518E-2</c:v>
                </c:pt>
                <c:pt idx="33">
                  <c:v>7.2552430209146673E-2</c:v>
                </c:pt>
                <c:pt idx="34">
                  <c:v>7.4067499362753239E-2</c:v>
                </c:pt>
                <c:pt idx="35">
                  <c:v>7.35209813395864E-2</c:v>
                </c:pt>
                <c:pt idx="36">
                  <c:v>7.3509463583952758E-2</c:v>
                </c:pt>
                <c:pt idx="37">
                  <c:v>7.4066229403198652E-2</c:v>
                </c:pt>
                <c:pt idx="38">
                  <c:v>7.4341568482647266E-2</c:v>
                </c:pt>
                <c:pt idx="39">
                  <c:v>7.4146539720126164E-2</c:v>
                </c:pt>
                <c:pt idx="40">
                  <c:v>7.6653596126587814E-2</c:v>
                </c:pt>
                <c:pt idx="41">
                  <c:v>7.8730502051644155E-2</c:v>
                </c:pt>
                <c:pt idx="42">
                  <c:v>8.1201879629383925E-2</c:v>
                </c:pt>
                <c:pt idx="43">
                  <c:v>8.7492613545648149E-2</c:v>
                </c:pt>
                <c:pt idx="44">
                  <c:v>9.4568064726942291E-2</c:v>
                </c:pt>
                <c:pt idx="45">
                  <c:v>0.10348347625995789</c:v>
                </c:pt>
                <c:pt idx="46">
                  <c:v>0.12105918333425782</c:v>
                </c:pt>
                <c:pt idx="47">
                  <c:v>0.1558616192617743</c:v>
                </c:pt>
                <c:pt idx="48">
                  <c:v>0.22318778084326812</c:v>
                </c:pt>
                <c:pt idx="49">
                  <c:v>0.35959462977275963</c:v>
                </c:pt>
                <c:pt idx="50">
                  <c:v>0.67896722789958197</c:v>
                </c:pt>
                <c:pt idx="51">
                  <c:v>1.5863263990878209</c:v>
                </c:pt>
                <c:pt idx="52">
                  <c:v>3.6601096646552636</c:v>
                </c:pt>
                <c:pt idx="53">
                  <c:v>5.2453051140354132</c:v>
                </c:pt>
                <c:pt idx="54">
                  <c:v>3.7229661565626446</c:v>
                </c:pt>
                <c:pt idx="55">
                  <c:v>1.503107690395574</c:v>
                </c:pt>
                <c:pt idx="56">
                  <c:v>0.44927640700357679</c:v>
                </c:pt>
                <c:pt idx="57">
                  <c:v>0.15218276488005647</c:v>
                </c:pt>
                <c:pt idx="58">
                  <c:v>9.5770034423510841E-2</c:v>
                </c:pt>
                <c:pt idx="59">
                  <c:v>8.3203231476707495E-2</c:v>
                </c:pt>
                <c:pt idx="60">
                  <c:v>7.6012845623469938E-2</c:v>
                </c:pt>
                <c:pt idx="61">
                  <c:v>7.1187069663741442E-2</c:v>
                </c:pt>
                <c:pt idx="62">
                  <c:v>6.868313076732338E-2</c:v>
                </c:pt>
                <c:pt idx="63">
                  <c:v>6.7858887769848011E-2</c:v>
                </c:pt>
                <c:pt idx="64">
                  <c:v>6.7668201306351955E-2</c:v>
                </c:pt>
                <c:pt idx="65">
                  <c:v>6.6043906745038558E-2</c:v>
                </c:pt>
                <c:pt idx="66">
                  <c:v>6.6132743933260976E-2</c:v>
                </c:pt>
                <c:pt idx="67">
                  <c:v>6.4906898997066642E-2</c:v>
                </c:pt>
                <c:pt idx="68">
                  <c:v>6.4251228875811556E-2</c:v>
                </c:pt>
                <c:pt idx="69">
                  <c:v>6.3704444272213431E-2</c:v>
                </c:pt>
                <c:pt idx="70">
                  <c:v>6.2989562934665344E-2</c:v>
                </c:pt>
                <c:pt idx="71">
                  <c:v>6.3428963757036022E-2</c:v>
                </c:pt>
                <c:pt idx="72">
                  <c:v>6.2612702621973854E-2</c:v>
                </c:pt>
                <c:pt idx="73">
                  <c:v>6.1996807782067932E-2</c:v>
                </c:pt>
                <c:pt idx="74">
                  <c:v>6.1301038780440145E-2</c:v>
                </c:pt>
                <c:pt idx="75">
                  <c:v>6.1026839332335256E-2</c:v>
                </c:pt>
                <c:pt idx="76">
                  <c:v>6.1027091843243772E-2</c:v>
                </c:pt>
                <c:pt idx="77">
                  <c:v>6.1655201990911845E-2</c:v>
                </c:pt>
                <c:pt idx="78">
                  <c:v>6.1299422266324899E-2</c:v>
                </c:pt>
                <c:pt idx="79">
                  <c:v>5.8554910081202977E-2</c:v>
                </c:pt>
                <c:pt idx="80">
                  <c:v>4.8777110112499612E-2</c:v>
                </c:pt>
                <c:pt idx="81">
                  <c:v>3.6685392000297141E-2</c:v>
                </c:pt>
                <c:pt idx="82">
                  <c:v>5.3942624319362843E-2</c:v>
                </c:pt>
                <c:pt idx="83">
                  <c:v>6.481547745966322E-2</c:v>
                </c:pt>
                <c:pt idx="84">
                  <c:v>6.4685386209199225E-2</c:v>
                </c:pt>
                <c:pt idx="85">
                  <c:v>6.5556146751431524E-2</c:v>
                </c:pt>
                <c:pt idx="86">
                  <c:v>6.8845182789994103E-2</c:v>
                </c:pt>
                <c:pt idx="87">
                  <c:v>8.7808518021224191E-2</c:v>
                </c:pt>
                <c:pt idx="88">
                  <c:v>0.20473045377666732</c:v>
                </c:pt>
                <c:pt idx="89">
                  <c:v>0.55006308379210334</c:v>
                </c:pt>
                <c:pt idx="90">
                  <c:v>0.87446278904687125</c:v>
                </c:pt>
                <c:pt idx="91">
                  <c:v>0.92600747055179844</c:v>
                </c:pt>
                <c:pt idx="92">
                  <c:v>0.94469275943120001</c:v>
                </c:pt>
                <c:pt idx="93">
                  <c:v>0.99683309269478337</c:v>
                </c:pt>
                <c:pt idx="94">
                  <c:v>0.97669234871071997</c:v>
                </c:pt>
                <c:pt idx="95">
                  <c:v>0.85843615864369571</c:v>
                </c:pt>
                <c:pt idx="96">
                  <c:v>0.70212376075864358</c:v>
                </c:pt>
                <c:pt idx="97">
                  <c:v>0.54634618986384442</c:v>
                </c:pt>
                <c:pt idx="98">
                  <c:v>0.43265594203168506</c:v>
                </c:pt>
                <c:pt idx="99">
                  <c:v>0.35640476165463275</c:v>
                </c:pt>
                <c:pt idx="100">
                  <c:v>0.30417315199188066</c:v>
                </c:pt>
                <c:pt idx="101">
                  <c:v>0.27198604559399209</c:v>
                </c:pt>
                <c:pt idx="102">
                  <c:v>0.25118220796416363</c:v>
                </c:pt>
                <c:pt idx="103">
                  <c:v>0.23759159694702489</c:v>
                </c:pt>
                <c:pt idx="104">
                  <c:v>0.2282766213345872</c:v>
                </c:pt>
                <c:pt idx="105">
                  <c:v>0.22178967015137913</c:v>
                </c:pt>
                <c:pt idx="106">
                  <c:v>0.2193106165382209</c:v>
                </c:pt>
                <c:pt idx="107">
                  <c:v>0.2226501340244533</c:v>
                </c:pt>
                <c:pt idx="108">
                  <c:v>0.22398684754051285</c:v>
                </c:pt>
                <c:pt idx="109">
                  <c:v>0.22821381646598038</c:v>
                </c:pt>
                <c:pt idx="110">
                  <c:v>0.24338335301703359</c:v>
                </c:pt>
                <c:pt idx="111">
                  <c:v>0.28643961227073622</c:v>
                </c:pt>
                <c:pt idx="112">
                  <c:v>0.38914404276433961</c:v>
                </c:pt>
                <c:pt idx="113">
                  <c:v>0.61652938204699459</c:v>
                </c:pt>
                <c:pt idx="114">
                  <c:v>0.96894956821680833</c:v>
                </c:pt>
                <c:pt idx="115">
                  <c:v>1.1327055915167936</c:v>
                </c:pt>
                <c:pt idx="116">
                  <c:v>0.81375051610444715</c:v>
                </c:pt>
                <c:pt idx="117">
                  <c:v>0.40239157365243705</c:v>
                </c:pt>
                <c:pt idx="118">
                  <c:v>0.24146936550104967</c:v>
                </c:pt>
                <c:pt idx="119">
                  <c:v>0.2136270950853161</c:v>
                </c:pt>
                <c:pt idx="120">
                  <c:v>0.2150776095659849</c:v>
                </c:pt>
                <c:pt idx="121">
                  <c:v>0.22471805692947672</c:v>
                </c:pt>
                <c:pt idx="122">
                  <c:v>0.23722702377071173</c:v>
                </c:pt>
                <c:pt idx="123">
                  <c:v>0.25298457973457356</c:v>
                </c:pt>
                <c:pt idx="124">
                  <c:v>0.26741192600439789</c:v>
                </c:pt>
                <c:pt idx="125">
                  <c:v>0.28137212413146134</c:v>
                </c:pt>
                <c:pt idx="126">
                  <c:v>0.28683107674805464</c:v>
                </c:pt>
                <c:pt idx="127">
                  <c:v>0.28169204360453293</c:v>
                </c:pt>
                <c:pt idx="128">
                  <c:v>0.26812133281658918</c:v>
                </c:pt>
                <c:pt idx="129">
                  <c:v>0.25030316713753525</c:v>
                </c:pt>
                <c:pt idx="130">
                  <c:v>0.22668326047031892</c:v>
                </c:pt>
                <c:pt idx="131">
                  <c:v>0.20705622660384504</c:v>
                </c:pt>
                <c:pt idx="132">
                  <c:v>0.1863607509573266</c:v>
                </c:pt>
                <c:pt idx="133">
                  <c:v>0.16923814027505429</c:v>
                </c:pt>
                <c:pt idx="134">
                  <c:v>0.1572398785975474</c:v>
                </c:pt>
                <c:pt idx="135">
                  <c:v>0.1417797952939423</c:v>
                </c:pt>
                <c:pt idx="136">
                  <c:v>0.12203459742980055</c:v>
                </c:pt>
                <c:pt idx="137">
                  <c:v>0.10959091909819048</c:v>
                </c:pt>
                <c:pt idx="138">
                  <c:v>0.11373572645373552</c:v>
                </c:pt>
                <c:pt idx="139">
                  <c:v>0.11594983984576859</c:v>
                </c:pt>
                <c:pt idx="140">
                  <c:v>0.11292530713262436</c:v>
                </c:pt>
                <c:pt idx="141">
                  <c:v>0.10951187281680795</c:v>
                </c:pt>
                <c:pt idx="142">
                  <c:v>0.10804011854027699</c:v>
                </c:pt>
                <c:pt idx="143">
                  <c:v>0.10966905382259826</c:v>
                </c:pt>
                <c:pt idx="144">
                  <c:v>0.10720888595199375</c:v>
                </c:pt>
                <c:pt idx="145">
                  <c:v>0.10732073791744991</c:v>
                </c:pt>
                <c:pt idx="146">
                  <c:v>0.10498446478328453</c:v>
                </c:pt>
                <c:pt idx="147">
                  <c:v>0.10360581594388128</c:v>
                </c:pt>
                <c:pt idx="148">
                  <c:v>0.10434143575798045</c:v>
                </c:pt>
                <c:pt idx="149">
                  <c:v>0.10335666987280821</c:v>
                </c:pt>
                <c:pt idx="150">
                  <c:v>0.10361876805033544</c:v>
                </c:pt>
                <c:pt idx="151">
                  <c:v>0.10245631816220276</c:v>
                </c:pt>
                <c:pt idx="152">
                  <c:v>0.10251142700185886</c:v>
                </c:pt>
                <c:pt idx="153">
                  <c:v>0.10223217067107286</c:v>
                </c:pt>
                <c:pt idx="154">
                  <c:v>0.1027641689467494</c:v>
                </c:pt>
                <c:pt idx="155">
                  <c:v>0.10359220775336571</c:v>
                </c:pt>
                <c:pt idx="156">
                  <c:v>0.10589604989706361</c:v>
                </c:pt>
                <c:pt idx="157">
                  <c:v>0.11117998357450802</c:v>
                </c:pt>
                <c:pt idx="158">
                  <c:v>0.12877870172353564</c:v>
                </c:pt>
                <c:pt idx="159">
                  <c:v>0.27119394627251936</c:v>
                </c:pt>
                <c:pt idx="160">
                  <c:v>1.0451334385159652</c:v>
                </c:pt>
                <c:pt idx="161">
                  <c:v>2.0699062634321579</c:v>
                </c:pt>
                <c:pt idx="162">
                  <c:v>1.9754199396704575</c:v>
                </c:pt>
                <c:pt idx="163">
                  <c:v>1.1019236898122708</c:v>
                </c:pt>
                <c:pt idx="164">
                  <c:v>0.59334428287321761</c:v>
                </c:pt>
                <c:pt idx="165">
                  <c:v>0.49162280329635016</c:v>
                </c:pt>
                <c:pt idx="166">
                  <c:v>0.48893665001064229</c:v>
                </c:pt>
                <c:pt idx="167">
                  <c:v>0.53225890988318547</c:v>
                </c:pt>
                <c:pt idx="168">
                  <c:v>0.61213194604324217</c:v>
                </c:pt>
                <c:pt idx="169">
                  <c:v>0.75923087251757215</c:v>
                </c:pt>
                <c:pt idx="170">
                  <c:v>1.0670819236446252</c:v>
                </c:pt>
                <c:pt idx="171">
                  <c:v>1.426167319629537</c:v>
                </c:pt>
                <c:pt idx="172">
                  <c:v>1.5926373131427332</c:v>
                </c:pt>
                <c:pt idx="173">
                  <c:v>1.4738206140229071</c:v>
                </c:pt>
                <c:pt idx="174">
                  <c:v>1.1870003004597653</c:v>
                </c:pt>
                <c:pt idx="175">
                  <c:v>0.94682961559274492</c:v>
                </c:pt>
                <c:pt idx="176">
                  <c:v>0.81244900379383678</c:v>
                </c:pt>
                <c:pt idx="177">
                  <c:v>0.70942400144560624</c:v>
                </c:pt>
                <c:pt idx="178">
                  <c:v>0.5655706909815934</c:v>
                </c:pt>
                <c:pt idx="179">
                  <c:v>0.41810842056293906</c:v>
                </c:pt>
                <c:pt idx="180">
                  <c:v>0.3204986790391165</c:v>
                </c:pt>
                <c:pt idx="181">
                  <c:v>0.2711299366084633</c:v>
                </c:pt>
                <c:pt idx="182">
                  <c:v>0.24391807929912362</c:v>
                </c:pt>
                <c:pt idx="183">
                  <c:v>0.22685051007089835</c:v>
                </c:pt>
                <c:pt idx="184">
                  <c:v>0.21475336482541585</c:v>
                </c:pt>
                <c:pt idx="185">
                  <c:v>0.21248243647896647</c:v>
                </c:pt>
                <c:pt idx="186">
                  <c:v>0.25421952172798534</c:v>
                </c:pt>
                <c:pt idx="187">
                  <c:v>0.36655569277199451</c:v>
                </c:pt>
                <c:pt idx="188">
                  <c:v>0.49893646038401818</c:v>
                </c:pt>
                <c:pt idx="189">
                  <c:v>0.58062767653405967</c:v>
                </c:pt>
                <c:pt idx="190">
                  <c:v>0.56479607711490898</c:v>
                </c:pt>
                <c:pt idx="191">
                  <c:v>0.49317725304416743</c:v>
                </c:pt>
                <c:pt idx="192">
                  <c:v>0.40930567702769977</c:v>
                </c:pt>
                <c:pt idx="193">
                  <c:v>0.35833018324961491</c:v>
                </c:pt>
                <c:pt idx="194">
                  <c:v>0.34348967803887459</c:v>
                </c:pt>
                <c:pt idx="195">
                  <c:v>0.35258345483595277</c:v>
                </c:pt>
                <c:pt idx="196">
                  <c:v>0.368228379086597</c:v>
                </c:pt>
                <c:pt idx="197">
                  <c:v>0.41625275492130931</c:v>
                </c:pt>
                <c:pt idx="198">
                  <c:v>0.47374407572681815</c:v>
                </c:pt>
                <c:pt idx="199">
                  <c:v>0.54905211453153868</c:v>
                </c:pt>
                <c:pt idx="200">
                  <c:v>0.63537502720132344</c:v>
                </c:pt>
                <c:pt idx="201">
                  <c:v>0.70084320611293893</c:v>
                </c:pt>
                <c:pt idx="202">
                  <c:v>0.72190112525432515</c:v>
                </c:pt>
                <c:pt idx="203">
                  <c:v>0.67975906878613657</c:v>
                </c:pt>
                <c:pt idx="204">
                  <c:v>0.59959740303112963</c:v>
                </c:pt>
                <c:pt idx="205">
                  <c:v>0.51388025736636589</c:v>
                </c:pt>
                <c:pt idx="206">
                  <c:v>0.44516557902650422</c:v>
                </c:pt>
                <c:pt idx="207">
                  <c:v>0.39643731829703405</c:v>
                </c:pt>
                <c:pt idx="208">
                  <c:v>0.35987767598867698</c:v>
                </c:pt>
                <c:pt idx="209">
                  <c:v>0.32501036327020166</c:v>
                </c:pt>
                <c:pt idx="210">
                  <c:v>0.29115051057711361</c:v>
                </c:pt>
                <c:pt idx="211">
                  <c:v>0.26065557456134913</c:v>
                </c:pt>
                <c:pt idx="212">
                  <c:v>0.23446654712026221</c:v>
                </c:pt>
                <c:pt idx="213">
                  <c:v>0.21353893397468746</c:v>
                </c:pt>
                <c:pt idx="214">
                  <c:v>0.19625851286060655</c:v>
                </c:pt>
                <c:pt idx="215">
                  <c:v>0.1781049778914861</c:v>
                </c:pt>
                <c:pt idx="216">
                  <c:v>0.16321712725564949</c:v>
                </c:pt>
                <c:pt idx="217">
                  <c:v>0.15458058773329811</c:v>
                </c:pt>
                <c:pt idx="218">
                  <c:v>0.15787052348081621</c:v>
                </c:pt>
                <c:pt idx="219">
                  <c:v>0.16184728149448796</c:v>
                </c:pt>
                <c:pt idx="220">
                  <c:v>0.16197232252678162</c:v>
                </c:pt>
                <c:pt idx="221">
                  <c:v>0.15905565121813753</c:v>
                </c:pt>
                <c:pt idx="222">
                  <c:v>0.15892325700894774</c:v>
                </c:pt>
                <c:pt idx="223">
                  <c:v>0.15886135110879526</c:v>
                </c:pt>
                <c:pt idx="224">
                  <c:v>0.16308087503521809</c:v>
                </c:pt>
                <c:pt idx="225">
                  <c:v>0.16374736313847477</c:v>
                </c:pt>
                <c:pt idx="226">
                  <c:v>0.16439266179995068</c:v>
                </c:pt>
                <c:pt idx="227">
                  <c:v>0.16735034132443866</c:v>
                </c:pt>
                <c:pt idx="228">
                  <c:v>0.16971814722111825</c:v>
                </c:pt>
                <c:pt idx="229">
                  <c:v>0.17270233076448491</c:v>
                </c:pt>
                <c:pt idx="230">
                  <c:v>0.17726373076500113</c:v>
                </c:pt>
                <c:pt idx="231">
                  <c:v>0.18287081027923682</c:v>
                </c:pt>
                <c:pt idx="232">
                  <c:v>0.18903143665401068</c:v>
                </c:pt>
                <c:pt idx="233">
                  <c:v>0.19872460103828907</c:v>
                </c:pt>
                <c:pt idx="234">
                  <c:v>0.212869492012152</c:v>
                </c:pt>
                <c:pt idx="235">
                  <c:v>0.23350100760819478</c:v>
                </c:pt>
                <c:pt idx="236">
                  <c:v>0.27022383860856142</c:v>
                </c:pt>
                <c:pt idx="237">
                  <c:v>0.31505219498169507</c:v>
                </c:pt>
                <c:pt idx="238">
                  <c:v>0.35778138448275826</c:v>
                </c:pt>
                <c:pt idx="239">
                  <c:v>0.38597707760776562</c:v>
                </c:pt>
                <c:pt idx="240">
                  <c:v>0.39914215813047327</c:v>
                </c:pt>
                <c:pt idx="241">
                  <c:v>0.40430830768736442</c:v>
                </c:pt>
                <c:pt idx="242">
                  <c:v>0.40488789057002422</c:v>
                </c:pt>
                <c:pt idx="243">
                  <c:v>0.4003430126322377</c:v>
                </c:pt>
                <c:pt idx="244">
                  <c:v>0.38003580397886466</c:v>
                </c:pt>
                <c:pt idx="245">
                  <c:v>0.36578830915900734</c:v>
                </c:pt>
                <c:pt idx="246">
                  <c:v>0.36571856135116798</c:v>
                </c:pt>
                <c:pt idx="247">
                  <c:v>0.33218845976555722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A344-4CF7-B75A-13203E76512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/>
      </c:scatterChart>
      <c:valAx>
        <c:axId val="693611640"/>
        <c:scaling>
          <c:orientation val="minMax"/>
          <c:max val="92"/>
          <c:min val="87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5"/>
      </c:valAx>
      <c:valAx>
        <c:axId val="693613240"/>
        <c:scaling>
          <c:orientation val="minMax"/>
          <c:max val="1.5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3483686383768217"/>
          <c:y val="0.14779078803649534"/>
          <c:w val="0.78484454744785448"/>
          <c:h val="0.71098385970441225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ET-10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Sheet2!$B$2:$B$2001</c:f>
              <c:numCache>
                <c:formatCode>0.00E+00</c:formatCode>
                <c:ptCount val="2000"/>
                <c:pt idx="0">
                  <c:v>7.5970800000000002E-7</c:v>
                </c:pt>
                <c:pt idx="1">
                  <c:v>7.5512400000000001E-7</c:v>
                </c:pt>
                <c:pt idx="2">
                  <c:v>7.4856799999999998E-7</c:v>
                </c:pt>
                <c:pt idx="3">
                  <c:v>7.2511800000000002E-7</c:v>
                </c:pt>
                <c:pt idx="4">
                  <c:v>7.3034600000000002E-7</c:v>
                </c:pt>
                <c:pt idx="5">
                  <c:v>7.15693E-7</c:v>
                </c:pt>
                <c:pt idx="6">
                  <c:v>6.9119600000000004E-7</c:v>
                </c:pt>
                <c:pt idx="7">
                  <c:v>6.8467199999999995E-7</c:v>
                </c:pt>
                <c:pt idx="8">
                  <c:v>6.7121600000000005E-7</c:v>
                </c:pt>
                <c:pt idx="9">
                  <c:v>6.5455899999999998E-7</c:v>
                </c:pt>
                <c:pt idx="10">
                  <c:v>6.4203400000000004E-7</c:v>
                </c:pt>
                <c:pt idx="11">
                  <c:v>6.4243799999999997E-7</c:v>
                </c:pt>
                <c:pt idx="12">
                  <c:v>6.3329799999999998E-7</c:v>
                </c:pt>
                <c:pt idx="13">
                  <c:v>6.1802600000000003E-7</c:v>
                </c:pt>
                <c:pt idx="14">
                  <c:v>5.9498E-7</c:v>
                </c:pt>
                <c:pt idx="15">
                  <c:v>6.0472999999999999E-7</c:v>
                </c:pt>
                <c:pt idx="16">
                  <c:v>5.8871700000000002E-7</c:v>
                </c:pt>
                <c:pt idx="17">
                  <c:v>5.8856499999999995E-7</c:v>
                </c:pt>
                <c:pt idx="18">
                  <c:v>5.7275000000000004E-7</c:v>
                </c:pt>
                <c:pt idx="19">
                  <c:v>5.6692799999999995E-7</c:v>
                </c:pt>
                <c:pt idx="20">
                  <c:v>5.6146500000000003E-7</c:v>
                </c:pt>
                <c:pt idx="21">
                  <c:v>5.4301200000000005E-7</c:v>
                </c:pt>
                <c:pt idx="22">
                  <c:v>5.3951700000000003E-7</c:v>
                </c:pt>
                <c:pt idx="23">
                  <c:v>5.2889200000000002E-7</c:v>
                </c:pt>
                <c:pt idx="24">
                  <c:v>5.1786999999999996E-7</c:v>
                </c:pt>
                <c:pt idx="25">
                  <c:v>5.14611E-7</c:v>
                </c:pt>
                <c:pt idx="26">
                  <c:v>4.9224699999999995E-7</c:v>
                </c:pt>
                <c:pt idx="27">
                  <c:v>4.9236200000000005E-7</c:v>
                </c:pt>
                <c:pt idx="28">
                  <c:v>4.8450799999999999E-7</c:v>
                </c:pt>
                <c:pt idx="29">
                  <c:v>4.6904799999999998E-7</c:v>
                </c:pt>
                <c:pt idx="30">
                  <c:v>4.6231000000000002E-7</c:v>
                </c:pt>
                <c:pt idx="31">
                  <c:v>4.4709200000000002E-7</c:v>
                </c:pt>
                <c:pt idx="32">
                  <c:v>4.5030800000000001E-7</c:v>
                </c:pt>
                <c:pt idx="33">
                  <c:v>4.3732E-7</c:v>
                </c:pt>
                <c:pt idx="34">
                  <c:v>4.2529400000000002E-7</c:v>
                </c:pt>
                <c:pt idx="35">
                  <c:v>4.1698799999999997E-7</c:v>
                </c:pt>
                <c:pt idx="36">
                  <c:v>4.1164299999999998E-7</c:v>
                </c:pt>
                <c:pt idx="37">
                  <c:v>4.0842800000000001E-7</c:v>
                </c:pt>
                <c:pt idx="38">
                  <c:v>4.00992E-7</c:v>
                </c:pt>
                <c:pt idx="39">
                  <c:v>3.95931E-7</c:v>
                </c:pt>
                <c:pt idx="40">
                  <c:v>3.7935200000000002E-7</c:v>
                </c:pt>
                <c:pt idx="41">
                  <c:v>3.7839300000000002E-7</c:v>
                </c:pt>
                <c:pt idx="42">
                  <c:v>3.6805200000000002E-7</c:v>
                </c:pt>
                <c:pt idx="43">
                  <c:v>3.6027799999999999E-7</c:v>
                </c:pt>
                <c:pt idx="44">
                  <c:v>3.53E-7</c:v>
                </c:pt>
                <c:pt idx="45">
                  <c:v>3.5296299999999998E-7</c:v>
                </c:pt>
                <c:pt idx="46">
                  <c:v>3.47705E-7</c:v>
                </c:pt>
                <c:pt idx="47">
                  <c:v>3.4082200000000001E-7</c:v>
                </c:pt>
                <c:pt idx="48">
                  <c:v>3.2415299999999998E-7</c:v>
                </c:pt>
                <c:pt idx="49">
                  <c:v>3.2771600000000002E-7</c:v>
                </c:pt>
                <c:pt idx="50">
                  <c:v>3.1944000000000001E-7</c:v>
                </c:pt>
                <c:pt idx="51">
                  <c:v>3.1494700000000002E-7</c:v>
                </c:pt>
                <c:pt idx="52">
                  <c:v>3.0807300000000001E-7</c:v>
                </c:pt>
                <c:pt idx="53">
                  <c:v>3.0574500000000002E-7</c:v>
                </c:pt>
                <c:pt idx="54">
                  <c:v>3.0182100000000001E-7</c:v>
                </c:pt>
                <c:pt idx="55">
                  <c:v>2.8888500000000001E-7</c:v>
                </c:pt>
                <c:pt idx="56">
                  <c:v>2.83668E-7</c:v>
                </c:pt>
                <c:pt idx="57">
                  <c:v>2.7905600000000001E-7</c:v>
                </c:pt>
                <c:pt idx="58">
                  <c:v>2.7172499999999998E-7</c:v>
                </c:pt>
                <c:pt idx="59">
                  <c:v>2.68922E-7</c:v>
                </c:pt>
                <c:pt idx="60">
                  <c:v>2.6792799999999999E-7</c:v>
                </c:pt>
                <c:pt idx="61">
                  <c:v>2.6156599999999997E-7</c:v>
                </c:pt>
                <c:pt idx="62">
                  <c:v>2.5581299999999999E-7</c:v>
                </c:pt>
                <c:pt idx="63">
                  <c:v>2.4719700000000001E-7</c:v>
                </c:pt>
                <c:pt idx="64">
                  <c:v>2.4331599999999998E-7</c:v>
                </c:pt>
                <c:pt idx="65">
                  <c:v>2.4439599999999999E-7</c:v>
                </c:pt>
                <c:pt idx="66">
                  <c:v>2.3659700000000001E-7</c:v>
                </c:pt>
                <c:pt idx="67">
                  <c:v>2.3545300000000001E-7</c:v>
                </c:pt>
                <c:pt idx="68">
                  <c:v>2.2693100000000001E-7</c:v>
                </c:pt>
                <c:pt idx="69">
                  <c:v>2.2046300000000001E-7</c:v>
                </c:pt>
                <c:pt idx="70">
                  <c:v>2.1985900000000001E-7</c:v>
                </c:pt>
                <c:pt idx="71">
                  <c:v>2.19408E-7</c:v>
                </c:pt>
                <c:pt idx="72">
                  <c:v>2.09956E-7</c:v>
                </c:pt>
                <c:pt idx="73">
                  <c:v>2.0975100000000001E-7</c:v>
                </c:pt>
                <c:pt idx="74">
                  <c:v>2.0265200000000001E-7</c:v>
                </c:pt>
                <c:pt idx="75">
                  <c:v>1.95856E-7</c:v>
                </c:pt>
                <c:pt idx="76">
                  <c:v>1.9149400000000001E-7</c:v>
                </c:pt>
                <c:pt idx="77">
                  <c:v>1.9444099999999999E-7</c:v>
                </c:pt>
                <c:pt idx="78">
                  <c:v>1.8932800000000001E-7</c:v>
                </c:pt>
                <c:pt idx="79">
                  <c:v>1.8580999999999999E-7</c:v>
                </c:pt>
                <c:pt idx="80">
                  <c:v>1.83948E-7</c:v>
                </c:pt>
                <c:pt idx="81">
                  <c:v>1.8036899999999999E-7</c:v>
                </c:pt>
                <c:pt idx="82">
                  <c:v>1.7907500000000001E-7</c:v>
                </c:pt>
                <c:pt idx="83">
                  <c:v>1.77694E-7</c:v>
                </c:pt>
                <c:pt idx="84">
                  <c:v>1.73307E-7</c:v>
                </c:pt>
                <c:pt idx="85">
                  <c:v>1.6864699999999999E-7</c:v>
                </c:pt>
                <c:pt idx="86">
                  <c:v>1.65433E-7</c:v>
                </c:pt>
                <c:pt idx="87">
                  <c:v>1.7093200000000001E-7</c:v>
                </c:pt>
                <c:pt idx="88">
                  <c:v>1.7595100000000001E-7</c:v>
                </c:pt>
                <c:pt idx="89">
                  <c:v>1.8481600000000001E-7</c:v>
                </c:pt>
                <c:pt idx="90">
                  <c:v>1.96695E-7</c:v>
                </c:pt>
                <c:pt idx="91">
                  <c:v>2.00851E-7</c:v>
                </c:pt>
                <c:pt idx="92">
                  <c:v>2.08668E-7</c:v>
                </c:pt>
                <c:pt idx="93">
                  <c:v>2.1233900000000001E-7</c:v>
                </c:pt>
                <c:pt idx="94">
                  <c:v>2.1405599999999999E-7</c:v>
                </c:pt>
                <c:pt idx="95">
                  <c:v>2.1642900000000001E-7</c:v>
                </c:pt>
                <c:pt idx="96">
                  <c:v>2.1362999999999999E-7</c:v>
                </c:pt>
                <c:pt idx="97">
                  <c:v>2.11981E-7</c:v>
                </c:pt>
                <c:pt idx="98">
                  <c:v>2.1071299999999999E-7</c:v>
                </c:pt>
                <c:pt idx="99">
                  <c:v>2.1649E-7</c:v>
                </c:pt>
                <c:pt idx="100">
                  <c:v>2.1724500000000001E-7</c:v>
                </c:pt>
                <c:pt idx="101">
                  <c:v>2.11585E-7</c:v>
                </c:pt>
                <c:pt idx="102">
                  <c:v>2.0821499999999999E-7</c:v>
                </c:pt>
                <c:pt idx="103">
                  <c:v>2.0611299999999999E-7</c:v>
                </c:pt>
                <c:pt idx="104">
                  <c:v>2.0656299999999999E-7</c:v>
                </c:pt>
                <c:pt idx="105">
                  <c:v>2.0445499999999999E-7</c:v>
                </c:pt>
                <c:pt idx="106">
                  <c:v>2.0039699999999999E-7</c:v>
                </c:pt>
                <c:pt idx="107">
                  <c:v>1.97181E-7</c:v>
                </c:pt>
                <c:pt idx="108">
                  <c:v>1.9336100000000001E-7</c:v>
                </c:pt>
                <c:pt idx="109">
                  <c:v>1.8945099999999999E-7</c:v>
                </c:pt>
                <c:pt idx="110">
                  <c:v>1.9059599999999999E-7</c:v>
                </c:pt>
                <c:pt idx="111">
                  <c:v>1.8575400000000001E-7</c:v>
                </c:pt>
                <c:pt idx="112">
                  <c:v>1.82802E-7</c:v>
                </c:pt>
                <c:pt idx="113">
                  <c:v>1.7937900000000001E-7</c:v>
                </c:pt>
                <c:pt idx="114">
                  <c:v>1.7868899999999999E-7</c:v>
                </c:pt>
                <c:pt idx="115">
                  <c:v>1.7733499999999999E-7</c:v>
                </c:pt>
                <c:pt idx="116">
                  <c:v>1.73909E-7</c:v>
                </c:pt>
                <c:pt idx="117">
                  <c:v>1.7523299999999999E-7</c:v>
                </c:pt>
                <c:pt idx="118">
                  <c:v>1.67237E-7</c:v>
                </c:pt>
                <c:pt idx="119">
                  <c:v>1.6892100000000001E-7</c:v>
                </c:pt>
                <c:pt idx="120">
                  <c:v>1.6101799999999999E-7</c:v>
                </c:pt>
                <c:pt idx="121">
                  <c:v>1.60208E-7</c:v>
                </c:pt>
                <c:pt idx="122">
                  <c:v>1.59065E-7</c:v>
                </c:pt>
                <c:pt idx="123">
                  <c:v>1.54953E-7</c:v>
                </c:pt>
                <c:pt idx="124">
                  <c:v>1.5221599999999999E-7</c:v>
                </c:pt>
                <c:pt idx="125">
                  <c:v>1.5278900000000001E-7</c:v>
                </c:pt>
                <c:pt idx="126">
                  <c:v>1.4765500000000001E-7</c:v>
                </c:pt>
                <c:pt idx="127">
                  <c:v>1.445E-7</c:v>
                </c:pt>
                <c:pt idx="128">
                  <c:v>1.43541E-7</c:v>
                </c:pt>
                <c:pt idx="129">
                  <c:v>1.38945E-7</c:v>
                </c:pt>
                <c:pt idx="130">
                  <c:v>1.3969500000000001E-7</c:v>
                </c:pt>
                <c:pt idx="131">
                  <c:v>1.38735E-7</c:v>
                </c:pt>
                <c:pt idx="132">
                  <c:v>1.3612400000000001E-7</c:v>
                </c:pt>
                <c:pt idx="133">
                  <c:v>1.33902E-7</c:v>
                </c:pt>
                <c:pt idx="134">
                  <c:v>1.28529E-7</c:v>
                </c:pt>
                <c:pt idx="135">
                  <c:v>1.2870999999999999E-7</c:v>
                </c:pt>
                <c:pt idx="136">
                  <c:v>1.2429999999999999E-7</c:v>
                </c:pt>
                <c:pt idx="137">
                  <c:v>1.2288900000000001E-7</c:v>
                </c:pt>
                <c:pt idx="138">
                  <c:v>1.2426700000000001E-7</c:v>
                </c:pt>
                <c:pt idx="139">
                  <c:v>1.17578E-7</c:v>
                </c:pt>
                <c:pt idx="140">
                  <c:v>1.18418E-7</c:v>
                </c:pt>
                <c:pt idx="141">
                  <c:v>1.14606E-7</c:v>
                </c:pt>
                <c:pt idx="142">
                  <c:v>1.14305E-7</c:v>
                </c:pt>
                <c:pt idx="143">
                  <c:v>1.11936E-7</c:v>
                </c:pt>
                <c:pt idx="144">
                  <c:v>1.10645E-7</c:v>
                </c:pt>
                <c:pt idx="145">
                  <c:v>1.10618E-7</c:v>
                </c:pt>
                <c:pt idx="146">
                  <c:v>1.07377E-7</c:v>
                </c:pt>
                <c:pt idx="147">
                  <c:v>1.0183000000000001E-7</c:v>
                </c:pt>
                <c:pt idx="148">
                  <c:v>1.01919E-7</c:v>
                </c:pt>
                <c:pt idx="149">
                  <c:v>9.91006E-8</c:v>
                </c:pt>
                <c:pt idx="150">
                  <c:v>1.0209800000000001E-7</c:v>
                </c:pt>
                <c:pt idx="151">
                  <c:v>9.5922300000000007E-8</c:v>
                </c:pt>
                <c:pt idx="152">
                  <c:v>9.6282000000000001E-8</c:v>
                </c:pt>
                <c:pt idx="153">
                  <c:v>9.3224300000000004E-8</c:v>
                </c:pt>
                <c:pt idx="154">
                  <c:v>9.79615E-8</c:v>
                </c:pt>
                <c:pt idx="155">
                  <c:v>9.0046499999999998E-8</c:v>
                </c:pt>
                <c:pt idx="156">
                  <c:v>8.9296700000000006E-8</c:v>
                </c:pt>
                <c:pt idx="157">
                  <c:v>8.7318199999999999E-8</c:v>
                </c:pt>
                <c:pt idx="158">
                  <c:v>8.4920799999999999E-8</c:v>
                </c:pt>
                <c:pt idx="159">
                  <c:v>8.5189499999999997E-8</c:v>
                </c:pt>
                <c:pt idx="160">
                  <c:v>8.21345E-8</c:v>
                </c:pt>
                <c:pt idx="161">
                  <c:v>8.4321200000000002E-8</c:v>
                </c:pt>
                <c:pt idx="162">
                  <c:v>8.2762699999999995E-8</c:v>
                </c:pt>
                <c:pt idx="163">
                  <c:v>7.7098200000000004E-8</c:v>
                </c:pt>
                <c:pt idx="164">
                  <c:v>7.8297399999999998E-8</c:v>
                </c:pt>
                <c:pt idx="165">
                  <c:v>7.9706199999999997E-8</c:v>
                </c:pt>
                <c:pt idx="166">
                  <c:v>7.4671499999999995E-8</c:v>
                </c:pt>
                <c:pt idx="167">
                  <c:v>7.5090999999999994E-8</c:v>
                </c:pt>
                <c:pt idx="168">
                  <c:v>7.4701399999999997E-8</c:v>
                </c:pt>
                <c:pt idx="169">
                  <c:v>7.4582100000000004E-8</c:v>
                </c:pt>
                <c:pt idx="170">
                  <c:v>7.4222399999999996E-8</c:v>
                </c:pt>
                <c:pt idx="171">
                  <c:v>7.2245699999999994E-8</c:v>
                </c:pt>
                <c:pt idx="172">
                  <c:v>6.9338699999999993E-8</c:v>
                </c:pt>
                <c:pt idx="173">
                  <c:v>6.69725E-8</c:v>
                </c:pt>
                <c:pt idx="174">
                  <c:v>6.6254000000000006E-8</c:v>
                </c:pt>
                <c:pt idx="175">
                  <c:v>6.5953600000000001E-8</c:v>
                </c:pt>
                <c:pt idx="176">
                  <c:v>6.4036799999999995E-8</c:v>
                </c:pt>
                <c:pt idx="177">
                  <c:v>6.3557299999999994E-8</c:v>
                </c:pt>
                <c:pt idx="178">
                  <c:v>6.1969500000000004E-8</c:v>
                </c:pt>
                <c:pt idx="179">
                  <c:v>6.0442299999999996E-8</c:v>
                </c:pt>
                <c:pt idx="180">
                  <c:v>5.9604299999999999E-8</c:v>
                </c:pt>
                <c:pt idx="181">
                  <c:v>6.08313E-8</c:v>
                </c:pt>
                <c:pt idx="182">
                  <c:v>5.8585200000000002E-8</c:v>
                </c:pt>
                <c:pt idx="183">
                  <c:v>5.7298000000000001E-8</c:v>
                </c:pt>
                <c:pt idx="184">
                  <c:v>5.8585099999999997E-8</c:v>
                </c:pt>
                <c:pt idx="185">
                  <c:v>5.5291899999999998E-8</c:v>
                </c:pt>
                <c:pt idx="186">
                  <c:v>5.5710500000000001E-8</c:v>
                </c:pt>
                <c:pt idx="187">
                  <c:v>5.6249600000000002E-8</c:v>
                </c:pt>
                <c:pt idx="188">
                  <c:v>5.3974499999999998E-8</c:v>
                </c:pt>
                <c:pt idx="189">
                  <c:v>5.3435199999999999E-8</c:v>
                </c:pt>
                <c:pt idx="190">
                  <c:v>5.0949100000000001E-8</c:v>
                </c:pt>
                <c:pt idx="191">
                  <c:v>5.1817500000000001E-8</c:v>
                </c:pt>
                <c:pt idx="192">
                  <c:v>5.1608699999999999E-8</c:v>
                </c:pt>
                <c:pt idx="193">
                  <c:v>4.9333000000000002E-8</c:v>
                </c:pt>
                <c:pt idx="194">
                  <c:v>4.9123399999999998E-8</c:v>
                </c:pt>
                <c:pt idx="195">
                  <c:v>4.6668599999999997E-8</c:v>
                </c:pt>
                <c:pt idx="196">
                  <c:v>4.7206699999999997E-8</c:v>
                </c:pt>
                <c:pt idx="197">
                  <c:v>5.0021799999999999E-8</c:v>
                </c:pt>
                <c:pt idx="198">
                  <c:v>4.8315099999999998E-8</c:v>
                </c:pt>
                <c:pt idx="199">
                  <c:v>4.3495300000000003E-8</c:v>
                </c:pt>
                <c:pt idx="200">
                  <c:v>4.5560699999999997E-8</c:v>
                </c:pt>
                <c:pt idx="201">
                  <c:v>4.3195700000000002E-8</c:v>
                </c:pt>
                <c:pt idx="202">
                  <c:v>4.4273399999999997E-8</c:v>
                </c:pt>
                <c:pt idx="203">
                  <c:v>4.1130099999999997E-8</c:v>
                </c:pt>
                <c:pt idx="204">
                  <c:v>4.2537200000000003E-8</c:v>
                </c:pt>
                <c:pt idx="205">
                  <c:v>4.0891300000000002E-8</c:v>
                </c:pt>
                <c:pt idx="206">
                  <c:v>4.0262799999999997E-8</c:v>
                </c:pt>
                <c:pt idx="207">
                  <c:v>4.0142600000000002E-8</c:v>
                </c:pt>
                <c:pt idx="208">
                  <c:v>4.0891300000000002E-8</c:v>
                </c:pt>
                <c:pt idx="209">
                  <c:v>3.8796099999999998E-8</c:v>
                </c:pt>
                <c:pt idx="210">
                  <c:v>3.7539000000000003E-8</c:v>
                </c:pt>
                <c:pt idx="211">
                  <c:v>3.8077599999999997E-8</c:v>
                </c:pt>
                <c:pt idx="212">
                  <c:v>3.86461E-8</c:v>
                </c:pt>
                <c:pt idx="213">
                  <c:v>3.5953100000000003E-8</c:v>
                </c:pt>
                <c:pt idx="214">
                  <c:v>3.5981899999999999E-8</c:v>
                </c:pt>
                <c:pt idx="215">
                  <c:v>3.4785200000000001E-8</c:v>
                </c:pt>
                <c:pt idx="216">
                  <c:v>3.6820299999999998E-8</c:v>
                </c:pt>
                <c:pt idx="217">
                  <c:v>3.35587E-8</c:v>
                </c:pt>
                <c:pt idx="218">
                  <c:v>3.3768199999999999E-8</c:v>
                </c:pt>
                <c:pt idx="219">
                  <c:v>3.3378899999999999E-8</c:v>
                </c:pt>
                <c:pt idx="220">
                  <c:v>3.1822900000000001E-8</c:v>
                </c:pt>
                <c:pt idx="221">
                  <c:v>3.2720200000000002E-8</c:v>
                </c:pt>
                <c:pt idx="222">
                  <c:v>3.1254200000000001E-8</c:v>
                </c:pt>
                <c:pt idx="223">
                  <c:v>3.2450999999999997E-8</c:v>
                </c:pt>
                <c:pt idx="224">
                  <c:v>3.0506399999999997E-8</c:v>
                </c:pt>
                <c:pt idx="225">
                  <c:v>2.94592E-8</c:v>
                </c:pt>
                <c:pt idx="226">
                  <c:v>2.81427E-8</c:v>
                </c:pt>
                <c:pt idx="227">
                  <c:v>2.8860600000000001E-8</c:v>
                </c:pt>
                <c:pt idx="228">
                  <c:v>2.72751E-8</c:v>
                </c:pt>
                <c:pt idx="229">
                  <c:v>2.8591300000000001E-8</c:v>
                </c:pt>
                <c:pt idx="230">
                  <c:v>2.83822E-8</c:v>
                </c:pt>
                <c:pt idx="231">
                  <c:v>2.69757E-8</c:v>
                </c:pt>
                <c:pt idx="232">
                  <c:v>2.9129799999999999E-8</c:v>
                </c:pt>
                <c:pt idx="233">
                  <c:v>2.8322399999999999E-8</c:v>
                </c:pt>
                <c:pt idx="234">
                  <c:v>2.6796000000000001E-8</c:v>
                </c:pt>
                <c:pt idx="235">
                  <c:v>2.3984300000000001E-8</c:v>
                </c:pt>
                <c:pt idx="236">
                  <c:v>2.43429E-8</c:v>
                </c:pt>
                <c:pt idx="237">
                  <c:v>2.41334E-8</c:v>
                </c:pt>
                <c:pt idx="238">
                  <c:v>2.4372600000000001E-8</c:v>
                </c:pt>
                <c:pt idx="239">
                  <c:v>2.50907E-8</c:v>
                </c:pt>
                <c:pt idx="240">
                  <c:v>2.5060800000000001E-8</c:v>
                </c:pt>
                <c:pt idx="241">
                  <c:v>2.23985E-8</c:v>
                </c:pt>
                <c:pt idx="242">
                  <c:v>2.3415300000000001E-8</c:v>
                </c:pt>
                <c:pt idx="243">
                  <c:v>2.2158900000000001E-8</c:v>
                </c:pt>
                <c:pt idx="244">
                  <c:v>2.3684600000000002E-8</c:v>
                </c:pt>
                <c:pt idx="245">
                  <c:v>2.2638099999999999E-8</c:v>
                </c:pt>
                <c:pt idx="246">
                  <c:v>2.19796E-8</c:v>
                </c:pt>
                <c:pt idx="247">
                  <c:v>2.0633500000000001E-8</c:v>
                </c:pt>
                <c:pt idx="248">
                  <c:v>2.2159099999999999E-8</c:v>
                </c:pt>
                <c:pt idx="249">
                  <c:v>1.9975199999999999E-8</c:v>
                </c:pt>
                <c:pt idx="250">
                  <c:v>2.0813299999999999E-8</c:v>
                </c:pt>
                <c:pt idx="251">
                  <c:v>1.9496800000000002E-8</c:v>
                </c:pt>
                <c:pt idx="252">
                  <c:v>2.0244599999999999E-8</c:v>
                </c:pt>
                <c:pt idx="253">
                  <c:v>2.0274700000000002E-8</c:v>
                </c:pt>
                <c:pt idx="254">
                  <c:v>1.9975499999999999E-8</c:v>
                </c:pt>
                <c:pt idx="255">
                  <c:v>1.9676399999999999E-8</c:v>
                </c:pt>
                <c:pt idx="256">
                  <c:v>1.8928700000000001E-8</c:v>
                </c:pt>
                <c:pt idx="257">
                  <c:v>1.8868500000000001E-8</c:v>
                </c:pt>
                <c:pt idx="258">
                  <c:v>1.8838899999999999E-8</c:v>
                </c:pt>
                <c:pt idx="259">
                  <c:v>1.6775E-8</c:v>
                </c:pt>
                <c:pt idx="260">
                  <c:v>1.7373100000000002E-8</c:v>
                </c:pt>
                <c:pt idx="261">
                  <c:v>1.8121000000000001E-8</c:v>
                </c:pt>
                <c:pt idx="262">
                  <c:v>1.68945E-8</c:v>
                </c:pt>
                <c:pt idx="263">
                  <c:v>1.73732E-8</c:v>
                </c:pt>
                <c:pt idx="264">
                  <c:v>1.8689400000000001E-8</c:v>
                </c:pt>
                <c:pt idx="265">
                  <c:v>1.5847899999999999E-8</c:v>
                </c:pt>
                <c:pt idx="266">
                  <c:v>1.5488700000000001E-8</c:v>
                </c:pt>
                <c:pt idx="267">
                  <c:v>1.6984300000000001E-8</c:v>
                </c:pt>
                <c:pt idx="268">
                  <c:v>1.5997500000000001E-8</c:v>
                </c:pt>
                <c:pt idx="269">
                  <c:v>1.6027100000000001E-8</c:v>
                </c:pt>
                <c:pt idx="270">
                  <c:v>1.43222E-8</c:v>
                </c:pt>
                <c:pt idx="271">
                  <c:v>1.5578400000000001E-8</c:v>
                </c:pt>
                <c:pt idx="272">
                  <c:v>1.4113100000000001E-8</c:v>
                </c:pt>
                <c:pt idx="273">
                  <c:v>1.5548800000000002E-8</c:v>
                </c:pt>
                <c:pt idx="274">
                  <c:v>1.37241E-8</c:v>
                </c:pt>
                <c:pt idx="275">
                  <c:v>1.4172699999999999E-8</c:v>
                </c:pt>
                <c:pt idx="276">
                  <c:v>1.43524E-8</c:v>
                </c:pt>
                <c:pt idx="277">
                  <c:v>1.35149E-8</c:v>
                </c:pt>
                <c:pt idx="278">
                  <c:v>1.4711100000000001E-8</c:v>
                </c:pt>
                <c:pt idx="279">
                  <c:v>1.30962E-8</c:v>
                </c:pt>
                <c:pt idx="280">
                  <c:v>1.29169E-8</c:v>
                </c:pt>
                <c:pt idx="281">
                  <c:v>1.29169E-8</c:v>
                </c:pt>
                <c:pt idx="282">
                  <c:v>1.37542E-8</c:v>
                </c:pt>
                <c:pt idx="283">
                  <c:v>1.34252E-8</c:v>
                </c:pt>
                <c:pt idx="284">
                  <c:v>1.2228899999999999E-8</c:v>
                </c:pt>
                <c:pt idx="285">
                  <c:v>1.1989799999999999E-8</c:v>
                </c:pt>
                <c:pt idx="286">
                  <c:v>1.20197E-8</c:v>
                </c:pt>
                <c:pt idx="287">
                  <c:v>1.24682E-8</c:v>
                </c:pt>
                <c:pt idx="288">
                  <c:v>1.11524E-8</c:v>
                </c:pt>
                <c:pt idx="289">
                  <c:v>1.1511299999999999E-8</c:v>
                </c:pt>
                <c:pt idx="290">
                  <c:v>1.20495E-8</c:v>
                </c:pt>
                <c:pt idx="291">
                  <c:v>1.21992E-8</c:v>
                </c:pt>
                <c:pt idx="292">
                  <c:v>1.0733799999999999E-8</c:v>
                </c:pt>
                <c:pt idx="293">
                  <c:v>1.08534E-8</c:v>
                </c:pt>
                <c:pt idx="294">
                  <c:v>1.05243E-8</c:v>
                </c:pt>
                <c:pt idx="295">
                  <c:v>1.06441E-8</c:v>
                </c:pt>
                <c:pt idx="296">
                  <c:v>1.0404900000000001E-8</c:v>
                </c:pt>
                <c:pt idx="297">
                  <c:v>9.0591100000000006E-9</c:v>
                </c:pt>
                <c:pt idx="298">
                  <c:v>1.0016100000000001E-8</c:v>
                </c:pt>
                <c:pt idx="299">
                  <c:v>9.2984299999999997E-9</c:v>
                </c:pt>
                <c:pt idx="300">
                  <c:v>1.00759E-8</c:v>
                </c:pt>
                <c:pt idx="301">
                  <c:v>1.0075799999999999E-8</c:v>
                </c:pt>
                <c:pt idx="302">
                  <c:v>9.3282800000000008E-9</c:v>
                </c:pt>
                <c:pt idx="303">
                  <c:v>9.1787200000000007E-9</c:v>
                </c:pt>
                <c:pt idx="304">
                  <c:v>9.3880300000000007E-9</c:v>
                </c:pt>
                <c:pt idx="305">
                  <c:v>8.9395000000000004E-9</c:v>
                </c:pt>
                <c:pt idx="306">
                  <c:v>9.8067299999999997E-9</c:v>
                </c:pt>
                <c:pt idx="307">
                  <c:v>9.2984000000000001E-9</c:v>
                </c:pt>
                <c:pt idx="308">
                  <c:v>8.6106800000000007E-9</c:v>
                </c:pt>
                <c:pt idx="309">
                  <c:v>8.6404699999999992E-9</c:v>
                </c:pt>
                <c:pt idx="310">
                  <c:v>8.5210300000000003E-9</c:v>
                </c:pt>
                <c:pt idx="311">
                  <c:v>7.8930599999999992E-9</c:v>
                </c:pt>
                <c:pt idx="312">
                  <c:v>8.4609700000000008E-9</c:v>
                </c:pt>
                <c:pt idx="313">
                  <c:v>8.1920299999999995E-9</c:v>
                </c:pt>
                <c:pt idx="314">
                  <c:v>7.7137100000000007E-9</c:v>
                </c:pt>
                <c:pt idx="315">
                  <c:v>8.1321399999999996E-9</c:v>
                </c:pt>
                <c:pt idx="316">
                  <c:v>7.0855999999999996E-9</c:v>
                </c:pt>
                <c:pt idx="317">
                  <c:v>7.5640500000000002E-9</c:v>
                </c:pt>
                <c:pt idx="318">
                  <c:v>7.5640400000000003E-9</c:v>
                </c:pt>
                <c:pt idx="319">
                  <c:v>7.3248999999999998E-9</c:v>
                </c:pt>
                <c:pt idx="320">
                  <c:v>7.6538600000000003E-9</c:v>
                </c:pt>
                <c:pt idx="321">
                  <c:v>7.7435100000000007E-9</c:v>
                </c:pt>
                <c:pt idx="322">
                  <c:v>7.83325E-9</c:v>
                </c:pt>
                <c:pt idx="323">
                  <c:v>6.3980300000000001E-9</c:v>
                </c:pt>
                <c:pt idx="324">
                  <c:v>7.8929400000000007E-9</c:v>
                </c:pt>
                <c:pt idx="325">
                  <c:v>7.3248000000000002E-9</c:v>
                </c:pt>
                <c:pt idx="326">
                  <c:v>6.7866200000000003E-9</c:v>
                </c:pt>
                <c:pt idx="327">
                  <c:v>6.2185100000000003E-9</c:v>
                </c:pt>
                <c:pt idx="328">
                  <c:v>7.2650500000000003E-9</c:v>
                </c:pt>
                <c:pt idx="329">
                  <c:v>5.7701000000000002E-9</c:v>
                </c:pt>
                <c:pt idx="330">
                  <c:v>6.66702E-9</c:v>
                </c:pt>
                <c:pt idx="331">
                  <c:v>6.2185000000000004E-9</c:v>
                </c:pt>
                <c:pt idx="332">
                  <c:v>5.7700099999999996E-9</c:v>
                </c:pt>
                <c:pt idx="333">
                  <c:v>6.3680100000000002E-9</c:v>
                </c:pt>
                <c:pt idx="334">
                  <c:v>6.3979600000000001E-9</c:v>
                </c:pt>
                <c:pt idx="335">
                  <c:v>6.2784299999999998E-9</c:v>
                </c:pt>
                <c:pt idx="336">
                  <c:v>5.4112499999999999E-9</c:v>
                </c:pt>
                <c:pt idx="337">
                  <c:v>5.5906399999999996E-9</c:v>
                </c:pt>
                <c:pt idx="338">
                  <c:v>5.6504499999999997E-9</c:v>
                </c:pt>
                <c:pt idx="339">
                  <c:v>6.4876799999999997E-9</c:v>
                </c:pt>
                <c:pt idx="340">
                  <c:v>5.5608000000000001E-9</c:v>
                </c:pt>
                <c:pt idx="341">
                  <c:v>5.8598600000000001E-9</c:v>
                </c:pt>
                <c:pt idx="342">
                  <c:v>5.0824099999999996E-9</c:v>
                </c:pt>
                <c:pt idx="343">
                  <c:v>5.0525500000000003E-9</c:v>
                </c:pt>
                <c:pt idx="344">
                  <c:v>5.4410900000000003E-9</c:v>
                </c:pt>
                <c:pt idx="345">
                  <c:v>5.88967E-9</c:v>
                </c:pt>
                <c:pt idx="346">
                  <c:v>5.2318500000000003E-9</c:v>
                </c:pt>
                <c:pt idx="347">
                  <c:v>5.29169E-9</c:v>
                </c:pt>
                <c:pt idx="348">
                  <c:v>5.0824099999999996E-9</c:v>
                </c:pt>
                <c:pt idx="349">
                  <c:v>5.6804000000000004E-9</c:v>
                </c:pt>
                <c:pt idx="350">
                  <c:v>4.9627799999999997E-9</c:v>
                </c:pt>
                <c:pt idx="351">
                  <c:v>4.3648300000000001E-9</c:v>
                </c:pt>
                <c:pt idx="352">
                  <c:v>5.1123100000000001E-9</c:v>
                </c:pt>
                <c:pt idx="353">
                  <c:v>4.90301E-9</c:v>
                </c:pt>
                <c:pt idx="354">
                  <c:v>4.6339400000000002E-9</c:v>
                </c:pt>
                <c:pt idx="355">
                  <c:v>4.30503E-9</c:v>
                </c:pt>
                <c:pt idx="356">
                  <c:v>4.8730899999999998E-9</c:v>
                </c:pt>
                <c:pt idx="357">
                  <c:v>4.9926599999999996E-9</c:v>
                </c:pt>
                <c:pt idx="358">
                  <c:v>3.76686E-9</c:v>
                </c:pt>
                <c:pt idx="359">
                  <c:v>4.2750800000000001E-9</c:v>
                </c:pt>
                <c:pt idx="360">
                  <c:v>4.1554699999999999E-9</c:v>
                </c:pt>
                <c:pt idx="361">
                  <c:v>4.5142999999999996E-9</c:v>
                </c:pt>
                <c:pt idx="362">
                  <c:v>4.2751199999999996E-9</c:v>
                </c:pt>
                <c:pt idx="363">
                  <c:v>3.67717E-9</c:v>
                </c:pt>
                <c:pt idx="364">
                  <c:v>4.3050499999999997E-9</c:v>
                </c:pt>
                <c:pt idx="365">
                  <c:v>4.8133399999999998E-9</c:v>
                </c:pt>
                <c:pt idx="366">
                  <c:v>3.9462399999999998E-9</c:v>
                </c:pt>
                <c:pt idx="367">
                  <c:v>3.8565699999999996E-9</c:v>
                </c:pt>
                <c:pt idx="368">
                  <c:v>3.9762000000000004E-9</c:v>
                </c:pt>
                <c:pt idx="369">
                  <c:v>3.7668899999999996E-9</c:v>
                </c:pt>
                <c:pt idx="370">
                  <c:v>3.6473200000000002E-9</c:v>
                </c:pt>
                <c:pt idx="371">
                  <c:v>2.89986E-9</c:v>
                </c:pt>
                <c:pt idx="372">
                  <c:v>4.1255999999999999E-9</c:v>
                </c:pt>
                <c:pt idx="373">
                  <c:v>3.9162899999999999E-9</c:v>
                </c:pt>
                <c:pt idx="374">
                  <c:v>4.12566E-9</c:v>
                </c:pt>
                <c:pt idx="375">
                  <c:v>3.9462499999999997E-9</c:v>
                </c:pt>
                <c:pt idx="376">
                  <c:v>3.49777E-9</c:v>
                </c:pt>
                <c:pt idx="377">
                  <c:v>3.5874999999999999E-9</c:v>
                </c:pt>
                <c:pt idx="378">
                  <c:v>3.1391099999999999E-9</c:v>
                </c:pt>
                <c:pt idx="379">
                  <c:v>3.1091200000000001E-9</c:v>
                </c:pt>
                <c:pt idx="380">
                  <c:v>3.0791800000000001E-9</c:v>
                </c:pt>
                <c:pt idx="381">
                  <c:v>3.1389900000000001E-9</c:v>
                </c:pt>
                <c:pt idx="382">
                  <c:v>3.3184099999999999E-9</c:v>
                </c:pt>
                <c:pt idx="383">
                  <c:v>2.9297699999999999E-9</c:v>
                </c:pt>
                <c:pt idx="384">
                  <c:v>3.5276300000000002E-9</c:v>
                </c:pt>
                <c:pt idx="385">
                  <c:v>3.1091500000000002E-9</c:v>
                </c:pt>
                <c:pt idx="386">
                  <c:v>3.3483300000000002E-9</c:v>
                </c:pt>
                <c:pt idx="387">
                  <c:v>2.9895099999999999E-9</c:v>
                </c:pt>
                <c:pt idx="388">
                  <c:v>3.10916E-9</c:v>
                </c:pt>
                <c:pt idx="389">
                  <c:v>2.7802500000000002E-9</c:v>
                </c:pt>
                <c:pt idx="390">
                  <c:v>3.3482899999999998E-9</c:v>
                </c:pt>
                <c:pt idx="391">
                  <c:v>2.9895199999999998E-9</c:v>
                </c:pt>
                <c:pt idx="392">
                  <c:v>2.1524499999999999E-9</c:v>
                </c:pt>
                <c:pt idx="393">
                  <c:v>3.139E-9</c:v>
                </c:pt>
                <c:pt idx="394">
                  <c:v>2.81014E-9</c:v>
                </c:pt>
                <c:pt idx="395">
                  <c:v>3.2885699999999999E-9</c:v>
                </c:pt>
                <c:pt idx="396">
                  <c:v>2.4215E-9</c:v>
                </c:pt>
                <c:pt idx="397">
                  <c:v>2.7802600000000001E-9</c:v>
                </c:pt>
                <c:pt idx="398">
                  <c:v>3.1091099999999998E-9</c:v>
                </c:pt>
                <c:pt idx="399">
                  <c:v>2.2122299999999999E-9</c:v>
                </c:pt>
                <c:pt idx="400">
                  <c:v>2.12254E-9</c:v>
                </c:pt>
                <c:pt idx="401">
                  <c:v>2.5709800000000002E-9</c:v>
                </c:pt>
                <c:pt idx="402">
                  <c:v>2.6008900000000001E-9</c:v>
                </c:pt>
                <c:pt idx="403">
                  <c:v>2.5112000000000002E-9</c:v>
                </c:pt>
                <c:pt idx="404">
                  <c:v>2.4513799999999999E-9</c:v>
                </c:pt>
                <c:pt idx="405">
                  <c:v>2.3019300000000001E-9</c:v>
                </c:pt>
                <c:pt idx="406">
                  <c:v>2.6607000000000001E-9</c:v>
                </c:pt>
                <c:pt idx="407">
                  <c:v>2.69058E-9</c:v>
                </c:pt>
                <c:pt idx="408">
                  <c:v>2.1524499999999999E-9</c:v>
                </c:pt>
                <c:pt idx="409">
                  <c:v>2.42153E-9</c:v>
                </c:pt>
                <c:pt idx="410">
                  <c:v>2.0926200000000002E-9</c:v>
                </c:pt>
                <c:pt idx="411">
                  <c:v>1.8833699999999999E-9</c:v>
                </c:pt>
                <c:pt idx="412">
                  <c:v>2.18235E-9</c:v>
                </c:pt>
                <c:pt idx="413">
                  <c:v>2.1225300000000001E-9</c:v>
                </c:pt>
                <c:pt idx="414">
                  <c:v>2.3616800000000001E-9</c:v>
                </c:pt>
                <c:pt idx="415">
                  <c:v>2.0328400000000002E-9</c:v>
                </c:pt>
                <c:pt idx="416">
                  <c:v>2.12254E-9</c:v>
                </c:pt>
                <c:pt idx="417">
                  <c:v>2.09263E-9</c:v>
                </c:pt>
                <c:pt idx="418">
                  <c:v>2.4513900000000002E-9</c:v>
                </c:pt>
                <c:pt idx="419">
                  <c:v>1.9431600000000001E-9</c:v>
                </c:pt>
                <c:pt idx="420">
                  <c:v>2.1524300000000002E-9</c:v>
                </c:pt>
                <c:pt idx="421">
                  <c:v>2.2421699999999999E-9</c:v>
                </c:pt>
                <c:pt idx="422">
                  <c:v>1.55453E-9</c:v>
                </c:pt>
                <c:pt idx="423">
                  <c:v>1.6741300000000001E-9</c:v>
                </c:pt>
                <c:pt idx="424">
                  <c:v>2.1225600000000002E-9</c:v>
                </c:pt>
                <c:pt idx="425">
                  <c:v>2.0627399999999998E-9</c:v>
                </c:pt>
                <c:pt idx="426">
                  <c:v>2.2720099999999999E-9</c:v>
                </c:pt>
                <c:pt idx="427">
                  <c:v>1.64423E-9</c:v>
                </c:pt>
                <c:pt idx="428">
                  <c:v>1.76379E-9</c:v>
                </c:pt>
                <c:pt idx="429">
                  <c:v>1.8534800000000001E-9</c:v>
                </c:pt>
                <c:pt idx="430">
                  <c:v>2.1823400000000001E-9</c:v>
                </c:pt>
                <c:pt idx="431">
                  <c:v>1.5844300000000001E-9</c:v>
                </c:pt>
                <c:pt idx="432">
                  <c:v>1.6442199999999999E-9</c:v>
                </c:pt>
                <c:pt idx="433">
                  <c:v>1.9132699999999999E-9</c:v>
                </c:pt>
                <c:pt idx="434">
                  <c:v>1.8834099999999998E-9</c:v>
                </c:pt>
                <c:pt idx="435">
                  <c:v>1.7936999999999999E-9</c:v>
                </c:pt>
                <c:pt idx="436">
                  <c:v>2.0029999999999998E-9</c:v>
                </c:pt>
                <c:pt idx="437">
                  <c:v>2.06276E-9</c:v>
                </c:pt>
                <c:pt idx="438">
                  <c:v>1.4947300000000001E-9</c:v>
                </c:pt>
                <c:pt idx="439">
                  <c:v>1.8833699999999999E-9</c:v>
                </c:pt>
                <c:pt idx="440">
                  <c:v>1.8236E-9</c:v>
                </c:pt>
                <c:pt idx="441">
                  <c:v>2.30194E-9</c:v>
                </c:pt>
                <c:pt idx="442">
                  <c:v>1.4050399999999999E-9</c:v>
                </c:pt>
                <c:pt idx="443">
                  <c:v>1.6442100000000001E-9</c:v>
                </c:pt>
                <c:pt idx="444">
                  <c:v>1.61431E-9</c:v>
                </c:pt>
                <c:pt idx="445">
                  <c:v>1.7637800000000001E-9</c:v>
                </c:pt>
                <c:pt idx="446">
                  <c:v>1.9133E-9</c:v>
                </c:pt>
                <c:pt idx="447">
                  <c:v>1.46483E-9</c:v>
                </c:pt>
                <c:pt idx="448">
                  <c:v>1.28546E-9</c:v>
                </c:pt>
                <c:pt idx="449">
                  <c:v>1.6442100000000001E-9</c:v>
                </c:pt>
                <c:pt idx="450">
                  <c:v>1.67409E-9</c:v>
                </c:pt>
                <c:pt idx="451">
                  <c:v>1.0462899999999999E-9</c:v>
                </c:pt>
                <c:pt idx="452">
                  <c:v>1.3153899999999999E-9</c:v>
                </c:pt>
                <c:pt idx="453">
                  <c:v>1.4050300000000001E-9</c:v>
                </c:pt>
                <c:pt idx="454">
                  <c:v>1.8833699999999999E-9</c:v>
                </c:pt>
                <c:pt idx="455">
                  <c:v>1.6442199999999999E-9</c:v>
                </c:pt>
                <c:pt idx="456">
                  <c:v>1.9730599999999998E-9</c:v>
                </c:pt>
                <c:pt idx="457">
                  <c:v>1.4947399999999999E-9</c:v>
                </c:pt>
                <c:pt idx="458">
                  <c:v>1.6741099999999999E-9</c:v>
                </c:pt>
                <c:pt idx="459">
                  <c:v>1.40505E-9</c:v>
                </c:pt>
                <c:pt idx="460">
                  <c:v>1.6143200000000001E-9</c:v>
                </c:pt>
                <c:pt idx="461">
                  <c:v>1.2256600000000001E-9</c:v>
                </c:pt>
                <c:pt idx="462">
                  <c:v>1.37516E-9</c:v>
                </c:pt>
                <c:pt idx="463">
                  <c:v>1.3153600000000001E-9</c:v>
                </c:pt>
                <c:pt idx="464">
                  <c:v>1.58442E-9</c:v>
                </c:pt>
                <c:pt idx="465">
                  <c:v>1.34526E-9</c:v>
                </c:pt>
                <c:pt idx="466">
                  <c:v>1.37516E-9</c:v>
                </c:pt>
                <c:pt idx="467">
                  <c:v>1.31537E-9</c:v>
                </c:pt>
                <c:pt idx="468">
                  <c:v>1.16587E-9</c:v>
                </c:pt>
                <c:pt idx="469">
                  <c:v>1.40505E-9</c:v>
                </c:pt>
                <c:pt idx="470">
                  <c:v>1.19578E-9</c:v>
                </c:pt>
                <c:pt idx="471">
                  <c:v>1.2555799999999999E-9</c:v>
                </c:pt>
                <c:pt idx="472">
                  <c:v>1.19578E-9</c:v>
                </c:pt>
                <c:pt idx="473">
                  <c:v>1.31537E-9</c:v>
                </c:pt>
                <c:pt idx="474">
                  <c:v>1.0463E-9</c:v>
                </c:pt>
                <c:pt idx="475">
                  <c:v>1.4349500000000001E-9</c:v>
                </c:pt>
                <c:pt idx="476">
                  <c:v>1.37515E-9</c:v>
                </c:pt>
                <c:pt idx="477">
                  <c:v>1.1658799999999999E-9</c:v>
                </c:pt>
                <c:pt idx="478">
                  <c:v>1.5545E-9</c:v>
                </c:pt>
                <c:pt idx="479">
                  <c:v>1.5545400000000001E-9</c:v>
                </c:pt>
                <c:pt idx="480">
                  <c:v>1.1060900000000001E-9</c:v>
                </c:pt>
                <c:pt idx="481">
                  <c:v>1.2256899999999999E-9</c:v>
                </c:pt>
                <c:pt idx="482">
                  <c:v>1.2256800000000001E-9</c:v>
                </c:pt>
                <c:pt idx="483">
                  <c:v>1.61431E-9</c:v>
                </c:pt>
                <c:pt idx="484">
                  <c:v>1.01643E-9</c:v>
                </c:pt>
                <c:pt idx="485">
                  <c:v>1.43496E-9</c:v>
                </c:pt>
                <c:pt idx="486">
                  <c:v>8.6694300000000003E-10</c:v>
                </c:pt>
                <c:pt idx="487">
                  <c:v>9.2672999999999996E-10</c:v>
                </c:pt>
                <c:pt idx="488">
                  <c:v>1.1060999999999999E-9</c:v>
                </c:pt>
                <c:pt idx="489">
                  <c:v>1.3153800000000001E-9</c:v>
                </c:pt>
                <c:pt idx="490">
                  <c:v>1.4648699999999999E-9</c:v>
                </c:pt>
                <c:pt idx="491">
                  <c:v>9.5662899999999992E-10</c:v>
                </c:pt>
                <c:pt idx="492">
                  <c:v>1.22567E-9</c:v>
                </c:pt>
                <c:pt idx="493">
                  <c:v>1.0762000000000001E-9</c:v>
                </c:pt>
                <c:pt idx="494">
                  <c:v>1.28546E-9</c:v>
                </c:pt>
                <c:pt idx="495">
                  <c:v>1.136E-9</c:v>
                </c:pt>
                <c:pt idx="496">
                  <c:v>1.0163999999999999E-9</c:v>
                </c:pt>
                <c:pt idx="497">
                  <c:v>1.3153399999999999E-9</c:v>
                </c:pt>
                <c:pt idx="498">
                  <c:v>1.01641E-9</c:v>
                </c:pt>
                <c:pt idx="499">
                  <c:v>9.2673299999999999E-10</c:v>
                </c:pt>
                <c:pt idx="500">
                  <c:v>1.1360100000000001E-9</c:v>
                </c:pt>
                <c:pt idx="501">
                  <c:v>1.04632E-9</c:v>
                </c:pt>
                <c:pt idx="502">
                  <c:v>1.0762000000000001E-9</c:v>
                </c:pt>
                <c:pt idx="503">
                  <c:v>1.0762000000000001E-9</c:v>
                </c:pt>
                <c:pt idx="504">
                  <c:v>7.7724999999999998E-10</c:v>
                </c:pt>
                <c:pt idx="505">
                  <c:v>9.26722E-10</c:v>
                </c:pt>
                <c:pt idx="506">
                  <c:v>1.1957900000000001E-9</c:v>
                </c:pt>
                <c:pt idx="507">
                  <c:v>8.3705000000000002E-10</c:v>
                </c:pt>
                <c:pt idx="508">
                  <c:v>9.8652800000000009E-10</c:v>
                </c:pt>
                <c:pt idx="509">
                  <c:v>1.0762000000000001E-9</c:v>
                </c:pt>
                <c:pt idx="510">
                  <c:v>7.77252E-10</c:v>
                </c:pt>
                <c:pt idx="511">
                  <c:v>9.2671200000000002E-10</c:v>
                </c:pt>
                <c:pt idx="512">
                  <c:v>6.8756900000000003E-10</c:v>
                </c:pt>
                <c:pt idx="513">
                  <c:v>1.10608E-9</c:v>
                </c:pt>
                <c:pt idx="514">
                  <c:v>1.1359899999999999E-9</c:v>
                </c:pt>
                <c:pt idx="515">
                  <c:v>9.5661000000000007E-10</c:v>
                </c:pt>
                <c:pt idx="516">
                  <c:v>9.2672999999999996E-10</c:v>
                </c:pt>
                <c:pt idx="517">
                  <c:v>8.0714600000000002E-10</c:v>
                </c:pt>
                <c:pt idx="518">
                  <c:v>1.0762000000000001E-9</c:v>
                </c:pt>
                <c:pt idx="519">
                  <c:v>5.9788599999999996E-10</c:v>
                </c:pt>
                <c:pt idx="520">
                  <c:v>8.6693499999999996E-10</c:v>
                </c:pt>
                <c:pt idx="521">
                  <c:v>1.07622E-9</c:v>
                </c:pt>
                <c:pt idx="522">
                  <c:v>1.0463E-9</c:v>
                </c:pt>
                <c:pt idx="523">
                  <c:v>8.9682100000000002E-10</c:v>
                </c:pt>
                <c:pt idx="524">
                  <c:v>1.1659000000000001E-9</c:v>
                </c:pt>
                <c:pt idx="525">
                  <c:v>8.3703099999999996E-10</c:v>
                </c:pt>
                <c:pt idx="526">
                  <c:v>1.19576E-9</c:v>
                </c:pt>
                <c:pt idx="527">
                  <c:v>7.1746499999999996E-10</c:v>
                </c:pt>
                <c:pt idx="528">
                  <c:v>1.0463100000000001E-9</c:v>
                </c:pt>
                <c:pt idx="529">
                  <c:v>9.2672500000000002E-10</c:v>
                </c:pt>
                <c:pt idx="530">
                  <c:v>7.77241E-10</c:v>
                </c:pt>
                <c:pt idx="531">
                  <c:v>1.0762000000000001E-9</c:v>
                </c:pt>
                <c:pt idx="532">
                  <c:v>9.865170000000001E-10</c:v>
                </c:pt>
                <c:pt idx="533">
                  <c:v>1.0762000000000001E-9</c:v>
                </c:pt>
                <c:pt idx="534">
                  <c:v>7.1746000000000002E-10</c:v>
                </c:pt>
                <c:pt idx="535">
                  <c:v>9.2674900000000002E-10</c:v>
                </c:pt>
                <c:pt idx="536">
                  <c:v>1.2854499999999999E-9</c:v>
                </c:pt>
                <c:pt idx="537">
                  <c:v>7.7724400000000003E-10</c:v>
                </c:pt>
                <c:pt idx="538">
                  <c:v>8.3703099999999996E-10</c:v>
                </c:pt>
                <c:pt idx="539">
                  <c:v>8.9684199999999999E-10</c:v>
                </c:pt>
                <c:pt idx="540">
                  <c:v>8.3703700000000001E-10</c:v>
                </c:pt>
                <c:pt idx="541">
                  <c:v>1.0463E-9</c:v>
                </c:pt>
                <c:pt idx="542">
                  <c:v>5.0821299999999997E-10</c:v>
                </c:pt>
                <c:pt idx="543">
                  <c:v>6.8758799999999998E-10</c:v>
                </c:pt>
                <c:pt idx="544">
                  <c:v>8.9683699999999995E-10</c:v>
                </c:pt>
                <c:pt idx="545">
                  <c:v>9.8652000000000002E-10</c:v>
                </c:pt>
                <c:pt idx="546">
                  <c:v>1.0164200000000001E-9</c:v>
                </c:pt>
                <c:pt idx="547">
                  <c:v>8.6693000000000002E-10</c:v>
                </c:pt>
                <c:pt idx="548">
                  <c:v>6.8756099999999996E-10</c:v>
                </c:pt>
                <c:pt idx="549">
                  <c:v>7.4735300000000004E-10</c:v>
                </c:pt>
                <c:pt idx="550">
                  <c:v>7.7726299999999999E-10</c:v>
                </c:pt>
                <c:pt idx="551">
                  <c:v>8.3704699999999999E-10</c:v>
                </c:pt>
                <c:pt idx="552">
                  <c:v>7.1747100000000001E-10</c:v>
                </c:pt>
                <c:pt idx="553">
                  <c:v>9.865170000000001E-10</c:v>
                </c:pt>
                <c:pt idx="554">
                  <c:v>8.6692499999999998E-10</c:v>
                </c:pt>
                <c:pt idx="555">
                  <c:v>5.3809399999999998E-10</c:v>
                </c:pt>
                <c:pt idx="556">
                  <c:v>6.57686E-10</c:v>
                </c:pt>
                <c:pt idx="557">
                  <c:v>8.3704699999999999E-10</c:v>
                </c:pt>
                <c:pt idx="558">
                  <c:v>8.3705499999999996E-10</c:v>
                </c:pt>
                <c:pt idx="559">
                  <c:v>4.7830400000000003E-10</c:v>
                </c:pt>
                <c:pt idx="560">
                  <c:v>8.0713800000000005E-10</c:v>
                </c:pt>
                <c:pt idx="561">
                  <c:v>9.2672800000000005E-10</c:v>
                </c:pt>
                <c:pt idx="562">
                  <c:v>1.0163999999999999E-9</c:v>
                </c:pt>
                <c:pt idx="563">
                  <c:v>9.5662699999999991E-10</c:v>
                </c:pt>
                <c:pt idx="564">
                  <c:v>6.8756399999999998E-10</c:v>
                </c:pt>
                <c:pt idx="565">
                  <c:v>9.5662399999999998E-10</c:v>
                </c:pt>
                <c:pt idx="566">
                  <c:v>8.9685299999999998E-10</c:v>
                </c:pt>
                <c:pt idx="567">
                  <c:v>6.5767299999999999E-10</c:v>
                </c:pt>
                <c:pt idx="568">
                  <c:v>6.5766500000000002E-10</c:v>
                </c:pt>
                <c:pt idx="569">
                  <c:v>6.5769699999999999E-10</c:v>
                </c:pt>
                <c:pt idx="570">
                  <c:v>6.8756099999999996E-10</c:v>
                </c:pt>
                <c:pt idx="571">
                  <c:v>7.4734799999999999E-10</c:v>
                </c:pt>
                <c:pt idx="572">
                  <c:v>6.2778700000000004E-10</c:v>
                </c:pt>
                <c:pt idx="573">
                  <c:v>5.3808800000000003E-10</c:v>
                </c:pt>
                <c:pt idx="574">
                  <c:v>8.3705300000000005E-10</c:v>
                </c:pt>
                <c:pt idx="575">
                  <c:v>1.04632E-9</c:v>
                </c:pt>
                <c:pt idx="576">
                  <c:v>7.7725999999999996E-10</c:v>
                </c:pt>
                <c:pt idx="577">
                  <c:v>2.9893799999999999E-10</c:v>
                </c:pt>
                <c:pt idx="578">
                  <c:v>6.87566E-10</c:v>
                </c:pt>
                <c:pt idx="579">
                  <c:v>8.0713999999999997E-10</c:v>
                </c:pt>
                <c:pt idx="580">
                  <c:v>6.5768099999999995E-10</c:v>
                </c:pt>
                <c:pt idx="581">
                  <c:v>7.4735300000000004E-10</c:v>
                </c:pt>
                <c:pt idx="582">
                  <c:v>8.6693300000000005E-10</c:v>
                </c:pt>
                <c:pt idx="583">
                  <c:v>7.4735300000000004E-10</c:v>
                </c:pt>
                <c:pt idx="584">
                  <c:v>6.8755600000000002E-10</c:v>
                </c:pt>
                <c:pt idx="585">
                  <c:v>5.08192E-10</c:v>
                </c:pt>
                <c:pt idx="586">
                  <c:v>7.1745199999999995E-10</c:v>
                </c:pt>
                <c:pt idx="587">
                  <c:v>8.6693499999999996E-10</c:v>
                </c:pt>
                <c:pt idx="588">
                  <c:v>7.4735300000000004E-10</c:v>
                </c:pt>
                <c:pt idx="589">
                  <c:v>7.47361E-10</c:v>
                </c:pt>
                <c:pt idx="590">
                  <c:v>6.2778999999999996E-10</c:v>
                </c:pt>
                <c:pt idx="591">
                  <c:v>5.9787799999999999E-10</c:v>
                </c:pt>
                <c:pt idx="592">
                  <c:v>5.9789700000000005E-10</c:v>
                </c:pt>
                <c:pt idx="593">
                  <c:v>7.4736400000000003E-10</c:v>
                </c:pt>
                <c:pt idx="594">
                  <c:v>7.1746499999999996E-10</c:v>
                </c:pt>
                <c:pt idx="595">
                  <c:v>8.6694100000000002E-10</c:v>
                </c:pt>
                <c:pt idx="596">
                  <c:v>7.7725500000000002E-10</c:v>
                </c:pt>
                <c:pt idx="597">
                  <c:v>5.0819500000000002E-10</c:v>
                </c:pt>
                <c:pt idx="598">
                  <c:v>5.9788300000000003E-10</c:v>
                </c:pt>
                <c:pt idx="599">
                  <c:v>7.17457E-10</c:v>
                </c:pt>
                <c:pt idx="600">
                  <c:v>6.8756099999999996E-10</c:v>
                </c:pt>
                <c:pt idx="601">
                  <c:v>9.8649899999999995E-10</c:v>
                </c:pt>
                <c:pt idx="602">
                  <c:v>7.17481E-10</c:v>
                </c:pt>
                <c:pt idx="603">
                  <c:v>8.3703700000000001E-10</c:v>
                </c:pt>
                <c:pt idx="604">
                  <c:v>6.2777899999999997E-10</c:v>
                </c:pt>
                <c:pt idx="605">
                  <c:v>2.39151E-10</c:v>
                </c:pt>
                <c:pt idx="606">
                  <c:v>7.17457E-10</c:v>
                </c:pt>
                <c:pt idx="607">
                  <c:v>6.2777400000000003E-10</c:v>
                </c:pt>
                <c:pt idx="608">
                  <c:v>6.8755800000000004E-10</c:v>
                </c:pt>
                <c:pt idx="609">
                  <c:v>6.2778199999999999E-10</c:v>
                </c:pt>
                <c:pt idx="610">
                  <c:v>6.5768099999999995E-10</c:v>
                </c:pt>
                <c:pt idx="611">
                  <c:v>5.3809399999999998E-10</c:v>
                </c:pt>
                <c:pt idx="612">
                  <c:v>6.5767299999999999E-10</c:v>
                </c:pt>
                <c:pt idx="613">
                  <c:v>8.9682300000000004E-10</c:v>
                </c:pt>
                <c:pt idx="614">
                  <c:v>7.7724999999999998E-10</c:v>
                </c:pt>
                <c:pt idx="615">
                  <c:v>7.4735899999999998E-10</c:v>
                </c:pt>
                <c:pt idx="616">
                  <c:v>8.6693799999999999E-10</c:v>
                </c:pt>
                <c:pt idx="617">
                  <c:v>7.1746499999999996E-10</c:v>
                </c:pt>
                <c:pt idx="618">
                  <c:v>5.0819999999999996E-10</c:v>
                </c:pt>
                <c:pt idx="619">
                  <c:v>6.8756399999999998E-10</c:v>
                </c:pt>
                <c:pt idx="620">
                  <c:v>5.3809900000000003E-10</c:v>
                </c:pt>
                <c:pt idx="621">
                  <c:v>7.4736899999999997E-10</c:v>
                </c:pt>
                <c:pt idx="622">
                  <c:v>8.0714299999999999E-10</c:v>
                </c:pt>
                <c:pt idx="623">
                  <c:v>5.6798399999999997E-10</c:v>
                </c:pt>
                <c:pt idx="624">
                  <c:v>5.0820299999999999E-10</c:v>
                </c:pt>
                <c:pt idx="625">
                  <c:v>7.1746499999999996E-10</c:v>
                </c:pt>
                <c:pt idx="626">
                  <c:v>6.5767299999999999E-10</c:v>
                </c:pt>
                <c:pt idx="627">
                  <c:v>6.87566E-10</c:v>
                </c:pt>
                <c:pt idx="628">
                  <c:v>5.0818899999999997E-10</c:v>
                </c:pt>
                <c:pt idx="629">
                  <c:v>5.38096E-10</c:v>
                </c:pt>
                <c:pt idx="630">
                  <c:v>4.1852199999999998E-10</c:v>
                </c:pt>
                <c:pt idx="631">
                  <c:v>8.0715399999999998E-10</c:v>
                </c:pt>
                <c:pt idx="632">
                  <c:v>5.0819700000000004E-10</c:v>
                </c:pt>
                <c:pt idx="633">
                  <c:v>5.6799200000000004E-10</c:v>
                </c:pt>
                <c:pt idx="634">
                  <c:v>5.38096E-10</c:v>
                </c:pt>
                <c:pt idx="635">
                  <c:v>3.28831E-10</c:v>
                </c:pt>
                <c:pt idx="636">
                  <c:v>4.1850899999999998E-10</c:v>
                </c:pt>
                <c:pt idx="637">
                  <c:v>5.38096E-10</c:v>
                </c:pt>
                <c:pt idx="638">
                  <c:v>4.7830400000000003E-10</c:v>
                </c:pt>
                <c:pt idx="639">
                  <c:v>6.8756399999999998E-10</c:v>
                </c:pt>
                <c:pt idx="640">
                  <c:v>5.9788599999999996E-10</c:v>
                </c:pt>
                <c:pt idx="641">
                  <c:v>5.3809900000000003E-10</c:v>
                </c:pt>
                <c:pt idx="642">
                  <c:v>6.27771E-10</c:v>
                </c:pt>
                <c:pt idx="643">
                  <c:v>7.7724999999999998E-10</c:v>
                </c:pt>
                <c:pt idx="644">
                  <c:v>7.7724999999999998E-10</c:v>
                </c:pt>
                <c:pt idx="645">
                  <c:v>4.1852000000000002E-10</c:v>
                </c:pt>
                <c:pt idx="646">
                  <c:v>7.4735300000000004E-10</c:v>
                </c:pt>
                <c:pt idx="647">
                  <c:v>7.4735899999999998E-10</c:v>
                </c:pt>
                <c:pt idx="648">
                  <c:v>8.6693300000000005E-10</c:v>
                </c:pt>
                <c:pt idx="649">
                  <c:v>7.7724699999999995E-10</c:v>
                </c:pt>
                <c:pt idx="650">
                  <c:v>5.3809900000000003E-10</c:v>
                </c:pt>
                <c:pt idx="651">
                  <c:v>6.8758000000000002E-10</c:v>
                </c:pt>
                <c:pt idx="652">
                  <c:v>7.4734799999999999E-10</c:v>
                </c:pt>
                <c:pt idx="653">
                  <c:v>8.0713999999999997E-10</c:v>
                </c:pt>
                <c:pt idx="654">
                  <c:v>8.6694300000000003E-10</c:v>
                </c:pt>
                <c:pt idx="655">
                  <c:v>3.8862300000000002E-10</c:v>
                </c:pt>
                <c:pt idx="656">
                  <c:v>4.7830699999999995E-10</c:v>
                </c:pt>
                <c:pt idx="657">
                  <c:v>5.0819700000000004E-10</c:v>
                </c:pt>
                <c:pt idx="658">
                  <c:v>6.8757699999999999E-10</c:v>
                </c:pt>
                <c:pt idx="659">
                  <c:v>5.0820299999999999E-10</c:v>
                </c:pt>
                <c:pt idx="660">
                  <c:v>7.1747300000000003E-10</c:v>
                </c:pt>
                <c:pt idx="661">
                  <c:v>3.88626E-10</c:v>
                </c:pt>
                <c:pt idx="662">
                  <c:v>6.8755600000000002E-10</c:v>
                </c:pt>
                <c:pt idx="663">
                  <c:v>3.5872699999999999E-10</c:v>
                </c:pt>
                <c:pt idx="664">
                  <c:v>2.9893799999999999E-10</c:v>
                </c:pt>
                <c:pt idx="665">
                  <c:v>6.8757699999999999E-10</c:v>
                </c:pt>
                <c:pt idx="666">
                  <c:v>5.9787799999999999E-10</c:v>
                </c:pt>
                <c:pt idx="667">
                  <c:v>7.4735899999999998E-10</c:v>
                </c:pt>
                <c:pt idx="668">
                  <c:v>5.3809900000000003E-10</c:v>
                </c:pt>
                <c:pt idx="669">
                  <c:v>3.88626E-10</c:v>
                </c:pt>
                <c:pt idx="670">
                  <c:v>8.6693499999999996E-10</c:v>
                </c:pt>
                <c:pt idx="671">
                  <c:v>6.5767800000000003E-10</c:v>
                </c:pt>
                <c:pt idx="672">
                  <c:v>5.9788300000000003E-10</c:v>
                </c:pt>
                <c:pt idx="673">
                  <c:v>4.7830899999999997E-10</c:v>
                </c:pt>
                <c:pt idx="674">
                  <c:v>6.2778700000000004E-10</c:v>
                </c:pt>
                <c:pt idx="675">
                  <c:v>5.6799000000000002E-10</c:v>
                </c:pt>
                <c:pt idx="676">
                  <c:v>5.08205E-10</c:v>
                </c:pt>
                <c:pt idx="677">
                  <c:v>7.7724999999999998E-10</c:v>
                </c:pt>
                <c:pt idx="678">
                  <c:v>4.48421E-10</c:v>
                </c:pt>
                <c:pt idx="679">
                  <c:v>4.4841600000000001E-10</c:v>
                </c:pt>
                <c:pt idx="680">
                  <c:v>6.5767299999999999E-10</c:v>
                </c:pt>
                <c:pt idx="681">
                  <c:v>6.2777400000000003E-10</c:v>
                </c:pt>
                <c:pt idx="682">
                  <c:v>6.5767800000000003E-10</c:v>
                </c:pt>
                <c:pt idx="683">
                  <c:v>7.4735100000000002E-10</c:v>
                </c:pt>
                <c:pt idx="684">
                  <c:v>5.0819700000000004E-10</c:v>
                </c:pt>
                <c:pt idx="685">
                  <c:v>5.6798399999999997E-10</c:v>
                </c:pt>
                <c:pt idx="686">
                  <c:v>3.8862900000000002E-10</c:v>
                </c:pt>
                <c:pt idx="687">
                  <c:v>6.2777899999999997E-10</c:v>
                </c:pt>
                <c:pt idx="688">
                  <c:v>5.3809399999999998E-10</c:v>
                </c:pt>
                <c:pt idx="689">
                  <c:v>4.4841000000000001E-10</c:v>
                </c:pt>
                <c:pt idx="690">
                  <c:v>8.6694100000000002E-10</c:v>
                </c:pt>
                <c:pt idx="691">
                  <c:v>5.9788300000000003E-10</c:v>
                </c:pt>
                <c:pt idx="692">
                  <c:v>6.5767600000000001E-10</c:v>
                </c:pt>
                <c:pt idx="693">
                  <c:v>6.8755800000000004E-10</c:v>
                </c:pt>
                <c:pt idx="694">
                  <c:v>5.6798699999999999E-10</c:v>
                </c:pt>
                <c:pt idx="695">
                  <c:v>4.7830400000000003E-10</c:v>
                </c:pt>
                <c:pt idx="696">
                  <c:v>5.6798399999999997E-10</c:v>
                </c:pt>
                <c:pt idx="697">
                  <c:v>5.3809099999999996E-10</c:v>
                </c:pt>
                <c:pt idx="698">
                  <c:v>5.9788300000000003E-10</c:v>
                </c:pt>
                <c:pt idx="699">
                  <c:v>5.0820299999999999E-10</c:v>
                </c:pt>
                <c:pt idx="700">
                  <c:v>6.2777899999999997E-10</c:v>
                </c:pt>
                <c:pt idx="701">
                  <c:v>3.8861799999999998E-10</c:v>
                </c:pt>
                <c:pt idx="702">
                  <c:v>6.8756900000000003E-10</c:v>
                </c:pt>
                <c:pt idx="703">
                  <c:v>4.4840799999999999E-10</c:v>
                </c:pt>
                <c:pt idx="704">
                  <c:v>5.6799000000000002E-10</c:v>
                </c:pt>
                <c:pt idx="705">
                  <c:v>6.8757699999999999E-10</c:v>
                </c:pt>
                <c:pt idx="706">
                  <c:v>6.5766999999999996E-10</c:v>
                </c:pt>
                <c:pt idx="707">
                  <c:v>6.8758000000000002E-10</c:v>
                </c:pt>
                <c:pt idx="708">
                  <c:v>5.6800300000000003E-10</c:v>
                </c:pt>
                <c:pt idx="709">
                  <c:v>3.5872699999999999E-10</c:v>
                </c:pt>
                <c:pt idx="710">
                  <c:v>6.5767299999999999E-10</c:v>
                </c:pt>
                <c:pt idx="711">
                  <c:v>5.0819700000000004E-10</c:v>
                </c:pt>
                <c:pt idx="712">
                  <c:v>5.3808600000000002E-10</c:v>
                </c:pt>
                <c:pt idx="713">
                  <c:v>6.2778700000000004E-10</c:v>
                </c:pt>
                <c:pt idx="714">
                  <c:v>6.8756099999999996E-10</c:v>
                </c:pt>
                <c:pt idx="715">
                  <c:v>6.2777899999999997E-10</c:v>
                </c:pt>
                <c:pt idx="716">
                  <c:v>5.97891E-10</c:v>
                </c:pt>
                <c:pt idx="717">
                  <c:v>6.2777899999999997E-10</c:v>
                </c:pt>
                <c:pt idx="718">
                  <c:v>5.3809399999999998E-10</c:v>
                </c:pt>
                <c:pt idx="719">
                  <c:v>5.3810200000000005E-10</c:v>
                </c:pt>
                <c:pt idx="720">
                  <c:v>5.3809399999999998E-10</c:v>
                </c:pt>
                <c:pt idx="721">
                  <c:v>7.4735100000000002E-10</c:v>
                </c:pt>
                <c:pt idx="722">
                  <c:v>3.8862300000000002E-10</c:v>
                </c:pt>
                <c:pt idx="723">
                  <c:v>5.3809099999999996E-10</c:v>
                </c:pt>
                <c:pt idx="724">
                  <c:v>7.17457E-10</c:v>
                </c:pt>
                <c:pt idx="725">
                  <c:v>4.4841000000000001E-10</c:v>
                </c:pt>
                <c:pt idx="726">
                  <c:v>4.78325E-10</c:v>
                </c:pt>
                <c:pt idx="727">
                  <c:v>6.5766800000000005E-10</c:v>
                </c:pt>
                <c:pt idx="728">
                  <c:v>4.7830400000000003E-10</c:v>
                </c:pt>
                <c:pt idx="729">
                  <c:v>4.4841000000000001E-10</c:v>
                </c:pt>
                <c:pt idx="730">
                  <c:v>4.1851400000000002E-10</c:v>
                </c:pt>
                <c:pt idx="731">
                  <c:v>3.2883900000000002E-10</c:v>
                </c:pt>
                <c:pt idx="732">
                  <c:v>5.3808800000000003E-10</c:v>
                </c:pt>
                <c:pt idx="733">
                  <c:v>8.0714299999999999E-10</c:v>
                </c:pt>
                <c:pt idx="734">
                  <c:v>5.9788599999999996E-10</c:v>
                </c:pt>
                <c:pt idx="735">
                  <c:v>5.0819999999999996E-10</c:v>
                </c:pt>
                <c:pt idx="736">
                  <c:v>4.7830899999999997E-10</c:v>
                </c:pt>
                <c:pt idx="737">
                  <c:v>4.4841299999999998E-10</c:v>
                </c:pt>
                <c:pt idx="738">
                  <c:v>5.9788300000000003E-10</c:v>
                </c:pt>
                <c:pt idx="739">
                  <c:v>6.5768099999999995E-10</c:v>
                </c:pt>
                <c:pt idx="740">
                  <c:v>5.6800300000000003E-10</c:v>
                </c:pt>
                <c:pt idx="741">
                  <c:v>3.2883400000000002E-10</c:v>
                </c:pt>
                <c:pt idx="742">
                  <c:v>4.7830400000000003E-10</c:v>
                </c:pt>
                <c:pt idx="743">
                  <c:v>4.4840799999999999E-10</c:v>
                </c:pt>
                <c:pt idx="744">
                  <c:v>4.1852199999999998E-10</c:v>
                </c:pt>
                <c:pt idx="745">
                  <c:v>5.0819700000000004E-10</c:v>
                </c:pt>
                <c:pt idx="746">
                  <c:v>3.5873299999999999E-10</c:v>
                </c:pt>
                <c:pt idx="747">
                  <c:v>3.8861500000000001E-10</c:v>
                </c:pt>
                <c:pt idx="748">
                  <c:v>4.78301E-10</c:v>
                </c:pt>
                <c:pt idx="749">
                  <c:v>5.6799000000000002E-10</c:v>
                </c:pt>
                <c:pt idx="750">
                  <c:v>5.3809099999999996E-10</c:v>
                </c:pt>
                <c:pt idx="751">
                  <c:v>5.3810200000000005E-10</c:v>
                </c:pt>
                <c:pt idx="752">
                  <c:v>6.5767299999999999E-10</c:v>
                </c:pt>
                <c:pt idx="753">
                  <c:v>3.8861500000000001E-10</c:v>
                </c:pt>
                <c:pt idx="754">
                  <c:v>3.5873000000000001E-10</c:v>
                </c:pt>
                <c:pt idx="755">
                  <c:v>7.77241E-10</c:v>
                </c:pt>
                <c:pt idx="756">
                  <c:v>5.6799000000000002E-10</c:v>
                </c:pt>
                <c:pt idx="757">
                  <c:v>5.6799200000000004E-10</c:v>
                </c:pt>
                <c:pt idx="758">
                  <c:v>8.6694100000000002E-10</c:v>
                </c:pt>
                <c:pt idx="759">
                  <c:v>7.4735300000000004E-10</c:v>
                </c:pt>
                <c:pt idx="760">
                  <c:v>5.3809399999999998E-10</c:v>
                </c:pt>
                <c:pt idx="761">
                  <c:v>7.4735300000000004E-10</c:v>
                </c:pt>
                <c:pt idx="762">
                  <c:v>5.6799799999999999E-10</c:v>
                </c:pt>
                <c:pt idx="763">
                  <c:v>7.1744900000000003E-10</c:v>
                </c:pt>
                <c:pt idx="764">
                  <c:v>4.4840199999999999E-10</c:v>
                </c:pt>
                <c:pt idx="765">
                  <c:v>7.4735300000000004E-10</c:v>
                </c:pt>
                <c:pt idx="766">
                  <c:v>4.7831199999999999E-10</c:v>
                </c:pt>
                <c:pt idx="767">
                  <c:v>5.3809900000000003E-10</c:v>
                </c:pt>
                <c:pt idx="768">
                  <c:v>3.8862300000000002E-10</c:v>
                </c:pt>
                <c:pt idx="769">
                  <c:v>5.6798399999999997E-10</c:v>
                </c:pt>
                <c:pt idx="770">
                  <c:v>9.5661299999999999E-10</c:v>
                </c:pt>
                <c:pt idx="771">
                  <c:v>4.7831500000000002E-10</c:v>
                </c:pt>
                <c:pt idx="772">
                  <c:v>5.9788599999999996E-10</c:v>
                </c:pt>
                <c:pt idx="773">
                  <c:v>5.0819500000000002E-10</c:v>
                </c:pt>
                <c:pt idx="774">
                  <c:v>5.6798399999999997E-10</c:v>
                </c:pt>
                <c:pt idx="775">
                  <c:v>4.4841800000000002E-10</c:v>
                </c:pt>
                <c:pt idx="776">
                  <c:v>3.8863099999999999E-10</c:v>
                </c:pt>
                <c:pt idx="777">
                  <c:v>4.4841299999999998E-10</c:v>
                </c:pt>
                <c:pt idx="778">
                  <c:v>5.08205E-10</c:v>
                </c:pt>
                <c:pt idx="779">
                  <c:v>5.3810399999999996E-10</c:v>
                </c:pt>
                <c:pt idx="780">
                  <c:v>4.1852799999999998E-10</c:v>
                </c:pt>
                <c:pt idx="781">
                  <c:v>4.7830699999999995E-10</c:v>
                </c:pt>
                <c:pt idx="782">
                  <c:v>7.1745499999999998E-10</c:v>
                </c:pt>
                <c:pt idx="783">
                  <c:v>6.5767299999999999E-10</c:v>
                </c:pt>
                <c:pt idx="784">
                  <c:v>5.6798699999999999E-10</c:v>
                </c:pt>
                <c:pt idx="785">
                  <c:v>4.4841299999999998E-10</c:v>
                </c:pt>
                <c:pt idx="786">
                  <c:v>4.1853E-10</c:v>
                </c:pt>
                <c:pt idx="787">
                  <c:v>8.3705000000000002E-10</c:v>
                </c:pt>
                <c:pt idx="788">
                  <c:v>6.2777899999999997E-10</c:v>
                </c:pt>
                <c:pt idx="789">
                  <c:v>3.8863099999999999E-10</c:v>
                </c:pt>
                <c:pt idx="790">
                  <c:v>5.0819700000000004E-10</c:v>
                </c:pt>
                <c:pt idx="791">
                  <c:v>4.1851400000000002E-10</c:v>
                </c:pt>
                <c:pt idx="792">
                  <c:v>4.7831700000000003E-10</c:v>
                </c:pt>
                <c:pt idx="793">
                  <c:v>3.5873000000000001E-10</c:v>
                </c:pt>
                <c:pt idx="794">
                  <c:v>5.0819700000000004E-10</c:v>
                </c:pt>
                <c:pt idx="795">
                  <c:v>5.6799200000000004E-10</c:v>
                </c:pt>
                <c:pt idx="796">
                  <c:v>4.4841299999999998E-10</c:v>
                </c:pt>
                <c:pt idx="797">
                  <c:v>2.0925700000000001E-10</c:v>
                </c:pt>
                <c:pt idx="798">
                  <c:v>5.3810200000000005E-10</c:v>
                </c:pt>
                <c:pt idx="799">
                  <c:v>4.48421E-10</c:v>
                </c:pt>
                <c:pt idx="800">
                  <c:v>3.2883400000000002E-10</c:v>
                </c:pt>
                <c:pt idx="801">
                  <c:v>4.1852199999999998E-10</c:v>
                </c:pt>
                <c:pt idx="802">
                  <c:v>3.5873000000000001E-10</c:v>
                </c:pt>
                <c:pt idx="803">
                  <c:v>4.4841600000000001E-10</c:v>
                </c:pt>
                <c:pt idx="804">
                  <c:v>7.77252E-10</c:v>
                </c:pt>
                <c:pt idx="805">
                  <c:v>4.7830400000000003E-10</c:v>
                </c:pt>
                <c:pt idx="806">
                  <c:v>4.7829899999999998E-10</c:v>
                </c:pt>
                <c:pt idx="807">
                  <c:v>5.3810200000000005E-10</c:v>
                </c:pt>
                <c:pt idx="808">
                  <c:v>4.7831199999999999E-10</c:v>
                </c:pt>
                <c:pt idx="809">
                  <c:v>5.0818899999999997E-10</c:v>
                </c:pt>
                <c:pt idx="810">
                  <c:v>5.0820800000000003E-10</c:v>
                </c:pt>
                <c:pt idx="811">
                  <c:v>8.3702600000000002E-10</c:v>
                </c:pt>
                <c:pt idx="812">
                  <c:v>5.9789400000000002E-10</c:v>
                </c:pt>
                <c:pt idx="813">
                  <c:v>3.5873299999999999E-10</c:v>
                </c:pt>
                <c:pt idx="814">
                  <c:v>4.1850899999999998E-10</c:v>
                </c:pt>
                <c:pt idx="815">
                  <c:v>6.5768900000000002E-10</c:v>
                </c:pt>
                <c:pt idx="816">
                  <c:v>2.9893500000000001E-10</c:v>
                </c:pt>
                <c:pt idx="817">
                  <c:v>6.5767600000000001E-10</c:v>
                </c:pt>
                <c:pt idx="818">
                  <c:v>4.4840500000000001E-10</c:v>
                </c:pt>
                <c:pt idx="819">
                  <c:v>4.1852199999999998E-10</c:v>
                </c:pt>
                <c:pt idx="820">
                  <c:v>4.4841299999999998E-10</c:v>
                </c:pt>
                <c:pt idx="821">
                  <c:v>7.7725500000000002E-10</c:v>
                </c:pt>
                <c:pt idx="822">
                  <c:v>7.77252E-10</c:v>
                </c:pt>
                <c:pt idx="823">
                  <c:v>6.8756399999999998E-10</c:v>
                </c:pt>
                <c:pt idx="824">
                  <c:v>2.39151E-10</c:v>
                </c:pt>
                <c:pt idx="825">
                  <c:v>5.3809399999999998E-10</c:v>
                </c:pt>
                <c:pt idx="826">
                  <c:v>5.6798399999999997E-10</c:v>
                </c:pt>
                <c:pt idx="827">
                  <c:v>5.9788300000000003E-10</c:v>
                </c:pt>
                <c:pt idx="828">
                  <c:v>5.0819700000000004E-10</c:v>
                </c:pt>
                <c:pt idx="829">
                  <c:v>4.4841000000000001E-10</c:v>
                </c:pt>
                <c:pt idx="830">
                  <c:v>5.9788300000000003E-10</c:v>
                </c:pt>
                <c:pt idx="831">
                  <c:v>2.9894299999999998E-10</c:v>
                </c:pt>
                <c:pt idx="832">
                  <c:v>6.8755800000000004E-10</c:v>
                </c:pt>
                <c:pt idx="833">
                  <c:v>5.9788100000000002E-10</c:v>
                </c:pt>
                <c:pt idx="834">
                  <c:v>5.6799799999999999E-10</c:v>
                </c:pt>
                <c:pt idx="835">
                  <c:v>5.3808800000000003E-10</c:v>
                </c:pt>
                <c:pt idx="836">
                  <c:v>4.1851699999999999E-10</c:v>
                </c:pt>
                <c:pt idx="837">
                  <c:v>5.3810200000000005E-10</c:v>
                </c:pt>
                <c:pt idx="838">
                  <c:v>4.7830400000000003E-10</c:v>
                </c:pt>
                <c:pt idx="839">
                  <c:v>5.0819500000000002E-10</c:v>
                </c:pt>
                <c:pt idx="840">
                  <c:v>3.2883900000000002E-10</c:v>
                </c:pt>
                <c:pt idx="841">
                  <c:v>5.0819999999999996E-10</c:v>
                </c:pt>
                <c:pt idx="842">
                  <c:v>6.27771E-10</c:v>
                </c:pt>
                <c:pt idx="843">
                  <c:v>6.5766999999999996E-10</c:v>
                </c:pt>
                <c:pt idx="844">
                  <c:v>4.4841000000000001E-10</c:v>
                </c:pt>
                <c:pt idx="845">
                  <c:v>5.0819999999999996E-10</c:v>
                </c:pt>
                <c:pt idx="846">
                  <c:v>4.7830899999999997E-10</c:v>
                </c:pt>
                <c:pt idx="847">
                  <c:v>7.4735899999999998E-10</c:v>
                </c:pt>
                <c:pt idx="848">
                  <c:v>3.8863099999999999E-10</c:v>
                </c:pt>
                <c:pt idx="849">
                  <c:v>5.9788100000000002E-10</c:v>
                </c:pt>
                <c:pt idx="850">
                  <c:v>4.1852000000000002E-10</c:v>
                </c:pt>
                <c:pt idx="851">
                  <c:v>3.5873000000000001E-10</c:v>
                </c:pt>
                <c:pt idx="852">
                  <c:v>7.4734799999999999E-10</c:v>
                </c:pt>
                <c:pt idx="853">
                  <c:v>3.8861799999999998E-10</c:v>
                </c:pt>
                <c:pt idx="854">
                  <c:v>5.6798399999999997E-10</c:v>
                </c:pt>
                <c:pt idx="855">
                  <c:v>3.88626E-10</c:v>
                </c:pt>
                <c:pt idx="856">
                  <c:v>5.3810699999999999E-10</c:v>
                </c:pt>
                <c:pt idx="857">
                  <c:v>5.9789899999999996E-10</c:v>
                </c:pt>
                <c:pt idx="858">
                  <c:v>5.3809099999999996E-10</c:v>
                </c:pt>
                <c:pt idx="859">
                  <c:v>4.7830400000000003E-10</c:v>
                </c:pt>
                <c:pt idx="860">
                  <c:v>2.0925400000000001E-10</c:v>
                </c:pt>
                <c:pt idx="861">
                  <c:v>6.2778700000000004E-10</c:v>
                </c:pt>
                <c:pt idx="862">
                  <c:v>5.0819700000000004E-10</c:v>
                </c:pt>
                <c:pt idx="863">
                  <c:v>5.3810699999999999E-10</c:v>
                </c:pt>
                <c:pt idx="864">
                  <c:v>5.0819999999999996E-10</c:v>
                </c:pt>
                <c:pt idx="865">
                  <c:v>4.4841600000000001E-10</c:v>
                </c:pt>
                <c:pt idx="866">
                  <c:v>5.97891E-10</c:v>
                </c:pt>
                <c:pt idx="867">
                  <c:v>8.0714600000000002E-10</c:v>
                </c:pt>
                <c:pt idx="868">
                  <c:v>6.5766500000000002E-10</c:v>
                </c:pt>
                <c:pt idx="869">
                  <c:v>5.0819999999999996E-10</c:v>
                </c:pt>
                <c:pt idx="870">
                  <c:v>4.4841299999999998E-10</c:v>
                </c:pt>
                <c:pt idx="871">
                  <c:v>5.08205E-10</c:v>
                </c:pt>
                <c:pt idx="872">
                  <c:v>4.1852500000000001E-10</c:v>
                </c:pt>
                <c:pt idx="873">
                  <c:v>3.8862300000000002E-10</c:v>
                </c:pt>
                <c:pt idx="874">
                  <c:v>4.4843199999999999E-10</c:v>
                </c:pt>
                <c:pt idx="875">
                  <c:v>5.0819999999999996E-10</c:v>
                </c:pt>
                <c:pt idx="876">
                  <c:v>3.8862100000000001E-10</c:v>
                </c:pt>
                <c:pt idx="877">
                  <c:v>4.4840500000000001E-10</c:v>
                </c:pt>
                <c:pt idx="878">
                  <c:v>4.1852000000000002E-10</c:v>
                </c:pt>
                <c:pt idx="879">
                  <c:v>3.5873000000000001E-10</c:v>
                </c:pt>
                <c:pt idx="880">
                  <c:v>2.3915300000000002E-10</c:v>
                </c:pt>
                <c:pt idx="881">
                  <c:v>6.5766999999999996E-10</c:v>
                </c:pt>
                <c:pt idx="882">
                  <c:v>5.3809900000000003E-10</c:v>
                </c:pt>
                <c:pt idx="883">
                  <c:v>5.9787799999999999E-10</c:v>
                </c:pt>
                <c:pt idx="884">
                  <c:v>6.2777400000000003E-10</c:v>
                </c:pt>
                <c:pt idx="885">
                  <c:v>4.4841299999999998E-10</c:v>
                </c:pt>
                <c:pt idx="886">
                  <c:v>3.8862300000000002E-10</c:v>
                </c:pt>
                <c:pt idx="887">
                  <c:v>4.4841299999999998E-10</c:v>
                </c:pt>
                <c:pt idx="888">
                  <c:v>5.6799000000000002E-10</c:v>
                </c:pt>
                <c:pt idx="889">
                  <c:v>2.39151E-10</c:v>
                </c:pt>
                <c:pt idx="890">
                  <c:v>5.9788300000000003E-10</c:v>
                </c:pt>
                <c:pt idx="891">
                  <c:v>5.38096E-10</c:v>
                </c:pt>
                <c:pt idx="892">
                  <c:v>4.7831199999999999E-10</c:v>
                </c:pt>
                <c:pt idx="893">
                  <c:v>5.6798699999999999E-10</c:v>
                </c:pt>
                <c:pt idx="894">
                  <c:v>3.8863099999999999E-10</c:v>
                </c:pt>
                <c:pt idx="895">
                  <c:v>5.0818899999999997E-10</c:v>
                </c:pt>
                <c:pt idx="896">
                  <c:v>5.3808800000000003E-10</c:v>
                </c:pt>
                <c:pt idx="897">
                  <c:v>5.0819700000000004E-10</c:v>
                </c:pt>
                <c:pt idx="898">
                  <c:v>4.18512E-10</c:v>
                </c:pt>
                <c:pt idx="899">
                  <c:v>6.8756900000000003E-10</c:v>
                </c:pt>
                <c:pt idx="900">
                  <c:v>5.9788899999999998E-10</c:v>
                </c:pt>
                <c:pt idx="901">
                  <c:v>5.68E-10</c:v>
                </c:pt>
                <c:pt idx="902">
                  <c:v>5.9788599999999996E-10</c:v>
                </c:pt>
                <c:pt idx="903">
                  <c:v>4.1851400000000002E-10</c:v>
                </c:pt>
                <c:pt idx="904">
                  <c:v>4.1852000000000002E-10</c:v>
                </c:pt>
                <c:pt idx="905">
                  <c:v>4.1852199999999998E-10</c:v>
                </c:pt>
                <c:pt idx="906">
                  <c:v>4.4841600000000001E-10</c:v>
                </c:pt>
                <c:pt idx="907">
                  <c:v>5.6799200000000004E-10</c:v>
                </c:pt>
                <c:pt idx="908">
                  <c:v>6.2778199999999999E-10</c:v>
                </c:pt>
                <c:pt idx="909">
                  <c:v>2.0925400000000001E-10</c:v>
                </c:pt>
                <c:pt idx="910">
                  <c:v>4.7829899999999998E-10</c:v>
                </c:pt>
                <c:pt idx="911">
                  <c:v>3.5872699999999999E-10</c:v>
                </c:pt>
                <c:pt idx="912">
                  <c:v>4.7830400000000003E-10</c:v>
                </c:pt>
                <c:pt idx="913">
                  <c:v>6.2777699999999995E-10</c:v>
                </c:pt>
                <c:pt idx="914">
                  <c:v>4.1852000000000002E-10</c:v>
                </c:pt>
                <c:pt idx="915">
                  <c:v>4.7830899999999997E-10</c:v>
                </c:pt>
                <c:pt idx="916">
                  <c:v>6.5767299999999999E-10</c:v>
                </c:pt>
                <c:pt idx="917">
                  <c:v>7.1745199999999995E-10</c:v>
                </c:pt>
                <c:pt idx="918">
                  <c:v>7.1746000000000002E-10</c:v>
                </c:pt>
                <c:pt idx="919">
                  <c:v>5.9788300000000003E-10</c:v>
                </c:pt>
                <c:pt idx="920">
                  <c:v>3.5872699999999999E-10</c:v>
                </c:pt>
                <c:pt idx="921">
                  <c:v>6.2777400000000003E-10</c:v>
                </c:pt>
                <c:pt idx="922">
                  <c:v>6.8756099999999996E-10</c:v>
                </c:pt>
                <c:pt idx="923">
                  <c:v>5.0819999999999996E-10</c:v>
                </c:pt>
                <c:pt idx="924">
                  <c:v>3.28831E-10</c:v>
                </c:pt>
                <c:pt idx="925">
                  <c:v>5.9787499999999996E-10</c:v>
                </c:pt>
                <c:pt idx="926">
                  <c:v>5.08216E-10</c:v>
                </c:pt>
                <c:pt idx="927">
                  <c:v>3.88626E-10</c:v>
                </c:pt>
                <c:pt idx="928">
                  <c:v>6.27771E-10</c:v>
                </c:pt>
                <c:pt idx="929">
                  <c:v>4.1852500000000001E-10</c:v>
                </c:pt>
                <c:pt idx="930">
                  <c:v>6.5767600000000001E-10</c:v>
                </c:pt>
                <c:pt idx="931">
                  <c:v>5.68E-10</c:v>
                </c:pt>
                <c:pt idx="932">
                  <c:v>4.1851699999999999E-10</c:v>
                </c:pt>
                <c:pt idx="933">
                  <c:v>5.0819999999999996E-10</c:v>
                </c:pt>
                <c:pt idx="934">
                  <c:v>5.3810200000000005E-10</c:v>
                </c:pt>
                <c:pt idx="935">
                  <c:v>6.5767299999999999E-10</c:v>
                </c:pt>
                <c:pt idx="936">
                  <c:v>7.4735899999999998E-10</c:v>
                </c:pt>
                <c:pt idx="937">
                  <c:v>4.4840799999999999E-10</c:v>
                </c:pt>
                <c:pt idx="938">
                  <c:v>6.5768399999999998E-10</c:v>
                </c:pt>
                <c:pt idx="939">
                  <c:v>6.5767800000000003E-10</c:v>
                </c:pt>
                <c:pt idx="940">
                  <c:v>4.7831500000000002E-10</c:v>
                </c:pt>
                <c:pt idx="941">
                  <c:v>4.4840500000000001E-10</c:v>
                </c:pt>
                <c:pt idx="942">
                  <c:v>5.0819500000000002E-10</c:v>
                </c:pt>
                <c:pt idx="943">
                  <c:v>3.5872699999999999E-10</c:v>
                </c:pt>
                <c:pt idx="944">
                  <c:v>3.28831E-10</c:v>
                </c:pt>
                <c:pt idx="945">
                  <c:v>3.8862100000000001E-10</c:v>
                </c:pt>
                <c:pt idx="946">
                  <c:v>5.3809399999999998E-10</c:v>
                </c:pt>
                <c:pt idx="947">
                  <c:v>7.17457E-10</c:v>
                </c:pt>
                <c:pt idx="948">
                  <c:v>5.9788899999999998E-10</c:v>
                </c:pt>
                <c:pt idx="949">
                  <c:v>4.7830400000000003E-10</c:v>
                </c:pt>
                <c:pt idx="950">
                  <c:v>4.1851400000000002E-10</c:v>
                </c:pt>
                <c:pt idx="951">
                  <c:v>4.1852799999999998E-10</c:v>
                </c:pt>
                <c:pt idx="952">
                  <c:v>5.3809099999999996E-10</c:v>
                </c:pt>
                <c:pt idx="953">
                  <c:v>4.4841000000000001E-10</c:v>
                </c:pt>
                <c:pt idx="954">
                  <c:v>6.5767600000000001E-10</c:v>
                </c:pt>
                <c:pt idx="955">
                  <c:v>6.8755800000000004E-10</c:v>
                </c:pt>
                <c:pt idx="956">
                  <c:v>4.7830400000000003E-10</c:v>
                </c:pt>
                <c:pt idx="957">
                  <c:v>3.2883400000000002E-10</c:v>
                </c:pt>
                <c:pt idx="958">
                  <c:v>4.7830899999999997E-10</c:v>
                </c:pt>
                <c:pt idx="959">
                  <c:v>5.9789700000000005E-10</c:v>
                </c:pt>
                <c:pt idx="960">
                  <c:v>4.7831199999999999E-10</c:v>
                </c:pt>
                <c:pt idx="961">
                  <c:v>4.1852000000000002E-10</c:v>
                </c:pt>
                <c:pt idx="962">
                  <c:v>6.2778199999999999E-10</c:v>
                </c:pt>
                <c:pt idx="963">
                  <c:v>3.28831E-10</c:v>
                </c:pt>
                <c:pt idx="964">
                  <c:v>3.28831E-10</c:v>
                </c:pt>
                <c:pt idx="965">
                  <c:v>6.5768900000000002E-10</c:v>
                </c:pt>
                <c:pt idx="966">
                  <c:v>6.87566E-10</c:v>
                </c:pt>
                <c:pt idx="967">
                  <c:v>4.7831500000000002E-10</c:v>
                </c:pt>
                <c:pt idx="968">
                  <c:v>4.7830400000000003E-10</c:v>
                </c:pt>
                <c:pt idx="969">
                  <c:v>6.2777400000000003E-10</c:v>
                </c:pt>
                <c:pt idx="970">
                  <c:v>2.6904400000000002E-10</c:v>
                </c:pt>
                <c:pt idx="971">
                  <c:v>6.27771E-10</c:v>
                </c:pt>
                <c:pt idx="972">
                  <c:v>6.2777400000000003E-10</c:v>
                </c:pt>
                <c:pt idx="973">
                  <c:v>5.3809900000000003E-10</c:v>
                </c:pt>
                <c:pt idx="974">
                  <c:v>3.28831E-10</c:v>
                </c:pt>
                <c:pt idx="975">
                  <c:v>5.0819999999999996E-10</c:v>
                </c:pt>
                <c:pt idx="976">
                  <c:v>6.2777400000000003E-10</c:v>
                </c:pt>
                <c:pt idx="977">
                  <c:v>4.1852500000000001E-10</c:v>
                </c:pt>
                <c:pt idx="978">
                  <c:v>7.4735899999999998E-10</c:v>
                </c:pt>
                <c:pt idx="979">
                  <c:v>7.17457E-10</c:v>
                </c:pt>
                <c:pt idx="980">
                  <c:v>7.4736899999999997E-10</c:v>
                </c:pt>
                <c:pt idx="981">
                  <c:v>5.08192E-10</c:v>
                </c:pt>
                <c:pt idx="982">
                  <c:v>5.0819500000000002E-10</c:v>
                </c:pt>
                <c:pt idx="983">
                  <c:v>5.9787799999999999E-10</c:v>
                </c:pt>
                <c:pt idx="984">
                  <c:v>5.9788599999999996E-10</c:v>
                </c:pt>
                <c:pt idx="985">
                  <c:v>4.4840199999999999E-10</c:v>
                </c:pt>
                <c:pt idx="986">
                  <c:v>4.4840500000000001E-10</c:v>
                </c:pt>
                <c:pt idx="987">
                  <c:v>7.7724999999999998E-10</c:v>
                </c:pt>
                <c:pt idx="988">
                  <c:v>5.6800300000000003E-10</c:v>
                </c:pt>
                <c:pt idx="989">
                  <c:v>6.8758000000000002E-10</c:v>
                </c:pt>
                <c:pt idx="990">
                  <c:v>6.2777400000000003E-10</c:v>
                </c:pt>
                <c:pt idx="991">
                  <c:v>5.0819999999999996E-10</c:v>
                </c:pt>
                <c:pt idx="992">
                  <c:v>5.6799200000000004E-10</c:v>
                </c:pt>
                <c:pt idx="993">
                  <c:v>4.7830899999999997E-10</c:v>
                </c:pt>
                <c:pt idx="994">
                  <c:v>4.1851400000000002E-10</c:v>
                </c:pt>
                <c:pt idx="995">
                  <c:v>5.3809099999999996E-10</c:v>
                </c:pt>
                <c:pt idx="996">
                  <c:v>4.4841299999999998E-10</c:v>
                </c:pt>
                <c:pt idx="997">
                  <c:v>5.0819700000000004E-10</c:v>
                </c:pt>
                <c:pt idx="998">
                  <c:v>6.8756399999999998E-10</c:v>
                </c:pt>
                <c:pt idx="999">
                  <c:v>2.6904699999999999E-10</c:v>
                </c:pt>
                <c:pt idx="1000">
                  <c:v>3.8862900000000002E-10</c:v>
                </c:pt>
                <c:pt idx="1001">
                  <c:v>5.3809900000000003E-10</c:v>
                </c:pt>
                <c:pt idx="1002">
                  <c:v>5.97891E-10</c:v>
                </c:pt>
                <c:pt idx="1003">
                  <c:v>4.4841000000000001E-10</c:v>
                </c:pt>
                <c:pt idx="1004">
                  <c:v>5.0820800000000003E-10</c:v>
                </c:pt>
                <c:pt idx="1005">
                  <c:v>4.4841299999999998E-10</c:v>
                </c:pt>
                <c:pt idx="1006">
                  <c:v>6.5766999999999996E-10</c:v>
                </c:pt>
                <c:pt idx="1007">
                  <c:v>4.1851400000000002E-10</c:v>
                </c:pt>
                <c:pt idx="1008">
                  <c:v>5.3810200000000005E-10</c:v>
                </c:pt>
                <c:pt idx="1009">
                  <c:v>5.6798399999999997E-10</c:v>
                </c:pt>
                <c:pt idx="1010">
                  <c:v>5.6800300000000003E-10</c:v>
                </c:pt>
                <c:pt idx="1011">
                  <c:v>5.0819999999999996E-10</c:v>
                </c:pt>
                <c:pt idx="1012">
                  <c:v>5.3808800000000003E-10</c:v>
                </c:pt>
                <c:pt idx="1013">
                  <c:v>8.6694100000000002E-10</c:v>
                </c:pt>
                <c:pt idx="1014">
                  <c:v>5.3809399999999998E-10</c:v>
                </c:pt>
                <c:pt idx="1015">
                  <c:v>4.4840799999999999E-10</c:v>
                </c:pt>
                <c:pt idx="1016">
                  <c:v>4.48421E-10</c:v>
                </c:pt>
                <c:pt idx="1017">
                  <c:v>4.7830699999999995E-10</c:v>
                </c:pt>
                <c:pt idx="1018">
                  <c:v>4.4841000000000001E-10</c:v>
                </c:pt>
                <c:pt idx="1019">
                  <c:v>5.6799799999999999E-10</c:v>
                </c:pt>
                <c:pt idx="1020">
                  <c:v>4.4840500000000001E-10</c:v>
                </c:pt>
                <c:pt idx="1021">
                  <c:v>4.7830899999999997E-10</c:v>
                </c:pt>
                <c:pt idx="1022">
                  <c:v>5.9788300000000003E-10</c:v>
                </c:pt>
                <c:pt idx="1023">
                  <c:v>3.8862300000000002E-10</c:v>
                </c:pt>
                <c:pt idx="1024">
                  <c:v>4.7831500000000002E-10</c:v>
                </c:pt>
                <c:pt idx="1025">
                  <c:v>4.4841800000000002E-10</c:v>
                </c:pt>
                <c:pt idx="1026">
                  <c:v>5.97891E-10</c:v>
                </c:pt>
                <c:pt idx="1027">
                  <c:v>4.1851699999999999E-10</c:v>
                </c:pt>
                <c:pt idx="1028">
                  <c:v>4.7830400000000003E-10</c:v>
                </c:pt>
                <c:pt idx="1029">
                  <c:v>5.0819999999999996E-10</c:v>
                </c:pt>
                <c:pt idx="1030">
                  <c:v>6.5767299999999999E-10</c:v>
                </c:pt>
                <c:pt idx="1031">
                  <c:v>3.5872699999999999E-10</c:v>
                </c:pt>
                <c:pt idx="1032">
                  <c:v>5.0819500000000002E-10</c:v>
                </c:pt>
                <c:pt idx="1033">
                  <c:v>5.6797900000000003E-10</c:v>
                </c:pt>
                <c:pt idx="1034">
                  <c:v>5.3809399999999998E-10</c:v>
                </c:pt>
                <c:pt idx="1035">
                  <c:v>4.1852000000000002E-10</c:v>
                </c:pt>
                <c:pt idx="1036">
                  <c:v>3.8862300000000002E-10</c:v>
                </c:pt>
                <c:pt idx="1037">
                  <c:v>4.7830400000000003E-10</c:v>
                </c:pt>
                <c:pt idx="1038">
                  <c:v>7.17457E-10</c:v>
                </c:pt>
                <c:pt idx="1039">
                  <c:v>7.4736699999999995E-10</c:v>
                </c:pt>
                <c:pt idx="1040">
                  <c:v>6.5766800000000005E-10</c:v>
                </c:pt>
                <c:pt idx="1041">
                  <c:v>5.3808800000000003E-10</c:v>
                </c:pt>
                <c:pt idx="1042">
                  <c:v>3.2883599999999999E-10</c:v>
                </c:pt>
                <c:pt idx="1043">
                  <c:v>5.3809399999999998E-10</c:v>
                </c:pt>
                <c:pt idx="1044">
                  <c:v>4.4841299999999998E-10</c:v>
                </c:pt>
                <c:pt idx="1045">
                  <c:v>5.3810200000000005E-10</c:v>
                </c:pt>
                <c:pt idx="1046">
                  <c:v>5.3810399999999996E-10</c:v>
                </c:pt>
                <c:pt idx="1047">
                  <c:v>4.4841000000000001E-10</c:v>
                </c:pt>
                <c:pt idx="1048">
                  <c:v>5.9788599999999996E-10</c:v>
                </c:pt>
                <c:pt idx="1049">
                  <c:v>4.1852000000000002E-10</c:v>
                </c:pt>
                <c:pt idx="1050">
                  <c:v>5.38096E-10</c:v>
                </c:pt>
                <c:pt idx="1051">
                  <c:v>6.2777400000000003E-10</c:v>
                </c:pt>
                <c:pt idx="1052">
                  <c:v>8.3704199999999995E-10</c:v>
                </c:pt>
                <c:pt idx="1053">
                  <c:v>6.8756900000000003E-10</c:v>
                </c:pt>
                <c:pt idx="1054">
                  <c:v>5.6798199999999995E-10</c:v>
                </c:pt>
                <c:pt idx="1055">
                  <c:v>5.3809399999999998E-10</c:v>
                </c:pt>
                <c:pt idx="1056">
                  <c:v>4.7830400000000003E-10</c:v>
                </c:pt>
                <c:pt idx="1057">
                  <c:v>5.6798399999999997E-10</c:v>
                </c:pt>
                <c:pt idx="1058">
                  <c:v>5.0820299999999999E-10</c:v>
                </c:pt>
                <c:pt idx="1059">
                  <c:v>6.8757199999999995E-10</c:v>
                </c:pt>
                <c:pt idx="1060">
                  <c:v>5.0819999999999996E-10</c:v>
                </c:pt>
                <c:pt idx="1061">
                  <c:v>4.7830400000000003E-10</c:v>
                </c:pt>
                <c:pt idx="1062">
                  <c:v>5.3809099999999996E-10</c:v>
                </c:pt>
                <c:pt idx="1063">
                  <c:v>5.0819999999999996E-10</c:v>
                </c:pt>
                <c:pt idx="1064">
                  <c:v>5.6799200000000004E-10</c:v>
                </c:pt>
                <c:pt idx="1065">
                  <c:v>5.3809399999999998E-10</c:v>
                </c:pt>
                <c:pt idx="1066">
                  <c:v>5.3809099999999996E-10</c:v>
                </c:pt>
                <c:pt idx="1067">
                  <c:v>4.4840799999999999E-10</c:v>
                </c:pt>
                <c:pt idx="1068">
                  <c:v>5.97891E-10</c:v>
                </c:pt>
                <c:pt idx="1069">
                  <c:v>5.0820800000000003E-10</c:v>
                </c:pt>
                <c:pt idx="1070">
                  <c:v>2.9893500000000001E-10</c:v>
                </c:pt>
                <c:pt idx="1071">
                  <c:v>4.7829899999999998E-10</c:v>
                </c:pt>
                <c:pt idx="1072">
                  <c:v>2.9893799999999999E-10</c:v>
                </c:pt>
                <c:pt idx="1073">
                  <c:v>5.9788899999999998E-10</c:v>
                </c:pt>
                <c:pt idx="1074">
                  <c:v>4.4841299999999998E-10</c:v>
                </c:pt>
                <c:pt idx="1075">
                  <c:v>5.3809099999999996E-10</c:v>
                </c:pt>
                <c:pt idx="1076">
                  <c:v>5.6799499999999996E-10</c:v>
                </c:pt>
                <c:pt idx="1077">
                  <c:v>4.1852000000000002E-10</c:v>
                </c:pt>
                <c:pt idx="1078">
                  <c:v>5.6799000000000002E-10</c:v>
                </c:pt>
                <c:pt idx="1079">
                  <c:v>6.27771E-10</c:v>
                </c:pt>
                <c:pt idx="1080">
                  <c:v>3.88626E-10</c:v>
                </c:pt>
                <c:pt idx="1081">
                  <c:v>6.5766999999999996E-10</c:v>
                </c:pt>
                <c:pt idx="1082">
                  <c:v>4.4840500000000001E-10</c:v>
                </c:pt>
                <c:pt idx="1083">
                  <c:v>5.9788100000000002E-10</c:v>
                </c:pt>
                <c:pt idx="1084">
                  <c:v>3.28831E-10</c:v>
                </c:pt>
                <c:pt idx="1085">
                  <c:v>4.1852500000000001E-10</c:v>
                </c:pt>
                <c:pt idx="1086">
                  <c:v>3.8863400000000001E-10</c:v>
                </c:pt>
                <c:pt idx="1087">
                  <c:v>5.08205E-10</c:v>
                </c:pt>
                <c:pt idx="1088">
                  <c:v>5.3809099999999996E-10</c:v>
                </c:pt>
                <c:pt idx="1089">
                  <c:v>4.78301E-10</c:v>
                </c:pt>
                <c:pt idx="1090">
                  <c:v>5.3809399999999998E-10</c:v>
                </c:pt>
                <c:pt idx="1091">
                  <c:v>7.1746000000000002E-10</c:v>
                </c:pt>
                <c:pt idx="1092">
                  <c:v>7.7727399999999998E-10</c:v>
                </c:pt>
                <c:pt idx="1093">
                  <c:v>3.2883400000000002E-10</c:v>
                </c:pt>
                <c:pt idx="1094">
                  <c:v>5.6799000000000002E-10</c:v>
                </c:pt>
                <c:pt idx="1095">
                  <c:v>4.1852199999999998E-10</c:v>
                </c:pt>
                <c:pt idx="1096">
                  <c:v>7.4734499999999997E-10</c:v>
                </c:pt>
                <c:pt idx="1097">
                  <c:v>5.0819999999999996E-10</c:v>
                </c:pt>
                <c:pt idx="1098">
                  <c:v>4.7830899999999997E-10</c:v>
                </c:pt>
                <c:pt idx="1099">
                  <c:v>4.7831199999999999E-10</c:v>
                </c:pt>
                <c:pt idx="1100">
                  <c:v>6.2777699999999995E-10</c:v>
                </c:pt>
                <c:pt idx="1101">
                  <c:v>3.2883400000000002E-10</c:v>
                </c:pt>
                <c:pt idx="1102">
                  <c:v>4.4840799999999999E-10</c:v>
                </c:pt>
                <c:pt idx="1103">
                  <c:v>3.8862300000000002E-10</c:v>
                </c:pt>
                <c:pt idx="1104">
                  <c:v>4.48421E-10</c:v>
                </c:pt>
                <c:pt idx="1105">
                  <c:v>4.1851400000000002E-10</c:v>
                </c:pt>
                <c:pt idx="1106">
                  <c:v>2.9893799999999999E-10</c:v>
                </c:pt>
                <c:pt idx="1107">
                  <c:v>5.9788100000000002E-10</c:v>
                </c:pt>
                <c:pt idx="1108">
                  <c:v>6.2777699999999995E-10</c:v>
                </c:pt>
                <c:pt idx="1109">
                  <c:v>3.2883900000000002E-10</c:v>
                </c:pt>
                <c:pt idx="1110">
                  <c:v>2.9894299999999998E-10</c:v>
                </c:pt>
                <c:pt idx="1111">
                  <c:v>5.0820299999999999E-10</c:v>
                </c:pt>
                <c:pt idx="1112">
                  <c:v>5.0820800000000003E-10</c:v>
                </c:pt>
                <c:pt idx="1113">
                  <c:v>4.7831199999999999E-10</c:v>
                </c:pt>
                <c:pt idx="1114">
                  <c:v>2.3915300000000002E-10</c:v>
                </c:pt>
                <c:pt idx="1115">
                  <c:v>6.2777899999999997E-10</c:v>
                </c:pt>
                <c:pt idx="1116">
                  <c:v>6.5767600000000001E-10</c:v>
                </c:pt>
                <c:pt idx="1117">
                  <c:v>5.9788599999999996E-10</c:v>
                </c:pt>
                <c:pt idx="1118">
                  <c:v>4.1851699999999999E-10</c:v>
                </c:pt>
                <c:pt idx="1119">
                  <c:v>3.8861799999999998E-10</c:v>
                </c:pt>
                <c:pt idx="1120">
                  <c:v>5.08205E-10</c:v>
                </c:pt>
                <c:pt idx="1121">
                  <c:v>5.0819500000000002E-10</c:v>
                </c:pt>
                <c:pt idx="1122">
                  <c:v>4.4841800000000002E-10</c:v>
                </c:pt>
                <c:pt idx="1123">
                  <c:v>5.6799200000000004E-10</c:v>
                </c:pt>
                <c:pt idx="1124">
                  <c:v>3.5873299999999999E-10</c:v>
                </c:pt>
                <c:pt idx="1125">
                  <c:v>3.8862300000000002E-10</c:v>
                </c:pt>
                <c:pt idx="1126">
                  <c:v>5.08192E-10</c:v>
                </c:pt>
                <c:pt idx="1127">
                  <c:v>6.5767299999999999E-10</c:v>
                </c:pt>
                <c:pt idx="1128">
                  <c:v>6.8757199999999995E-10</c:v>
                </c:pt>
                <c:pt idx="1129">
                  <c:v>5.3809399999999998E-10</c:v>
                </c:pt>
                <c:pt idx="1130">
                  <c:v>4.1851699999999999E-10</c:v>
                </c:pt>
                <c:pt idx="1131">
                  <c:v>4.7830400000000003E-10</c:v>
                </c:pt>
                <c:pt idx="1132">
                  <c:v>4.78301E-10</c:v>
                </c:pt>
                <c:pt idx="1133">
                  <c:v>5.0820299999999999E-10</c:v>
                </c:pt>
                <c:pt idx="1134">
                  <c:v>5.9788100000000002E-10</c:v>
                </c:pt>
                <c:pt idx="1135">
                  <c:v>5.0819500000000002E-10</c:v>
                </c:pt>
                <c:pt idx="1136">
                  <c:v>8.9683200000000001E-10</c:v>
                </c:pt>
                <c:pt idx="1137">
                  <c:v>4.4841600000000001E-10</c:v>
                </c:pt>
                <c:pt idx="1138">
                  <c:v>3.2884400000000001E-10</c:v>
                </c:pt>
                <c:pt idx="1139">
                  <c:v>3.5872500000000002E-10</c:v>
                </c:pt>
                <c:pt idx="1140">
                  <c:v>6.5767600000000001E-10</c:v>
                </c:pt>
                <c:pt idx="1141">
                  <c:v>3.8862100000000001E-10</c:v>
                </c:pt>
                <c:pt idx="1142">
                  <c:v>6.8755800000000004E-10</c:v>
                </c:pt>
                <c:pt idx="1143">
                  <c:v>8.9683200000000001E-10</c:v>
                </c:pt>
                <c:pt idx="1144">
                  <c:v>2.39156E-10</c:v>
                </c:pt>
                <c:pt idx="1145">
                  <c:v>7.4736400000000003E-10</c:v>
                </c:pt>
                <c:pt idx="1146">
                  <c:v>6.27771E-10</c:v>
                </c:pt>
                <c:pt idx="1147">
                  <c:v>5.6799200000000004E-10</c:v>
                </c:pt>
                <c:pt idx="1148">
                  <c:v>3.5873299999999999E-10</c:v>
                </c:pt>
                <c:pt idx="1149">
                  <c:v>4.18512E-10</c:v>
                </c:pt>
                <c:pt idx="1150">
                  <c:v>5.9788100000000002E-10</c:v>
                </c:pt>
                <c:pt idx="1151">
                  <c:v>3.8861799999999998E-10</c:v>
                </c:pt>
                <c:pt idx="1152">
                  <c:v>4.1851699999999999E-10</c:v>
                </c:pt>
                <c:pt idx="1153">
                  <c:v>6.57662E-10</c:v>
                </c:pt>
                <c:pt idx="1154">
                  <c:v>4.4841600000000001E-10</c:v>
                </c:pt>
                <c:pt idx="1155">
                  <c:v>5.6799000000000002E-10</c:v>
                </c:pt>
                <c:pt idx="1156">
                  <c:v>3.28831E-10</c:v>
                </c:pt>
                <c:pt idx="1157">
                  <c:v>4.1851699999999999E-10</c:v>
                </c:pt>
                <c:pt idx="1158">
                  <c:v>4.7830699999999995E-10</c:v>
                </c:pt>
                <c:pt idx="1159">
                  <c:v>3.5872199999999999E-10</c:v>
                </c:pt>
                <c:pt idx="1160">
                  <c:v>4.7830400000000003E-10</c:v>
                </c:pt>
                <c:pt idx="1161">
                  <c:v>3.5873299999999999E-10</c:v>
                </c:pt>
                <c:pt idx="1162">
                  <c:v>4.78301E-10</c:v>
                </c:pt>
                <c:pt idx="1163">
                  <c:v>6.2777699999999995E-10</c:v>
                </c:pt>
                <c:pt idx="1164">
                  <c:v>4.7830699999999995E-10</c:v>
                </c:pt>
                <c:pt idx="1165">
                  <c:v>3.8863099999999999E-10</c:v>
                </c:pt>
                <c:pt idx="1166">
                  <c:v>4.7830899999999997E-10</c:v>
                </c:pt>
                <c:pt idx="1167">
                  <c:v>4.1851699999999999E-10</c:v>
                </c:pt>
                <c:pt idx="1168">
                  <c:v>5.6799000000000002E-10</c:v>
                </c:pt>
                <c:pt idx="1169">
                  <c:v>4.1851699999999999E-10</c:v>
                </c:pt>
                <c:pt idx="1170">
                  <c:v>4.4841000000000001E-10</c:v>
                </c:pt>
                <c:pt idx="1171">
                  <c:v>5.08205E-10</c:v>
                </c:pt>
                <c:pt idx="1172">
                  <c:v>3.8863099999999999E-10</c:v>
                </c:pt>
                <c:pt idx="1173">
                  <c:v>4.4841000000000001E-10</c:v>
                </c:pt>
                <c:pt idx="1174">
                  <c:v>4.1852000000000002E-10</c:v>
                </c:pt>
                <c:pt idx="1175">
                  <c:v>5.9788899999999998E-10</c:v>
                </c:pt>
                <c:pt idx="1176">
                  <c:v>4.1851400000000002E-10</c:v>
                </c:pt>
                <c:pt idx="1177">
                  <c:v>3.8862100000000001E-10</c:v>
                </c:pt>
                <c:pt idx="1178">
                  <c:v>5.38096E-10</c:v>
                </c:pt>
                <c:pt idx="1179">
                  <c:v>5.3810200000000005E-10</c:v>
                </c:pt>
                <c:pt idx="1180">
                  <c:v>3.2883599999999999E-10</c:v>
                </c:pt>
                <c:pt idx="1181">
                  <c:v>4.4841299999999998E-10</c:v>
                </c:pt>
                <c:pt idx="1182">
                  <c:v>4.4841600000000001E-10</c:v>
                </c:pt>
                <c:pt idx="1183">
                  <c:v>6.5767299999999999E-10</c:v>
                </c:pt>
                <c:pt idx="1184">
                  <c:v>4.7830699999999995E-10</c:v>
                </c:pt>
                <c:pt idx="1185">
                  <c:v>4.7830400000000003E-10</c:v>
                </c:pt>
                <c:pt idx="1186">
                  <c:v>5.6801099999999999E-10</c:v>
                </c:pt>
                <c:pt idx="1187">
                  <c:v>5.6798199999999995E-10</c:v>
                </c:pt>
                <c:pt idx="1188">
                  <c:v>5.97891E-10</c:v>
                </c:pt>
                <c:pt idx="1189">
                  <c:v>3.5873299999999999E-10</c:v>
                </c:pt>
                <c:pt idx="1190">
                  <c:v>5.38096E-10</c:v>
                </c:pt>
                <c:pt idx="1191">
                  <c:v>4.1852000000000002E-10</c:v>
                </c:pt>
                <c:pt idx="1192">
                  <c:v>3.2884199999999999E-10</c:v>
                </c:pt>
                <c:pt idx="1193">
                  <c:v>6.5766999999999996E-10</c:v>
                </c:pt>
                <c:pt idx="1194">
                  <c:v>4.1851400000000002E-10</c:v>
                </c:pt>
                <c:pt idx="1195">
                  <c:v>2.9894299999999998E-10</c:v>
                </c:pt>
                <c:pt idx="1196">
                  <c:v>4.7829899999999998E-10</c:v>
                </c:pt>
                <c:pt idx="1197">
                  <c:v>4.1852000000000002E-10</c:v>
                </c:pt>
                <c:pt idx="1198">
                  <c:v>5.3809399999999998E-10</c:v>
                </c:pt>
                <c:pt idx="1199">
                  <c:v>4.48421E-10</c:v>
                </c:pt>
                <c:pt idx="1200">
                  <c:v>5.3809099999999996E-10</c:v>
                </c:pt>
                <c:pt idx="1201">
                  <c:v>4.1852000000000002E-10</c:v>
                </c:pt>
                <c:pt idx="1202">
                  <c:v>3.2883599999999999E-10</c:v>
                </c:pt>
                <c:pt idx="1203">
                  <c:v>5.9788899999999998E-10</c:v>
                </c:pt>
                <c:pt idx="1204">
                  <c:v>8.9683699999999995E-10</c:v>
                </c:pt>
                <c:pt idx="1205">
                  <c:v>3.2883400000000002E-10</c:v>
                </c:pt>
                <c:pt idx="1206">
                  <c:v>4.1852000000000002E-10</c:v>
                </c:pt>
                <c:pt idx="1207">
                  <c:v>4.1852199999999998E-10</c:v>
                </c:pt>
                <c:pt idx="1208">
                  <c:v>4.1851699999999999E-10</c:v>
                </c:pt>
                <c:pt idx="1209">
                  <c:v>4.4841800000000002E-10</c:v>
                </c:pt>
                <c:pt idx="1210">
                  <c:v>6.5767299999999999E-10</c:v>
                </c:pt>
                <c:pt idx="1211">
                  <c:v>6.2777899999999997E-10</c:v>
                </c:pt>
                <c:pt idx="1212">
                  <c:v>7.17457E-10</c:v>
                </c:pt>
                <c:pt idx="1213">
                  <c:v>4.1850899999999998E-10</c:v>
                </c:pt>
                <c:pt idx="1214">
                  <c:v>3.2883599999999999E-10</c:v>
                </c:pt>
                <c:pt idx="1215">
                  <c:v>3.28831E-10</c:v>
                </c:pt>
                <c:pt idx="1216">
                  <c:v>3.8862900000000002E-10</c:v>
                </c:pt>
                <c:pt idx="1217">
                  <c:v>3.28831E-10</c:v>
                </c:pt>
                <c:pt idx="1218">
                  <c:v>6.8756900000000003E-10</c:v>
                </c:pt>
                <c:pt idx="1219">
                  <c:v>3.8861799999999998E-10</c:v>
                </c:pt>
                <c:pt idx="1220">
                  <c:v>5.3810200000000005E-10</c:v>
                </c:pt>
                <c:pt idx="1221">
                  <c:v>5.68E-10</c:v>
                </c:pt>
                <c:pt idx="1222">
                  <c:v>5.0821299999999997E-10</c:v>
                </c:pt>
                <c:pt idx="1223">
                  <c:v>4.4841299999999998E-10</c:v>
                </c:pt>
                <c:pt idx="1224">
                  <c:v>3.5873299999999999E-10</c:v>
                </c:pt>
                <c:pt idx="1225">
                  <c:v>5.97891E-10</c:v>
                </c:pt>
                <c:pt idx="1226">
                  <c:v>4.1852000000000002E-10</c:v>
                </c:pt>
                <c:pt idx="1227">
                  <c:v>3.5873299999999999E-10</c:v>
                </c:pt>
                <c:pt idx="1228">
                  <c:v>3.5872699999999999E-10</c:v>
                </c:pt>
                <c:pt idx="1229">
                  <c:v>3.5872500000000002E-10</c:v>
                </c:pt>
                <c:pt idx="1230">
                  <c:v>5.3808800000000003E-10</c:v>
                </c:pt>
                <c:pt idx="1231">
                  <c:v>2.98946E-10</c:v>
                </c:pt>
                <c:pt idx="1232">
                  <c:v>5.08192E-10</c:v>
                </c:pt>
                <c:pt idx="1233">
                  <c:v>6.5767600000000001E-10</c:v>
                </c:pt>
                <c:pt idx="1234">
                  <c:v>7.1747100000000001E-10</c:v>
                </c:pt>
                <c:pt idx="1235">
                  <c:v>3.5872199999999999E-10</c:v>
                </c:pt>
                <c:pt idx="1236">
                  <c:v>5.3809399999999998E-10</c:v>
                </c:pt>
                <c:pt idx="1237">
                  <c:v>5.97891E-10</c:v>
                </c:pt>
                <c:pt idx="1238">
                  <c:v>2.9893799999999999E-10</c:v>
                </c:pt>
                <c:pt idx="1239">
                  <c:v>3.5872699999999999E-10</c:v>
                </c:pt>
                <c:pt idx="1240">
                  <c:v>6.8757199999999995E-10</c:v>
                </c:pt>
                <c:pt idx="1241">
                  <c:v>4.1851400000000002E-10</c:v>
                </c:pt>
                <c:pt idx="1242">
                  <c:v>3.8862300000000002E-10</c:v>
                </c:pt>
                <c:pt idx="1243">
                  <c:v>5.08205E-10</c:v>
                </c:pt>
                <c:pt idx="1244">
                  <c:v>3.2883599999999999E-10</c:v>
                </c:pt>
                <c:pt idx="1245">
                  <c:v>5.6798199999999995E-10</c:v>
                </c:pt>
                <c:pt idx="1246">
                  <c:v>3.8861799999999998E-10</c:v>
                </c:pt>
                <c:pt idx="1247">
                  <c:v>6.2777899999999997E-10</c:v>
                </c:pt>
                <c:pt idx="1248">
                  <c:v>7.1746799999999999E-10</c:v>
                </c:pt>
                <c:pt idx="1249">
                  <c:v>5.3810699999999999E-10</c:v>
                </c:pt>
                <c:pt idx="1250">
                  <c:v>6.2777699999999995E-10</c:v>
                </c:pt>
                <c:pt idx="1251">
                  <c:v>3.2882800000000003E-10</c:v>
                </c:pt>
                <c:pt idx="1252">
                  <c:v>4.1852799999999998E-10</c:v>
                </c:pt>
                <c:pt idx="1253">
                  <c:v>4.4840500000000001E-10</c:v>
                </c:pt>
                <c:pt idx="1254">
                  <c:v>5.9788100000000002E-10</c:v>
                </c:pt>
                <c:pt idx="1255">
                  <c:v>4.1852199999999998E-10</c:v>
                </c:pt>
                <c:pt idx="1256">
                  <c:v>4.7830699999999995E-10</c:v>
                </c:pt>
                <c:pt idx="1257">
                  <c:v>5.6799000000000002E-10</c:v>
                </c:pt>
                <c:pt idx="1258">
                  <c:v>3.88626E-10</c:v>
                </c:pt>
                <c:pt idx="1259">
                  <c:v>5.0819999999999996E-10</c:v>
                </c:pt>
                <c:pt idx="1260">
                  <c:v>4.4841800000000002E-10</c:v>
                </c:pt>
                <c:pt idx="1261">
                  <c:v>1.49467E-10</c:v>
                </c:pt>
                <c:pt idx="1262">
                  <c:v>5.6798399999999997E-10</c:v>
                </c:pt>
                <c:pt idx="1263">
                  <c:v>3.2883599999999999E-10</c:v>
                </c:pt>
                <c:pt idx="1264">
                  <c:v>6.2778500000000002E-10</c:v>
                </c:pt>
                <c:pt idx="1265">
                  <c:v>5.3808600000000002E-10</c:v>
                </c:pt>
                <c:pt idx="1266">
                  <c:v>4.7830899999999997E-10</c:v>
                </c:pt>
                <c:pt idx="1267">
                  <c:v>7.47361E-10</c:v>
                </c:pt>
                <c:pt idx="1268">
                  <c:v>5.6799200000000004E-10</c:v>
                </c:pt>
                <c:pt idx="1269">
                  <c:v>5.0819999999999996E-10</c:v>
                </c:pt>
                <c:pt idx="1270">
                  <c:v>7.4735899999999998E-10</c:v>
                </c:pt>
                <c:pt idx="1271">
                  <c:v>6.8757699999999999E-10</c:v>
                </c:pt>
                <c:pt idx="1272">
                  <c:v>5.6799200000000004E-10</c:v>
                </c:pt>
                <c:pt idx="1273">
                  <c:v>5.6799499999999996E-10</c:v>
                </c:pt>
                <c:pt idx="1274">
                  <c:v>4.78301E-10</c:v>
                </c:pt>
                <c:pt idx="1275">
                  <c:v>3.5872500000000002E-10</c:v>
                </c:pt>
                <c:pt idx="1276">
                  <c:v>5.6799499999999996E-10</c:v>
                </c:pt>
                <c:pt idx="1277">
                  <c:v>4.7831500000000002E-10</c:v>
                </c:pt>
                <c:pt idx="1278">
                  <c:v>6.2778700000000004E-10</c:v>
                </c:pt>
                <c:pt idx="1279">
                  <c:v>5.6799000000000002E-10</c:v>
                </c:pt>
                <c:pt idx="1280">
                  <c:v>4.7831199999999999E-10</c:v>
                </c:pt>
                <c:pt idx="1281">
                  <c:v>4.7830400000000003E-10</c:v>
                </c:pt>
                <c:pt idx="1282">
                  <c:v>2.98946E-10</c:v>
                </c:pt>
                <c:pt idx="1283">
                  <c:v>4.1852000000000002E-10</c:v>
                </c:pt>
                <c:pt idx="1284">
                  <c:v>4.4841000000000001E-10</c:v>
                </c:pt>
                <c:pt idx="1285">
                  <c:v>2.9894E-10</c:v>
                </c:pt>
                <c:pt idx="1286">
                  <c:v>4.1852500000000001E-10</c:v>
                </c:pt>
                <c:pt idx="1287">
                  <c:v>5.08205E-10</c:v>
                </c:pt>
                <c:pt idx="1288">
                  <c:v>7.1746300000000005E-10</c:v>
                </c:pt>
                <c:pt idx="1289">
                  <c:v>5.9788100000000002E-10</c:v>
                </c:pt>
                <c:pt idx="1290">
                  <c:v>2.9893799999999999E-10</c:v>
                </c:pt>
                <c:pt idx="1291">
                  <c:v>3.5873299999999999E-10</c:v>
                </c:pt>
                <c:pt idx="1292">
                  <c:v>4.7831700000000003E-10</c:v>
                </c:pt>
                <c:pt idx="1293">
                  <c:v>4.7830699999999995E-10</c:v>
                </c:pt>
                <c:pt idx="1294">
                  <c:v>4.4841600000000001E-10</c:v>
                </c:pt>
                <c:pt idx="1295">
                  <c:v>4.4841299999999998E-10</c:v>
                </c:pt>
                <c:pt idx="1296">
                  <c:v>6.2776899999999999E-10</c:v>
                </c:pt>
                <c:pt idx="1297">
                  <c:v>6.2777899999999997E-10</c:v>
                </c:pt>
                <c:pt idx="1298">
                  <c:v>4.1852500000000001E-10</c:v>
                </c:pt>
                <c:pt idx="1299">
                  <c:v>5.9788899999999998E-10</c:v>
                </c:pt>
                <c:pt idx="1300">
                  <c:v>5.6799000000000002E-10</c:v>
                </c:pt>
                <c:pt idx="1301">
                  <c:v>5.3809399999999998E-10</c:v>
                </c:pt>
                <c:pt idx="1302">
                  <c:v>4.7830699999999995E-10</c:v>
                </c:pt>
                <c:pt idx="1303">
                  <c:v>4.7830400000000003E-10</c:v>
                </c:pt>
                <c:pt idx="1304">
                  <c:v>5.6799000000000002E-10</c:v>
                </c:pt>
                <c:pt idx="1305">
                  <c:v>4.48421E-10</c:v>
                </c:pt>
                <c:pt idx="1306">
                  <c:v>4.4841299999999998E-10</c:v>
                </c:pt>
                <c:pt idx="1307">
                  <c:v>6.8758000000000002E-10</c:v>
                </c:pt>
                <c:pt idx="1308">
                  <c:v>3.8862300000000002E-10</c:v>
                </c:pt>
                <c:pt idx="1309">
                  <c:v>4.4841000000000001E-10</c:v>
                </c:pt>
                <c:pt idx="1310">
                  <c:v>5.08205E-10</c:v>
                </c:pt>
                <c:pt idx="1311">
                  <c:v>4.78301E-10</c:v>
                </c:pt>
                <c:pt idx="1312">
                  <c:v>6.5766500000000002E-10</c:v>
                </c:pt>
                <c:pt idx="1313">
                  <c:v>6.8755800000000004E-10</c:v>
                </c:pt>
                <c:pt idx="1314">
                  <c:v>5.9787200000000004E-10</c:v>
                </c:pt>
                <c:pt idx="1315">
                  <c:v>4.7831700000000003E-10</c:v>
                </c:pt>
                <c:pt idx="1316">
                  <c:v>3.8861799999999998E-10</c:v>
                </c:pt>
                <c:pt idx="1317">
                  <c:v>5.6799799999999999E-10</c:v>
                </c:pt>
                <c:pt idx="1318">
                  <c:v>4.1851400000000002E-10</c:v>
                </c:pt>
                <c:pt idx="1319">
                  <c:v>6.2778700000000004E-10</c:v>
                </c:pt>
                <c:pt idx="1320">
                  <c:v>4.7830400000000003E-10</c:v>
                </c:pt>
                <c:pt idx="1321">
                  <c:v>5.3811499999999996E-10</c:v>
                </c:pt>
                <c:pt idx="1322">
                  <c:v>3.2883599999999999E-10</c:v>
                </c:pt>
                <c:pt idx="1323">
                  <c:v>4.7831500000000002E-10</c:v>
                </c:pt>
                <c:pt idx="1324">
                  <c:v>4.4841000000000001E-10</c:v>
                </c:pt>
                <c:pt idx="1325">
                  <c:v>3.28831E-10</c:v>
                </c:pt>
                <c:pt idx="1326">
                  <c:v>7.1745199999999995E-10</c:v>
                </c:pt>
                <c:pt idx="1327">
                  <c:v>3.58735E-10</c:v>
                </c:pt>
                <c:pt idx="1328">
                  <c:v>5.97891E-10</c:v>
                </c:pt>
                <c:pt idx="1329">
                  <c:v>5.6799000000000002E-10</c:v>
                </c:pt>
                <c:pt idx="1330">
                  <c:v>4.1852000000000002E-10</c:v>
                </c:pt>
                <c:pt idx="1331">
                  <c:v>5.0819999999999996E-10</c:v>
                </c:pt>
                <c:pt idx="1332">
                  <c:v>2.98946E-10</c:v>
                </c:pt>
                <c:pt idx="1333">
                  <c:v>2.6905199999999998E-10</c:v>
                </c:pt>
                <c:pt idx="1334">
                  <c:v>5.0819700000000004E-10</c:v>
                </c:pt>
                <c:pt idx="1335">
                  <c:v>4.7829899999999998E-10</c:v>
                </c:pt>
                <c:pt idx="1336">
                  <c:v>4.1852199999999998E-10</c:v>
                </c:pt>
                <c:pt idx="1337">
                  <c:v>4.1853299999999998E-10</c:v>
                </c:pt>
                <c:pt idx="1338">
                  <c:v>4.4840500000000001E-10</c:v>
                </c:pt>
                <c:pt idx="1339">
                  <c:v>5.3810200000000005E-10</c:v>
                </c:pt>
                <c:pt idx="1340">
                  <c:v>5.0820299999999999E-10</c:v>
                </c:pt>
                <c:pt idx="1341">
                  <c:v>6.2778500000000002E-10</c:v>
                </c:pt>
                <c:pt idx="1342">
                  <c:v>7.7724400000000003E-10</c:v>
                </c:pt>
                <c:pt idx="1343">
                  <c:v>5.9788599999999996E-10</c:v>
                </c:pt>
                <c:pt idx="1344">
                  <c:v>3.8862100000000001E-10</c:v>
                </c:pt>
                <c:pt idx="1345">
                  <c:v>5.08205E-10</c:v>
                </c:pt>
                <c:pt idx="1346">
                  <c:v>3.5873299999999999E-10</c:v>
                </c:pt>
                <c:pt idx="1347">
                  <c:v>5.3810699999999999E-10</c:v>
                </c:pt>
                <c:pt idx="1348">
                  <c:v>6.5766500000000002E-10</c:v>
                </c:pt>
                <c:pt idx="1349">
                  <c:v>4.1852199999999998E-10</c:v>
                </c:pt>
                <c:pt idx="1350">
                  <c:v>5.3809900000000003E-10</c:v>
                </c:pt>
                <c:pt idx="1351">
                  <c:v>5.0820800000000003E-10</c:v>
                </c:pt>
                <c:pt idx="1352">
                  <c:v>6.5767299999999999E-10</c:v>
                </c:pt>
                <c:pt idx="1353">
                  <c:v>5.9788899999999998E-10</c:v>
                </c:pt>
                <c:pt idx="1354">
                  <c:v>4.7830899999999997E-10</c:v>
                </c:pt>
                <c:pt idx="1355">
                  <c:v>3.2883900000000002E-10</c:v>
                </c:pt>
                <c:pt idx="1356">
                  <c:v>4.7830899999999997E-10</c:v>
                </c:pt>
                <c:pt idx="1357">
                  <c:v>4.4841299999999998E-10</c:v>
                </c:pt>
                <c:pt idx="1358">
                  <c:v>2.9893799999999999E-10</c:v>
                </c:pt>
                <c:pt idx="1359">
                  <c:v>3.88626E-10</c:v>
                </c:pt>
                <c:pt idx="1360">
                  <c:v>3.5873299999999999E-10</c:v>
                </c:pt>
                <c:pt idx="1361">
                  <c:v>5.9788100000000002E-10</c:v>
                </c:pt>
                <c:pt idx="1362">
                  <c:v>6.2778500000000002E-10</c:v>
                </c:pt>
                <c:pt idx="1363">
                  <c:v>3.5872699999999999E-10</c:v>
                </c:pt>
                <c:pt idx="1364">
                  <c:v>6.8755800000000004E-10</c:v>
                </c:pt>
                <c:pt idx="1365">
                  <c:v>3.5872500000000002E-10</c:v>
                </c:pt>
                <c:pt idx="1366">
                  <c:v>5.3809399999999998E-10</c:v>
                </c:pt>
                <c:pt idx="1367">
                  <c:v>5.9788100000000002E-10</c:v>
                </c:pt>
                <c:pt idx="1368">
                  <c:v>6.2777899999999997E-10</c:v>
                </c:pt>
                <c:pt idx="1369">
                  <c:v>5.6798399999999997E-10</c:v>
                </c:pt>
                <c:pt idx="1370">
                  <c:v>5.6799200000000004E-10</c:v>
                </c:pt>
                <c:pt idx="1371">
                  <c:v>6.5766500000000002E-10</c:v>
                </c:pt>
                <c:pt idx="1372">
                  <c:v>4.1852000000000002E-10</c:v>
                </c:pt>
                <c:pt idx="1373">
                  <c:v>5.3809399999999998E-10</c:v>
                </c:pt>
                <c:pt idx="1374">
                  <c:v>4.7830699999999995E-10</c:v>
                </c:pt>
                <c:pt idx="1375">
                  <c:v>3.5872699999999999E-10</c:v>
                </c:pt>
                <c:pt idx="1376">
                  <c:v>2.6904400000000002E-10</c:v>
                </c:pt>
                <c:pt idx="1377">
                  <c:v>5.3809099999999996E-10</c:v>
                </c:pt>
                <c:pt idx="1378">
                  <c:v>4.7830899999999997E-10</c:v>
                </c:pt>
                <c:pt idx="1379">
                  <c:v>3.8863099999999999E-10</c:v>
                </c:pt>
                <c:pt idx="1380">
                  <c:v>5.38096E-10</c:v>
                </c:pt>
                <c:pt idx="1381">
                  <c:v>4.7830699999999995E-10</c:v>
                </c:pt>
                <c:pt idx="1382">
                  <c:v>3.8861799999999998E-10</c:v>
                </c:pt>
                <c:pt idx="1383">
                  <c:v>3.8863099999999999E-10</c:v>
                </c:pt>
                <c:pt idx="1384">
                  <c:v>5.3809399999999998E-10</c:v>
                </c:pt>
                <c:pt idx="1385">
                  <c:v>4.4841299999999998E-10</c:v>
                </c:pt>
                <c:pt idx="1386">
                  <c:v>4.1851699999999999E-10</c:v>
                </c:pt>
                <c:pt idx="1387">
                  <c:v>5.0819700000000004E-10</c:v>
                </c:pt>
                <c:pt idx="1388">
                  <c:v>5.9787499999999996E-10</c:v>
                </c:pt>
                <c:pt idx="1389">
                  <c:v>5.0820800000000003E-10</c:v>
                </c:pt>
                <c:pt idx="1390">
                  <c:v>3.2884400000000001E-10</c:v>
                </c:pt>
                <c:pt idx="1391">
                  <c:v>4.4841000000000001E-10</c:v>
                </c:pt>
                <c:pt idx="1392">
                  <c:v>5.6798199999999995E-10</c:v>
                </c:pt>
                <c:pt idx="1393">
                  <c:v>7.17457E-10</c:v>
                </c:pt>
                <c:pt idx="1394">
                  <c:v>4.78301E-10</c:v>
                </c:pt>
                <c:pt idx="1395">
                  <c:v>1.7936599999999999E-10</c:v>
                </c:pt>
                <c:pt idx="1396">
                  <c:v>4.1851400000000002E-10</c:v>
                </c:pt>
                <c:pt idx="1397">
                  <c:v>5.6798399999999997E-10</c:v>
                </c:pt>
                <c:pt idx="1398">
                  <c:v>4.1852000000000002E-10</c:v>
                </c:pt>
                <c:pt idx="1399">
                  <c:v>4.7830699999999995E-10</c:v>
                </c:pt>
                <c:pt idx="1400">
                  <c:v>3.8862300000000002E-10</c:v>
                </c:pt>
                <c:pt idx="1401">
                  <c:v>4.4841600000000001E-10</c:v>
                </c:pt>
                <c:pt idx="1402">
                  <c:v>5.0819700000000004E-10</c:v>
                </c:pt>
                <c:pt idx="1403">
                  <c:v>3.88626E-10</c:v>
                </c:pt>
                <c:pt idx="1404">
                  <c:v>4.4842400000000002E-10</c:v>
                </c:pt>
                <c:pt idx="1405">
                  <c:v>5.68E-10</c:v>
                </c:pt>
                <c:pt idx="1406">
                  <c:v>5.0820800000000003E-10</c:v>
                </c:pt>
                <c:pt idx="1407">
                  <c:v>3.8862900000000002E-10</c:v>
                </c:pt>
                <c:pt idx="1408">
                  <c:v>4.1852000000000002E-10</c:v>
                </c:pt>
                <c:pt idx="1409">
                  <c:v>3.8861799999999998E-10</c:v>
                </c:pt>
                <c:pt idx="1410">
                  <c:v>5.9788599999999996E-10</c:v>
                </c:pt>
                <c:pt idx="1411">
                  <c:v>4.4841000000000001E-10</c:v>
                </c:pt>
                <c:pt idx="1412">
                  <c:v>3.5872500000000002E-10</c:v>
                </c:pt>
                <c:pt idx="1413">
                  <c:v>3.8862900000000002E-10</c:v>
                </c:pt>
                <c:pt idx="1414">
                  <c:v>6.5767800000000003E-10</c:v>
                </c:pt>
                <c:pt idx="1415">
                  <c:v>4.4840799999999999E-10</c:v>
                </c:pt>
                <c:pt idx="1416">
                  <c:v>3.8863099999999999E-10</c:v>
                </c:pt>
                <c:pt idx="1417">
                  <c:v>3.2883599999999999E-10</c:v>
                </c:pt>
                <c:pt idx="1418">
                  <c:v>4.1852500000000001E-10</c:v>
                </c:pt>
                <c:pt idx="1419">
                  <c:v>6.2777400000000003E-10</c:v>
                </c:pt>
                <c:pt idx="1420">
                  <c:v>5.6800300000000003E-10</c:v>
                </c:pt>
                <c:pt idx="1421">
                  <c:v>7.7725999999999996E-10</c:v>
                </c:pt>
                <c:pt idx="1422">
                  <c:v>2.6904699999999999E-10</c:v>
                </c:pt>
                <c:pt idx="1423">
                  <c:v>4.1852000000000002E-10</c:v>
                </c:pt>
                <c:pt idx="1424">
                  <c:v>5.08205E-10</c:v>
                </c:pt>
                <c:pt idx="1425">
                  <c:v>3.2883599999999999E-10</c:v>
                </c:pt>
                <c:pt idx="1426">
                  <c:v>5.3809399999999998E-10</c:v>
                </c:pt>
                <c:pt idx="1427">
                  <c:v>5.0819700000000004E-10</c:v>
                </c:pt>
                <c:pt idx="1428">
                  <c:v>5.3809900000000003E-10</c:v>
                </c:pt>
                <c:pt idx="1429">
                  <c:v>2.9894E-10</c:v>
                </c:pt>
                <c:pt idx="1430">
                  <c:v>4.78301E-10</c:v>
                </c:pt>
                <c:pt idx="1431">
                  <c:v>3.8862100000000001E-10</c:v>
                </c:pt>
                <c:pt idx="1432">
                  <c:v>4.7830699999999995E-10</c:v>
                </c:pt>
                <c:pt idx="1433">
                  <c:v>5.3809399999999998E-10</c:v>
                </c:pt>
                <c:pt idx="1434">
                  <c:v>7.1746300000000005E-10</c:v>
                </c:pt>
                <c:pt idx="1435">
                  <c:v>3.5872199999999999E-10</c:v>
                </c:pt>
                <c:pt idx="1436">
                  <c:v>5.97891E-10</c:v>
                </c:pt>
                <c:pt idx="1437">
                  <c:v>6.5768099999999995E-10</c:v>
                </c:pt>
                <c:pt idx="1438">
                  <c:v>3.8861799999999998E-10</c:v>
                </c:pt>
                <c:pt idx="1439">
                  <c:v>6.2777699999999995E-10</c:v>
                </c:pt>
                <c:pt idx="1440">
                  <c:v>5.38096E-10</c:v>
                </c:pt>
                <c:pt idx="1441">
                  <c:v>3.8862300000000002E-10</c:v>
                </c:pt>
                <c:pt idx="1442">
                  <c:v>2.39151E-10</c:v>
                </c:pt>
                <c:pt idx="1443">
                  <c:v>5.6799000000000002E-10</c:v>
                </c:pt>
                <c:pt idx="1444">
                  <c:v>5.08205E-10</c:v>
                </c:pt>
                <c:pt idx="1445">
                  <c:v>3.8862100000000001E-10</c:v>
                </c:pt>
                <c:pt idx="1446">
                  <c:v>5.6798699999999999E-10</c:v>
                </c:pt>
                <c:pt idx="1447">
                  <c:v>4.1852000000000002E-10</c:v>
                </c:pt>
                <c:pt idx="1448">
                  <c:v>4.78301E-10</c:v>
                </c:pt>
                <c:pt idx="1449">
                  <c:v>5.9787499999999996E-10</c:v>
                </c:pt>
                <c:pt idx="1450">
                  <c:v>5.38096E-10</c:v>
                </c:pt>
                <c:pt idx="1451">
                  <c:v>3.8863400000000001E-10</c:v>
                </c:pt>
                <c:pt idx="1452">
                  <c:v>4.4840199999999999E-10</c:v>
                </c:pt>
                <c:pt idx="1453">
                  <c:v>5.6799000000000002E-10</c:v>
                </c:pt>
                <c:pt idx="1454">
                  <c:v>4.1851699999999999E-10</c:v>
                </c:pt>
                <c:pt idx="1455">
                  <c:v>4.48421E-10</c:v>
                </c:pt>
                <c:pt idx="1456">
                  <c:v>4.18512E-10</c:v>
                </c:pt>
                <c:pt idx="1457">
                  <c:v>5.3808800000000003E-10</c:v>
                </c:pt>
                <c:pt idx="1458">
                  <c:v>5.0819500000000002E-10</c:v>
                </c:pt>
                <c:pt idx="1459">
                  <c:v>4.4841600000000001E-10</c:v>
                </c:pt>
                <c:pt idx="1460">
                  <c:v>5.6799499999999996E-10</c:v>
                </c:pt>
                <c:pt idx="1461">
                  <c:v>4.4841800000000002E-10</c:v>
                </c:pt>
                <c:pt idx="1462">
                  <c:v>4.1851699999999999E-10</c:v>
                </c:pt>
                <c:pt idx="1463">
                  <c:v>4.4841000000000001E-10</c:v>
                </c:pt>
                <c:pt idx="1464">
                  <c:v>4.7830899999999997E-10</c:v>
                </c:pt>
                <c:pt idx="1465">
                  <c:v>6.87566E-10</c:v>
                </c:pt>
                <c:pt idx="1466">
                  <c:v>5.0819999999999996E-10</c:v>
                </c:pt>
                <c:pt idx="1467">
                  <c:v>6.27771E-10</c:v>
                </c:pt>
                <c:pt idx="1468">
                  <c:v>2.98946E-10</c:v>
                </c:pt>
                <c:pt idx="1469">
                  <c:v>3.88626E-10</c:v>
                </c:pt>
                <c:pt idx="1470">
                  <c:v>5.0819700000000004E-10</c:v>
                </c:pt>
                <c:pt idx="1471">
                  <c:v>3.2883400000000002E-10</c:v>
                </c:pt>
                <c:pt idx="1472">
                  <c:v>4.1851400000000002E-10</c:v>
                </c:pt>
                <c:pt idx="1473">
                  <c:v>5.9788899999999998E-10</c:v>
                </c:pt>
                <c:pt idx="1474">
                  <c:v>4.1851400000000002E-10</c:v>
                </c:pt>
                <c:pt idx="1475">
                  <c:v>7.1746300000000005E-10</c:v>
                </c:pt>
                <c:pt idx="1476">
                  <c:v>5.08205E-10</c:v>
                </c:pt>
                <c:pt idx="1477">
                  <c:v>2.39151E-10</c:v>
                </c:pt>
                <c:pt idx="1478">
                  <c:v>5.0819999999999996E-10</c:v>
                </c:pt>
                <c:pt idx="1479">
                  <c:v>3.8861799999999998E-10</c:v>
                </c:pt>
                <c:pt idx="1480">
                  <c:v>4.4840500000000001E-10</c:v>
                </c:pt>
                <c:pt idx="1481">
                  <c:v>5.9787499999999996E-10</c:v>
                </c:pt>
                <c:pt idx="1482">
                  <c:v>3.2884400000000001E-10</c:v>
                </c:pt>
                <c:pt idx="1483">
                  <c:v>4.4840799999999999E-10</c:v>
                </c:pt>
                <c:pt idx="1484">
                  <c:v>3.8862100000000001E-10</c:v>
                </c:pt>
                <c:pt idx="1485">
                  <c:v>5.3809399999999998E-10</c:v>
                </c:pt>
                <c:pt idx="1486">
                  <c:v>2.6904400000000002E-10</c:v>
                </c:pt>
                <c:pt idx="1487">
                  <c:v>5.3808600000000002E-10</c:v>
                </c:pt>
                <c:pt idx="1488">
                  <c:v>4.7830899999999997E-10</c:v>
                </c:pt>
                <c:pt idx="1489">
                  <c:v>5.9788300000000003E-10</c:v>
                </c:pt>
                <c:pt idx="1490">
                  <c:v>3.2883400000000002E-10</c:v>
                </c:pt>
                <c:pt idx="1491">
                  <c:v>3.8862100000000001E-10</c:v>
                </c:pt>
                <c:pt idx="1492">
                  <c:v>4.1851699999999999E-10</c:v>
                </c:pt>
                <c:pt idx="1493">
                  <c:v>4.4841000000000001E-10</c:v>
                </c:pt>
                <c:pt idx="1494">
                  <c:v>5.3810200000000005E-10</c:v>
                </c:pt>
                <c:pt idx="1495">
                  <c:v>5.9788599999999996E-10</c:v>
                </c:pt>
                <c:pt idx="1496">
                  <c:v>4.7830699999999995E-10</c:v>
                </c:pt>
                <c:pt idx="1497">
                  <c:v>3.5873799999999998E-10</c:v>
                </c:pt>
                <c:pt idx="1498">
                  <c:v>4.1852000000000002E-10</c:v>
                </c:pt>
                <c:pt idx="1499">
                  <c:v>3.28831E-10</c:v>
                </c:pt>
                <c:pt idx="1500">
                  <c:v>5.3809099999999996E-10</c:v>
                </c:pt>
                <c:pt idx="1501">
                  <c:v>4.7830400000000003E-10</c:v>
                </c:pt>
                <c:pt idx="1502">
                  <c:v>4.1852199999999998E-10</c:v>
                </c:pt>
                <c:pt idx="1503">
                  <c:v>4.4841299999999998E-10</c:v>
                </c:pt>
                <c:pt idx="1504">
                  <c:v>7.4735899999999998E-10</c:v>
                </c:pt>
                <c:pt idx="1505">
                  <c:v>5.9788899999999998E-10</c:v>
                </c:pt>
                <c:pt idx="1506">
                  <c:v>6.5767800000000003E-10</c:v>
                </c:pt>
                <c:pt idx="1507">
                  <c:v>4.1852000000000002E-10</c:v>
                </c:pt>
                <c:pt idx="1508">
                  <c:v>5.0819999999999996E-10</c:v>
                </c:pt>
                <c:pt idx="1509">
                  <c:v>3.8862100000000001E-10</c:v>
                </c:pt>
                <c:pt idx="1510">
                  <c:v>4.4841000000000001E-10</c:v>
                </c:pt>
                <c:pt idx="1511">
                  <c:v>3.88626E-10</c:v>
                </c:pt>
                <c:pt idx="1512">
                  <c:v>4.1851400000000002E-10</c:v>
                </c:pt>
                <c:pt idx="1513">
                  <c:v>5.3809099999999996E-10</c:v>
                </c:pt>
                <c:pt idx="1514">
                  <c:v>4.1851400000000002E-10</c:v>
                </c:pt>
                <c:pt idx="1515">
                  <c:v>4.1852199999999998E-10</c:v>
                </c:pt>
                <c:pt idx="1516">
                  <c:v>5.9788300000000003E-10</c:v>
                </c:pt>
                <c:pt idx="1517">
                  <c:v>5.6800300000000003E-10</c:v>
                </c:pt>
                <c:pt idx="1518">
                  <c:v>4.18512E-10</c:v>
                </c:pt>
                <c:pt idx="1519">
                  <c:v>5.0819700000000004E-10</c:v>
                </c:pt>
                <c:pt idx="1520">
                  <c:v>4.4841000000000001E-10</c:v>
                </c:pt>
                <c:pt idx="1521">
                  <c:v>5.3810200000000005E-10</c:v>
                </c:pt>
                <c:pt idx="1522">
                  <c:v>3.5872699999999999E-10</c:v>
                </c:pt>
                <c:pt idx="1523">
                  <c:v>6.8756399999999998E-10</c:v>
                </c:pt>
                <c:pt idx="1524">
                  <c:v>4.7830699999999995E-10</c:v>
                </c:pt>
                <c:pt idx="1525">
                  <c:v>7.4736400000000003E-10</c:v>
                </c:pt>
                <c:pt idx="1526">
                  <c:v>5.6799799999999999E-10</c:v>
                </c:pt>
                <c:pt idx="1527">
                  <c:v>4.7830899999999997E-10</c:v>
                </c:pt>
                <c:pt idx="1528">
                  <c:v>5.3810200000000005E-10</c:v>
                </c:pt>
                <c:pt idx="1529">
                  <c:v>5.6798399999999997E-10</c:v>
                </c:pt>
                <c:pt idx="1530">
                  <c:v>4.1852199999999998E-10</c:v>
                </c:pt>
                <c:pt idx="1531">
                  <c:v>5.0819700000000004E-10</c:v>
                </c:pt>
                <c:pt idx="1532">
                  <c:v>5.0819500000000002E-10</c:v>
                </c:pt>
                <c:pt idx="1533">
                  <c:v>7.4736699999999995E-10</c:v>
                </c:pt>
                <c:pt idx="1534">
                  <c:v>4.78301E-10</c:v>
                </c:pt>
                <c:pt idx="1535">
                  <c:v>5.0820800000000003E-10</c:v>
                </c:pt>
                <c:pt idx="1536">
                  <c:v>4.18512E-10</c:v>
                </c:pt>
                <c:pt idx="1537">
                  <c:v>5.0819999999999996E-10</c:v>
                </c:pt>
                <c:pt idx="1538">
                  <c:v>5.97891E-10</c:v>
                </c:pt>
                <c:pt idx="1539">
                  <c:v>8.0714299999999999E-10</c:v>
                </c:pt>
                <c:pt idx="1540">
                  <c:v>5.9788100000000002E-10</c:v>
                </c:pt>
                <c:pt idx="1541">
                  <c:v>3.5873000000000001E-10</c:v>
                </c:pt>
                <c:pt idx="1542">
                  <c:v>5.3809399999999998E-10</c:v>
                </c:pt>
                <c:pt idx="1543">
                  <c:v>3.8863099999999999E-10</c:v>
                </c:pt>
                <c:pt idx="1544">
                  <c:v>3.8862300000000002E-10</c:v>
                </c:pt>
                <c:pt idx="1545">
                  <c:v>4.4840799999999999E-10</c:v>
                </c:pt>
                <c:pt idx="1546">
                  <c:v>4.4841600000000001E-10</c:v>
                </c:pt>
                <c:pt idx="1547">
                  <c:v>5.6799200000000004E-10</c:v>
                </c:pt>
                <c:pt idx="1548">
                  <c:v>2.39156E-10</c:v>
                </c:pt>
                <c:pt idx="1549">
                  <c:v>5.9787799999999999E-10</c:v>
                </c:pt>
                <c:pt idx="1550">
                  <c:v>6.8756399999999998E-10</c:v>
                </c:pt>
                <c:pt idx="1551">
                  <c:v>4.48421E-10</c:v>
                </c:pt>
                <c:pt idx="1552">
                  <c:v>3.5872500000000002E-10</c:v>
                </c:pt>
                <c:pt idx="1553">
                  <c:v>5.9787499999999996E-10</c:v>
                </c:pt>
                <c:pt idx="1554">
                  <c:v>5.6799000000000002E-10</c:v>
                </c:pt>
                <c:pt idx="1555">
                  <c:v>3.8862100000000001E-10</c:v>
                </c:pt>
                <c:pt idx="1556">
                  <c:v>4.4840799999999999E-10</c:v>
                </c:pt>
                <c:pt idx="1557">
                  <c:v>5.0819700000000004E-10</c:v>
                </c:pt>
                <c:pt idx="1558">
                  <c:v>5.3809399999999998E-10</c:v>
                </c:pt>
                <c:pt idx="1559">
                  <c:v>3.2884199999999999E-10</c:v>
                </c:pt>
                <c:pt idx="1560">
                  <c:v>2.9894E-10</c:v>
                </c:pt>
                <c:pt idx="1561">
                  <c:v>5.0819999999999996E-10</c:v>
                </c:pt>
                <c:pt idx="1562">
                  <c:v>5.3809399999999998E-10</c:v>
                </c:pt>
                <c:pt idx="1563">
                  <c:v>4.1852199999999998E-10</c:v>
                </c:pt>
                <c:pt idx="1564">
                  <c:v>4.4840500000000001E-10</c:v>
                </c:pt>
                <c:pt idx="1565">
                  <c:v>5.6799000000000002E-10</c:v>
                </c:pt>
                <c:pt idx="1566">
                  <c:v>4.48421E-10</c:v>
                </c:pt>
                <c:pt idx="1567">
                  <c:v>5.0819999999999996E-10</c:v>
                </c:pt>
                <c:pt idx="1568">
                  <c:v>2.9894299999999998E-10</c:v>
                </c:pt>
                <c:pt idx="1569">
                  <c:v>2.6904900000000001E-10</c:v>
                </c:pt>
                <c:pt idx="1570">
                  <c:v>2.0925400000000001E-10</c:v>
                </c:pt>
                <c:pt idx="1571">
                  <c:v>5.0820299999999999E-10</c:v>
                </c:pt>
                <c:pt idx="1572">
                  <c:v>6.8757199999999995E-10</c:v>
                </c:pt>
                <c:pt idx="1573">
                  <c:v>3.5872699999999999E-10</c:v>
                </c:pt>
                <c:pt idx="1574">
                  <c:v>8.6694300000000003E-10</c:v>
                </c:pt>
                <c:pt idx="1575">
                  <c:v>4.4840799999999999E-10</c:v>
                </c:pt>
                <c:pt idx="1576">
                  <c:v>5.6799200000000004E-10</c:v>
                </c:pt>
                <c:pt idx="1577">
                  <c:v>3.8863400000000001E-10</c:v>
                </c:pt>
                <c:pt idx="1578">
                  <c:v>4.7830899999999997E-10</c:v>
                </c:pt>
                <c:pt idx="1579">
                  <c:v>6.2778199999999999E-10</c:v>
                </c:pt>
                <c:pt idx="1580">
                  <c:v>5.68E-10</c:v>
                </c:pt>
                <c:pt idx="1581">
                  <c:v>4.78301E-10</c:v>
                </c:pt>
                <c:pt idx="1582">
                  <c:v>6.8757699999999999E-10</c:v>
                </c:pt>
                <c:pt idx="1583">
                  <c:v>5.9788599999999996E-10</c:v>
                </c:pt>
                <c:pt idx="1584">
                  <c:v>2.9893799999999999E-10</c:v>
                </c:pt>
                <c:pt idx="1585">
                  <c:v>7.1746000000000002E-10</c:v>
                </c:pt>
                <c:pt idx="1586">
                  <c:v>2.39156E-10</c:v>
                </c:pt>
                <c:pt idx="1587">
                  <c:v>2.6904699999999999E-10</c:v>
                </c:pt>
                <c:pt idx="1588">
                  <c:v>5.6798199999999995E-10</c:v>
                </c:pt>
                <c:pt idx="1589">
                  <c:v>3.5872500000000002E-10</c:v>
                </c:pt>
                <c:pt idx="1590">
                  <c:v>5.9787799999999999E-10</c:v>
                </c:pt>
                <c:pt idx="1591">
                  <c:v>4.48421E-10</c:v>
                </c:pt>
                <c:pt idx="1592">
                  <c:v>6.87566E-10</c:v>
                </c:pt>
                <c:pt idx="1593">
                  <c:v>5.6799000000000002E-10</c:v>
                </c:pt>
                <c:pt idx="1594">
                  <c:v>2.6904400000000002E-10</c:v>
                </c:pt>
                <c:pt idx="1595">
                  <c:v>3.5872500000000002E-10</c:v>
                </c:pt>
                <c:pt idx="1596">
                  <c:v>4.78301E-10</c:v>
                </c:pt>
                <c:pt idx="1597">
                  <c:v>5.0819700000000004E-10</c:v>
                </c:pt>
                <c:pt idx="1598">
                  <c:v>4.1852000000000002E-10</c:v>
                </c:pt>
                <c:pt idx="1599">
                  <c:v>5.08205E-10</c:v>
                </c:pt>
                <c:pt idx="1600">
                  <c:v>6.7925299999999997E-7</c:v>
                </c:pt>
                <c:pt idx="1601">
                  <c:v>3.2474300000000001E-7</c:v>
                </c:pt>
                <c:pt idx="1602">
                  <c:v>3.1986200000000001E-7</c:v>
                </c:pt>
                <c:pt idx="1603">
                  <c:v>3.0881000000000002E-7</c:v>
                </c:pt>
                <c:pt idx="1604">
                  <c:v>3.0937200000000003E-7</c:v>
                </c:pt>
                <c:pt idx="1605">
                  <c:v>2.9858400000000002E-7</c:v>
                </c:pt>
                <c:pt idx="1606">
                  <c:v>2.9324E-7</c:v>
                </c:pt>
                <c:pt idx="1607">
                  <c:v>2.9229599999999999E-7</c:v>
                </c:pt>
                <c:pt idx="1608">
                  <c:v>2.9056900000000001E-7</c:v>
                </c:pt>
                <c:pt idx="1609">
                  <c:v>2.8408700000000002E-7</c:v>
                </c:pt>
                <c:pt idx="1610">
                  <c:v>2.7967800000000002E-7</c:v>
                </c:pt>
                <c:pt idx="1611">
                  <c:v>2.7729400000000002E-7</c:v>
                </c:pt>
                <c:pt idx="1612">
                  <c:v>2.73795E-7</c:v>
                </c:pt>
                <c:pt idx="1613">
                  <c:v>2.7744399999999998E-7</c:v>
                </c:pt>
                <c:pt idx="1614">
                  <c:v>2.68546E-7</c:v>
                </c:pt>
                <c:pt idx="1615">
                  <c:v>2.71231E-7</c:v>
                </c:pt>
                <c:pt idx="1616">
                  <c:v>2.6918399999999998E-7</c:v>
                </c:pt>
                <c:pt idx="1617">
                  <c:v>2.6637599999999998E-7</c:v>
                </c:pt>
                <c:pt idx="1618">
                  <c:v>2.6631699999999999E-7</c:v>
                </c:pt>
                <c:pt idx="1619">
                  <c:v>2.66049E-7</c:v>
                </c:pt>
                <c:pt idx="1620">
                  <c:v>2.6007900000000001E-7</c:v>
                </c:pt>
                <c:pt idx="1621">
                  <c:v>2.62338E-7</c:v>
                </c:pt>
                <c:pt idx="1622">
                  <c:v>2.6327299999999998E-7</c:v>
                </c:pt>
                <c:pt idx="1623">
                  <c:v>2.5523399999999999E-7</c:v>
                </c:pt>
                <c:pt idx="1624">
                  <c:v>2.5453899999999997E-7</c:v>
                </c:pt>
                <c:pt idx="1625">
                  <c:v>2.5231200000000002E-7</c:v>
                </c:pt>
                <c:pt idx="1626">
                  <c:v>2.4815000000000001E-7</c:v>
                </c:pt>
                <c:pt idx="1627">
                  <c:v>2.4878500000000001E-7</c:v>
                </c:pt>
                <c:pt idx="1628">
                  <c:v>2.43633E-7</c:v>
                </c:pt>
                <c:pt idx="1629">
                  <c:v>2.4688800000000001E-7</c:v>
                </c:pt>
                <c:pt idx="1630">
                  <c:v>2.4522999999999998E-7</c:v>
                </c:pt>
                <c:pt idx="1631">
                  <c:v>2.4198E-7</c:v>
                </c:pt>
                <c:pt idx="1632">
                  <c:v>2.3216499999999999E-7</c:v>
                </c:pt>
                <c:pt idx="1633">
                  <c:v>2.2984800000000001E-7</c:v>
                </c:pt>
                <c:pt idx="1634">
                  <c:v>2.21507E-7</c:v>
                </c:pt>
                <c:pt idx="1635">
                  <c:v>2.1940199999999999E-7</c:v>
                </c:pt>
                <c:pt idx="1636">
                  <c:v>2.1509999999999999E-7</c:v>
                </c:pt>
                <c:pt idx="1637">
                  <c:v>2.1850100000000001E-7</c:v>
                </c:pt>
                <c:pt idx="1638">
                  <c:v>2.1398499999999999E-7</c:v>
                </c:pt>
                <c:pt idx="1639">
                  <c:v>2.09319E-7</c:v>
                </c:pt>
                <c:pt idx="1640">
                  <c:v>2.19221E-7</c:v>
                </c:pt>
                <c:pt idx="1641">
                  <c:v>2.2133299999999999E-7</c:v>
                </c:pt>
                <c:pt idx="1642">
                  <c:v>2.2656199999999999E-7</c:v>
                </c:pt>
                <c:pt idx="1643">
                  <c:v>2.1895499999999999E-7</c:v>
                </c:pt>
                <c:pt idx="1644">
                  <c:v>2.2445800000000001E-7</c:v>
                </c:pt>
                <c:pt idx="1645">
                  <c:v>2.17052E-7</c:v>
                </c:pt>
                <c:pt idx="1646">
                  <c:v>2.2207999999999999E-7</c:v>
                </c:pt>
                <c:pt idx="1647">
                  <c:v>2.2205100000000001E-7</c:v>
                </c:pt>
                <c:pt idx="1648">
                  <c:v>2.23072E-7</c:v>
                </c:pt>
                <c:pt idx="1649">
                  <c:v>2.22048E-7</c:v>
                </c:pt>
                <c:pt idx="1650">
                  <c:v>2.2093599999999999E-7</c:v>
                </c:pt>
                <c:pt idx="1651">
                  <c:v>2.2111800000000001E-7</c:v>
                </c:pt>
                <c:pt idx="1652">
                  <c:v>2.2139E-7</c:v>
                </c:pt>
                <c:pt idx="1653">
                  <c:v>2.1720399999999999E-7</c:v>
                </c:pt>
                <c:pt idx="1654">
                  <c:v>2.2054399999999999E-7</c:v>
                </c:pt>
                <c:pt idx="1655">
                  <c:v>2.1762399999999999E-7</c:v>
                </c:pt>
                <c:pt idx="1656">
                  <c:v>2.2102999999999999E-7</c:v>
                </c:pt>
                <c:pt idx="1657">
                  <c:v>2.0501799999999999E-7</c:v>
                </c:pt>
                <c:pt idx="1658">
                  <c:v>1.96599E-7</c:v>
                </c:pt>
                <c:pt idx="1659">
                  <c:v>2.0059800000000001E-7</c:v>
                </c:pt>
                <c:pt idx="1660">
                  <c:v>1.91515E-7</c:v>
                </c:pt>
                <c:pt idx="1661">
                  <c:v>1.93261E-7</c:v>
                </c:pt>
                <c:pt idx="1662">
                  <c:v>1.7774999999999999E-7</c:v>
                </c:pt>
                <c:pt idx="1663">
                  <c:v>1.7297099999999999E-7</c:v>
                </c:pt>
                <c:pt idx="1664">
                  <c:v>1.83038E-7</c:v>
                </c:pt>
                <c:pt idx="1665">
                  <c:v>1.8556600000000001E-7</c:v>
                </c:pt>
                <c:pt idx="1666">
                  <c:v>1.8033700000000001E-7</c:v>
                </c:pt>
                <c:pt idx="1667">
                  <c:v>1.68403E-7</c:v>
                </c:pt>
                <c:pt idx="1668">
                  <c:v>1.84601E-7</c:v>
                </c:pt>
                <c:pt idx="1669">
                  <c:v>1.82381E-7</c:v>
                </c:pt>
                <c:pt idx="1670">
                  <c:v>1.76036E-7</c:v>
                </c:pt>
                <c:pt idx="1671">
                  <c:v>1.9280899999999999E-7</c:v>
                </c:pt>
                <c:pt idx="1672">
                  <c:v>1.92116E-7</c:v>
                </c:pt>
                <c:pt idx="1673">
                  <c:v>1.9311299999999999E-7</c:v>
                </c:pt>
                <c:pt idx="1674">
                  <c:v>1.9049200000000001E-7</c:v>
                </c:pt>
                <c:pt idx="1675">
                  <c:v>1.9783099999999999E-7</c:v>
                </c:pt>
                <c:pt idx="1676">
                  <c:v>2.03185E-7</c:v>
                </c:pt>
                <c:pt idx="1677">
                  <c:v>1.9720099999999999E-7</c:v>
                </c:pt>
                <c:pt idx="1678">
                  <c:v>1.7949500000000001E-7</c:v>
                </c:pt>
                <c:pt idx="1679">
                  <c:v>1.92961E-7</c:v>
                </c:pt>
                <c:pt idx="1680">
                  <c:v>1.9548600000000001E-7</c:v>
                </c:pt>
                <c:pt idx="1681">
                  <c:v>1.98797E-7</c:v>
                </c:pt>
                <c:pt idx="1682">
                  <c:v>1.9768200000000001E-7</c:v>
                </c:pt>
                <c:pt idx="1683">
                  <c:v>1.9663100000000001E-7</c:v>
                </c:pt>
                <c:pt idx="1684">
                  <c:v>2.05444E-7</c:v>
                </c:pt>
                <c:pt idx="1685">
                  <c:v>2.1560800000000001E-7</c:v>
                </c:pt>
                <c:pt idx="1686">
                  <c:v>2.14947E-7</c:v>
                </c:pt>
                <c:pt idx="1687">
                  <c:v>2.3309999999999999E-7</c:v>
                </c:pt>
                <c:pt idx="1688">
                  <c:v>2.4613499999999997E-7</c:v>
                </c:pt>
                <c:pt idx="1689">
                  <c:v>2.2969499999999999E-7</c:v>
                </c:pt>
                <c:pt idx="1690">
                  <c:v>2.45413E-7</c:v>
                </c:pt>
                <c:pt idx="1691">
                  <c:v>2.61074E-7</c:v>
                </c:pt>
                <c:pt idx="1692">
                  <c:v>2.5996200000000001E-7</c:v>
                </c:pt>
                <c:pt idx="1693">
                  <c:v>2.7306799999999999E-7</c:v>
                </c:pt>
                <c:pt idx="1694">
                  <c:v>2.7195299999999997E-7</c:v>
                </c:pt>
                <c:pt idx="1695">
                  <c:v>2.7047800000000002E-7</c:v>
                </c:pt>
                <c:pt idx="1696">
                  <c:v>2.5541399999999999E-7</c:v>
                </c:pt>
                <c:pt idx="1697">
                  <c:v>2.6147000000000002E-7</c:v>
                </c:pt>
                <c:pt idx="1698">
                  <c:v>2.4730800000000001E-7</c:v>
                </c:pt>
                <c:pt idx="1699">
                  <c:v>2.3932800000000001E-7</c:v>
                </c:pt>
                <c:pt idx="1700">
                  <c:v>2.50829E-7</c:v>
                </c:pt>
                <c:pt idx="1701">
                  <c:v>2.8250499999999997E-7</c:v>
                </c:pt>
                <c:pt idx="1702">
                  <c:v>2.8000200000000002E-7</c:v>
                </c:pt>
                <c:pt idx="1703">
                  <c:v>2.6090099999999999E-7</c:v>
                </c:pt>
                <c:pt idx="1704">
                  <c:v>2.8672299999999999E-7</c:v>
                </c:pt>
                <c:pt idx="1705">
                  <c:v>2.89533E-7</c:v>
                </c:pt>
                <c:pt idx="1706">
                  <c:v>2.9824800000000001E-7</c:v>
                </c:pt>
                <c:pt idx="1707">
                  <c:v>2.9909099999999999E-7</c:v>
                </c:pt>
                <c:pt idx="1708">
                  <c:v>3.26133E-7</c:v>
                </c:pt>
                <c:pt idx="1709">
                  <c:v>2.9050499999999999E-7</c:v>
                </c:pt>
                <c:pt idx="1710">
                  <c:v>2.9869900000000002E-7</c:v>
                </c:pt>
                <c:pt idx="1711">
                  <c:v>3.3603900000000001E-7</c:v>
                </c:pt>
                <c:pt idx="1712">
                  <c:v>3.453E-7</c:v>
                </c:pt>
                <c:pt idx="1713">
                  <c:v>3.4564200000000002E-7</c:v>
                </c:pt>
                <c:pt idx="1714">
                  <c:v>3.5200799999999998E-7</c:v>
                </c:pt>
                <c:pt idx="1715">
                  <c:v>3.8308400000000002E-7</c:v>
                </c:pt>
                <c:pt idx="1716">
                  <c:v>3.5769999999999998E-7</c:v>
                </c:pt>
                <c:pt idx="1717">
                  <c:v>3.5407100000000002E-7</c:v>
                </c:pt>
                <c:pt idx="1718">
                  <c:v>3.5892599999999999E-7</c:v>
                </c:pt>
                <c:pt idx="1719">
                  <c:v>3.70788E-7</c:v>
                </c:pt>
                <c:pt idx="1720">
                  <c:v>3.5331300000000001E-7</c:v>
                </c:pt>
                <c:pt idx="1721">
                  <c:v>4.1362200000000002E-7</c:v>
                </c:pt>
                <c:pt idx="1722">
                  <c:v>4.5974400000000002E-7</c:v>
                </c:pt>
                <c:pt idx="1723">
                  <c:v>4.9946900000000004E-7</c:v>
                </c:pt>
                <c:pt idx="1724">
                  <c:v>5.2017199999999998E-7</c:v>
                </c:pt>
                <c:pt idx="1725">
                  <c:v>5.0085400000000005E-7</c:v>
                </c:pt>
                <c:pt idx="1726">
                  <c:v>5.1038100000000002E-7</c:v>
                </c:pt>
                <c:pt idx="1727">
                  <c:v>5.4689499999999997E-7</c:v>
                </c:pt>
                <c:pt idx="1728">
                  <c:v>5.3426699999999995E-7</c:v>
                </c:pt>
                <c:pt idx="1729">
                  <c:v>5.6800500000000004E-7</c:v>
                </c:pt>
                <c:pt idx="1730">
                  <c:v>6.0980699999999995E-7</c:v>
                </c:pt>
                <c:pt idx="1731">
                  <c:v>5.7018899999999997E-7</c:v>
                </c:pt>
                <c:pt idx="1732">
                  <c:v>5.23153E-7</c:v>
                </c:pt>
                <c:pt idx="1733">
                  <c:v>5.4583500000000004E-7</c:v>
                </c:pt>
                <c:pt idx="1734">
                  <c:v>6.0226100000000002E-7</c:v>
                </c:pt>
                <c:pt idx="1735">
                  <c:v>7.1103400000000004E-7</c:v>
                </c:pt>
                <c:pt idx="1736">
                  <c:v>6.8460299999999995E-7</c:v>
                </c:pt>
                <c:pt idx="1737">
                  <c:v>7.2588299999999996E-7</c:v>
                </c:pt>
                <c:pt idx="1738">
                  <c:v>8.18052E-7</c:v>
                </c:pt>
                <c:pt idx="1739">
                  <c:v>8.3541300000000002E-7</c:v>
                </c:pt>
                <c:pt idx="1740">
                  <c:v>8.5702000000000003E-7</c:v>
                </c:pt>
                <c:pt idx="1741">
                  <c:v>8.9423800000000004E-7</c:v>
                </c:pt>
                <c:pt idx="1742">
                  <c:v>8.3818899999999999E-7</c:v>
                </c:pt>
                <c:pt idx="1743">
                  <c:v>8.7805800000000001E-7</c:v>
                </c:pt>
                <c:pt idx="1744">
                  <c:v>8.6299299999999995E-7</c:v>
                </c:pt>
                <c:pt idx="1745">
                  <c:v>1.0259E-6</c:v>
                </c:pt>
                <c:pt idx="1746">
                  <c:v>1.2210700000000001E-6</c:v>
                </c:pt>
                <c:pt idx="1747">
                  <c:v>1.23108E-6</c:v>
                </c:pt>
                <c:pt idx="1748">
                  <c:v>1.3274199999999999E-6</c:v>
                </c:pt>
                <c:pt idx="1749">
                  <c:v>1.34773E-6</c:v>
                </c:pt>
                <c:pt idx="1750">
                  <c:v>1.3506700000000001E-6</c:v>
                </c:pt>
                <c:pt idx="1751">
                  <c:v>1.47552E-6</c:v>
                </c:pt>
                <c:pt idx="1752">
                  <c:v>1.5823300000000001E-6</c:v>
                </c:pt>
                <c:pt idx="1753">
                  <c:v>1.6009100000000001E-6</c:v>
                </c:pt>
                <c:pt idx="1754">
                  <c:v>1.7262699999999999E-6</c:v>
                </c:pt>
                <c:pt idx="1755">
                  <c:v>1.8092599999999999E-6</c:v>
                </c:pt>
                <c:pt idx="1756">
                  <c:v>1.8637400000000001E-6</c:v>
                </c:pt>
                <c:pt idx="1757">
                  <c:v>1.9222200000000001E-6</c:v>
                </c:pt>
                <c:pt idx="1758">
                  <c:v>1.9578900000000001E-6</c:v>
                </c:pt>
                <c:pt idx="1759">
                  <c:v>2.04143E-6</c:v>
                </c:pt>
                <c:pt idx="1760">
                  <c:v>2.07331E-6</c:v>
                </c:pt>
                <c:pt idx="1761">
                  <c:v>2.1612300000000001E-6</c:v>
                </c:pt>
                <c:pt idx="1762">
                  <c:v>2.2582599999999998E-6</c:v>
                </c:pt>
                <c:pt idx="1763">
                  <c:v>2.4864200000000002E-6</c:v>
                </c:pt>
                <c:pt idx="1764">
                  <c:v>2.50791E-6</c:v>
                </c:pt>
                <c:pt idx="1765">
                  <c:v>2.5621399999999998E-6</c:v>
                </c:pt>
                <c:pt idx="1766">
                  <c:v>2.5646E-6</c:v>
                </c:pt>
                <c:pt idx="1767">
                  <c:v>2.5196099999999998E-6</c:v>
                </c:pt>
                <c:pt idx="1768">
                  <c:v>2.5162499999999998E-6</c:v>
                </c:pt>
                <c:pt idx="1769">
                  <c:v>2.7812600000000001E-6</c:v>
                </c:pt>
                <c:pt idx="1770">
                  <c:v>2.9507899999999999E-6</c:v>
                </c:pt>
                <c:pt idx="1771">
                  <c:v>3.0352499999999999E-6</c:v>
                </c:pt>
                <c:pt idx="1772">
                  <c:v>3.0726800000000001E-6</c:v>
                </c:pt>
                <c:pt idx="1773">
                  <c:v>2.7762499999999999E-6</c:v>
                </c:pt>
                <c:pt idx="1774">
                  <c:v>2.8562700000000001E-6</c:v>
                </c:pt>
                <c:pt idx="1775">
                  <c:v>3.03754E-6</c:v>
                </c:pt>
                <c:pt idx="1776">
                  <c:v>3.09092E-6</c:v>
                </c:pt>
                <c:pt idx="1777">
                  <c:v>2.96767E-6</c:v>
                </c:pt>
                <c:pt idx="1778">
                  <c:v>3.1260900000000002E-6</c:v>
                </c:pt>
                <c:pt idx="1779">
                  <c:v>3.2587499999999999E-6</c:v>
                </c:pt>
                <c:pt idx="1780">
                  <c:v>3.1755299999999999E-6</c:v>
                </c:pt>
                <c:pt idx="1781">
                  <c:v>2.9105299999999999E-6</c:v>
                </c:pt>
                <c:pt idx="1782">
                  <c:v>2.9312699999999998E-6</c:v>
                </c:pt>
                <c:pt idx="1783">
                  <c:v>3.4108399999999999E-6</c:v>
                </c:pt>
                <c:pt idx="1784">
                  <c:v>3.37051E-6</c:v>
                </c:pt>
                <c:pt idx="1785">
                  <c:v>3.5175900000000001E-6</c:v>
                </c:pt>
                <c:pt idx="1786">
                  <c:v>3.5589100000000002E-6</c:v>
                </c:pt>
                <c:pt idx="1787">
                  <c:v>3.5556899999999998E-6</c:v>
                </c:pt>
                <c:pt idx="1788">
                  <c:v>3.7716200000000002E-6</c:v>
                </c:pt>
                <c:pt idx="1789">
                  <c:v>3.5785199999999998E-6</c:v>
                </c:pt>
                <c:pt idx="1790">
                  <c:v>3.3720300000000001E-6</c:v>
                </c:pt>
                <c:pt idx="1791">
                  <c:v>3.52929E-6</c:v>
                </c:pt>
                <c:pt idx="1792">
                  <c:v>3.5294500000000001E-6</c:v>
                </c:pt>
                <c:pt idx="1793">
                  <c:v>3.46215E-6</c:v>
                </c:pt>
                <c:pt idx="1794">
                  <c:v>3.3197000000000002E-6</c:v>
                </c:pt>
                <c:pt idx="1795">
                  <c:v>3.16863E-6</c:v>
                </c:pt>
                <c:pt idx="1796">
                  <c:v>3.1233100000000001E-6</c:v>
                </c:pt>
                <c:pt idx="1797">
                  <c:v>3.3978299999999999E-6</c:v>
                </c:pt>
                <c:pt idx="1798">
                  <c:v>3.35561E-6</c:v>
                </c:pt>
                <c:pt idx="1799">
                  <c:v>3.3391100000000002E-6</c:v>
                </c:pt>
                <c:pt idx="1800">
                  <c:v>3.3426800000000001E-6</c:v>
                </c:pt>
                <c:pt idx="1801">
                  <c:v>3.31787E-6</c:v>
                </c:pt>
                <c:pt idx="1802">
                  <c:v>3.57219E-6</c:v>
                </c:pt>
                <c:pt idx="1803">
                  <c:v>3.6610600000000001E-6</c:v>
                </c:pt>
                <c:pt idx="1804">
                  <c:v>3.6388900000000002E-6</c:v>
                </c:pt>
                <c:pt idx="1805">
                  <c:v>3.4878599999999998E-6</c:v>
                </c:pt>
                <c:pt idx="1806">
                  <c:v>3.32962E-6</c:v>
                </c:pt>
                <c:pt idx="1807">
                  <c:v>3.4374100000000002E-6</c:v>
                </c:pt>
                <c:pt idx="1808">
                  <c:v>3.64131E-6</c:v>
                </c:pt>
                <c:pt idx="1809">
                  <c:v>3.9104400000000001E-6</c:v>
                </c:pt>
                <c:pt idx="1810">
                  <c:v>3.8720100000000002E-6</c:v>
                </c:pt>
                <c:pt idx="1811">
                  <c:v>4.0572099999999997E-6</c:v>
                </c:pt>
                <c:pt idx="1812">
                  <c:v>4.2484900000000002E-6</c:v>
                </c:pt>
                <c:pt idx="1813">
                  <c:v>4.2634300000000001E-6</c:v>
                </c:pt>
                <c:pt idx="1814">
                  <c:v>4.3925900000000002E-6</c:v>
                </c:pt>
                <c:pt idx="1815">
                  <c:v>4.6027099999999998E-6</c:v>
                </c:pt>
                <c:pt idx="1816">
                  <c:v>4.8514599999999998E-6</c:v>
                </c:pt>
                <c:pt idx="1817">
                  <c:v>4.9352499999999999E-6</c:v>
                </c:pt>
                <c:pt idx="1818">
                  <c:v>4.7890399999999996E-6</c:v>
                </c:pt>
                <c:pt idx="1819">
                  <c:v>4.5516800000000003E-6</c:v>
                </c:pt>
                <c:pt idx="1820">
                  <c:v>4.56623E-6</c:v>
                </c:pt>
                <c:pt idx="1821">
                  <c:v>4.6182799999999998E-6</c:v>
                </c:pt>
                <c:pt idx="1822">
                  <c:v>4.6394799999999997E-6</c:v>
                </c:pt>
                <c:pt idx="1823">
                  <c:v>4.6493300000000001E-6</c:v>
                </c:pt>
                <c:pt idx="1824">
                  <c:v>4.6897899999999997E-6</c:v>
                </c:pt>
                <c:pt idx="1825">
                  <c:v>4.6769799999999997E-6</c:v>
                </c:pt>
                <c:pt idx="1826">
                  <c:v>4.3767799999999996E-6</c:v>
                </c:pt>
                <c:pt idx="1827">
                  <c:v>4.2822899999999998E-6</c:v>
                </c:pt>
                <c:pt idx="1828">
                  <c:v>4.44671E-6</c:v>
                </c:pt>
                <c:pt idx="1829">
                  <c:v>4.6201E-6</c:v>
                </c:pt>
                <c:pt idx="1830">
                  <c:v>4.3877700000000002E-6</c:v>
                </c:pt>
                <c:pt idx="1831">
                  <c:v>4.2792399999999999E-6</c:v>
                </c:pt>
                <c:pt idx="1832">
                  <c:v>4.3700300000000001E-6</c:v>
                </c:pt>
                <c:pt idx="1833">
                  <c:v>4.1983600000000001E-6</c:v>
                </c:pt>
                <c:pt idx="1834">
                  <c:v>3.9049499999999998E-6</c:v>
                </c:pt>
                <c:pt idx="1835">
                  <c:v>3.4212599999999999E-6</c:v>
                </c:pt>
                <c:pt idx="1836">
                  <c:v>3.3696899999999998E-6</c:v>
                </c:pt>
                <c:pt idx="1837">
                  <c:v>3.5140000000000002E-6</c:v>
                </c:pt>
                <c:pt idx="1838">
                  <c:v>3.3401200000000001E-6</c:v>
                </c:pt>
                <c:pt idx="1839">
                  <c:v>3.5150400000000001E-6</c:v>
                </c:pt>
                <c:pt idx="1840">
                  <c:v>3.3254899999999999E-6</c:v>
                </c:pt>
                <c:pt idx="1841">
                  <c:v>3.1314100000000001E-6</c:v>
                </c:pt>
                <c:pt idx="1842">
                  <c:v>3.1756799999999998E-6</c:v>
                </c:pt>
                <c:pt idx="1843">
                  <c:v>3.1336700000000002E-6</c:v>
                </c:pt>
                <c:pt idx="1844">
                  <c:v>3.28465E-6</c:v>
                </c:pt>
                <c:pt idx="1845">
                  <c:v>3.4693500000000001E-6</c:v>
                </c:pt>
                <c:pt idx="1846">
                  <c:v>3.6835099999999998E-6</c:v>
                </c:pt>
                <c:pt idx="1847">
                  <c:v>3.63936E-6</c:v>
                </c:pt>
                <c:pt idx="1848">
                  <c:v>3.7008900000000002E-6</c:v>
                </c:pt>
                <c:pt idx="1849">
                  <c:v>3.7578599999999998E-6</c:v>
                </c:pt>
                <c:pt idx="1850">
                  <c:v>3.5719399999999999E-6</c:v>
                </c:pt>
                <c:pt idx="1851">
                  <c:v>3.4591000000000001E-6</c:v>
                </c:pt>
                <c:pt idx="1852">
                  <c:v>3.51467E-6</c:v>
                </c:pt>
                <c:pt idx="1853">
                  <c:v>3.5315899999999999E-6</c:v>
                </c:pt>
                <c:pt idx="1854">
                  <c:v>3.6566100000000001E-6</c:v>
                </c:pt>
                <c:pt idx="1855">
                  <c:v>3.5951600000000001E-6</c:v>
                </c:pt>
                <c:pt idx="1856">
                  <c:v>3.5419899999999999E-6</c:v>
                </c:pt>
                <c:pt idx="1857">
                  <c:v>3.5073700000000001E-6</c:v>
                </c:pt>
                <c:pt idx="1858">
                  <c:v>3.4762299999999998E-6</c:v>
                </c:pt>
                <c:pt idx="1859">
                  <c:v>3.4896399999999998E-6</c:v>
                </c:pt>
                <c:pt idx="1860">
                  <c:v>3.5770100000000001E-6</c:v>
                </c:pt>
                <c:pt idx="1861">
                  <c:v>3.5294099999999999E-6</c:v>
                </c:pt>
                <c:pt idx="1862">
                  <c:v>3.4065599999999999E-6</c:v>
                </c:pt>
                <c:pt idx="1863">
                  <c:v>3.2800899999999999E-6</c:v>
                </c:pt>
                <c:pt idx="1864">
                  <c:v>3.2009699999999999E-6</c:v>
                </c:pt>
                <c:pt idx="1865">
                  <c:v>3.2341999999999999E-6</c:v>
                </c:pt>
                <c:pt idx="1866">
                  <c:v>3.13391E-6</c:v>
                </c:pt>
                <c:pt idx="1867">
                  <c:v>3.03619E-6</c:v>
                </c:pt>
                <c:pt idx="1868">
                  <c:v>2.88993E-6</c:v>
                </c:pt>
                <c:pt idx="1869">
                  <c:v>2.9078899999999999E-6</c:v>
                </c:pt>
                <c:pt idx="1870">
                  <c:v>2.90142E-6</c:v>
                </c:pt>
                <c:pt idx="1871">
                  <c:v>3.0506800000000002E-6</c:v>
                </c:pt>
                <c:pt idx="1872">
                  <c:v>3.0130199999999999E-6</c:v>
                </c:pt>
                <c:pt idx="1873">
                  <c:v>2.9451899999999999E-6</c:v>
                </c:pt>
                <c:pt idx="1874">
                  <c:v>2.8504700000000001E-6</c:v>
                </c:pt>
                <c:pt idx="1875">
                  <c:v>2.8907600000000001E-6</c:v>
                </c:pt>
                <c:pt idx="1876">
                  <c:v>2.9751399999999999E-6</c:v>
                </c:pt>
                <c:pt idx="1877">
                  <c:v>2.91693E-6</c:v>
                </c:pt>
                <c:pt idx="1878">
                  <c:v>2.9438699999999999E-6</c:v>
                </c:pt>
                <c:pt idx="1879">
                  <c:v>2.8980399999999999E-6</c:v>
                </c:pt>
                <c:pt idx="1880">
                  <c:v>2.8542999999999999E-6</c:v>
                </c:pt>
                <c:pt idx="1881">
                  <c:v>2.7697700000000002E-6</c:v>
                </c:pt>
                <c:pt idx="1882">
                  <c:v>2.6708700000000001E-6</c:v>
                </c:pt>
                <c:pt idx="1883">
                  <c:v>2.6609799999999999E-6</c:v>
                </c:pt>
                <c:pt idx="1884">
                  <c:v>2.6587399999999999E-6</c:v>
                </c:pt>
                <c:pt idx="1885">
                  <c:v>2.5828500000000002E-6</c:v>
                </c:pt>
                <c:pt idx="1886">
                  <c:v>2.5426200000000001E-6</c:v>
                </c:pt>
                <c:pt idx="1887">
                  <c:v>2.5239500000000002E-6</c:v>
                </c:pt>
                <c:pt idx="1888">
                  <c:v>2.35893E-6</c:v>
                </c:pt>
                <c:pt idx="1889">
                  <c:v>2.32995E-6</c:v>
                </c:pt>
                <c:pt idx="1890">
                  <c:v>2.2907099999999998E-6</c:v>
                </c:pt>
                <c:pt idx="1891">
                  <c:v>2.2976499999999999E-6</c:v>
                </c:pt>
                <c:pt idx="1892">
                  <c:v>2.3185299999999999E-6</c:v>
                </c:pt>
                <c:pt idx="1893">
                  <c:v>2.3564200000000001E-6</c:v>
                </c:pt>
                <c:pt idx="1894">
                  <c:v>2.4639299999999998E-6</c:v>
                </c:pt>
                <c:pt idx="1895">
                  <c:v>2.5589799999999998E-6</c:v>
                </c:pt>
                <c:pt idx="1896">
                  <c:v>2.63559E-6</c:v>
                </c:pt>
                <c:pt idx="1897">
                  <c:v>2.65764E-6</c:v>
                </c:pt>
                <c:pt idx="1898">
                  <c:v>2.59771E-6</c:v>
                </c:pt>
                <c:pt idx="1899">
                  <c:v>2.6024899999999998E-6</c:v>
                </c:pt>
                <c:pt idx="1900">
                  <c:v>2.5084399999999998E-6</c:v>
                </c:pt>
                <c:pt idx="1901">
                  <c:v>2.3837600000000001E-6</c:v>
                </c:pt>
                <c:pt idx="1902">
                  <c:v>2.3017100000000002E-6</c:v>
                </c:pt>
                <c:pt idx="1903">
                  <c:v>2.3565100000000001E-6</c:v>
                </c:pt>
                <c:pt idx="1904">
                  <c:v>2.4138099999999999E-6</c:v>
                </c:pt>
                <c:pt idx="1905">
                  <c:v>2.4107099999999999E-6</c:v>
                </c:pt>
                <c:pt idx="1906">
                  <c:v>2.4520800000000001E-6</c:v>
                </c:pt>
                <c:pt idx="1907">
                  <c:v>2.5194299999999999E-6</c:v>
                </c:pt>
                <c:pt idx="1908">
                  <c:v>2.56282E-6</c:v>
                </c:pt>
                <c:pt idx="1909">
                  <c:v>2.5620499999999999E-6</c:v>
                </c:pt>
                <c:pt idx="1910">
                  <c:v>2.5642700000000002E-6</c:v>
                </c:pt>
                <c:pt idx="1911">
                  <c:v>2.53071E-6</c:v>
                </c:pt>
                <c:pt idx="1912">
                  <c:v>2.4831E-6</c:v>
                </c:pt>
                <c:pt idx="1913">
                  <c:v>2.42469E-6</c:v>
                </c:pt>
                <c:pt idx="1914">
                  <c:v>2.4311400000000002E-6</c:v>
                </c:pt>
                <c:pt idx="1915">
                  <c:v>2.4374900000000001E-6</c:v>
                </c:pt>
                <c:pt idx="1916">
                  <c:v>2.46228E-6</c:v>
                </c:pt>
                <c:pt idx="1917">
                  <c:v>2.42113E-6</c:v>
                </c:pt>
                <c:pt idx="1918">
                  <c:v>2.4127100000000001E-6</c:v>
                </c:pt>
                <c:pt idx="1919">
                  <c:v>2.3441499999999998E-6</c:v>
                </c:pt>
                <c:pt idx="1920">
                  <c:v>2.3353100000000002E-6</c:v>
                </c:pt>
                <c:pt idx="1921">
                  <c:v>2.2921099999999999E-6</c:v>
                </c:pt>
                <c:pt idx="1922">
                  <c:v>2.2980599999999998E-6</c:v>
                </c:pt>
                <c:pt idx="1923">
                  <c:v>2.27576E-6</c:v>
                </c:pt>
                <c:pt idx="1924">
                  <c:v>2.2677899999999998E-6</c:v>
                </c:pt>
                <c:pt idx="1925">
                  <c:v>2.1820200000000002E-6</c:v>
                </c:pt>
                <c:pt idx="1926">
                  <c:v>2.17712E-6</c:v>
                </c:pt>
                <c:pt idx="1927">
                  <c:v>2.1992500000000002E-6</c:v>
                </c:pt>
                <c:pt idx="1928">
                  <c:v>2.15435E-6</c:v>
                </c:pt>
                <c:pt idx="1929">
                  <c:v>2.1150999999999999E-6</c:v>
                </c:pt>
                <c:pt idx="1930">
                  <c:v>2.0834299999999998E-6</c:v>
                </c:pt>
                <c:pt idx="1931">
                  <c:v>1.9927899999999999E-6</c:v>
                </c:pt>
                <c:pt idx="1932">
                  <c:v>1.9609300000000001E-6</c:v>
                </c:pt>
                <c:pt idx="1933">
                  <c:v>1.96232E-6</c:v>
                </c:pt>
                <c:pt idx="1934">
                  <c:v>1.9489399999999999E-6</c:v>
                </c:pt>
                <c:pt idx="1935">
                  <c:v>1.82341E-6</c:v>
                </c:pt>
                <c:pt idx="1936">
                  <c:v>1.7466600000000001E-6</c:v>
                </c:pt>
                <c:pt idx="1937">
                  <c:v>1.7049500000000001E-6</c:v>
                </c:pt>
                <c:pt idx="1938">
                  <c:v>1.68939E-6</c:v>
                </c:pt>
                <c:pt idx="1939">
                  <c:v>1.7184900000000001E-6</c:v>
                </c:pt>
                <c:pt idx="1940">
                  <c:v>1.7629600000000001E-6</c:v>
                </c:pt>
                <c:pt idx="1941">
                  <c:v>1.7464699999999999E-6</c:v>
                </c:pt>
                <c:pt idx="1942">
                  <c:v>1.7319699999999999E-6</c:v>
                </c:pt>
                <c:pt idx="1943">
                  <c:v>1.68474E-6</c:v>
                </c:pt>
                <c:pt idx="1944">
                  <c:v>1.62198E-6</c:v>
                </c:pt>
                <c:pt idx="1945">
                  <c:v>1.5990399999999999E-6</c:v>
                </c:pt>
                <c:pt idx="1946">
                  <c:v>1.58904E-6</c:v>
                </c:pt>
                <c:pt idx="1947">
                  <c:v>1.59109E-6</c:v>
                </c:pt>
                <c:pt idx="1948">
                  <c:v>1.5881000000000001E-6</c:v>
                </c:pt>
                <c:pt idx="1949">
                  <c:v>1.5813899999999999E-6</c:v>
                </c:pt>
                <c:pt idx="1950">
                  <c:v>1.51522E-6</c:v>
                </c:pt>
                <c:pt idx="1951">
                  <c:v>1.44666E-6</c:v>
                </c:pt>
                <c:pt idx="1952">
                  <c:v>1.4453200000000001E-6</c:v>
                </c:pt>
                <c:pt idx="1953">
                  <c:v>1.42583E-6</c:v>
                </c:pt>
                <c:pt idx="1954">
                  <c:v>1.3908600000000001E-6</c:v>
                </c:pt>
                <c:pt idx="1955">
                  <c:v>1.3630300000000001E-6</c:v>
                </c:pt>
                <c:pt idx="1956">
                  <c:v>1.3228799999999999E-6</c:v>
                </c:pt>
                <c:pt idx="1957">
                  <c:v>1.2990899999999999E-6</c:v>
                </c:pt>
                <c:pt idx="1958">
                  <c:v>1.1983799999999999E-6</c:v>
                </c:pt>
                <c:pt idx="1959">
                  <c:v>1.21573E-6</c:v>
                </c:pt>
                <c:pt idx="1960">
                  <c:v>1.3073E-6</c:v>
                </c:pt>
                <c:pt idx="1961">
                  <c:v>1.36337E-6</c:v>
                </c:pt>
                <c:pt idx="1962">
                  <c:v>1.3615400000000001E-6</c:v>
                </c:pt>
                <c:pt idx="1963">
                  <c:v>1.3694200000000001E-6</c:v>
                </c:pt>
                <c:pt idx="1964">
                  <c:v>1.3702499999999999E-6</c:v>
                </c:pt>
                <c:pt idx="1965">
                  <c:v>1.30773E-6</c:v>
                </c:pt>
                <c:pt idx="1966">
                  <c:v>1.27311E-6</c:v>
                </c:pt>
                <c:pt idx="1967">
                  <c:v>1.29937E-6</c:v>
                </c:pt>
                <c:pt idx="1968">
                  <c:v>1.26445E-6</c:v>
                </c:pt>
                <c:pt idx="1969">
                  <c:v>1.2508599999999999E-6</c:v>
                </c:pt>
                <c:pt idx="1970">
                  <c:v>1.2364299999999999E-6</c:v>
                </c:pt>
                <c:pt idx="1971">
                  <c:v>1.22472E-6</c:v>
                </c:pt>
                <c:pt idx="1972">
                  <c:v>1.19016E-6</c:v>
                </c:pt>
                <c:pt idx="1973">
                  <c:v>1.1661999999999999E-6</c:v>
                </c:pt>
                <c:pt idx="1974">
                  <c:v>1.16183E-6</c:v>
                </c:pt>
                <c:pt idx="1975">
                  <c:v>1.1470899999999999E-6</c:v>
                </c:pt>
                <c:pt idx="1976">
                  <c:v>1.14177E-6</c:v>
                </c:pt>
                <c:pt idx="1977">
                  <c:v>1.1328500000000001E-6</c:v>
                </c:pt>
                <c:pt idx="1978">
                  <c:v>1.0889000000000001E-6</c:v>
                </c:pt>
                <c:pt idx="1979">
                  <c:v>1.0727699999999999E-6</c:v>
                </c:pt>
                <c:pt idx="1980">
                  <c:v>1.03423E-6</c:v>
                </c:pt>
                <c:pt idx="1981">
                  <c:v>1.0181E-6</c:v>
                </c:pt>
                <c:pt idx="1982">
                  <c:v>9.8912899999999994E-7</c:v>
                </c:pt>
                <c:pt idx="1983">
                  <c:v>9.8750700000000006E-7</c:v>
                </c:pt>
                <c:pt idx="1984">
                  <c:v>9.7382100000000005E-7</c:v>
                </c:pt>
                <c:pt idx="1985">
                  <c:v>9.6953599999999993E-7</c:v>
                </c:pt>
                <c:pt idx="1986">
                  <c:v>9.5277800000000004E-7</c:v>
                </c:pt>
                <c:pt idx="1987">
                  <c:v>9.31761E-7</c:v>
                </c:pt>
                <c:pt idx="1988">
                  <c:v>9.4022400000000004E-7</c:v>
                </c:pt>
                <c:pt idx="1989">
                  <c:v>9.2140100000000001E-7</c:v>
                </c:pt>
                <c:pt idx="1990">
                  <c:v>8.9902900000000005E-7</c:v>
                </c:pt>
                <c:pt idx="1991">
                  <c:v>8.8209400000000004E-7</c:v>
                </c:pt>
                <c:pt idx="1992">
                  <c:v>8.7385900000000004E-7</c:v>
                </c:pt>
                <c:pt idx="1993">
                  <c:v>8.4640399999999996E-7</c:v>
                </c:pt>
                <c:pt idx="1994">
                  <c:v>8.3931599999999997E-7</c:v>
                </c:pt>
                <c:pt idx="1995">
                  <c:v>8.1602499999999995E-7</c:v>
                </c:pt>
                <c:pt idx="1996">
                  <c:v>8.1236400000000001E-7</c:v>
                </c:pt>
                <c:pt idx="1997">
                  <c:v>7.9876800000000005E-7</c:v>
                </c:pt>
                <c:pt idx="1998">
                  <c:v>7.9815000000000004E-7</c:v>
                </c:pt>
                <c:pt idx="1999">
                  <c:v>7.6929599999999998E-7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41-4B6B-BB69-AA1F3BEF9A4B}"/>
            </c:ext>
          </c:extLst>
        </c:ser>
        <c:ser>
          <c:idx val="1"/>
          <c:order val="1"/>
          <c:tx>
            <c:strRef>
              <c:f>Sheet2!$C$1</c:f>
              <c:strCache>
                <c:ptCount val="1"/>
                <c:pt idx="0">
                  <c:v>ET-11</c:v>
                </c:pt>
              </c:strCache>
            </c:strRef>
          </c:tx>
          <c:spPr>
            <a:ln w="1905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Sheet2!$C$2:$C$2001</c:f>
              <c:numCache>
                <c:formatCode>0.00E+00</c:formatCode>
                <c:ptCount val="2000"/>
                <c:pt idx="0">
                  <c:v>7.2483100000000004E-7</c:v>
                </c:pt>
                <c:pt idx="1">
                  <c:v>7.1736499999999999E-7</c:v>
                </c:pt>
                <c:pt idx="2">
                  <c:v>7.1430399999999999E-7</c:v>
                </c:pt>
                <c:pt idx="3">
                  <c:v>7.0108499999999995E-7</c:v>
                </c:pt>
                <c:pt idx="4">
                  <c:v>6.8537099999999998E-7</c:v>
                </c:pt>
                <c:pt idx="5">
                  <c:v>6.6583400000000003E-7</c:v>
                </c:pt>
                <c:pt idx="6">
                  <c:v>6.6476400000000004E-7</c:v>
                </c:pt>
                <c:pt idx="7">
                  <c:v>6.5549300000000003E-7</c:v>
                </c:pt>
                <c:pt idx="8">
                  <c:v>6.37863E-7</c:v>
                </c:pt>
                <c:pt idx="9">
                  <c:v>6.1701700000000003E-7</c:v>
                </c:pt>
                <c:pt idx="10">
                  <c:v>6.2351299999999998E-7</c:v>
                </c:pt>
                <c:pt idx="11">
                  <c:v>6.0873900000000001E-7</c:v>
                </c:pt>
                <c:pt idx="12">
                  <c:v>5.9272500000000001E-7</c:v>
                </c:pt>
                <c:pt idx="13">
                  <c:v>5.9070199999999996E-7</c:v>
                </c:pt>
                <c:pt idx="14">
                  <c:v>5.6784099999999996E-7</c:v>
                </c:pt>
                <c:pt idx="15">
                  <c:v>5.82146E-7</c:v>
                </c:pt>
                <c:pt idx="16">
                  <c:v>5.6544600000000002E-7</c:v>
                </c:pt>
                <c:pt idx="17">
                  <c:v>5.5049900000000004E-7</c:v>
                </c:pt>
                <c:pt idx="18">
                  <c:v>5.3297199999999999E-7</c:v>
                </c:pt>
                <c:pt idx="19">
                  <c:v>5.3187300000000004E-7</c:v>
                </c:pt>
                <c:pt idx="20">
                  <c:v>5.1868699999999996E-7</c:v>
                </c:pt>
                <c:pt idx="21">
                  <c:v>5.2064399999999999E-7</c:v>
                </c:pt>
                <c:pt idx="22">
                  <c:v>5.0999000000000003E-7</c:v>
                </c:pt>
                <c:pt idx="23">
                  <c:v>4.9331399999999997E-7</c:v>
                </c:pt>
                <c:pt idx="24">
                  <c:v>4.9027400000000001E-7</c:v>
                </c:pt>
                <c:pt idx="25">
                  <c:v>4.7711800000000002E-7</c:v>
                </c:pt>
                <c:pt idx="26">
                  <c:v>4.75744E-7</c:v>
                </c:pt>
                <c:pt idx="27">
                  <c:v>4.6182900000000003E-7</c:v>
                </c:pt>
                <c:pt idx="28">
                  <c:v>4.5782099999999998E-7</c:v>
                </c:pt>
                <c:pt idx="29">
                  <c:v>4.4208800000000001E-7</c:v>
                </c:pt>
                <c:pt idx="30">
                  <c:v>4.4163600000000002E-7</c:v>
                </c:pt>
                <c:pt idx="31">
                  <c:v>4.3677200000000001E-7</c:v>
                </c:pt>
                <c:pt idx="32">
                  <c:v>4.3020599999999998E-7</c:v>
                </c:pt>
                <c:pt idx="33">
                  <c:v>4.1130300000000001E-7</c:v>
                </c:pt>
                <c:pt idx="34">
                  <c:v>4.1706600000000001E-7</c:v>
                </c:pt>
                <c:pt idx="35">
                  <c:v>4.11295E-7</c:v>
                </c:pt>
                <c:pt idx="36">
                  <c:v>3.9611400000000002E-7</c:v>
                </c:pt>
                <c:pt idx="37">
                  <c:v>3.9358299999999998E-7</c:v>
                </c:pt>
                <c:pt idx="38">
                  <c:v>3.7886100000000002E-7</c:v>
                </c:pt>
                <c:pt idx="39">
                  <c:v>3.7422700000000001E-7</c:v>
                </c:pt>
                <c:pt idx="40">
                  <c:v>3.5489999999999998E-7</c:v>
                </c:pt>
                <c:pt idx="41">
                  <c:v>3.5631699999999997E-7</c:v>
                </c:pt>
                <c:pt idx="42">
                  <c:v>3.4879300000000002E-7</c:v>
                </c:pt>
                <c:pt idx="43">
                  <c:v>3.4668599999999999E-7</c:v>
                </c:pt>
                <c:pt idx="44">
                  <c:v>3.3361999999999999E-7</c:v>
                </c:pt>
                <c:pt idx="45">
                  <c:v>3.3847300000000002E-7</c:v>
                </c:pt>
                <c:pt idx="46">
                  <c:v>3.1830300000000001E-7</c:v>
                </c:pt>
                <c:pt idx="47">
                  <c:v>3.23143E-7</c:v>
                </c:pt>
                <c:pt idx="48">
                  <c:v>3.1340300000000002E-7</c:v>
                </c:pt>
                <c:pt idx="49">
                  <c:v>3.1214300000000002E-7</c:v>
                </c:pt>
                <c:pt idx="50">
                  <c:v>3.0400000000000002E-7</c:v>
                </c:pt>
                <c:pt idx="51">
                  <c:v>2.9512400000000002E-7</c:v>
                </c:pt>
                <c:pt idx="52">
                  <c:v>2.8908199999999999E-7</c:v>
                </c:pt>
                <c:pt idx="53">
                  <c:v>2.84533E-7</c:v>
                </c:pt>
                <c:pt idx="54">
                  <c:v>2.7604700000000001E-7</c:v>
                </c:pt>
                <c:pt idx="55">
                  <c:v>2.78722E-7</c:v>
                </c:pt>
                <c:pt idx="56">
                  <c:v>2.6911499999999998E-7</c:v>
                </c:pt>
                <c:pt idx="57">
                  <c:v>2.6860699999999999E-7</c:v>
                </c:pt>
                <c:pt idx="58">
                  <c:v>2.5473099999999998E-7</c:v>
                </c:pt>
                <c:pt idx="59">
                  <c:v>2.52739E-7</c:v>
                </c:pt>
                <c:pt idx="60">
                  <c:v>2.5444100000000002E-7</c:v>
                </c:pt>
                <c:pt idx="61">
                  <c:v>2.4142499999999998E-7</c:v>
                </c:pt>
                <c:pt idx="62">
                  <c:v>2.4050999999999997E-7</c:v>
                </c:pt>
                <c:pt idx="63">
                  <c:v>2.3863600000000002E-7</c:v>
                </c:pt>
                <c:pt idx="64">
                  <c:v>2.2999999999999999E-7</c:v>
                </c:pt>
                <c:pt idx="65">
                  <c:v>2.35794E-7</c:v>
                </c:pt>
                <c:pt idx="66">
                  <c:v>2.24261E-7</c:v>
                </c:pt>
                <c:pt idx="67">
                  <c:v>2.19264E-7</c:v>
                </c:pt>
                <c:pt idx="68">
                  <c:v>2.1250300000000001E-7</c:v>
                </c:pt>
                <c:pt idx="69">
                  <c:v>2.1125099999999999E-7</c:v>
                </c:pt>
                <c:pt idx="70">
                  <c:v>2.06079E-7</c:v>
                </c:pt>
                <c:pt idx="71">
                  <c:v>2.0239600000000001E-7</c:v>
                </c:pt>
                <c:pt idx="72">
                  <c:v>1.9808000000000001E-7</c:v>
                </c:pt>
                <c:pt idx="73">
                  <c:v>1.8809299999999999E-7</c:v>
                </c:pt>
                <c:pt idx="74">
                  <c:v>1.8769400000000001E-7</c:v>
                </c:pt>
                <c:pt idx="75">
                  <c:v>1.94051E-7</c:v>
                </c:pt>
                <c:pt idx="76">
                  <c:v>1.84063E-7</c:v>
                </c:pt>
                <c:pt idx="77">
                  <c:v>1.7623699999999999E-7</c:v>
                </c:pt>
                <c:pt idx="78">
                  <c:v>1.7714000000000001E-7</c:v>
                </c:pt>
                <c:pt idx="79">
                  <c:v>1.7197800000000001E-7</c:v>
                </c:pt>
                <c:pt idx="80">
                  <c:v>1.7191899999999999E-7</c:v>
                </c:pt>
                <c:pt idx="81">
                  <c:v>1.7044599999999999E-7</c:v>
                </c:pt>
                <c:pt idx="82">
                  <c:v>1.6460400000000001E-7</c:v>
                </c:pt>
                <c:pt idx="83">
                  <c:v>1.6330299999999999E-7</c:v>
                </c:pt>
                <c:pt idx="84">
                  <c:v>1.5632699999999999E-7</c:v>
                </c:pt>
                <c:pt idx="85">
                  <c:v>1.5757700000000001E-7</c:v>
                </c:pt>
                <c:pt idx="86">
                  <c:v>1.5972600000000001E-7</c:v>
                </c:pt>
                <c:pt idx="87">
                  <c:v>1.5473699999999999E-7</c:v>
                </c:pt>
                <c:pt idx="88">
                  <c:v>1.5774699999999999E-7</c:v>
                </c:pt>
                <c:pt idx="89">
                  <c:v>1.63757E-7</c:v>
                </c:pt>
                <c:pt idx="90">
                  <c:v>1.7300400000000001E-7</c:v>
                </c:pt>
                <c:pt idx="91">
                  <c:v>1.81684E-7</c:v>
                </c:pt>
                <c:pt idx="92">
                  <c:v>1.8242199999999999E-7</c:v>
                </c:pt>
                <c:pt idx="93">
                  <c:v>1.84691E-7</c:v>
                </c:pt>
                <c:pt idx="94">
                  <c:v>1.92915E-7</c:v>
                </c:pt>
                <c:pt idx="95">
                  <c:v>1.9688700000000001E-7</c:v>
                </c:pt>
                <c:pt idx="96">
                  <c:v>1.9212E-7</c:v>
                </c:pt>
                <c:pt idx="97">
                  <c:v>2.00751E-7</c:v>
                </c:pt>
                <c:pt idx="98">
                  <c:v>1.88943E-7</c:v>
                </c:pt>
                <c:pt idx="99">
                  <c:v>1.9376899999999999E-7</c:v>
                </c:pt>
                <c:pt idx="100">
                  <c:v>1.9523899999999999E-7</c:v>
                </c:pt>
                <c:pt idx="101">
                  <c:v>1.87359E-7</c:v>
                </c:pt>
                <c:pt idx="102">
                  <c:v>1.91327E-7</c:v>
                </c:pt>
                <c:pt idx="103">
                  <c:v>1.8780400000000001E-7</c:v>
                </c:pt>
                <c:pt idx="104">
                  <c:v>1.87635E-7</c:v>
                </c:pt>
                <c:pt idx="105">
                  <c:v>1.8162200000000001E-7</c:v>
                </c:pt>
                <c:pt idx="106">
                  <c:v>1.7924000000000001E-7</c:v>
                </c:pt>
                <c:pt idx="107">
                  <c:v>1.77482E-7</c:v>
                </c:pt>
                <c:pt idx="108">
                  <c:v>1.8349599999999999E-7</c:v>
                </c:pt>
                <c:pt idx="109">
                  <c:v>1.7345899999999999E-7</c:v>
                </c:pt>
                <c:pt idx="110">
                  <c:v>1.7027900000000001E-7</c:v>
                </c:pt>
                <c:pt idx="111">
                  <c:v>1.6460999999999999E-7</c:v>
                </c:pt>
                <c:pt idx="112">
                  <c:v>1.6245500000000001E-7</c:v>
                </c:pt>
                <c:pt idx="113">
                  <c:v>1.63869E-7</c:v>
                </c:pt>
                <c:pt idx="114">
                  <c:v>1.6511500000000001E-7</c:v>
                </c:pt>
                <c:pt idx="115">
                  <c:v>1.5865200000000001E-7</c:v>
                </c:pt>
                <c:pt idx="116">
                  <c:v>1.5848600000000001E-7</c:v>
                </c:pt>
                <c:pt idx="117">
                  <c:v>1.5939E-7</c:v>
                </c:pt>
                <c:pt idx="118">
                  <c:v>1.49979E-7</c:v>
                </c:pt>
                <c:pt idx="119">
                  <c:v>1.4929999999999999E-7</c:v>
                </c:pt>
                <c:pt idx="120">
                  <c:v>1.4912700000000001E-7</c:v>
                </c:pt>
                <c:pt idx="121">
                  <c:v>1.4714600000000001E-7</c:v>
                </c:pt>
                <c:pt idx="122">
                  <c:v>1.44313E-7</c:v>
                </c:pt>
                <c:pt idx="123">
                  <c:v>1.3717E-7</c:v>
                </c:pt>
                <c:pt idx="124">
                  <c:v>1.41647E-7</c:v>
                </c:pt>
                <c:pt idx="125">
                  <c:v>1.3178999999999999E-7</c:v>
                </c:pt>
                <c:pt idx="126">
                  <c:v>1.3179299999999999E-7</c:v>
                </c:pt>
                <c:pt idx="127">
                  <c:v>1.3552499999999999E-7</c:v>
                </c:pt>
                <c:pt idx="128">
                  <c:v>1.3133600000000001E-7</c:v>
                </c:pt>
                <c:pt idx="129">
                  <c:v>1.30373E-7</c:v>
                </c:pt>
                <c:pt idx="130">
                  <c:v>1.2652E-7</c:v>
                </c:pt>
                <c:pt idx="131">
                  <c:v>1.2691399999999999E-7</c:v>
                </c:pt>
                <c:pt idx="132">
                  <c:v>1.2193100000000001E-7</c:v>
                </c:pt>
                <c:pt idx="133">
                  <c:v>1.2034899999999999E-7</c:v>
                </c:pt>
                <c:pt idx="134">
                  <c:v>1.14292E-7</c:v>
                </c:pt>
                <c:pt idx="135">
                  <c:v>1.10837E-7</c:v>
                </c:pt>
                <c:pt idx="136">
                  <c:v>1.1174099999999999E-7</c:v>
                </c:pt>
                <c:pt idx="137">
                  <c:v>1.12023E-7</c:v>
                </c:pt>
                <c:pt idx="138">
                  <c:v>1.07893E-7</c:v>
                </c:pt>
                <c:pt idx="139">
                  <c:v>1.08571E-7</c:v>
                </c:pt>
                <c:pt idx="140">
                  <c:v>1.09758E-7</c:v>
                </c:pt>
                <c:pt idx="141">
                  <c:v>1.02118E-7</c:v>
                </c:pt>
                <c:pt idx="142">
                  <c:v>1.03248E-7</c:v>
                </c:pt>
                <c:pt idx="143">
                  <c:v>1.01663E-7</c:v>
                </c:pt>
                <c:pt idx="144">
                  <c:v>1.00474E-7</c:v>
                </c:pt>
                <c:pt idx="145">
                  <c:v>9.7874900000000002E-8</c:v>
                </c:pt>
                <c:pt idx="146">
                  <c:v>9.69668E-8</c:v>
                </c:pt>
                <c:pt idx="147">
                  <c:v>9.4645800000000002E-8</c:v>
                </c:pt>
                <c:pt idx="148">
                  <c:v>9.2102399999999995E-8</c:v>
                </c:pt>
                <c:pt idx="149">
                  <c:v>9.7475000000000004E-8</c:v>
                </c:pt>
                <c:pt idx="150">
                  <c:v>8.6781099999999993E-8</c:v>
                </c:pt>
                <c:pt idx="151">
                  <c:v>9.2101300000000002E-8</c:v>
                </c:pt>
                <c:pt idx="152">
                  <c:v>8.6555999999999998E-8</c:v>
                </c:pt>
                <c:pt idx="153">
                  <c:v>8.4518700000000001E-8</c:v>
                </c:pt>
                <c:pt idx="154">
                  <c:v>8.5538400000000003E-8</c:v>
                </c:pt>
                <c:pt idx="155">
                  <c:v>7.9201400000000004E-8</c:v>
                </c:pt>
                <c:pt idx="156">
                  <c:v>8.3387200000000002E-8</c:v>
                </c:pt>
                <c:pt idx="157">
                  <c:v>8.2369599999999994E-8</c:v>
                </c:pt>
                <c:pt idx="158">
                  <c:v>8.0333400000000004E-8</c:v>
                </c:pt>
                <c:pt idx="159">
                  <c:v>7.8973500000000002E-8</c:v>
                </c:pt>
                <c:pt idx="160">
                  <c:v>7.7900700000000001E-8</c:v>
                </c:pt>
                <c:pt idx="161">
                  <c:v>7.2924499999999999E-8</c:v>
                </c:pt>
                <c:pt idx="162">
                  <c:v>7.3263800000000003E-8</c:v>
                </c:pt>
                <c:pt idx="163">
                  <c:v>7.7335800000000001E-8</c:v>
                </c:pt>
                <c:pt idx="164">
                  <c:v>7.1963400000000002E-8</c:v>
                </c:pt>
                <c:pt idx="165">
                  <c:v>6.8909800000000002E-8</c:v>
                </c:pt>
                <c:pt idx="166">
                  <c:v>7.0831400000000003E-8</c:v>
                </c:pt>
                <c:pt idx="167">
                  <c:v>6.7665500000000005E-8</c:v>
                </c:pt>
                <c:pt idx="168">
                  <c:v>6.6422400000000006E-8</c:v>
                </c:pt>
                <c:pt idx="169">
                  <c:v>6.5913000000000003E-8</c:v>
                </c:pt>
                <c:pt idx="170">
                  <c:v>6.5347999999999997E-8</c:v>
                </c:pt>
                <c:pt idx="171">
                  <c:v>6.64223E-8</c:v>
                </c:pt>
                <c:pt idx="172">
                  <c:v>6.1672199999999996E-8</c:v>
                </c:pt>
                <c:pt idx="173">
                  <c:v>6.1786299999999998E-8</c:v>
                </c:pt>
                <c:pt idx="174">
                  <c:v>6.5064599999999999E-8</c:v>
                </c:pt>
                <c:pt idx="175">
                  <c:v>6.4274100000000002E-8</c:v>
                </c:pt>
                <c:pt idx="176">
                  <c:v>5.9015600000000002E-8</c:v>
                </c:pt>
                <c:pt idx="177">
                  <c:v>5.9355499999999998E-8</c:v>
                </c:pt>
                <c:pt idx="178">
                  <c:v>5.6416199999999998E-8</c:v>
                </c:pt>
                <c:pt idx="179">
                  <c:v>5.7603100000000002E-8</c:v>
                </c:pt>
                <c:pt idx="180">
                  <c:v>5.5228499999999997E-8</c:v>
                </c:pt>
                <c:pt idx="181">
                  <c:v>5.5229700000000003E-8</c:v>
                </c:pt>
                <c:pt idx="182">
                  <c:v>5.1159600000000001E-8</c:v>
                </c:pt>
                <c:pt idx="183">
                  <c:v>5.50013E-8</c:v>
                </c:pt>
                <c:pt idx="184">
                  <c:v>5.5342500000000001E-8</c:v>
                </c:pt>
                <c:pt idx="185">
                  <c:v>5.16119E-8</c:v>
                </c:pt>
                <c:pt idx="186">
                  <c:v>4.7600500000000003E-8</c:v>
                </c:pt>
                <c:pt idx="187">
                  <c:v>4.8391199999999997E-8</c:v>
                </c:pt>
                <c:pt idx="188">
                  <c:v>4.8277999999999997E-8</c:v>
                </c:pt>
                <c:pt idx="189">
                  <c:v>4.78266E-8</c:v>
                </c:pt>
                <c:pt idx="190">
                  <c:v>4.7090099999999999E-8</c:v>
                </c:pt>
                <c:pt idx="191">
                  <c:v>4.78266E-8</c:v>
                </c:pt>
                <c:pt idx="192">
                  <c:v>4.2345400000000001E-8</c:v>
                </c:pt>
                <c:pt idx="193">
                  <c:v>4.2119199999999999E-8</c:v>
                </c:pt>
                <c:pt idx="194">
                  <c:v>4.63009E-8</c:v>
                </c:pt>
                <c:pt idx="195">
                  <c:v>4.3022400000000001E-8</c:v>
                </c:pt>
                <c:pt idx="196">
                  <c:v>4.0989499999999998E-8</c:v>
                </c:pt>
                <c:pt idx="197">
                  <c:v>4.4152999999999998E-8</c:v>
                </c:pt>
                <c:pt idx="198">
                  <c:v>4.0423200000000002E-8</c:v>
                </c:pt>
                <c:pt idx="199">
                  <c:v>4.2515500000000001E-8</c:v>
                </c:pt>
                <c:pt idx="200">
                  <c:v>3.7939199999999997E-8</c:v>
                </c:pt>
                <c:pt idx="201">
                  <c:v>4.1215399999999997E-8</c:v>
                </c:pt>
                <c:pt idx="202">
                  <c:v>3.8446400000000001E-8</c:v>
                </c:pt>
                <c:pt idx="203">
                  <c:v>3.7090399999999998E-8</c:v>
                </c:pt>
                <c:pt idx="204">
                  <c:v>3.6074299999999999E-8</c:v>
                </c:pt>
                <c:pt idx="205">
                  <c:v>3.7995600000000003E-8</c:v>
                </c:pt>
                <c:pt idx="206">
                  <c:v>3.6751899999999998E-8</c:v>
                </c:pt>
                <c:pt idx="207">
                  <c:v>3.6300699999999999E-8</c:v>
                </c:pt>
                <c:pt idx="208">
                  <c:v>3.2968299999999998E-8</c:v>
                </c:pt>
                <c:pt idx="209">
                  <c:v>3.6753099999999997E-8</c:v>
                </c:pt>
                <c:pt idx="210">
                  <c:v>3.59058E-8</c:v>
                </c:pt>
                <c:pt idx="211">
                  <c:v>3.2121099999999999E-8</c:v>
                </c:pt>
                <c:pt idx="212">
                  <c:v>3.2571900000000003E-8</c:v>
                </c:pt>
                <c:pt idx="213">
                  <c:v>3.2515999999999998E-8</c:v>
                </c:pt>
                <c:pt idx="214">
                  <c:v>3.2346600000000003E-8</c:v>
                </c:pt>
                <c:pt idx="215">
                  <c:v>3.0709099999999999E-8</c:v>
                </c:pt>
                <c:pt idx="216">
                  <c:v>3.02005E-8</c:v>
                </c:pt>
                <c:pt idx="217">
                  <c:v>2.78285E-8</c:v>
                </c:pt>
                <c:pt idx="218">
                  <c:v>2.78851E-8</c:v>
                </c:pt>
                <c:pt idx="219">
                  <c:v>2.8110999999999999E-8</c:v>
                </c:pt>
                <c:pt idx="220">
                  <c:v>2.7546500000000001E-8</c:v>
                </c:pt>
                <c:pt idx="221">
                  <c:v>2.9070799999999999E-8</c:v>
                </c:pt>
                <c:pt idx="222">
                  <c:v>2.6869099999999999E-8</c:v>
                </c:pt>
                <c:pt idx="223">
                  <c:v>2.8902E-8</c:v>
                </c:pt>
                <c:pt idx="224">
                  <c:v>2.9240700000000001E-8</c:v>
                </c:pt>
                <c:pt idx="225">
                  <c:v>2.87327E-8</c:v>
                </c:pt>
                <c:pt idx="226">
                  <c:v>2.5908700000000001E-8</c:v>
                </c:pt>
                <c:pt idx="227">
                  <c:v>2.72073E-8</c:v>
                </c:pt>
                <c:pt idx="228">
                  <c:v>2.5061499999999999E-8</c:v>
                </c:pt>
                <c:pt idx="229">
                  <c:v>2.4327599999999999E-8</c:v>
                </c:pt>
                <c:pt idx="230">
                  <c:v>2.5626200000000002E-8</c:v>
                </c:pt>
                <c:pt idx="231">
                  <c:v>2.39322E-8</c:v>
                </c:pt>
                <c:pt idx="232">
                  <c:v>2.4779599999999999E-8</c:v>
                </c:pt>
                <c:pt idx="233">
                  <c:v>2.1730700000000001E-8</c:v>
                </c:pt>
                <c:pt idx="234">
                  <c:v>2.3141799999999999E-8</c:v>
                </c:pt>
                <c:pt idx="235">
                  <c:v>2.2576899999999999E-8</c:v>
                </c:pt>
                <c:pt idx="236">
                  <c:v>2.1674700000000001E-8</c:v>
                </c:pt>
                <c:pt idx="237">
                  <c:v>2.2125600000000001E-8</c:v>
                </c:pt>
                <c:pt idx="238">
                  <c:v>2.27469E-8</c:v>
                </c:pt>
                <c:pt idx="239">
                  <c:v>2.0318699999999999E-8</c:v>
                </c:pt>
                <c:pt idx="240">
                  <c:v>1.9584900000000001E-8</c:v>
                </c:pt>
                <c:pt idx="241">
                  <c:v>2.1053099999999999E-8</c:v>
                </c:pt>
                <c:pt idx="242">
                  <c:v>2.13918E-8</c:v>
                </c:pt>
                <c:pt idx="243">
                  <c:v>2.0093099999999999E-8</c:v>
                </c:pt>
                <c:pt idx="244">
                  <c:v>1.8963900000000001E-8</c:v>
                </c:pt>
                <c:pt idx="245">
                  <c:v>1.9866800000000001E-8</c:v>
                </c:pt>
                <c:pt idx="246">
                  <c:v>1.9133200000000001E-8</c:v>
                </c:pt>
                <c:pt idx="247">
                  <c:v>1.99795E-8</c:v>
                </c:pt>
                <c:pt idx="248">
                  <c:v>1.9867100000000001E-8</c:v>
                </c:pt>
                <c:pt idx="249">
                  <c:v>1.8342899999999999E-8</c:v>
                </c:pt>
                <c:pt idx="250">
                  <c:v>1.6762300000000001E-8</c:v>
                </c:pt>
                <c:pt idx="251">
                  <c:v>1.8850899999999999E-8</c:v>
                </c:pt>
                <c:pt idx="252">
                  <c:v>1.80035E-8</c:v>
                </c:pt>
                <c:pt idx="253">
                  <c:v>1.74957E-8</c:v>
                </c:pt>
                <c:pt idx="254">
                  <c:v>1.6649400000000001E-8</c:v>
                </c:pt>
                <c:pt idx="255">
                  <c:v>1.6028099999999998E-8</c:v>
                </c:pt>
                <c:pt idx="256">
                  <c:v>1.5971800000000001E-8</c:v>
                </c:pt>
                <c:pt idx="257">
                  <c:v>1.48427E-8</c:v>
                </c:pt>
                <c:pt idx="258">
                  <c:v>1.6310499999999999E-8</c:v>
                </c:pt>
                <c:pt idx="259">
                  <c:v>1.5068200000000001E-8</c:v>
                </c:pt>
                <c:pt idx="260">
                  <c:v>1.8004399999999999E-8</c:v>
                </c:pt>
                <c:pt idx="261">
                  <c:v>1.42783E-8</c:v>
                </c:pt>
                <c:pt idx="262">
                  <c:v>1.4334600000000001E-8</c:v>
                </c:pt>
                <c:pt idx="263">
                  <c:v>1.47304E-8</c:v>
                </c:pt>
                <c:pt idx="264">
                  <c:v>1.3996E-8</c:v>
                </c:pt>
                <c:pt idx="265">
                  <c:v>1.42782E-8</c:v>
                </c:pt>
                <c:pt idx="266">
                  <c:v>1.4842900000000001E-8</c:v>
                </c:pt>
                <c:pt idx="267">
                  <c:v>1.49559E-8</c:v>
                </c:pt>
                <c:pt idx="268">
                  <c:v>1.28674E-8</c:v>
                </c:pt>
                <c:pt idx="269">
                  <c:v>1.21896E-8</c:v>
                </c:pt>
                <c:pt idx="270">
                  <c:v>1.22466E-8</c:v>
                </c:pt>
                <c:pt idx="271">
                  <c:v>1.40526E-8</c:v>
                </c:pt>
                <c:pt idx="272">
                  <c:v>1.13994E-8</c:v>
                </c:pt>
                <c:pt idx="273">
                  <c:v>1.22461E-8</c:v>
                </c:pt>
                <c:pt idx="274">
                  <c:v>1.25846E-8</c:v>
                </c:pt>
                <c:pt idx="275">
                  <c:v>1.21896E-8</c:v>
                </c:pt>
                <c:pt idx="276">
                  <c:v>1.30929E-8</c:v>
                </c:pt>
                <c:pt idx="277">
                  <c:v>1.23023E-8</c:v>
                </c:pt>
                <c:pt idx="278">
                  <c:v>1.16251E-8</c:v>
                </c:pt>
                <c:pt idx="279">
                  <c:v>1.1851200000000001E-8</c:v>
                </c:pt>
                <c:pt idx="280">
                  <c:v>1.07221E-8</c:v>
                </c:pt>
                <c:pt idx="281">
                  <c:v>1.16251E-8</c:v>
                </c:pt>
                <c:pt idx="282">
                  <c:v>1.08918E-8</c:v>
                </c:pt>
                <c:pt idx="283">
                  <c:v>1.0496500000000001E-8</c:v>
                </c:pt>
                <c:pt idx="284">
                  <c:v>9.8756599999999994E-9</c:v>
                </c:pt>
                <c:pt idx="285">
                  <c:v>1.10609E-8</c:v>
                </c:pt>
                <c:pt idx="286">
                  <c:v>1.1456E-8</c:v>
                </c:pt>
                <c:pt idx="287">
                  <c:v>1.0327099999999999E-8</c:v>
                </c:pt>
                <c:pt idx="288">
                  <c:v>8.9162099999999993E-9</c:v>
                </c:pt>
                <c:pt idx="289">
                  <c:v>9.7627099999999997E-9</c:v>
                </c:pt>
                <c:pt idx="290">
                  <c:v>9.4239499999999995E-9</c:v>
                </c:pt>
                <c:pt idx="291">
                  <c:v>8.9160499999999996E-9</c:v>
                </c:pt>
                <c:pt idx="292">
                  <c:v>1.0665999999999999E-8</c:v>
                </c:pt>
                <c:pt idx="293">
                  <c:v>7.9002699999999996E-9</c:v>
                </c:pt>
                <c:pt idx="294">
                  <c:v>9.2546899999999996E-9</c:v>
                </c:pt>
                <c:pt idx="295">
                  <c:v>8.3517500000000007E-9</c:v>
                </c:pt>
                <c:pt idx="296">
                  <c:v>8.4645400000000006E-9</c:v>
                </c:pt>
                <c:pt idx="297">
                  <c:v>9.8757899999999995E-9</c:v>
                </c:pt>
                <c:pt idx="298">
                  <c:v>8.0694600000000004E-9</c:v>
                </c:pt>
                <c:pt idx="299">
                  <c:v>7.9567299999999997E-9</c:v>
                </c:pt>
                <c:pt idx="300">
                  <c:v>9.9318599999999992E-9</c:v>
                </c:pt>
                <c:pt idx="301">
                  <c:v>7.9001499999999994E-9</c:v>
                </c:pt>
                <c:pt idx="302">
                  <c:v>7.7310199999999996E-9</c:v>
                </c:pt>
                <c:pt idx="303">
                  <c:v>8.4646399999999994E-9</c:v>
                </c:pt>
                <c:pt idx="304">
                  <c:v>9.0289499999999999E-9</c:v>
                </c:pt>
                <c:pt idx="305">
                  <c:v>7.9001299999999997E-9</c:v>
                </c:pt>
                <c:pt idx="306">
                  <c:v>7.6180100000000007E-9</c:v>
                </c:pt>
                <c:pt idx="307">
                  <c:v>8.23888E-9</c:v>
                </c:pt>
                <c:pt idx="308">
                  <c:v>8.6903299999999997E-9</c:v>
                </c:pt>
                <c:pt idx="309">
                  <c:v>6.7150299999999997E-9</c:v>
                </c:pt>
                <c:pt idx="310">
                  <c:v>7.6745000000000003E-9</c:v>
                </c:pt>
                <c:pt idx="311">
                  <c:v>7.0536400000000001E-9</c:v>
                </c:pt>
                <c:pt idx="312">
                  <c:v>8.2955099999999996E-9</c:v>
                </c:pt>
                <c:pt idx="313">
                  <c:v>6.9971500000000004E-9</c:v>
                </c:pt>
                <c:pt idx="314">
                  <c:v>5.9814E-9</c:v>
                </c:pt>
                <c:pt idx="315">
                  <c:v>6.1508500000000001E-9</c:v>
                </c:pt>
                <c:pt idx="316">
                  <c:v>7.2792999999999999E-9</c:v>
                </c:pt>
                <c:pt idx="317">
                  <c:v>6.9970200000000003E-9</c:v>
                </c:pt>
                <c:pt idx="318">
                  <c:v>7.22303E-9</c:v>
                </c:pt>
                <c:pt idx="319">
                  <c:v>6.1506799999999997E-9</c:v>
                </c:pt>
                <c:pt idx="320">
                  <c:v>7.39235E-9</c:v>
                </c:pt>
                <c:pt idx="321">
                  <c:v>6.9408099999999997E-9</c:v>
                </c:pt>
                <c:pt idx="322">
                  <c:v>6.0377700000000003E-9</c:v>
                </c:pt>
                <c:pt idx="323">
                  <c:v>7.1100699999999996E-9</c:v>
                </c:pt>
                <c:pt idx="324">
                  <c:v>4.9092800000000002E-9</c:v>
                </c:pt>
                <c:pt idx="325">
                  <c:v>6.6587099999999996E-9</c:v>
                </c:pt>
                <c:pt idx="326">
                  <c:v>5.0219300000000003E-9</c:v>
                </c:pt>
                <c:pt idx="327">
                  <c:v>5.8684399999999996E-9</c:v>
                </c:pt>
                <c:pt idx="328">
                  <c:v>4.4578199999999998E-9</c:v>
                </c:pt>
                <c:pt idx="329">
                  <c:v>6.0379200000000002E-9</c:v>
                </c:pt>
                <c:pt idx="330">
                  <c:v>5.69916E-9</c:v>
                </c:pt>
                <c:pt idx="331">
                  <c:v>5.0221799999999997E-9</c:v>
                </c:pt>
                <c:pt idx="332">
                  <c:v>5.0220399999999998E-9</c:v>
                </c:pt>
                <c:pt idx="333">
                  <c:v>4.51406E-9</c:v>
                </c:pt>
                <c:pt idx="334">
                  <c:v>4.9655899999999996E-9</c:v>
                </c:pt>
                <c:pt idx="335">
                  <c:v>4.6833999999999998E-9</c:v>
                </c:pt>
                <c:pt idx="336">
                  <c:v>5.4171499999999996E-9</c:v>
                </c:pt>
                <c:pt idx="337">
                  <c:v>4.4013100000000004E-9</c:v>
                </c:pt>
                <c:pt idx="338">
                  <c:v>4.8527099999999999E-9</c:v>
                </c:pt>
                <c:pt idx="339">
                  <c:v>5.5299500000000003E-9</c:v>
                </c:pt>
                <c:pt idx="340">
                  <c:v>4.6269999999999998E-9</c:v>
                </c:pt>
                <c:pt idx="341">
                  <c:v>4.6270099999999997E-9</c:v>
                </c:pt>
                <c:pt idx="342">
                  <c:v>5.0784899999999999E-9</c:v>
                </c:pt>
                <c:pt idx="343">
                  <c:v>4.6834099999999997E-9</c:v>
                </c:pt>
                <c:pt idx="344">
                  <c:v>4.3449200000000003E-9</c:v>
                </c:pt>
                <c:pt idx="345">
                  <c:v>3.7240500000000002E-9</c:v>
                </c:pt>
                <c:pt idx="346">
                  <c:v>4.5705100000000002E-9</c:v>
                </c:pt>
                <c:pt idx="347">
                  <c:v>3.89345E-9</c:v>
                </c:pt>
                <c:pt idx="348">
                  <c:v>4.7399899999999999E-9</c:v>
                </c:pt>
                <c:pt idx="349">
                  <c:v>4.9091699999999999E-9</c:v>
                </c:pt>
                <c:pt idx="350">
                  <c:v>4.2319400000000002E-9</c:v>
                </c:pt>
                <c:pt idx="351">
                  <c:v>4.2320700000000003E-9</c:v>
                </c:pt>
                <c:pt idx="352">
                  <c:v>3.8934900000000004E-9</c:v>
                </c:pt>
                <c:pt idx="353">
                  <c:v>3.72403E-9</c:v>
                </c:pt>
                <c:pt idx="354">
                  <c:v>3.7805599999999996E-9</c:v>
                </c:pt>
                <c:pt idx="355">
                  <c:v>4.2884600000000003E-9</c:v>
                </c:pt>
                <c:pt idx="356">
                  <c:v>4.5142199999999997E-9</c:v>
                </c:pt>
                <c:pt idx="357">
                  <c:v>2.6520200000000001E-9</c:v>
                </c:pt>
                <c:pt idx="358">
                  <c:v>4.23189E-9</c:v>
                </c:pt>
                <c:pt idx="359">
                  <c:v>3.3855399999999999E-9</c:v>
                </c:pt>
                <c:pt idx="360">
                  <c:v>3.3855200000000001E-9</c:v>
                </c:pt>
                <c:pt idx="361">
                  <c:v>3.4984100000000001E-9</c:v>
                </c:pt>
                <c:pt idx="362">
                  <c:v>2.6519699999999999E-9</c:v>
                </c:pt>
                <c:pt idx="363">
                  <c:v>3.5547899999999999E-9</c:v>
                </c:pt>
                <c:pt idx="364">
                  <c:v>2.9905799999999998E-9</c:v>
                </c:pt>
                <c:pt idx="365">
                  <c:v>3.2162599999999998E-9</c:v>
                </c:pt>
                <c:pt idx="366">
                  <c:v>4.0063299999999998E-9</c:v>
                </c:pt>
                <c:pt idx="367">
                  <c:v>3.32903E-9</c:v>
                </c:pt>
                <c:pt idx="368">
                  <c:v>3.4420399999999998E-9</c:v>
                </c:pt>
                <c:pt idx="369">
                  <c:v>3.2726799999999999E-9</c:v>
                </c:pt>
                <c:pt idx="370">
                  <c:v>3.3291200000000002E-9</c:v>
                </c:pt>
                <c:pt idx="371">
                  <c:v>3.7241399999999999E-9</c:v>
                </c:pt>
                <c:pt idx="372">
                  <c:v>4.0627099999999999E-9</c:v>
                </c:pt>
                <c:pt idx="373">
                  <c:v>3.9498099999999996E-9</c:v>
                </c:pt>
                <c:pt idx="374">
                  <c:v>2.48268E-9</c:v>
                </c:pt>
                <c:pt idx="375">
                  <c:v>3.72424E-9</c:v>
                </c:pt>
                <c:pt idx="376">
                  <c:v>3.6112300000000002E-9</c:v>
                </c:pt>
                <c:pt idx="377">
                  <c:v>2.2570799999999998E-9</c:v>
                </c:pt>
                <c:pt idx="378">
                  <c:v>3.2727199999999998E-9</c:v>
                </c:pt>
                <c:pt idx="379">
                  <c:v>2.8777000000000001E-9</c:v>
                </c:pt>
                <c:pt idx="380">
                  <c:v>2.70842E-9</c:v>
                </c:pt>
                <c:pt idx="381">
                  <c:v>3.3292900000000002E-9</c:v>
                </c:pt>
                <c:pt idx="382">
                  <c:v>2.6519500000000001E-9</c:v>
                </c:pt>
                <c:pt idx="383">
                  <c:v>2.7084299999999999E-9</c:v>
                </c:pt>
                <c:pt idx="384">
                  <c:v>3.04699E-9</c:v>
                </c:pt>
                <c:pt idx="385">
                  <c:v>2.3698800000000001E-9</c:v>
                </c:pt>
                <c:pt idx="386">
                  <c:v>2.5391900000000002E-9</c:v>
                </c:pt>
                <c:pt idx="387">
                  <c:v>2.7648400000000001E-9</c:v>
                </c:pt>
                <c:pt idx="388">
                  <c:v>2.3698299999999999E-9</c:v>
                </c:pt>
                <c:pt idx="389">
                  <c:v>2.9905699999999999E-9</c:v>
                </c:pt>
                <c:pt idx="390">
                  <c:v>1.4670399999999999E-9</c:v>
                </c:pt>
                <c:pt idx="391">
                  <c:v>2.5391600000000002E-9</c:v>
                </c:pt>
                <c:pt idx="392">
                  <c:v>2.42628E-9</c:v>
                </c:pt>
                <c:pt idx="393">
                  <c:v>2.14414E-9</c:v>
                </c:pt>
                <c:pt idx="394">
                  <c:v>2.7083599999999999E-9</c:v>
                </c:pt>
                <c:pt idx="395">
                  <c:v>2.257E-9</c:v>
                </c:pt>
                <c:pt idx="396">
                  <c:v>2.1441600000000002E-9</c:v>
                </c:pt>
                <c:pt idx="397">
                  <c:v>2.7084399999999998E-9</c:v>
                </c:pt>
                <c:pt idx="398">
                  <c:v>2.257E-9</c:v>
                </c:pt>
                <c:pt idx="399">
                  <c:v>2.0877300000000002E-9</c:v>
                </c:pt>
                <c:pt idx="400">
                  <c:v>2.3134699999999999E-9</c:v>
                </c:pt>
                <c:pt idx="401">
                  <c:v>2.4262299999999998E-9</c:v>
                </c:pt>
                <c:pt idx="402">
                  <c:v>1.74911E-9</c:v>
                </c:pt>
                <c:pt idx="403">
                  <c:v>2.1441600000000002E-9</c:v>
                </c:pt>
                <c:pt idx="404">
                  <c:v>1.9748500000000001E-9</c:v>
                </c:pt>
                <c:pt idx="405">
                  <c:v>2.82121E-9</c:v>
                </c:pt>
                <c:pt idx="406">
                  <c:v>2.2569699999999999E-9</c:v>
                </c:pt>
                <c:pt idx="407">
                  <c:v>1.9748699999999998E-9</c:v>
                </c:pt>
                <c:pt idx="408">
                  <c:v>2.4262700000000001E-9</c:v>
                </c:pt>
                <c:pt idx="409">
                  <c:v>1.6363300000000001E-9</c:v>
                </c:pt>
                <c:pt idx="410">
                  <c:v>1.8621E-9</c:v>
                </c:pt>
                <c:pt idx="411">
                  <c:v>1.91846E-9</c:v>
                </c:pt>
                <c:pt idx="412">
                  <c:v>1.5234499999999999E-9</c:v>
                </c:pt>
                <c:pt idx="413">
                  <c:v>1.69275E-9</c:v>
                </c:pt>
                <c:pt idx="414">
                  <c:v>1.9748599999999999E-9</c:v>
                </c:pt>
                <c:pt idx="415">
                  <c:v>2.3134100000000002E-9</c:v>
                </c:pt>
                <c:pt idx="416">
                  <c:v>1.63632E-9</c:v>
                </c:pt>
                <c:pt idx="417">
                  <c:v>1.5234400000000001E-9</c:v>
                </c:pt>
                <c:pt idx="418">
                  <c:v>2.0877400000000001E-9</c:v>
                </c:pt>
                <c:pt idx="419">
                  <c:v>1.52343E-9</c:v>
                </c:pt>
                <c:pt idx="420">
                  <c:v>1.97482E-9</c:v>
                </c:pt>
                <c:pt idx="421">
                  <c:v>1.07205E-9</c:v>
                </c:pt>
                <c:pt idx="422">
                  <c:v>2.2570200000000001E-9</c:v>
                </c:pt>
                <c:pt idx="423">
                  <c:v>1.9749100000000002E-9</c:v>
                </c:pt>
                <c:pt idx="424">
                  <c:v>1.57986E-9</c:v>
                </c:pt>
                <c:pt idx="425">
                  <c:v>1.6927400000000001E-9</c:v>
                </c:pt>
                <c:pt idx="426">
                  <c:v>1.5234900000000001E-9</c:v>
                </c:pt>
                <c:pt idx="427">
                  <c:v>1.57989E-9</c:v>
                </c:pt>
                <c:pt idx="428">
                  <c:v>1.6362899999999999E-9</c:v>
                </c:pt>
                <c:pt idx="429">
                  <c:v>1.4670600000000001E-9</c:v>
                </c:pt>
                <c:pt idx="430">
                  <c:v>1.4670899999999999E-9</c:v>
                </c:pt>
                <c:pt idx="431">
                  <c:v>1.8619900000000001E-9</c:v>
                </c:pt>
                <c:pt idx="432">
                  <c:v>1.5799499999999999E-9</c:v>
                </c:pt>
                <c:pt idx="433">
                  <c:v>1.9748500000000001E-9</c:v>
                </c:pt>
                <c:pt idx="434">
                  <c:v>1.1284600000000001E-9</c:v>
                </c:pt>
                <c:pt idx="435">
                  <c:v>1.6363300000000001E-9</c:v>
                </c:pt>
                <c:pt idx="436">
                  <c:v>2.2569500000000002E-9</c:v>
                </c:pt>
                <c:pt idx="437">
                  <c:v>1.07207E-9</c:v>
                </c:pt>
                <c:pt idx="438">
                  <c:v>1.52346E-9</c:v>
                </c:pt>
                <c:pt idx="439">
                  <c:v>1.4670300000000001E-9</c:v>
                </c:pt>
                <c:pt idx="440">
                  <c:v>1.69278E-9</c:v>
                </c:pt>
                <c:pt idx="441">
                  <c:v>1.41059E-9</c:v>
                </c:pt>
                <c:pt idx="442">
                  <c:v>1.5234699999999999E-9</c:v>
                </c:pt>
                <c:pt idx="443">
                  <c:v>1.0156299999999999E-9</c:v>
                </c:pt>
                <c:pt idx="444">
                  <c:v>1.1848799999999999E-9</c:v>
                </c:pt>
                <c:pt idx="445">
                  <c:v>1.41059E-9</c:v>
                </c:pt>
                <c:pt idx="446">
                  <c:v>1.6927400000000001E-9</c:v>
                </c:pt>
                <c:pt idx="447">
                  <c:v>1.2413300000000001E-9</c:v>
                </c:pt>
                <c:pt idx="448">
                  <c:v>1.4106299999999999E-9</c:v>
                </c:pt>
                <c:pt idx="449">
                  <c:v>1.6363099999999999E-9</c:v>
                </c:pt>
                <c:pt idx="450">
                  <c:v>1.4105799999999999E-9</c:v>
                </c:pt>
                <c:pt idx="451">
                  <c:v>1.41061E-9</c:v>
                </c:pt>
                <c:pt idx="452">
                  <c:v>1.5234499999999999E-9</c:v>
                </c:pt>
                <c:pt idx="453">
                  <c:v>1.69273E-9</c:v>
                </c:pt>
                <c:pt idx="454">
                  <c:v>1.0720599999999999E-9</c:v>
                </c:pt>
                <c:pt idx="455">
                  <c:v>1.07209E-9</c:v>
                </c:pt>
                <c:pt idx="456">
                  <c:v>1.1284900000000001E-9</c:v>
                </c:pt>
                <c:pt idx="457">
                  <c:v>1.46702E-9</c:v>
                </c:pt>
                <c:pt idx="458">
                  <c:v>1.2977600000000001E-9</c:v>
                </c:pt>
                <c:pt idx="459">
                  <c:v>1.1848799999999999E-9</c:v>
                </c:pt>
                <c:pt idx="460">
                  <c:v>1.2977399999999999E-9</c:v>
                </c:pt>
                <c:pt idx="461">
                  <c:v>1.0156499999999999E-9</c:v>
                </c:pt>
                <c:pt idx="462">
                  <c:v>1.0156200000000001E-9</c:v>
                </c:pt>
                <c:pt idx="463">
                  <c:v>1.18494E-9</c:v>
                </c:pt>
                <c:pt idx="464">
                  <c:v>1.24134E-9</c:v>
                </c:pt>
                <c:pt idx="465">
                  <c:v>1.1285100000000001E-9</c:v>
                </c:pt>
                <c:pt idx="466">
                  <c:v>1.2977399999999999E-9</c:v>
                </c:pt>
                <c:pt idx="467">
                  <c:v>1.24134E-9</c:v>
                </c:pt>
                <c:pt idx="468">
                  <c:v>1.2413500000000001E-9</c:v>
                </c:pt>
                <c:pt idx="469">
                  <c:v>9.5919900000000005E-10</c:v>
                </c:pt>
                <c:pt idx="470">
                  <c:v>1.01561E-9</c:v>
                </c:pt>
                <c:pt idx="471">
                  <c:v>1.1849200000000001E-9</c:v>
                </c:pt>
                <c:pt idx="472">
                  <c:v>1.29778E-9</c:v>
                </c:pt>
                <c:pt idx="473">
                  <c:v>1.18491E-9</c:v>
                </c:pt>
                <c:pt idx="474">
                  <c:v>9.592179999999999E-10</c:v>
                </c:pt>
                <c:pt idx="475">
                  <c:v>1.1284600000000001E-9</c:v>
                </c:pt>
                <c:pt idx="476">
                  <c:v>1.0720300000000001E-9</c:v>
                </c:pt>
                <c:pt idx="477">
                  <c:v>1.18491E-9</c:v>
                </c:pt>
                <c:pt idx="478">
                  <c:v>1.3541999999999999E-9</c:v>
                </c:pt>
                <c:pt idx="479">
                  <c:v>7.8992200000000001E-10</c:v>
                </c:pt>
                <c:pt idx="480">
                  <c:v>7.3350999999999998E-10</c:v>
                </c:pt>
                <c:pt idx="481">
                  <c:v>1.0720399999999999E-9</c:v>
                </c:pt>
                <c:pt idx="482">
                  <c:v>1.57984E-9</c:v>
                </c:pt>
                <c:pt idx="483">
                  <c:v>1.1285100000000001E-9</c:v>
                </c:pt>
                <c:pt idx="484">
                  <c:v>1.4670399999999999E-9</c:v>
                </c:pt>
                <c:pt idx="485">
                  <c:v>5.6423300000000005E-10</c:v>
                </c:pt>
                <c:pt idx="486">
                  <c:v>8.4634500000000004E-10</c:v>
                </c:pt>
                <c:pt idx="487">
                  <c:v>1.4670300000000001E-9</c:v>
                </c:pt>
                <c:pt idx="488">
                  <c:v>6.77068E-10</c:v>
                </c:pt>
                <c:pt idx="489">
                  <c:v>1.18494E-9</c:v>
                </c:pt>
                <c:pt idx="490">
                  <c:v>1.29775E-9</c:v>
                </c:pt>
                <c:pt idx="491">
                  <c:v>7.3351899999999996E-10</c:v>
                </c:pt>
                <c:pt idx="492">
                  <c:v>1.1284699999999999E-9</c:v>
                </c:pt>
                <c:pt idx="493">
                  <c:v>6.7709700000000005E-10</c:v>
                </c:pt>
                <c:pt idx="494">
                  <c:v>1.24132E-9</c:v>
                </c:pt>
                <c:pt idx="495">
                  <c:v>7.89932E-10</c:v>
                </c:pt>
                <c:pt idx="496">
                  <c:v>7.89932E-10</c:v>
                </c:pt>
                <c:pt idx="497">
                  <c:v>8.4634500000000004E-10</c:v>
                </c:pt>
                <c:pt idx="498">
                  <c:v>6.2065499999999996E-10</c:v>
                </c:pt>
                <c:pt idx="499">
                  <c:v>9.0276699999999995E-10</c:v>
                </c:pt>
                <c:pt idx="500">
                  <c:v>5.6424300000000003E-10</c:v>
                </c:pt>
                <c:pt idx="501">
                  <c:v>7.3350999999999998E-10</c:v>
                </c:pt>
                <c:pt idx="502">
                  <c:v>6.7707799999999999E-10</c:v>
                </c:pt>
                <c:pt idx="503">
                  <c:v>1.52348E-9</c:v>
                </c:pt>
                <c:pt idx="504">
                  <c:v>1.07205E-9</c:v>
                </c:pt>
                <c:pt idx="505">
                  <c:v>6.7707799999999999E-10</c:v>
                </c:pt>
                <c:pt idx="506">
                  <c:v>9.0276699999999995E-10</c:v>
                </c:pt>
                <c:pt idx="507">
                  <c:v>8.4636399999999999E-10</c:v>
                </c:pt>
                <c:pt idx="508">
                  <c:v>1.3541700000000001E-9</c:v>
                </c:pt>
                <c:pt idx="509">
                  <c:v>1.18493E-9</c:v>
                </c:pt>
                <c:pt idx="510">
                  <c:v>1.18489E-9</c:v>
                </c:pt>
                <c:pt idx="511">
                  <c:v>1.1849200000000001E-9</c:v>
                </c:pt>
                <c:pt idx="512">
                  <c:v>9.5920899999999993E-10</c:v>
                </c:pt>
                <c:pt idx="513">
                  <c:v>8.4637299999999997E-10</c:v>
                </c:pt>
                <c:pt idx="514">
                  <c:v>1.0156200000000001E-9</c:v>
                </c:pt>
                <c:pt idx="515">
                  <c:v>9.0278600000000001E-10</c:v>
                </c:pt>
                <c:pt idx="516">
                  <c:v>9.0276699999999995E-10</c:v>
                </c:pt>
                <c:pt idx="517">
                  <c:v>9.592179999999999E-10</c:v>
                </c:pt>
                <c:pt idx="518">
                  <c:v>1.0156200000000001E-9</c:v>
                </c:pt>
                <c:pt idx="519">
                  <c:v>8.4635400000000001E-10</c:v>
                </c:pt>
                <c:pt idx="520">
                  <c:v>1.1849200000000001E-9</c:v>
                </c:pt>
                <c:pt idx="521">
                  <c:v>1.35418E-9</c:v>
                </c:pt>
                <c:pt idx="522">
                  <c:v>7.3352900000000004E-10</c:v>
                </c:pt>
                <c:pt idx="523">
                  <c:v>9.0277700000000004E-10</c:v>
                </c:pt>
                <c:pt idx="524">
                  <c:v>6.2066500000000005E-10</c:v>
                </c:pt>
                <c:pt idx="525">
                  <c:v>1.01568E-9</c:v>
                </c:pt>
                <c:pt idx="526">
                  <c:v>1.01566E-9</c:v>
                </c:pt>
                <c:pt idx="527">
                  <c:v>1.1284699999999999E-9</c:v>
                </c:pt>
                <c:pt idx="528">
                  <c:v>5.6423300000000005E-10</c:v>
                </c:pt>
                <c:pt idx="529">
                  <c:v>8.4635400000000001E-10</c:v>
                </c:pt>
                <c:pt idx="530">
                  <c:v>8.4636399999999999E-10</c:v>
                </c:pt>
                <c:pt idx="531">
                  <c:v>1.0156499999999999E-9</c:v>
                </c:pt>
                <c:pt idx="532">
                  <c:v>6.7708699999999996E-10</c:v>
                </c:pt>
                <c:pt idx="533">
                  <c:v>6.2065499999999996E-10</c:v>
                </c:pt>
                <c:pt idx="534">
                  <c:v>6.2066500000000005E-10</c:v>
                </c:pt>
                <c:pt idx="535">
                  <c:v>8.4636399999999999E-10</c:v>
                </c:pt>
                <c:pt idx="536">
                  <c:v>1.01564E-9</c:v>
                </c:pt>
                <c:pt idx="537">
                  <c:v>6.7708699999999996E-10</c:v>
                </c:pt>
                <c:pt idx="538">
                  <c:v>7.89932E-10</c:v>
                </c:pt>
                <c:pt idx="539">
                  <c:v>6.7709700000000005E-10</c:v>
                </c:pt>
                <c:pt idx="540">
                  <c:v>7.3352900000000004E-10</c:v>
                </c:pt>
                <c:pt idx="541">
                  <c:v>6.77068E-10</c:v>
                </c:pt>
                <c:pt idx="542">
                  <c:v>7.3351899999999996E-10</c:v>
                </c:pt>
                <c:pt idx="543">
                  <c:v>7.8995099999999995E-10</c:v>
                </c:pt>
                <c:pt idx="544">
                  <c:v>9.5923699999999996E-10</c:v>
                </c:pt>
                <c:pt idx="545">
                  <c:v>5.6425200000000001E-10</c:v>
                </c:pt>
                <c:pt idx="546">
                  <c:v>1.1284900000000001E-9</c:v>
                </c:pt>
                <c:pt idx="547">
                  <c:v>5.0781100000000004E-10</c:v>
                </c:pt>
                <c:pt idx="548">
                  <c:v>4.5138800000000001E-10</c:v>
                </c:pt>
                <c:pt idx="549">
                  <c:v>5.6423300000000005E-10</c:v>
                </c:pt>
                <c:pt idx="550">
                  <c:v>3.94966E-10</c:v>
                </c:pt>
                <c:pt idx="551">
                  <c:v>5.6423300000000005E-10</c:v>
                </c:pt>
                <c:pt idx="552">
                  <c:v>3.9495600000000002E-10</c:v>
                </c:pt>
                <c:pt idx="553">
                  <c:v>1.0156299999999999E-9</c:v>
                </c:pt>
                <c:pt idx="554">
                  <c:v>9.5919900000000005E-10</c:v>
                </c:pt>
                <c:pt idx="555">
                  <c:v>5.0780099999999995E-10</c:v>
                </c:pt>
                <c:pt idx="556">
                  <c:v>8.4634500000000004E-10</c:v>
                </c:pt>
                <c:pt idx="557">
                  <c:v>5.6426199999999999E-10</c:v>
                </c:pt>
                <c:pt idx="558">
                  <c:v>8.4637299999999997E-10</c:v>
                </c:pt>
                <c:pt idx="559">
                  <c:v>5.6422299999999997E-10</c:v>
                </c:pt>
                <c:pt idx="560">
                  <c:v>5.0783899999999997E-10</c:v>
                </c:pt>
                <c:pt idx="561">
                  <c:v>6.7707799999999999E-10</c:v>
                </c:pt>
                <c:pt idx="562">
                  <c:v>6.77068E-10</c:v>
                </c:pt>
                <c:pt idx="563">
                  <c:v>3.94966E-10</c:v>
                </c:pt>
                <c:pt idx="564">
                  <c:v>1.0156499999999999E-9</c:v>
                </c:pt>
                <c:pt idx="565">
                  <c:v>7.89932E-10</c:v>
                </c:pt>
                <c:pt idx="566">
                  <c:v>6.2066500000000005E-10</c:v>
                </c:pt>
                <c:pt idx="567">
                  <c:v>1.1848999999999999E-9</c:v>
                </c:pt>
                <c:pt idx="568">
                  <c:v>5.6423300000000005E-10</c:v>
                </c:pt>
                <c:pt idx="569">
                  <c:v>9.0278600000000001E-10</c:v>
                </c:pt>
                <c:pt idx="570">
                  <c:v>4.51398E-10</c:v>
                </c:pt>
                <c:pt idx="571">
                  <c:v>6.7708699999999996E-10</c:v>
                </c:pt>
                <c:pt idx="572">
                  <c:v>5.6425200000000001E-10</c:v>
                </c:pt>
                <c:pt idx="573">
                  <c:v>5.0780099999999995E-10</c:v>
                </c:pt>
                <c:pt idx="574">
                  <c:v>5.0780099999999995E-10</c:v>
                </c:pt>
                <c:pt idx="575">
                  <c:v>1.0720300000000001E-9</c:v>
                </c:pt>
                <c:pt idx="576">
                  <c:v>5.0781100000000004E-10</c:v>
                </c:pt>
                <c:pt idx="577">
                  <c:v>5.6423300000000005E-10</c:v>
                </c:pt>
                <c:pt idx="578">
                  <c:v>5.6422299999999997E-10</c:v>
                </c:pt>
                <c:pt idx="579">
                  <c:v>7.8995099999999995E-10</c:v>
                </c:pt>
                <c:pt idx="580">
                  <c:v>9.0280499999999997E-10</c:v>
                </c:pt>
                <c:pt idx="581">
                  <c:v>6.2069399999999999E-10</c:v>
                </c:pt>
                <c:pt idx="582">
                  <c:v>2.8212100000000001E-10</c:v>
                </c:pt>
                <c:pt idx="583">
                  <c:v>7.8995099999999995E-10</c:v>
                </c:pt>
                <c:pt idx="584">
                  <c:v>5.0780099999999995E-10</c:v>
                </c:pt>
                <c:pt idx="585">
                  <c:v>6.2066500000000005E-10</c:v>
                </c:pt>
                <c:pt idx="586">
                  <c:v>7.3350999999999998E-10</c:v>
                </c:pt>
                <c:pt idx="587">
                  <c:v>6.7708699999999996E-10</c:v>
                </c:pt>
                <c:pt idx="588">
                  <c:v>6.2066500000000005E-10</c:v>
                </c:pt>
                <c:pt idx="589">
                  <c:v>6.7708699999999996E-10</c:v>
                </c:pt>
                <c:pt idx="590">
                  <c:v>6.2067400000000002E-10</c:v>
                </c:pt>
                <c:pt idx="591">
                  <c:v>1.1848999999999999E-9</c:v>
                </c:pt>
                <c:pt idx="592">
                  <c:v>3.38534E-10</c:v>
                </c:pt>
                <c:pt idx="593">
                  <c:v>6.7709700000000005E-10</c:v>
                </c:pt>
                <c:pt idx="594">
                  <c:v>6.2064599999999999E-10</c:v>
                </c:pt>
                <c:pt idx="595">
                  <c:v>6.7708699999999996E-10</c:v>
                </c:pt>
                <c:pt idx="596">
                  <c:v>6.7709700000000005E-10</c:v>
                </c:pt>
                <c:pt idx="597">
                  <c:v>4.5140700000000002E-10</c:v>
                </c:pt>
                <c:pt idx="598">
                  <c:v>5.0780099999999995E-10</c:v>
                </c:pt>
                <c:pt idx="599">
                  <c:v>5.0780099999999995E-10</c:v>
                </c:pt>
                <c:pt idx="600">
                  <c:v>5.6424300000000003E-10</c:v>
                </c:pt>
                <c:pt idx="601">
                  <c:v>8.4635400000000001E-10</c:v>
                </c:pt>
                <c:pt idx="602">
                  <c:v>5.0781100000000004E-10</c:v>
                </c:pt>
                <c:pt idx="603">
                  <c:v>5.0780099999999995E-10</c:v>
                </c:pt>
                <c:pt idx="604">
                  <c:v>6.7712499999999998E-10</c:v>
                </c:pt>
                <c:pt idx="605">
                  <c:v>7.8995099999999995E-10</c:v>
                </c:pt>
                <c:pt idx="606">
                  <c:v>7.8992200000000001E-10</c:v>
                </c:pt>
                <c:pt idx="607">
                  <c:v>6.20684E-10</c:v>
                </c:pt>
                <c:pt idx="608">
                  <c:v>8.4634500000000004E-10</c:v>
                </c:pt>
                <c:pt idx="609">
                  <c:v>8.4637299999999997E-10</c:v>
                </c:pt>
                <c:pt idx="610">
                  <c:v>7.8992200000000001E-10</c:v>
                </c:pt>
                <c:pt idx="611">
                  <c:v>7.3350999999999998E-10</c:v>
                </c:pt>
                <c:pt idx="612">
                  <c:v>1.0156200000000001E-9</c:v>
                </c:pt>
                <c:pt idx="613">
                  <c:v>3.94966E-10</c:v>
                </c:pt>
                <c:pt idx="614">
                  <c:v>6.2066500000000005E-10</c:v>
                </c:pt>
                <c:pt idx="615">
                  <c:v>5.6422299999999997E-10</c:v>
                </c:pt>
                <c:pt idx="616">
                  <c:v>6.7710600000000002E-10</c:v>
                </c:pt>
                <c:pt idx="617">
                  <c:v>6.2064599999999999E-10</c:v>
                </c:pt>
                <c:pt idx="618">
                  <c:v>7.3351899999999996E-10</c:v>
                </c:pt>
                <c:pt idx="619">
                  <c:v>6.7709700000000005E-10</c:v>
                </c:pt>
                <c:pt idx="620">
                  <c:v>6.7710600000000002E-10</c:v>
                </c:pt>
                <c:pt idx="621">
                  <c:v>4.5138800000000001E-10</c:v>
                </c:pt>
                <c:pt idx="622">
                  <c:v>6.2067400000000002E-10</c:v>
                </c:pt>
                <c:pt idx="623">
                  <c:v>7.3351899999999996E-10</c:v>
                </c:pt>
                <c:pt idx="624">
                  <c:v>2.8211199999999999E-10</c:v>
                </c:pt>
                <c:pt idx="625">
                  <c:v>4.51398E-10</c:v>
                </c:pt>
                <c:pt idx="626">
                  <c:v>8.4636399999999999E-10</c:v>
                </c:pt>
                <c:pt idx="627">
                  <c:v>5.6423300000000005E-10</c:v>
                </c:pt>
                <c:pt idx="628">
                  <c:v>6.2066500000000005E-10</c:v>
                </c:pt>
                <c:pt idx="629">
                  <c:v>4.5137899999999999E-10</c:v>
                </c:pt>
                <c:pt idx="630">
                  <c:v>5.6424300000000003E-10</c:v>
                </c:pt>
                <c:pt idx="631">
                  <c:v>5.6423300000000005E-10</c:v>
                </c:pt>
                <c:pt idx="632">
                  <c:v>7.335E-10</c:v>
                </c:pt>
                <c:pt idx="633">
                  <c:v>6.2064599999999999E-10</c:v>
                </c:pt>
                <c:pt idx="634">
                  <c:v>6.7710600000000002E-10</c:v>
                </c:pt>
                <c:pt idx="635">
                  <c:v>6.2065499999999996E-10</c:v>
                </c:pt>
                <c:pt idx="636">
                  <c:v>7.3350999999999998E-10</c:v>
                </c:pt>
                <c:pt idx="637">
                  <c:v>6.77116E-10</c:v>
                </c:pt>
                <c:pt idx="638">
                  <c:v>5.0781100000000004E-10</c:v>
                </c:pt>
                <c:pt idx="639">
                  <c:v>5.6423300000000005E-10</c:v>
                </c:pt>
                <c:pt idx="640">
                  <c:v>6.7710600000000002E-10</c:v>
                </c:pt>
                <c:pt idx="641">
                  <c:v>6.7707799999999999E-10</c:v>
                </c:pt>
                <c:pt idx="642">
                  <c:v>5.6424300000000003E-10</c:v>
                </c:pt>
                <c:pt idx="643">
                  <c:v>3.9498500000000001E-10</c:v>
                </c:pt>
                <c:pt idx="644">
                  <c:v>4.5138800000000001E-10</c:v>
                </c:pt>
                <c:pt idx="645">
                  <c:v>6.2065499999999996E-10</c:v>
                </c:pt>
                <c:pt idx="646">
                  <c:v>7.8995099999999995E-10</c:v>
                </c:pt>
                <c:pt idx="647">
                  <c:v>1.01564E-9</c:v>
                </c:pt>
                <c:pt idx="648">
                  <c:v>5.0781100000000004E-10</c:v>
                </c:pt>
                <c:pt idx="649">
                  <c:v>8.4634500000000004E-10</c:v>
                </c:pt>
                <c:pt idx="650">
                  <c:v>3.9495600000000002E-10</c:v>
                </c:pt>
                <c:pt idx="651">
                  <c:v>7.8995099999999995E-10</c:v>
                </c:pt>
                <c:pt idx="652">
                  <c:v>3.3855300000000001E-10</c:v>
                </c:pt>
                <c:pt idx="653">
                  <c:v>6.2067400000000002E-10</c:v>
                </c:pt>
                <c:pt idx="654">
                  <c:v>4.5138800000000001E-10</c:v>
                </c:pt>
                <c:pt idx="655">
                  <c:v>7.335E-10</c:v>
                </c:pt>
                <c:pt idx="656">
                  <c:v>7.89932E-10</c:v>
                </c:pt>
                <c:pt idx="657">
                  <c:v>6.2064599999999999E-10</c:v>
                </c:pt>
                <c:pt idx="658">
                  <c:v>7.335E-10</c:v>
                </c:pt>
                <c:pt idx="659">
                  <c:v>8.4633499999999995E-10</c:v>
                </c:pt>
                <c:pt idx="660">
                  <c:v>7.8994199999999998E-10</c:v>
                </c:pt>
                <c:pt idx="661">
                  <c:v>5.6422299999999997E-10</c:v>
                </c:pt>
                <c:pt idx="662">
                  <c:v>6.2065499999999996E-10</c:v>
                </c:pt>
                <c:pt idx="663">
                  <c:v>3.94966E-10</c:v>
                </c:pt>
                <c:pt idx="664">
                  <c:v>3.3855300000000001E-10</c:v>
                </c:pt>
                <c:pt idx="665">
                  <c:v>7.3350999999999998E-10</c:v>
                </c:pt>
                <c:pt idx="666">
                  <c:v>6.7707799999999999E-10</c:v>
                </c:pt>
                <c:pt idx="667">
                  <c:v>8.4636399999999999E-10</c:v>
                </c:pt>
                <c:pt idx="668">
                  <c:v>7.8991300000000004E-10</c:v>
                </c:pt>
                <c:pt idx="669">
                  <c:v>7.89932E-10</c:v>
                </c:pt>
                <c:pt idx="670">
                  <c:v>5.0782000000000001E-10</c:v>
                </c:pt>
                <c:pt idx="671">
                  <c:v>6.2065499999999996E-10</c:v>
                </c:pt>
                <c:pt idx="672">
                  <c:v>2.2568899999999999E-10</c:v>
                </c:pt>
                <c:pt idx="673">
                  <c:v>9.0277700000000004E-10</c:v>
                </c:pt>
                <c:pt idx="674">
                  <c:v>5.6423300000000005E-10</c:v>
                </c:pt>
                <c:pt idx="675">
                  <c:v>5.6423300000000005E-10</c:v>
                </c:pt>
                <c:pt idx="676">
                  <c:v>2.25699E-10</c:v>
                </c:pt>
                <c:pt idx="677">
                  <c:v>9.0278600000000001E-10</c:v>
                </c:pt>
                <c:pt idx="678">
                  <c:v>3.38534E-10</c:v>
                </c:pt>
                <c:pt idx="679">
                  <c:v>3.94966E-10</c:v>
                </c:pt>
                <c:pt idx="680">
                  <c:v>6.7707799999999999E-10</c:v>
                </c:pt>
                <c:pt idx="681">
                  <c:v>5.0780099999999995E-10</c:v>
                </c:pt>
                <c:pt idx="682">
                  <c:v>5.6423300000000005E-10</c:v>
                </c:pt>
                <c:pt idx="683">
                  <c:v>5.6424300000000003E-10</c:v>
                </c:pt>
                <c:pt idx="684">
                  <c:v>2.8211199999999999E-10</c:v>
                </c:pt>
                <c:pt idx="685">
                  <c:v>5.0780099999999995E-10</c:v>
                </c:pt>
                <c:pt idx="686">
                  <c:v>7.3351899999999996E-10</c:v>
                </c:pt>
                <c:pt idx="687">
                  <c:v>6.2066500000000005E-10</c:v>
                </c:pt>
                <c:pt idx="688">
                  <c:v>3.94966E-10</c:v>
                </c:pt>
                <c:pt idx="689">
                  <c:v>5.6427099999999996E-10</c:v>
                </c:pt>
                <c:pt idx="690">
                  <c:v>6.77068E-10</c:v>
                </c:pt>
                <c:pt idx="691">
                  <c:v>5.6422299999999997E-10</c:v>
                </c:pt>
                <c:pt idx="692">
                  <c:v>5.0782999999999999E-10</c:v>
                </c:pt>
                <c:pt idx="693">
                  <c:v>1.69267E-10</c:v>
                </c:pt>
                <c:pt idx="694">
                  <c:v>6.2064599999999999E-10</c:v>
                </c:pt>
                <c:pt idx="695">
                  <c:v>7.3351899999999996E-10</c:v>
                </c:pt>
                <c:pt idx="696">
                  <c:v>5.6425200000000001E-10</c:v>
                </c:pt>
                <c:pt idx="697">
                  <c:v>5.0780099999999995E-10</c:v>
                </c:pt>
                <c:pt idx="698">
                  <c:v>5.0782999999999999E-10</c:v>
                </c:pt>
                <c:pt idx="699">
                  <c:v>7.89932E-10</c:v>
                </c:pt>
                <c:pt idx="700">
                  <c:v>3.9495600000000002E-10</c:v>
                </c:pt>
                <c:pt idx="701">
                  <c:v>5.6425200000000001E-10</c:v>
                </c:pt>
                <c:pt idx="702">
                  <c:v>4.5137899999999999E-10</c:v>
                </c:pt>
                <c:pt idx="703">
                  <c:v>5.0781100000000004E-10</c:v>
                </c:pt>
                <c:pt idx="704">
                  <c:v>2.8213099999999999E-10</c:v>
                </c:pt>
                <c:pt idx="705">
                  <c:v>3.3855300000000001E-10</c:v>
                </c:pt>
                <c:pt idx="706">
                  <c:v>6.7708699999999996E-10</c:v>
                </c:pt>
                <c:pt idx="707">
                  <c:v>7.8992200000000001E-10</c:v>
                </c:pt>
                <c:pt idx="708">
                  <c:v>3.3856299999999999E-10</c:v>
                </c:pt>
                <c:pt idx="709">
                  <c:v>6.7708699999999996E-10</c:v>
                </c:pt>
                <c:pt idx="710">
                  <c:v>5.0781100000000004E-10</c:v>
                </c:pt>
                <c:pt idx="711">
                  <c:v>5.0781100000000004E-10</c:v>
                </c:pt>
                <c:pt idx="712">
                  <c:v>8.4633499999999995E-10</c:v>
                </c:pt>
                <c:pt idx="713">
                  <c:v>5.0781100000000004E-10</c:v>
                </c:pt>
                <c:pt idx="714">
                  <c:v>5.0782000000000001E-10</c:v>
                </c:pt>
                <c:pt idx="715">
                  <c:v>6.7707799999999999E-10</c:v>
                </c:pt>
                <c:pt idx="716">
                  <c:v>3.3854399999999998E-10</c:v>
                </c:pt>
                <c:pt idx="717">
                  <c:v>3.38534E-10</c:v>
                </c:pt>
                <c:pt idx="718">
                  <c:v>5.0781100000000004E-10</c:v>
                </c:pt>
                <c:pt idx="719">
                  <c:v>6.2067400000000002E-10</c:v>
                </c:pt>
                <c:pt idx="720">
                  <c:v>1.69267E-10</c:v>
                </c:pt>
                <c:pt idx="721">
                  <c:v>6.7710600000000002E-10</c:v>
                </c:pt>
                <c:pt idx="722">
                  <c:v>7.3351899999999996E-10</c:v>
                </c:pt>
                <c:pt idx="723">
                  <c:v>3.94966E-10</c:v>
                </c:pt>
                <c:pt idx="724">
                  <c:v>6.7707799999999999E-10</c:v>
                </c:pt>
                <c:pt idx="725">
                  <c:v>3.9497599999999998E-10</c:v>
                </c:pt>
                <c:pt idx="726">
                  <c:v>5.6423300000000005E-10</c:v>
                </c:pt>
                <c:pt idx="727">
                  <c:v>5.0780099999999995E-10</c:v>
                </c:pt>
                <c:pt idx="728">
                  <c:v>5.6423300000000005E-10</c:v>
                </c:pt>
                <c:pt idx="729">
                  <c:v>3.94966E-10</c:v>
                </c:pt>
                <c:pt idx="730">
                  <c:v>5.6422299999999997E-10</c:v>
                </c:pt>
                <c:pt idx="731">
                  <c:v>7.3350999999999998E-10</c:v>
                </c:pt>
                <c:pt idx="732">
                  <c:v>4.5137899999999999E-10</c:v>
                </c:pt>
                <c:pt idx="733">
                  <c:v>4.5138800000000001E-10</c:v>
                </c:pt>
                <c:pt idx="734">
                  <c:v>4.5137899999999999E-10</c:v>
                </c:pt>
                <c:pt idx="735">
                  <c:v>5.6423300000000005E-10</c:v>
                </c:pt>
                <c:pt idx="736">
                  <c:v>7.335E-10</c:v>
                </c:pt>
                <c:pt idx="737">
                  <c:v>9.0277700000000004E-10</c:v>
                </c:pt>
                <c:pt idx="738">
                  <c:v>4.5137899999999999E-10</c:v>
                </c:pt>
                <c:pt idx="739">
                  <c:v>1.6927700000000001E-10</c:v>
                </c:pt>
                <c:pt idx="740">
                  <c:v>5.6423300000000005E-10</c:v>
                </c:pt>
                <c:pt idx="741">
                  <c:v>7.3350999999999998E-10</c:v>
                </c:pt>
                <c:pt idx="742">
                  <c:v>4.5137899999999999E-10</c:v>
                </c:pt>
                <c:pt idx="743">
                  <c:v>5.6422299999999997E-10</c:v>
                </c:pt>
                <c:pt idx="744">
                  <c:v>5.6427099999999996E-10</c:v>
                </c:pt>
                <c:pt idx="745">
                  <c:v>5.6423300000000005E-10</c:v>
                </c:pt>
                <c:pt idx="746">
                  <c:v>4.5137899999999999E-10</c:v>
                </c:pt>
                <c:pt idx="747">
                  <c:v>6.2065499999999996E-10</c:v>
                </c:pt>
                <c:pt idx="748">
                  <c:v>6.2067400000000002E-10</c:v>
                </c:pt>
                <c:pt idx="749">
                  <c:v>6.7708699999999996E-10</c:v>
                </c:pt>
                <c:pt idx="750">
                  <c:v>5.6423300000000005E-10</c:v>
                </c:pt>
                <c:pt idx="751">
                  <c:v>7.89932E-10</c:v>
                </c:pt>
                <c:pt idx="752">
                  <c:v>7.3350999999999998E-10</c:v>
                </c:pt>
                <c:pt idx="753">
                  <c:v>5.0781100000000004E-10</c:v>
                </c:pt>
                <c:pt idx="754">
                  <c:v>5.0781100000000004E-10</c:v>
                </c:pt>
                <c:pt idx="755">
                  <c:v>5.6422299999999997E-10</c:v>
                </c:pt>
                <c:pt idx="756">
                  <c:v>6.7707799999999999E-10</c:v>
                </c:pt>
                <c:pt idx="757">
                  <c:v>6.7707799999999999E-10</c:v>
                </c:pt>
                <c:pt idx="758">
                  <c:v>1.69267E-10</c:v>
                </c:pt>
                <c:pt idx="759">
                  <c:v>6.2064599999999999E-10</c:v>
                </c:pt>
                <c:pt idx="760">
                  <c:v>7.3350999999999998E-10</c:v>
                </c:pt>
                <c:pt idx="761">
                  <c:v>6.77116E-10</c:v>
                </c:pt>
                <c:pt idx="762">
                  <c:v>2.8211199999999999E-10</c:v>
                </c:pt>
                <c:pt idx="763">
                  <c:v>6.7708699999999996E-10</c:v>
                </c:pt>
                <c:pt idx="764">
                  <c:v>3.38534E-10</c:v>
                </c:pt>
                <c:pt idx="765">
                  <c:v>4.5137899999999999E-10</c:v>
                </c:pt>
                <c:pt idx="766">
                  <c:v>7.3350999999999998E-10</c:v>
                </c:pt>
                <c:pt idx="767">
                  <c:v>6.7708699999999996E-10</c:v>
                </c:pt>
                <c:pt idx="768">
                  <c:v>4.5138800000000001E-10</c:v>
                </c:pt>
                <c:pt idx="769">
                  <c:v>5.0782000000000001E-10</c:v>
                </c:pt>
                <c:pt idx="770">
                  <c:v>4.5137899999999999E-10</c:v>
                </c:pt>
                <c:pt idx="771">
                  <c:v>6.20684E-10</c:v>
                </c:pt>
                <c:pt idx="772">
                  <c:v>4.5140700000000002E-10</c:v>
                </c:pt>
                <c:pt idx="773">
                  <c:v>4.5138800000000001E-10</c:v>
                </c:pt>
                <c:pt idx="774">
                  <c:v>6.2065499999999996E-10</c:v>
                </c:pt>
                <c:pt idx="775">
                  <c:v>2.8211199999999999E-10</c:v>
                </c:pt>
                <c:pt idx="776">
                  <c:v>3.3854399999999998E-10</c:v>
                </c:pt>
                <c:pt idx="777">
                  <c:v>6.7709700000000005E-10</c:v>
                </c:pt>
                <c:pt idx="778">
                  <c:v>7.3349100000000003E-10</c:v>
                </c:pt>
                <c:pt idx="779">
                  <c:v>5.0782000000000001E-10</c:v>
                </c:pt>
                <c:pt idx="780">
                  <c:v>8.4633499999999995E-10</c:v>
                </c:pt>
                <c:pt idx="781">
                  <c:v>8.4633499999999995E-10</c:v>
                </c:pt>
                <c:pt idx="782">
                  <c:v>3.94966E-10</c:v>
                </c:pt>
                <c:pt idx="783">
                  <c:v>6.7709700000000005E-10</c:v>
                </c:pt>
                <c:pt idx="784">
                  <c:v>1.12845E-10</c:v>
                </c:pt>
                <c:pt idx="785">
                  <c:v>6.7708699999999996E-10</c:v>
                </c:pt>
                <c:pt idx="786">
                  <c:v>9.0280499999999997E-10</c:v>
                </c:pt>
                <c:pt idx="787">
                  <c:v>5.0781100000000004E-10</c:v>
                </c:pt>
                <c:pt idx="788">
                  <c:v>6.2067400000000002E-10</c:v>
                </c:pt>
                <c:pt idx="789">
                  <c:v>3.3855300000000001E-10</c:v>
                </c:pt>
                <c:pt idx="790">
                  <c:v>4.51398E-10</c:v>
                </c:pt>
                <c:pt idx="791">
                  <c:v>5.6422299999999997E-10</c:v>
                </c:pt>
                <c:pt idx="792">
                  <c:v>5.6423300000000005E-10</c:v>
                </c:pt>
                <c:pt idx="793">
                  <c:v>2.25699E-10</c:v>
                </c:pt>
                <c:pt idx="794">
                  <c:v>7.335E-10</c:v>
                </c:pt>
                <c:pt idx="795">
                  <c:v>4.5138800000000001E-10</c:v>
                </c:pt>
                <c:pt idx="796">
                  <c:v>2.8211199999999999E-10</c:v>
                </c:pt>
                <c:pt idx="797">
                  <c:v>6.7708699999999996E-10</c:v>
                </c:pt>
                <c:pt idx="798">
                  <c:v>1.07205E-9</c:v>
                </c:pt>
                <c:pt idx="799">
                  <c:v>5.0781100000000004E-10</c:v>
                </c:pt>
                <c:pt idx="800">
                  <c:v>2.2568899999999999E-10</c:v>
                </c:pt>
                <c:pt idx="801">
                  <c:v>6.2064599999999999E-10</c:v>
                </c:pt>
                <c:pt idx="802">
                  <c:v>3.3855300000000001E-10</c:v>
                </c:pt>
                <c:pt idx="803">
                  <c:v>3.9497599999999998E-10</c:v>
                </c:pt>
                <c:pt idx="804">
                  <c:v>6.7707799999999999E-10</c:v>
                </c:pt>
                <c:pt idx="805">
                  <c:v>1.12845E-10</c:v>
                </c:pt>
                <c:pt idx="806">
                  <c:v>2.2568899999999999E-10</c:v>
                </c:pt>
                <c:pt idx="807">
                  <c:v>7.3355699999999997E-10</c:v>
                </c:pt>
                <c:pt idx="808">
                  <c:v>3.9495600000000002E-10</c:v>
                </c:pt>
                <c:pt idx="809">
                  <c:v>7.8995099999999995E-10</c:v>
                </c:pt>
                <c:pt idx="810">
                  <c:v>3.94966E-10</c:v>
                </c:pt>
                <c:pt idx="811">
                  <c:v>5.0782999999999999E-10</c:v>
                </c:pt>
                <c:pt idx="812">
                  <c:v>6.7710600000000002E-10</c:v>
                </c:pt>
                <c:pt idx="813">
                  <c:v>5.0782999999999999E-10</c:v>
                </c:pt>
                <c:pt idx="814">
                  <c:v>3.38534E-10</c:v>
                </c:pt>
                <c:pt idx="815">
                  <c:v>5.6423300000000005E-10</c:v>
                </c:pt>
                <c:pt idx="816">
                  <c:v>4.5137899999999999E-10</c:v>
                </c:pt>
                <c:pt idx="817">
                  <c:v>3.3854399999999998E-10</c:v>
                </c:pt>
                <c:pt idx="818">
                  <c:v>9.0277700000000004E-10</c:v>
                </c:pt>
                <c:pt idx="819">
                  <c:v>3.94966E-10</c:v>
                </c:pt>
                <c:pt idx="820">
                  <c:v>3.9495600000000002E-10</c:v>
                </c:pt>
                <c:pt idx="821">
                  <c:v>1.69267E-10</c:v>
                </c:pt>
                <c:pt idx="822">
                  <c:v>7.335E-10</c:v>
                </c:pt>
                <c:pt idx="823">
                  <c:v>1.07207E-9</c:v>
                </c:pt>
                <c:pt idx="824">
                  <c:v>4.5137899999999999E-10</c:v>
                </c:pt>
                <c:pt idx="825">
                  <c:v>2.8212100000000001E-10</c:v>
                </c:pt>
                <c:pt idx="826">
                  <c:v>5.6423300000000005E-10</c:v>
                </c:pt>
                <c:pt idx="827">
                  <c:v>7.89932E-10</c:v>
                </c:pt>
                <c:pt idx="828">
                  <c:v>6.20684E-10</c:v>
                </c:pt>
                <c:pt idx="829">
                  <c:v>5.6423300000000005E-10</c:v>
                </c:pt>
                <c:pt idx="830">
                  <c:v>7.8995099999999995E-10</c:v>
                </c:pt>
                <c:pt idx="831">
                  <c:v>1.69267E-10</c:v>
                </c:pt>
                <c:pt idx="832">
                  <c:v>1.69267E-10</c:v>
                </c:pt>
                <c:pt idx="833">
                  <c:v>3.3854399999999998E-10</c:v>
                </c:pt>
                <c:pt idx="834">
                  <c:v>3.9497599999999998E-10</c:v>
                </c:pt>
                <c:pt idx="835">
                  <c:v>5.6423300000000005E-10</c:v>
                </c:pt>
                <c:pt idx="836">
                  <c:v>7.3349100000000003E-10</c:v>
                </c:pt>
                <c:pt idx="837">
                  <c:v>5.6426199999999999E-10</c:v>
                </c:pt>
                <c:pt idx="838">
                  <c:v>6.2065499999999996E-10</c:v>
                </c:pt>
                <c:pt idx="839">
                  <c:v>1.12845E-10</c:v>
                </c:pt>
                <c:pt idx="840">
                  <c:v>7.8994199999999998E-10</c:v>
                </c:pt>
                <c:pt idx="841">
                  <c:v>6.2065499999999996E-10</c:v>
                </c:pt>
                <c:pt idx="842">
                  <c:v>5.0782000000000001E-10</c:v>
                </c:pt>
                <c:pt idx="843">
                  <c:v>7.89932E-10</c:v>
                </c:pt>
                <c:pt idx="844">
                  <c:v>9.0275799999999998E-10</c:v>
                </c:pt>
                <c:pt idx="845">
                  <c:v>5.0781100000000004E-10</c:v>
                </c:pt>
                <c:pt idx="846">
                  <c:v>6.2065499999999996E-10</c:v>
                </c:pt>
                <c:pt idx="847">
                  <c:v>2.25699E-10</c:v>
                </c:pt>
                <c:pt idx="848">
                  <c:v>5.0780099999999995E-10</c:v>
                </c:pt>
                <c:pt idx="849">
                  <c:v>7.3351899999999996E-10</c:v>
                </c:pt>
                <c:pt idx="850">
                  <c:v>3.3854399999999998E-10</c:v>
                </c:pt>
                <c:pt idx="851">
                  <c:v>5.6425200000000001E-10</c:v>
                </c:pt>
                <c:pt idx="852">
                  <c:v>5.0780099999999995E-10</c:v>
                </c:pt>
                <c:pt idx="853">
                  <c:v>7.3352900000000004E-10</c:v>
                </c:pt>
                <c:pt idx="854">
                  <c:v>3.94966E-10</c:v>
                </c:pt>
                <c:pt idx="855">
                  <c:v>2.8211199999999999E-10</c:v>
                </c:pt>
                <c:pt idx="856">
                  <c:v>3.9495600000000002E-10</c:v>
                </c:pt>
                <c:pt idx="857">
                  <c:v>6.2064599999999999E-10</c:v>
                </c:pt>
                <c:pt idx="858">
                  <c:v>3.3854399999999998E-10</c:v>
                </c:pt>
                <c:pt idx="859">
                  <c:v>5.0782999999999999E-10</c:v>
                </c:pt>
                <c:pt idx="860">
                  <c:v>5.0780099999999995E-10</c:v>
                </c:pt>
                <c:pt idx="861">
                  <c:v>2.2568899999999999E-10</c:v>
                </c:pt>
                <c:pt idx="862">
                  <c:v>9.5920899999999993E-10</c:v>
                </c:pt>
                <c:pt idx="863">
                  <c:v>2.8212100000000001E-10</c:v>
                </c:pt>
                <c:pt idx="864">
                  <c:v>5.6426199999999999E-10</c:v>
                </c:pt>
                <c:pt idx="865">
                  <c:v>4.5138800000000001E-10</c:v>
                </c:pt>
                <c:pt idx="866">
                  <c:v>5.0782000000000001E-10</c:v>
                </c:pt>
                <c:pt idx="867">
                  <c:v>9.5920899999999993E-10</c:v>
                </c:pt>
                <c:pt idx="868">
                  <c:v>7.3351899999999996E-10</c:v>
                </c:pt>
                <c:pt idx="869">
                  <c:v>1.6927700000000001E-10</c:v>
                </c:pt>
                <c:pt idx="870">
                  <c:v>8.4638299999999995E-10</c:v>
                </c:pt>
                <c:pt idx="871">
                  <c:v>3.9497599999999998E-10</c:v>
                </c:pt>
                <c:pt idx="872">
                  <c:v>6.7709700000000005E-10</c:v>
                </c:pt>
                <c:pt idx="873">
                  <c:v>5.0781100000000004E-10</c:v>
                </c:pt>
                <c:pt idx="874">
                  <c:v>4.5140700000000002E-10</c:v>
                </c:pt>
                <c:pt idx="875">
                  <c:v>5.0781100000000004E-10</c:v>
                </c:pt>
                <c:pt idx="876">
                  <c:v>4.5137899999999999E-10</c:v>
                </c:pt>
                <c:pt idx="877">
                  <c:v>5.6422299999999997E-10</c:v>
                </c:pt>
                <c:pt idx="878">
                  <c:v>6.2065499999999996E-10</c:v>
                </c:pt>
                <c:pt idx="879">
                  <c:v>3.9495600000000002E-10</c:v>
                </c:pt>
                <c:pt idx="880">
                  <c:v>2.25708E-10</c:v>
                </c:pt>
                <c:pt idx="881">
                  <c:v>5.0781100000000004E-10</c:v>
                </c:pt>
                <c:pt idx="882">
                  <c:v>3.94966E-10</c:v>
                </c:pt>
                <c:pt idx="883">
                  <c:v>5.6423300000000005E-10</c:v>
                </c:pt>
                <c:pt idx="884">
                  <c:v>1.12854E-10</c:v>
                </c:pt>
                <c:pt idx="885">
                  <c:v>1.0156200000000001E-9</c:v>
                </c:pt>
                <c:pt idx="886">
                  <c:v>5.6424300000000003E-10</c:v>
                </c:pt>
                <c:pt idx="887">
                  <c:v>2.8213099999999999E-10</c:v>
                </c:pt>
                <c:pt idx="888">
                  <c:v>3.9497599999999998E-10</c:v>
                </c:pt>
                <c:pt idx="889">
                  <c:v>4.5138800000000001E-10</c:v>
                </c:pt>
                <c:pt idx="890">
                  <c:v>1.0720800000000001E-9</c:v>
                </c:pt>
                <c:pt idx="891">
                  <c:v>6.2067400000000002E-10</c:v>
                </c:pt>
                <c:pt idx="892">
                  <c:v>3.9495600000000002E-10</c:v>
                </c:pt>
                <c:pt idx="893">
                  <c:v>3.9497599999999998E-10</c:v>
                </c:pt>
                <c:pt idx="894">
                  <c:v>3.3854399999999998E-10</c:v>
                </c:pt>
                <c:pt idx="895">
                  <c:v>2.8212100000000001E-10</c:v>
                </c:pt>
                <c:pt idx="896">
                  <c:v>3.38534E-10</c:v>
                </c:pt>
                <c:pt idx="897">
                  <c:v>5.6423300000000005E-10</c:v>
                </c:pt>
                <c:pt idx="898">
                  <c:v>6.2064599999999999E-10</c:v>
                </c:pt>
                <c:pt idx="899">
                  <c:v>4.5137899999999999E-10</c:v>
                </c:pt>
                <c:pt idx="900">
                  <c:v>3.9497599999999998E-10</c:v>
                </c:pt>
                <c:pt idx="901">
                  <c:v>2.8211199999999999E-10</c:v>
                </c:pt>
                <c:pt idx="902">
                  <c:v>6.2067400000000002E-10</c:v>
                </c:pt>
                <c:pt idx="903">
                  <c:v>5.6424300000000003E-10</c:v>
                </c:pt>
                <c:pt idx="904">
                  <c:v>5.0782000000000001E-10</c:v>
                </c:pt>
                <c:pt idx="905">
                  <c:v>9.0276699999999995E-10</c:v>
                </c:pt>
                <c:pt idx="906">
                  <c:v>1.01568E-9</c:v>
                </c:pt>
                <c:pt idx="907">
                  <c:v>3.9498500000000001E-10</c:v>
                </c:pt>
                <c:pt idx="908">
                  <c:v>1.0156299999999999E-9</c:v>
                </c:pt>
                <c:pt idx="909">
                  <c:v>3.3855300000000001E-10</c:v>
                </c:pt>
                <c:pt idx="910">
                  <c:v>6.77068E-10</c:v>
                </c:pt>
                <c:pt idx="911">
                  <c:v>6.2067400000000002E-10</c:v>
                </c:pt>
                <c:pt idx="912">
                  <c:v>6.7708699999999996E-10</c:v>
                </c:pt>
                <c:pt idx="913">
                  <c:v>2.8211199999999999E-10</c:v>
                </c:pt>
                <c:pt idx="914">
                  <c:v>5.0782999999999999E-10</c:v>
                </c:pt>
                <c:pt idx="915">
                  <c:v>3.3854399999999998E-10</c:v>
                </c:pt>
                <c:pt idx="916">
                  <c:v>4.5138800000000001E-10</c:v>
                </c:pt>
                <c:pt idx="917">
                  <c:v>3.3856299999999999E-10</c:v>
                </c:pt>
                <c:pt idx="918">
                  <c:v>3.9495600000000002E-10</c:v>
                </c:pt>
                <c:pt idx="919">
                  <c:v>5.0781100000000004E-10</c:v>
                </c:pt>
                <c:pt idx="920">
                  <c:v>3.3855300000000001E-10</c:v>
                </c:pt>
                <c:pt idx="921">
                  <c:v>7.3351899999999996E-10</c:v>
                </c:pt>
                <c:pt idx="922">
                  <c:v>3.94966E-10</c:v>
                </c:pt>
                <c:pt idx="923">
                  <c:v>3.9495600000000002E-10</c:v>
                </c:pt>
                <c:pt idx="924">
                  <c:v>2.8213099999999999E-10</c:v>
                </c:pt>
                <c:pt idx="925">
                  <c:v>5.6425200000000001E-10</c:v>
                </c:pt>
                <c:pt idx="926">
                  <c:v>7.89932E-10</c:v>
                </c:pt>
                <c:pt idx="927">
                  <c:v>3.9497599999999998E-10</c:v>
                </c:pt>
                <c:pt idx="928">
                  <c:v>5.0781100000000004E-10</c:v>
                </c:pt>
                <c:pt idx="929">
                  <c:v>2.2568899999999999E-10</c:v>
                </c:pt>
                <c:pt idx="930">
                  <c:v>5.6425200000000001E-10</c:v>
                </c:pt>
                <c:pt idx="931">
                  <c:v>7.8994199999999998E-10</c:v>
                </c:pt>
                <c:pt idx="932">
                  <c:v>3.38534E-10</c:v>
                </c:pt>
                <c:pt idx="933">
                  <c:v>2.25699E-10</c:v>
                </c:pt>
                <c:pt idx="934">
                  <c:v>3.94966E-10</c:v>
                </c:pt>
                <c:pt idx="935">
                  <c:v>5.0782999999999999E-10</c:v>
                </c:pt>
                <c:pt idx="936">
                  <c:v>6.7710600000000002E-10</c:v>
                </c:pt>
                <c:pt idx="937">
                  <c:v>7.3350999999999998E-10</c:v>
                </c:pt>
                <c:pt idx="938">
                  <c:v>5.6425200000000001E-10</c:v>
                </c:pt>
                <c:pt idx="939">
                  <c:v>5.0781100000000004E-10</c:v>
                </c:pt>
                <c:pt idx="940">
                  <c:v>3.3855300000000001E-10</c:v>
                </c:pt>
                <c:pt idx="941">
                  <c:v>3.9495600000000002E-10</c:v>
                </c:pt>
                <c:pt idx="942">
                  <c:v>2.8211199999999999E-10</c:v>
                </c:pt>
                <c:pt idx="943">
                  <c:v>3.94966E-10</c:v>
                </c:pt>
                <c:pt idx="944">
                  <c:v>2.8212100000000001E-10</c:v>
                </c:pt>
                <c:pt idx="945">
                  <c:v>2.8211199999999999E-10</c:v>
                </c:pt>
                <c:pt idx="946">
                  <c:v>3.9497599999999998E-10</c:v>
                </c:pt>
                <c:pt idx="947">
                  <c:v>5.6423300000000005E-10</c:v>
                </c:pt>
                <c:pt idx="948">
                  <c:v>3.38534E-10</c:v>
                </c:pt>
                <c:pt idx="949">
                  <c:v>4.51398E-10</c:v>
                </c:pt>
                <c:pt idx="950">
                  <c:v>7.3349100000000003E-10</c:v>
                </c:pt>
                <c:pt idx="951">
                  <c:v>5.0781100000000004E-10</c:v>
                </c:pt>
                <c:pt idx="952">
                  <c:v>6.7707799999999999E-10</c:v>
                </c:pt>
                <c:pt idx="953">
                  <c:v>3.94966E-10</c:v>
                </c:pt>
                <c:pt idx="954">
                  <c:v>3.3854399999999998E-10</c:v>
                </c:pt>
                <c:pt idx="955">
                  <c:v>5.0781100000000004E-10</c:v>
                </c:pt>
                <c:pt idx="956">
                  <c:v>6.7708699999999996E-10</c:v>
                </c:pt>
                <c:pt idx="957">
                  <c:v>1.69267E-10</c:v>
                </c:pt>
                <c:pt idx="958">
                  <c:v>4.5137899999999999E-10</c:v>
                </c:pt>
                <c:pt idx="959">
                  <c:v>3.38534E-10</c:v>
                </c:pt>
                <c:pt idx="960">
                  <c:v>4.5137899999999999E-10</c:v>
                </c:pt>
                <c:pt idx="961">
                  <c:v>7.8992200000000001E-10</c:v>
                </c:pt>
                <c:pt idx="962">
                  <c:v>4.5137899999999999E-10</c:v>
                </c:pt>
                <c:pt idx="963">
                  <c:v>2.8211199999999999E-10</c:v>
                </c:pt>
                <c:pt idx="964">
                  <c:v>4.5137899999999999E-10</c:v>
                </c:pt>
                <c:pt idx="965">
                  <c:v>4.5137899999999999E-10</c:v>
                </c:pt>
                <c:pt idx="966">
                  <c:v>6.7710600000000002E-10</c:v>
                </c:pt>
                <c:pt idx="967">
                  <c:v>6.2066500000000005E-10</c:v>
                </c:pt>
                <c:pt idx="968">
                  <c:v>5.0781100000000004E-10</c:v>
                </c:pt>
                <c:pt idx="969">
                  <c:v>5.0781100000000004E-10</c:v>
                </c:pt>
                <c:pt idx="970">
                  <c:v>4.5137899999999999E-10</c:v>
                </c:pt>
                <c:pt idx="971">
                  <c:v>5.0781100000000004E-10</c:v>
                </c:pt>
                <c:pt idx="972">
                  <c:v>3.3854399999999998E-10</c:v>
                </c:pt>
                <c:pt idx="973">
                  <c:v>1.69267E-10</c:v>
                </c:pt>
                <c:pt idx="974">
                  <c:v>3.9497599999999998E-10</c:v>
                </c:pt>
                <c:pt idx="975">
                  <c:v>3.38534E-10</c:v>
                </c:pt>
                <c:pt idx="976">
                  <c:v>5.0782000000000001E-10</c:v>
                </c:pt>
                <c:pt idx="977">
                  <c:v>5.0781100000000004E-10</c:v>
                </c:pt>
                <c:pt idx="978">
                  <c:v>6.2064599999999999E-10</c:v>
                </c:pt>
                <c:pt idx="979">
                  <c:v>5.0780099999999995E-10</c:v>
                </c:pt>
                <c:pt idx="980">
                  <c:v>3.9499499999999999E-10</c:v>
                </c:pt>
                <c:pt idx="981">
                  <c:v>3.9495600000000002E-10</c:v>
                </c:pt>
                <c:pt idx="982">
                  <c:v>1.0720300000000001E-9</c:v>
                </c:pt>
                <c:pt idx="983">
                  <c:v>8.4636399999999999E-10</c:v>
                </c:pt>
                <c:pt idx="984">
                  <c:v>5.6423300000000005E-10</c:v>
                </c:pt>
                <c:pt idx="985">
                  <c:v>3.3855300000000001E-10</c:v>
                </c:pt>
                <c:pt idx="986">
                  <c:v>6.2066500000000005E-10</c:v>
                </c:pt>
                <c:pt idx="987">
                  <c:v>7.3355699999999997E-10</c:v>
                </c:pt>
                <c:pt idx="988">
                  <c:v>3.9498500000000001E-10</c:v>
                </c:pt>
                <c:pt idx="989">
                  <c:v>3.3854399999999998E-10</c:v>
                </c:pt>
                <c:pt idx="990">
                  <c:v>5.6424300000000003E-10</c:v>
                </c:pt>
                <c:pt idx="991">
                  <c:v>3.38534E-10</c:v>
                </c:pt>
                <c:pt idx="992">
                  <c:v>6.7707799999999999E-10</c:v>
                </c:pt>
                <c:pt idx="993">
                  <c:v>8.4633499999999995E-10</c:v>
                </c:pt>
                <c:pt idx="994">
                  <c:v>4.51398E-10</c:v>
                </c:pt>
                <c:pt idx="995">
                  <c:v>5.0781100000000004E-10</c:v>
                </c:pt>
                <c:pt idx="996">
                  <c:v>6.7707799999999999E-10</c:v>
                </c:pt>
                <c:pt idx="997">
                  <c:v>3.9497599999999998E-10</c:v>
                </c:pt>
                <c:pt idx="998">
                  <c:v>5.6422299999999997E-10</c:v>
                </c:pt>
                <c:pt idx="999">
                  <c:v>4.51398E-10</c:v>
                </c:pt>
                <c:pt idx="1000">
                  <c:v>7.3350999999999998E-10</c:v>
                </c:pt>
                <c:pt idx="1001">
                  <c:v>7.8991300000000004E-10</c:v>
                </c:pt>
                <c:pt idx="1002">
                  <c:v>6.7707799999999999E-10</c:v>
                </c:pt>
                <c:pt idx="1003">
                  <c:v>5.6423300000000005E-10</c:v>
                </c:pt>
                <c:pt idx="1004">
                  <c:v>5.6423300000000005E-10</c:v>
                </c:pt>
                <c:pt idx="1005">
                  <c:v>1.69267E-10</c:v>
                </c:pt>
                <c:pt idx="1006">
                  <c:v>4.5137899999999999E-10</c:v>
                </c:pt>
                <c:pt idx="1007">
                  <c:v>8.4638299999999995E-10</c:v>
                </c:pt>
                <c:pt idx="1008">
                  <c:v>3.94966E-10</c:v>
                </c:pt>
                <c:pt idx="1009">
                  <c:v>5.6424300000000003E-10</c:v>
                </c:pt>
                <c:pt idx="1010">
                  <c:v>2.8211199999999999E-10</c:v>
                </c:pt>
                <c:pt idx="1011">
                  <c:v>2.8211199999999999E-10</c:v>
                </c:pt>
                <c:pt idx="1012">
                  <c:v>6.2066500000000005E-10</c:v>
                </c:pt>
                <c:pt idx="1013">
                  <c:v>3.38534E-10</c:v>
                </c:pt>
                <c:pt idx="1014">
                  <c:v>3.9498500000000001E-10</c:v>
                </c:pt>
                <c:pt idx="1015">
                  <c:v>6.2066500000000005E-10</c:v>
                </c:pt>
                <c:pt idx="1016">
                  <c:v>6.7707799999999999E-10</c:v>
                </c:pt>
                <c:pt idx="1017">
                  <c:v>9.5919900000000005E-10</c:v>
                </c:pt>
                <c:pt idx="1018">
                  <c:v>3.3854399999999998E-10</c:v>
                </c:pt>
                <c:pt idx="1019">
                  <c:v>3.3857200000000002E-10</c:v>
                </c:pt>
                <c:pt idx="1020">
                  <c:v>7.8995099999999995E-10</c:v>
                </c:pt>
                <c:pt idx="1021">
                  <c:v>4.5140700000000002E-10</c:v>
                </c:pt>
                <c:pt idx="1022">
                  <c:v>5.0782000000000001E-10</c:v>
                </c:pt>
                <c:pt idx="1023">
                  <c:v>4.5138800000000001E-10</c:v>
                </c:pt>
                <c:pt idx="1024">
                  <c:v>6.2067400000000002E-10</c:v>
                </c:pt>
                <c:pt idx="1025">
                  <c:v>6.2065499999999996E-10</c:v>
                </c:pt>
                <c:pt idx="1026">
                  <c:v>5.0780099999999995E-10</c:v>
                </c:pt>
                <c:pt idx="1027">
                  <c:v>6.7708699999999996E-10</c:v>
                </c:pt>
                <c:pt idx="1028">
                  <c:v>4.5137899999999999E-10</c:v>
                </c:pt>
                <c:pt idx="1029">
                  <c:v>2.2568899999999999E-10</c:v>
                </c:pt>
                <c:pt idx="1030">
                  <c:v>8.4635400000000001E-10</c:v>
                </c:pt>
                <c:pt idx="1031">
                  <c:v>6.7707799999999999E-10</c:v>
                </c:pt>
                <c:pt idx="1032">
                  <c:v>3.3854399999999998E-10</c:v>
                </c:pt>
                <c:pt idx="1033">
                  <c:v>5.6422299999999997E-10</c:v>
                </c:pt>
                <c:pt idx="1034">
                  <c:v>6.7707799999999999E-10</c:v>
                </c:pt>
                <c:pt idx="1035">
                  <c:v>5.6425200000000001E-10</c:v>
                </c:pt>
                <c:pt idx="1036">
                  <c:v>3.94966E-10</c:v>
                </c:pt>
                <c:pt idx="1037">
                  <c:v>6.2065499999999996E-10</c:v>
                </c:pt>
                <c:pt idx="1038">
                  <c:v>6.2065499999999996E-10</c:v>
                </c:pt>
                <c:pt idx="1039">
                  <c:v>5.0780099999999995E-10</c:v>
                </c:pt>
                <c:pt idx="1040">
                  <c:v>6.2065499999999996E-10</c:v>
                </c:pt>
                <c:pt idx="1041">
                  <c:v>2.8211199999999999E-10</c:v>
                </c:pt>
                <c:pt idx="1042">
                  <c:v>3.3854399999999998E-10</c:v>
                </c:pt>
                <c:pt idx="1043">
                  <c:v>5.0781100000000004E-10</c:v>
                </c:pt>
                <c:pt idx="1044">
                  <c:v>4.5137899999999999E-10</c:v>
                </c:pt>
                <c:pt idx="1045">
                  <c:v>4.5137899999999999E-10</c:v>
                </c:pt>
                <c:pt idx="1046">
                  <c:v>3.9497599999999998E-10</c:v>
                </c:pt>
                <c:pt idx="1047">
                  <c:v>3.3854399999999998E-10</c:v>
                </c:pt>
                <c:pt idx="1048">
                  <c:v>7.3351899999999996E-10</c:v>
                </c:pt>
                <c:pt idx="1049">
                  <c:v>3.94966E-10</c:v>
                </c:pt>
                <c:pt idx="1050">
                  <c:v>3.38534E-10</c:v>
                </c:pt>
                <c:pt idx="1051">
                  <c:v>6.77068E-10</c:v>
                </c:pt>
                <c:pt idx="1052">
                  <c:v>5.6422299999999997E-10</c:v>
                </c:pt>
                <c:pt idx="1053">
                  <c:v>5.0780099999999995E-10</c:v>
                </c:pt>
                <c:pt idx="1054">
                  <c:v>5.0780099999999995E-10</c:v>
                </c:pt>
                <c:pt idx="1055">
                  <c:v>2.2568899999999999E-10</c:v>
                </c:pt>
                <c:pt idx="1056">
                  <c:v>7.3349100000000003E-10</c:v>
                </c:pt>
                <c:pt idx="1057">
                  <c:v>5.6422299999999997E-10</c:v>
                </c:pt>
                <c:pt idx="1058">
                  <c:v>2.8212100000000001E-10</c:v>
                </c:pt>
                <c:pt idx="1059">
                  <c:v>4.5138800000000001E-10</c:v>
                </c:pt>
                <c:pt idx="1060">
                  <c:v>5.0781100000000004E-10</c:v>
                </c:pt>
                <c:pt idx="1061">
                  <c:v>2.8211199999999999E-10</c:v>
                </c:pt>
                <c:pt idx="1062">
                  <c:v>3.3854399999999998E-10</c:v>
                </c:pt>
                <c:pt idx="1063">
                  <c:v>2.25699E-10</c:v>
                </c:pt>
                <c:pt idx="1064">
                  <c:v>7.335E-10</c:v>
                </c:pt>
                <c:pt idx="1065">
                  <c:v>6.7708699999999996E-10</c:v>
                </c:pt>
                <c:pt idx="1066">
                  <c:v>1.0156299999999999E-9</c:v>
                </c:pt>
                <c:pt idx="1067">
                  <c:v>2.8211199999999999E-10</c:v>
                </c:pt>
                <c:pt idx="1068">
                  <c:v>6.2067400000000002E-10</c:v>
                </c:pt>
                <c:pt idx="1069">
                  <c:v>5.0784899999999995E-10</c:v>
                </c:pt>
                <c:pt idx="1070">
                  <c:v>2.8211199999999999E-10</c:v>
                </c:pt>
                <c:pt idx="1071">
                  <c:v>5.6425200000000001E-10</c:v>
                </c:pt>
                <c:pt idx="1072">
                  <c:v>4.5140700000000002E-10</c:v>
                </c:pt>
                <c:pt idx="1073">
                  <c:v>7.8991300000000004E-10</c:v>
                </c:pt>
                <c:pt idx="1074">
                  <c:v>3.94966E-10</c:v>
                </c:pt>
                <c:pt idx="1075">
                  <c:v>1.12854E-10</c:v>
                </c:pt>
                <c:pt idx="1076">
                  <c:v>3.9497599999999998E-10</c:v>
                </c:pt>
                <c:pt idx="1077">
                  <c:v>2.8211199999999999E-10</c:v>
                </c:pt>
                <c:pt idx="1078">
                  <c:v>5.0780099999999995E-10</c:v>
                </c:pt>
                <c:pt idx="1079">
                  <c:v>2.8211199999999999E-10</c:v>
                </c:pt>
                <c:pt idx="1080">
                  <c:v>5.6424300000000003E-10</c:v>
                </c:pt>
                <c:pt idx="1081">
                  <c:v>9.5919900000000005E-10</c:v>
                </c:pt>
                <c:pt idx="1082">
                  <c:v>6.2064599999999999E-10</c:v>
                </c:pt>
                <c:pt idx="1083">
                  <c:v>4.5137899999999999E-10</c:v>
                </c:pt>
                <c:pt idx="1084">
                  <c:v>6.7708699999999996E-10</c:v>
                </c:pt>
                <c:pt idx="1085">
                  <c:v>7.8992200000000001E-10</c:v>
                </c:pt>
                <c:pt idx="1086">
                  <c:v>8.4634500000000004E-10</c:v>
                </c:pt>
                <c:pt idx="1087">
                  <c:v>6.2065499999999996E-10</c:v>
                </c:pt>
                <c:pt idx="1088">
                  <c:v>7.3352900000000004E-10</c:v>
                </c:pt>
                <c:pt idx="1089">
                  <c:v>9.0278600000000001E-10</c:v>
                </c:pt>
                <c:pt idx="1090">
                  <c:v>5.0780099999999995E-10</c:v>
                </c:pt>
                <c:pt idx="1091">
                  <c:v>5.6424300000000003E-10</c:v>
                </c:pt>
                <c:pt idx="1092">
                  <c:v>3.94966E-10</c:v>
                </c:pt>
                <c:pt idx="1093">
                  <c:v>3.38534E-10</c:v>
                </c:pt>
                <c:pt idx="1094">
                  <c:v>5.0780099999999995E-10</c:v>
                </c:pt>
                <c:pt idx="1095">
                  <c:v>5.6424300000000003E-10</c:v>
                </c:pt>
                <c:pt idx="1096">
                  <c:v>2.2568899999999999E-10</c:v>
                </c:pt>
                <c:pt idx="1097">
                  <c:v>1.69267E-10</c:v>
                </c:pt>
                <c:pt idx="1098">
                  <c:v>5.6423300000000005E-10</c:v>
                </c:pt>
                <c:pt idx="1099">
                  <c:v>7.3350999999999998E-10</c:v>
                </c:pt>
                <c:pt idx="1100">
                  <c:v>6.2064599999999999E-10</c:v>
                </c:pt>
                <c:pt idx="1101">
                  <c:v>2.8211199999999999E-10</c:v>
                </c:pt>
                <c:pt idx="1102">
                  <c:v>6.2069399999999999E-10</c:v>
                </c:pt>
                <c:pt idx="1103">
                  <c:v>3.38534E-10</c:v>
                </c:pt>
                <c:pt idx="1104">
                  <c:v>3.38534E-10</c:v>
                </c:pt>
                <c:pt idx="1105">
                  <c:v>5.6423300000000005E-10</c:v>
                </c:pt>
                <c:pt idx="1106">
                  <c:v>3.38534E-10</c:v>
                </c:pt>
                <c:pt idx="1107">
                  <c:v>5.0781100000000004E-10</c:v>
                </c:pt>
                <c:pt idx="1108">
                  <c:v>4.51417E-10</c:v>
                </c:pt>
                <c:pt idx="1109">
                  <c:v>5.6425200000000001E-10</c:v>
                </c:pt>
                <c:pt idx="1110">
                  <c:v>7.3350999999999998E-10</c:v>
                </c:pt>
                <c:pt idx="1111">
                  <c:v>6.7708699999999996E-10</c:v>
                </c:pt>
                <c:pt idx="1112">
                  <c:v>7.8994199999999998E-10</c:v>
                </c:pt>
                <c:pt idx="1113">
                  <c:v>4.5137899999999999E-10</c:v>
                </c:pt>
                <c:pt idx="1114">
                  <c:v>4.5138800000000001E-10</c:v>
                </c:pt>
                <c:pt idx="1115">
                  <c:v>3.3855300000000001E-10</c:v>
                </c:pt>
                <c:pt idx="1116">
                  <c:v>2.8211199999999999E-10</c:v>
                </c:pt>
                <c:pt idx="1117">
                  <c:v>3.9498500000000001E-10</c:v>
                </c:pt>
                <c:pt idx="1118">
                  <c:v>5.6423300000000005E-10</c:v>
                </c:pt>
                <c:pt idx="1119">
                  <c:v>2.2568899999999999E-10</c:v>
                </c:pt>
                <c:pt idx="1120">
                  <c:v>5.6425200000000001E-10</c:v>
                </c:pt>
                <c:pt idx="1121">
                  <c:v>4.5137899999999999E-10</c:v>
                </c:pt>
                <c:pt idx="1122">
                  <c:v>5.6423300000000005E-10</c:v>
                </c:pt>
                <c:pt idx="1123">
                  <c:v>6.7707799999999999E-10</c:v>
                </c:pt>
                <c:pt idx="1124">
                  <c:v>2.8212100000000001E-10</c:v>
                </c:pt>
                <c:pt idx="1125">
                  <c:v>4.5138800000000001E-10</c:v>
                </c:pt>
                <c:pt idx="1126">
                  <c:v>6.7707799999999999E-10</c:v>
                </c:pt>
                <c:pt idx="1127">
                  <c:v>3.94966E-10</c:v>
                </c:pt>
                <c:pt idx="1128">
                  <c:v>5.0781100000000004E-10</c:v>
                </c:pt>
                <c:pt idx="1129">
                  <c:v>5.0780099999999995E-10</c:v>
                </c:pt>
                <c:pt idx="1130">
                  <c:v>5.6423300000000005E-10</c:v>
                </c:pt>
                <c:pt idx="1131">
                  <c:v>3.9497599999999998E-10</c:v>
                </c:pt>
                <c:pt idx="1132">
                  <c:v>3.38534E-10</c:v>
                </c:pt>
                <c:pt idx="1133">
                  <c:v>3.94966E-10</c:v>
                </c:pt>
                <c:pt idx="1134">
                  <c:v>3.3854399999999998E-10</c:v>
                </c:pt>
                <c:pt idx="1135">
                  <c:v>6.2065499999999996E-10</c:v>
                </c:pt>
                <c:pt idx="1136">
                  <c:v>4.51417E-10</c:v>
                </c:pt>
                <c:pt idx="1137">
                  <c:v>5.0781100000000004E-10</c:v>
                </c:pt>
                <c:pt idx="1138">
                  <c:v>2.25708E-10</c:v>
                </c:pt>
                <c:pt idx="1139">
                  <c:v>5.0782000000000001E-10</c:v>
                </c:pt>
                <c:pt idx="1140">
                  <c:v>3.38534E-10</c:v>
                </c:pt>
                <c:pt idx="1141">
                  <c:v>4.5140700000000002E-10</c:v>
                </c:pt>
                <c:pt idx="1142">
                  <c:v>4.5137899999999999E-10</c:v>
                </c:pt>
                <c:pt idx="1143">
                  <c:v>4.5137899999999999E-10</c:v>
                </c:pt>
                <c:pt idx="1144">
                  <c:v>3.3854399999999998E-10</c:v>
                </c:pt>
                <c:pt idx="1145">
                  <c:v>4.5138800000000001E-10</c:v>
                </c:pt>
                <c:pt idx="1146">
                  <c:v>3.94966E-10</c:v>
                </c:pt>
                <c:pt idx="1147">
                  <c:v>4.5137899999999999E-10</c:v>
                </c:pt>
                <c:pt idx="1148">
                  <c:v>3.38534E-10</c:v>
                </c:pt>
                <c:pt idx="1149">
                  <c:v>4.5138800000000001E-10</c:v>
                </c:pt>
                <c:pt idx="1150">
                  <c:v>6.2066500000000005E-10</c:v>
                </c:pt>
                <c:pt idx="1151">
                  <c:v>1.0156499999999999E-9</c:v>
                </c:pt>
                <c:pt idx="1152">
                  <c:v>4.5138800000000001E-10</c:v>
                </c:pt>
                <c:pt idx="1153">
                  <c:v>3.9497599999999998E-10</c:v>
                </c:pt>
                <c:pt idx="1154">
                  <c:v>3.38534E-10</c:v>
                </c:pt>
                <c:pt idx="1155">
                  <c:v>6.2065499999999996E-10</c:v>
                </c:pt>
                <c:pt idx="1156">
                  <c:v>4.5140700000000002E-10</c:v>
                </c:pt>
                <c:pt idx="1157">
                  <c:v>3.3854399999999998E-10</c:v>
                </c:pt>
                <c:pt idx="1158">
                  <c:v>3.9495600000000002E-10</c:v>
                </c:pt>
                <c:pt idx="1159">
                  <c:v>4.5140700000000002E-10</c:v>
                </c:pt>
                <c:pt idx="1160">
                  <c:v>7.89932E-10</c:v>
                </c:pt>
                <c:pt idx="1161">
                  <c:v>7.335E-10</c:v>
                </c:pt>
                <c:pt idx="1162">
                  <c:v>3.9495600000000002E-10</c:v>
                </c:pt>
                <c:pt idx="1163">
                  <c:v>3.3855300000000001E-10</c:v>
                </c:pt>
                <c:pt idx="1164">
                  <c:v>3.38534E-10</c:v>
                </c:pt>
                <c:pt idx="1165">
                  <c:v>7.3349100000000003E-10</c:v>
                </c:pt>
                <c:pt idx="1166">
                  <c:v>3.38534E-10</c:v>
                </c:pt>
                <c:pt idx="1167">
                  <c:v>6.77116E-10</c:v>
                </c:pt>
                <c:pt idx="1168">
                  <c:v>3.38534E-10</c:v>
                </c:pt>
                <c:pt idx="1169">
                  <c:v>4.5138800000000001E-10</c:v>
                </c:pt>
                <c:pt idx="1170">
                  <c:v>4.5138800000000001E-10</c:v>
                </c:pt>
                <c:pt idx="1171">
                  <c:v>6.2064599999999999E-10</c:v>
                </c:pt>
                <c:pt idx="1172">
                  <c:v>3.9497599999999998E-10</c:v>
                </c:pt>
                <c:pt idx="1173">
                  <c:v>6.7707799999999999E-10</c:v>
                </c:pt>
                <c:pt idx="1174">
                  <c:v>6.2064599999999999E-10</c:v>
                </c:pt>
                <c:pt idx="1175">
                  <c:v>3.3855300000000001E-10</c:v>
                </c:pt>
                <c:pt idx="1176">
                  <c:v>3.38534E-10</c:v>
                </c:pt>
                <c:pt idx="1177">
                  <c:v>7.3350999999999998E-10</c:v>
                </c:pt>
                <c:pt idx="1178">
                  <c:v>3.9495600000000002E-10</c:v>
                </c:pt>
                <c:pt idx="1179">
                  <c:v>6.7710600000000002E-10</c:v>
                </c:pt>
                <c:pt idx="1180">
                  <c:v>4.51417E-10</c:v>
                </c:pt>
                <c:pt idx="1181">
                  <c:v>5.0780099999999995E-10</c:v>
                </c:pt>
                <c:pt idx="1182">
                  <c:v>3.9495600000000002E-10</c:v>
                </c:pt>
                <c:pt idx="1183">
                  <c:v>7.3349100000000003E-10</c:v>
                </c:pt>
                <c:pt idx="1184">
                  <c:v>2.8213099999999999E-10</c:v>
                </c:pt>
                <c:pt idx="1185">
                  <c:v>3.9495600000000002E-10</c:v>
                </c:pt>
                <c:pt idx="1186">
                  <c:v>9.0279599999999999E-10</c:v>
                </c:pt>
                <c:pt idx="1187">
                  <c:v>6.2065499999999996E-10</c:v>
                </c:pt>
                <c:pt idx="1188">
                  <c:v>3.9495600000000002E-10</c:v>
                </c:pt>
                <c:pt idx="1189">
                  <c:v>3.94966E-10</c:v>
                </c:pt>
                <c:pt idx="1190">
                  <c:v>6.2064599999999999E-10</c:v>
                </c:pt>
                <c:pt idx="1191">
                  <c:v>7.8994199999999998E-10</c:v>
                </c:pt>
                <c:pt idx="1192">
                  <c:v>3.9498500000000001E-10</c:v>
                </c:pt>
                <c:pt idx="1193">
                  <c:v>5.6422299999999997E-10</c:v>
                </c:pt>
                <c:pt idx="1194">
                  <c:v>4.51398E-10</c:v>
                </c:pt>
                <c:pt idx="1195">
                  <c:v>5.6422299999999997E-10</c:v>
                </c:pt>
                <c:pt idx="1196">
                  <c:v>2.8211199999999999E-10</c:v>
                </c:pt>
                <c:pt idx="1197">
                  <c:v>5.6426199999999999E-10</c:v>
                </c:pt>
                <c:pt idx="1198">
                  <c:v>4.5137899999999999E-10</c:v>
                </c:pt>
                <c:pt idx="1199">
                  <c:v>7.335E-10</c:v>
                </c:pt>
                <c:pt idx="1200">
                  <c:v>6.2067400000000002E-10</c:v>
                </c:pt>
                <c:pt idx="1201">
                  <c:v>3.94966E-10</c:v>
                </c:pt>
                <c:pt idx="1202">
                  <c:v>3.38534E-10</c:v>
                </c:pt>
                <c:pt idx="1203">
                  <c:v>6.2065499999999996E-10</c:v>
                </c:pt>
                <c:pt idx="1204">
                  <c:v>6.2066500000000005E-10</c:v>
                </c:pt>
                <c:pt idx="1205">
                  <c:v>5.0782999999999999E-10</c:v>
                </c:pt>
                <c:pt idx="1206">
                  <c:v>3.9495600000000002E-10</c:v>
                </c:pt>
                <c:pt idx="1207">
                  <c:v>4.5138800000000001E-10</c:v>
                </c:pt>
                <c:pt idx="1208">
                  <c:v>5.0781100000000004E-10</c:v>
                </c:pt>
                <c:pt idx="1209">
                  <c:v>4.5138800000000001E-10</c:v>
                </c:pt>
                <c:pt idx="1210">
                  <c:v>5.0782000000000001E-10</c:v>
                </c:pt>
                <c:pt idx="1211">
                  <c:v>4.5140700000000002E-10</c:v>
                </c:pt>
                <c:pt idx="1212">
                  <c:v>6.7707799999999999E-10</c:v>
                </c:pt>
                <c:pt idx="1213">
                  <c:v>3.94966E-10</c:v>
                </c:pt>
                <c:pt idx="1214">
                  <c:v>6.2066500000000005E-10</c:v>
                </c:pt>
                <c:pt idx="1215">
                  <c:v>6.2064599999999999E-10</c:v>
                </c:pt>
                <c:pt idx="1216">
                  <c:v>2.2568899999999999E-10</c:v>
                </c:pt>
                <c:pt idx="1217">
                  <c:v>5.6422299999999997E-10</c:v>
                </c:pt>
                <c:pt idx="1218">
                  <c:v>5.6423300000000005E-10</c:v>
                </c:pt>
                <c:pt idx="1219">
                  <c:v>2.8211199999999999E-10</c:v>
                </c:pt>
                <c:pt idx="1220">
                  <c:v>5.6423300000000005E-10</c:v>
                </c:pt>
                <c:pt idx="1221">
                  <c:v>5.0780099999999995E-10</c:v>
                </c:pt>
                <c:pt idx="1222">
                  <c:v>7.3349100000000003E-10</c:v>
                </c:pt>
                <c:pt idx="1223">
                  <c:v>3.38534E-10</c:v>
                </c:pt>
                <c:pt idx="1224">
                  <c:v>6.2064599999999999E-10</c:v>
                </c:pt>
                <c:pt idx="1225">
                  <c:v>4.5138800000000001E-10</c:v>
                </c:pt>
                <c:pt idx="1226">
                  <c:v>6.2065499999999996E-10</c:v>
                </c:pt>
                <c:pt idx="1227">
                  <c:v>3.3856299999999999E-10</c:v>
                </c:pt>
                <c:pt idx="1228">
                  <c:v>5.0780099999999995E-10</c:v>
                </c:pt>
                <c:pt idx="1229">
                  <c:v>9.5920899999999993E-10</c:v>
                </c:pt>
                <c:pt idx="1230">
                  <c:v>5.0780099999999995E-10</c:v>
                </c:pt>
                <c:pt idx="1231">
                  <c:v>3.9500400000000001E-10</c:v>
                </c:pt>
                <c:pt idx="1232">
                  <c:v>5.0781100000000004E-10</c:v>
                </c:pt>
                <c:pt idx="1233">
                  <c:v>6.2064599999999999E-10</c:v>
                </c:pt>
                <c:pt idx="1234">
                  <c:v>6.2066500000000005E-10</c:v>
                </c:pt>
                <c:pt idx="1235">
                  <c:v>3.9495600000000002E-10</c:v>
                </c:pt>
                <c:pt idx="1236">
                  <c:v>7.335E-10</c:v>
                </c:pt>
                <c:pt idx="1237">
                  <c:v>2.8211199999999999E-10</c:v>
                </c:pt>
                <c:pt idx="1238">
                  <c:v>4.5138800000000001E-10</c:v>
                </c:pt>
                <c:pt idx="1239">
                  <c:v>6.2064599999999999E-10</c:v>
                </c:pt>
                <c:pt idx="1240">
                  <c:v>2.8211199999999999E-10</c:v>
                </c:pt>
                <c:pt idx="1241">
                  <c:v>5.0782000000000001E-10</c:v>
                </c:pt>
                <c:pt idx="1242">
                  <c:v>4.5138800000000001E-10</c:v>
                </c:pt>
                <c:pt idx="1243">
                  <c:v>3.94966E-10</c:v>
                </c:pt>
                <c:pt idx="1244">
                  <c:v>5.0781100000000004E-10</c:v>
                </c:pt>
                <c:pt idx="1245">
                  <c:v>4.5137899999999999E-10</c:v>
                </c:pt>
                <c:pt idx="1246">
                  <c:v>3.3854399999999998E-10</c:v>
                </c:pt>
                <c:pt idx="1247">
                  <c:v>4.5138800000000001E-10</c:v>
                </c:pt>
                <c:pt idx="1248">
                  <c:v>1.69267E-10</c:v>
                </c:pt>
                <c:pt idx="1249">
                  <c:v>4.5142699999999999E-10</c:v>
                </c:pt>
                <c:pt idx="1250">
                  <c:v>3.9497599999999998E-10</c:v>
                </c:pt>
                <c:pt idx="1251">
                  <c:v>6.2066500000000005E-10</c:v>
                </c:pt>
                <c:pt idx="1252">
                  <c:v>4.5138800000000001E-10</c:v>
                </c:pt>
                <c:pt idx="1253">
                  <c:v>2.8212100000000001E-10</c:v>
                </c:pt>
                <c:pt idx="1254">
                  <c:v>5.0782000000000001E-10</c:v>
                </c:pt>
                <c:pt idx="1255">
                  <c:v>4.5137899999999999E-10</c:v>
                </c:pt>
                <c:pt idx="1256">
                  <c:v>2.2568899999999999E-10</c:v>
                </c:pt>
                <c:pt idx="1257">
                  <c:v>5.6424300000000003E-10</c:v>
                </c:pt>
                <c:pt idx="1258">
                  <c:v>8.4635400000000001E-10</c:v>
                </c:pt>
                <c:pt idx="1259">
                  <c:v>5.0780099999999995E-10</c:v>
                </c:pt>
                <c:pt idx="1260">
                  <c:v>6.7709700000000005E-10</c:v>
                </c:pt>
                <c:pt idx="1261">
                  <c:v>4.51398E-10</c:v>
                </c:pt>
                <c:pt idx="1262">
                  <c:v>5.6426199999999999E-10</c:v>
                </c:pt>
                <c:pt idx="1263">
                  <c:v>7.3349100000000003E-10</c:v>
                </c:pt>
                <c:pt idx="1264">
                  <c:v>3.38534E-10</c:v>
                </c:pt>
                <c:pt idx="1265">
                  <c:v>3.38534E-10</c:v>
                </c:pt>
                <c:pt idx="1266">
                  <c:v>3.38534E-10</c:v>
                </c:pt>
                <c:pt idx="1267">
                  <c:v>3.94966E-10</c:v>
                </c:pt>
                <c:pt idx="1268">
                  <c:v>3.3854399999999998E-10</c:v>
                </c:pt>
                <c:pt idx="1269">
                  <c:v>4.5138800000000001E-10</c:v>
                </c:pt>
                <c:pt idx="1270">
                  <c:v>6.2064599999999999E-10</c:v>
                </c:pt>
                <c:pt idx="1271">
                  <c:v>2.25699E-10</c:v>
                </c:pt>
                <c:pt idx="1272">
                  <c:v>5.0781100000000004E-10</c:v>
                </c:pt>
                <c:pt idx="1273">
                  <c:v>5.0782000000000001E-10</c:v>
                </c:pt>
                <c:pt idx="1274">
                  <c:v>7.3352900000000004E-10</c:v>
                </c:pt>
                <c:pt idx="1275">
                  <c:v>4.5138800000000001E-10</c:v>
                </c:pt>
                <c:pt idx="1276">
                  <c:v>5.0782000000000001E-10</c:v>
                </c:pt>
                <c:pt idx="1277">
                  <c:v>7.3351899999999996E-10</c:v>
                </c:pt>
                <c:pt idx="1278">
                  <c:v>3.9495600000000002E-10</c:v>
                </c:pt>
                <c:pt idx="1279">
                  <c:v>6.2066500000000005E-10</c:v>
                </c:pt>
                <c:pt idx="1280">
                  <c:v>7.3350999999999998E-10</c:v>
                </c:pt>
                <c:pt idx="1281">
                  <c:v>3.3854399999999998E-10</c:v>
                </c:pt>
                <c:pt idx="1282">
                  <c:v>9.5924700000000005E-10</c:v>
                </c:pt>
                <c:pt idx="1283">
                  <c:v>5.0781100000000004E-10</c:v>
                </c:pt>
                <c:pt idx="1284">
                  <c:v>4.5138800000000001E-10</c:v>
                </c:pt>
                <c:pt idx="1285">
                  <c:v>8.4636399999999999E-10</c:v>
                </c:pt>
                <c:pt idx="1286">
                  <c:v>2.8211199999999999E-10</c:v>
                </c:pt>
                <c:pt idx="1287">
                  <c:v>3.3855300000000001E-10</c:v>
                </c:pt>
                <c:pt idx="1288">
                  <c:v>3.9495600000000002E-10</c:v>
                </c:pt>
                <c:pt idx="1289">
                  <c:v>3.94966E-10</c:v>
                </c:pt>
                <c:pt idx="1290">
                  <c:v>7.8994199999999998E-10</c:v>
                </c:pt>
                <c:pt idx="1291">
                  <c:v>5.6423300000000005E-10</c:v>
                </c:pt>
                <c:pt idx="1292">
                  <c:v>5.0781100000000004E-10</c:v>
                </c:pt>
                <c:pt idx="1293">
                  <c:v>2.8212100000000001E-10</c:v>
                </c:pt>
                <c:pt idx="1294">
                  <c:v>2.2568899999999999E-10</c:v>
                </c:pt>
                <c:pt idx="1295">
                  <c:v>2.8211199999999999E-10</c:v>
                </c:pt>
                <c:pt idx="1296">
                  <c:v>2.8212100000000001E-10</c:v>
                </c:pt>
                <c:pt idx="1297">
                  <c:v>8.4635400000000001E-10</c:v>
                </c:pt>
                <c:pt idx="1298">
                  <c:v>8.4637299999999997E-10</c:v>
                </c:pt>
                <c:pt idx="1299">
                  <c:v>5.0782000000000001E-10</c:v>
                </c:pt>
                <c:pt idx="1300">
                  <c:v>6.7709700000000005E-10</c:v>
                </c:pt>
                <c:pt idx="1301">
                  <c:v>5.6426199999999999E-10</c:v>
                </c:pt>
                <c:pt idx="1302">
                  <c:v>7.3350999999999998E-10</c:v>
                </c:pt>
                <c:pt idx="1303">
                  <c:v>5.64223E-11</c:v>
                </c:pt>
                <c:pt idx="1304">
                  <c:v>4.5138800000000001E-10</c:v>
                </c:pt>
                <c:pt idx="1305">
                  <c:v>3.9495600000000002E-10</c:v>
                </c:pt>
                <c:pt idx="1306">
                  <c:v>7.3351899999999996E-10</c:v>
                </c:pt>
                <c:pt idx="1307">
                  <c:v>4.5138800000000001E-10</c:v>
                </c:pt>
                <c:pt idx="1308">
                  <c:v>5.0780099999999995E-10</c:v>
                </c:pt>
                <c:pt idx="1309">
                  <c:v>2.8212100000000001E-10</c:v>
                </c:pt>
                <c:pt idx="1310">
                  <c:v>4.5137899999999999E-10</c:v>
                </c:pt>
                <c:pt idx="1311">
                  <c:v>4.51398E-10</c:v>
                </c:pt>
                <c:pt idx="1312">
                  <c:v>3.9497599999999998E-10</c:v>
                </c:pt>
                <c:pt idx="1313">
                  <c:v>5.0781100000000004E-10</c:v>
                </c:pt>
                <c:pt idx="1314">
                  <c:v>4.5138800000000001E-10</c:v>
                </c:pt>
                <c:pt idx="1315">
                  <c:v>4.5138800000000001E-10</c:v>
                </c:pt>
                <c:pt idx="1316">
                  <c:v>4.5137899999999999E-10</c:v>
                </c:pt>
                <c:pt idx="1317">
                  <c:v>3.94966E-10</c:v>
                </c:pt>
                <c:pt idx="1318">
                  <c:v>6.7709700000000005E-10</c:v>
                </c:pt>
                <c:pt idx="1319">
                  <c:v>3.94966E-10</c:v>
                </c:pt>
                <c:pt idx="1320">
                  <c:v>9.592179999999999E-10</c:v>
                </c:pt>
                <c:pt idx="1321">
                  <c:v>5.0781100000000004E-10</c:v>
                </c:pt>
                <c:pt idx="1322">
                  <c:v>6.7708699999999996E-10</c:v>
                </c:pt>
                <c:pt idx="1323">
                  <c:v>3.38534E-10</c:v>
                </c:pt>
                <c:pt idx="1324">
                  <c:v>6.2064599999999999E-10</c:v>
                </c:pt>
                <c:pt idx="1325">
                  <c:v>2.25699E-10</c:v>
                </c:pt>
                <c:pt idx="1326">
                  <c:v>2.8211199999999999E-10</c:v>
                </c:pt>
                <c:pt idx="1327">
                  <c:v>4.51417E-10</c:v>
                </c:pt>
                <c:pt idx="1328">
                  <c:v>7.3350999999999998E-10</c:v>
                </c:pt>
                <c:pt idx="1329">
                  <c:v>6.2065499999999996E-10</c:v>
                </c:pt>
                <c:pt idx="1330">
                  <c:v>5.0782000000000001E-10</c:v>
                </c:pt>
                <c:pt idx="1331">
                  <c:v>3.94966E-10</c:v>
                </c:pt>
                <c:pt idx="1332">
                  <c:v>5.6423300000000005E-10</c:v>
                </c:pt>
                <c:pt idx="1333">
                  <c:v>6.7709700000000005E-10</c:v>
                </c:pt>
                <c:pt idx="1334">
                  <c:v>6.7708699999999996E-10</c:v>
                </c:pt>
                <c:pt idx="1335">
                  <c:v>5.0781100000000004E-10</c:v>
                </c:pt>
                <c:pt idx="1336">
                  <c:v>6.7708699999999996E-10</c:v>
                </c:pt>
                <c:pt idx="1337">
                  <c:v>3.3855300000000001E-10</c:v>
                </c:pt>
                <c:pt idx="1338">
                  <c:v>2.2568899999999999E-10</c:v>
                </c:pt>
                <c:pt idx="1339">
                  <c:v>5.0780099999999995E-10</c:v>
                </c:pt>
                <c:pt idx="1340">
                  <c:v>6.2065499999999996E-10</c:v>
                </c:pt>
                <c:pt idx="1341">
                  <c:v>5.0781100000000004E-10</c:v>
                </c:pt>
                <c:pt idx="1342">
                  <c:v>3.94966E-10</c:v>
                </c:pt>
                <c:pt idx="1343">
                  <c:v>3.38534E-10</c:v>
                </c:pt>
                <c:pt idx="1344">
                  <c:v>6.7707799999999999E-10</c:v>
                </c:pt>
                <c:pt idx="1345">
                  <c:v>2.8211199999999999E-10</c:v>
                </c:pt>
                <c:pt idx="1346">
                  <c:v>3.3854399999999998E-10</c:v>
                </c:pt>
                <c:pt idx="1347">
                  <c:v>4.5138800000000001E-10</c:v>
                </c:pt>
                <c:pt idx="1348">
                  <c:v>4.51398E-10</c:v>
                </c:pt>
                <c:pt idx="1349">
                  <c:v>6.7708699999999996E-10</c:v>
                </c:pt>
                <c:pt idx="1350">
                  <c:v>2.8213099999999999E-10</c:v>
                </c:pt>
                <c:pt idx="1351">
                  <c:v>8.4636399999999999E-10</c:v>
                </c:pt>
                <c:pt idx="1352">
                  <c:v>8.4635400000000001E-10</c:v>
                </c:pt>
                <c:pt idx="1353">
                  <c:v>2.8212100000000001E-10</c:v>
                </c:pt>
                <c:pt idx="1354">
                  <c:v>6.2067400000000002E-10</c:v>
                </c:pt>
                <c:pt idx="1355">
                  <c:v>7.3350999999999998E-10</c:v>
                </c:pt>
                <c:pt idx="1356">
                  <c:v>1.69267E-10</c:v>
                </c:pt>
                <c:pt idx="1357">
                  <c:v>3.3854399999999998E-10</c:v>
                </c:pt>
                <c:pt idx="1358">
                  <c:v>5.0782999999999999E-10</c:v>
                </c:pt>
                <c:pt idx="1359">
                  <c:v>5.6423300000000005E-10</c:v>
                </c:pt>
                <c:pt idx="1360">
                  <c:v>4.5137899999999999E-10</c:v>
                </c:pt>
                <c:pt idx="1361">
                  <c:v>5.0782000000000001E-10</c:v>
                </c:pt>
                <c:pt idx="1362">
                  <c:v>6.7709700000000005E-10</c:v>
                </c:pt>
                <c:pt idx="1363">
                  <c:v>3.9495600000000002E-10</c:v>
                </c:pt>
                <c:pt idx="1364">
                  <c:v>6.2067400000000002E-10</c:v>
                </c:pt>
                <c:pt idx="1365">
                  <c:v>5.6424300000000003E-10</c:v>
                </c:pt>
                <c:pt idx="1366">
                  <c:v>4.51398E-10</c:v>
                </c:pt>
                <c:pt idx="1367">
                  <c:v>3.38534E-10</c:v>
                </c:pt>
                <c:pt idx="1368">
                  <c:v>3.9495600000000002E-10</c:v>
                </c:pt>
                <c:pt idx="1369">
                  <c:v>5.6423300000000005E-10</c:v>
                </c:pt>
                <c:pt idx="1370">
                  <c:v>7.89932E-10</c:v>
                </c:pt>
                <c:pt idx="1371">
                  <c:v>3.9497599999999998E-10</c:v>
                </c:pt>
                <c:pt idx="1372">
                  <c:v>4.5137899999999999E-10</c:v>
                </c:pt>
                <c:pt idx="1373">
                  <c:v>3.9495600000000002E-10</c:v>
                </c:pt>
                <c:pt idx="1374">
                  <c:v>2.8211199999999999E-10</c:v>
                </c:pt>
                <c:pt idx="1375">
                  <c:v>7.3349100000000003E-10</c:v>
                </c:pt>
                <c:pt idx="1376">
                  <c:v>2.8211199999999999E-10</c:v>
                </c:pt>
                <c:pt idx="1377">
                  <c:v>5.6424300000000003E-10</c:v>
                </c:pt>
                <c:pt idx="1378">
                  <c:v>4.5137899999999999E-10</c:v>
                </c:pt>
                <c:pt idx="1379">
                  <c:v>3.38534E-10</c:v>
                </c:pt>
                <c:pt idx="1380">
                  <c:v>5.0782999999999999E-10</c:v>
                </c:pt>
                <c:pt idx="1381">
                  <c:v>5.6422299999999997E-10</c:v>
                </c:pt>
                <c:pt idx="1382">
                  <c:v>3.94966E-10</c:v>
                </c:pt>
                <c:pt idx="1383">
                  <c:v>5.6423300000000005E-10</c:v>
                </c:pt>
                <c:pt idx="1384">
                  <c:v>7.8992200000000001E-10</c:v>
                </c:pt>
                <c:pt idx="1385">
                  <c:v>4.5137899999999999E-10</c:v>
                </c:pt>
                <c:pt idx="1386">
                  <c:v>4.5138800000000001E-10</c:v>
                </c:pt>
                <c:pt idx="1387">
                  <c:v>6.20684E-10</c:v>
                </c:pt>
                <c:pt idx="1388">
                  <c:v>2.2568899999999999E-10</c:v>
                </c:pt>
                <c:pt idx="1389">
                  <c:v>1.1284900000000001E-9</c:v>
                </c:pt>
                <c:pt idx="1390">
                  <c:v>3.9497599999999998E-10</c:v>
                </c:pt>
                <c:pt idx="1391">
                  <c:v>9.5918899999999996E-10</c:v>
                </c:pt>
                <c:pt idx="1392">
                  <c:v>5.6423300000000005E-10</c:v>
                </c:pt>
                <c:pt idx="1393">
                  <c:v>3.38534E-10</c:v>
                </c:pt>
                <c:pt idx="1394">
                  <c:v>5.6423300000000005E-10</c:v>
                </c:pt>
                <c:pt idx="1395">
                  <c:v>5.6422299999999997E-10</c:v>
                </c:pt>
                <c:pt idx="1396">
                  <c:v>5.0781100000000004E-10</c:v>
                </c:pt>
                <c:pt idx="1397">
                  <c:v>4.51398E-10</c:v>
                </c:pt>
                <c:pt idx="1398">
                  <c:v>6.7707799999999999E-10</c:v>
                </c:pt>
                <c:pt idx="1399">
                  <c:v>2.8214000000000002E-10</c:v>
                </c:pt>
                <c:pt idx="1400">
                  <c:v>3.38534E-10</c:v>
                </c:pt>
                <c:pt idx="1401">
                  <c:v>6.2065499999999996E-10</c:v>
                </c:pt>
                <c:pt idx="1402">
                  <c:v>7.89932E-10</c:v>
                </c:pt>
                <c:pt idx="1403">
                  <c:v>3.9497599999999998E-10</c:v>
                </c:pt>
                <c:pt idx="1404">
                  <c:v>3.3855300000000001E-10</c:v>
                </c:pt>
                <c:pt idx="1405">
                  <c:v>9.5919900000000005E-10</c:v>
                </c:pt>
                <c:pt idx="1406">
                  <c:v>4.5140700000000002E-10</c:v>
                </c:pt>
                <c:pt idx="1407">
                  <c:v>5.6423300000000005E-10</c:v>
                </c:pt>
                <c:pt idx="1408">
                  <c:v>8.4636399999999999E-10</c:v>
                </c:pt>
                <c:pt idx="1409">
                  <c:v>5.6423300000000005E-10</c:v>
                </c:pt>
                <c:pt idx="1410">
                  <c:v>2.8212100000000001E-10</c:v>
                </c:pt>
                <c:pt idx="1411">
                  <c:v>5.6424300000000003E-10</c:v>
                </c:pt>
                <c:pt idx="1412">
                  <c:v>6.2065499999999996E-10</c:v>
                </c:pt>
                <c:pt idx="1413">
                  <c:v>6.2066500000000005E-10</c:v>
                </c:pt>
                <c:pt idx="1414">
                  <c:v>3.94966E-10</c:v>
                </c:pt>
                <c:pt idx="1415">
                  <c:v>3.9495600000000002E-10</c:v>
                </c:pt>
                <c:pt idx="1416">
                  <c:v>3.9495600000000002E-10</c:v>
                </c:pt>
                <c:pt idx="1417">
                  <c:v>6.2066500000000005E-10</c:v>
                </c:pt>
                <c:pt idx="1418">
                  <c:v>6.20684E-10</c:v>
                </c:pt>
                <c:pt idx="1419">
                  <c:v>6.2067400000000002E-10</c:v>
                </c:pt>
                <c:pt idx="1420">
                  <c:v>4.5138800000000001E-10</c:v>
                </c:pt>
                <c:pt idx="1421">
                  <c:v>3.3855300000000001E-10</c:v>
                </c:pt>
                <c:pt idx="1422">
                  <c:v>2.8211199999999999E-10</c:v>
                </c:pt>
                <c:pt idx="1423">
                  <c:v>5.0783899999999997E-10</c:v>
                </c:pt>
                <c:pt idx="1424">
                  <c:v>6.7709700000000005E-10</c:v>
                </c:pt>
                <c:pt idx="1425">
                  <c:v>6.7709700000000005E-10</c:v>
                </c:pt>
                <c:pt idx="1426">
                  <c:v>6.2065499999999996E-10</c:v>
                </c:pt>
                <c:pt idx="1427">
                  <c:v>5.0781100000000004E-10</c:v>
                </c:pt>
                <c:pt idx="1428">
                  <c:v>4.5137899999999999E-10</c:v>
                </c:pt>
                <c:pt idx="1429">
                  <c:v>6.2065499999999996E-10</c:v>
                </c:pt>
                <c:pt idx="1430">
                  <c:v>2.8212100000000001E-10</c:v>
                </c:pt>
                <c:pt idx="1431">
                  <c:v>4.51398E-10</c:v>
                </c:pt>
                <c:pt idx="1432">
                  <c:v>4.5137899999999999E-10</c:v>
                </c:pt>
                <c:pt idx="1433">
                  <c:v>3.9495600000000002E-10</c:v>
                </c:pt>
                <c:pt idx="1434">
                  <c:v>7.89932E-10</c:v>
                </c:pt>
                <c:pt idx="1435">
                  <c:v>3.38534E-10</c:v>
                </c:pt>
                <c:pt idx="1436">
                  <c:v>3.94966E-10</c:v>
                </c:pt>
                <c:pt idx="1437">
                  <c:v>3.94966E-10</c:v>
                </c:pt>
                <c:pt idx="1438">
                  <c:v>3.38534E-10</c:v>
                </c:pt>
                <c:pt idx="1439">
                  <c:v>3.38534E-10</c:v>
                </c:pt>
                <c:pt idx="1440">
                  <c:v>3.94966E-10</c:v>
                </c:pt>
                <c:pt idx="1441">
                  <c:v>4.5137899999999999E-10</c:v>
                </c:pt>
                <c:pt idx="1442">
                  <c:v>5.0781100000000004E-10</c:v>
                </c:pt>
                <c:pt idx="1443">
                  <c:v>5.6423300000000005E-10</c:v>
                </c:pt>
                <c:pt idx="1444">
                  <c:v>3.94966E-10</c:v>
                </c:pt>
                <c:pt idx="1445">
                  <c:v>5.6426199999999999E-10</c:v>
                </c:pt>
                <c:pt idx="1446">
                  <c:v>5.6426199999999999E-10</c:v>
                </c:pt>
                <c:pt idx="1447">
                  <c:v>3.3854399999999998E-10</c:v>
                </c:pt>
                <c:pt idx="1448">
                  <c:v>4.5138800000000001E-10</c:v>
                </c:pt>
                <c:pt idx="1449">
                  <c:v>3.9495600000000002E-10</c:v>
                </c:pt>
                <c:pt idx="1450">
                  <c:v>4.5137899999999999E-10</c:v>
                </c:pt>
                <c:pt idx="1451">
                  <c:v>2.8212100000000001E-10</c:v>
                </c:pt>
                <c:pt idx="1452">
                  <c:v>9.0275799999999998E-10</c:v>
                </c:pt>
                <c:pt idx="1453">
                  <c:v>5.6425200000000001E-10</c:v>
                </c:pt>
                <c:pt idx="1454">
                  <c:v>7.8992200000000001E-10</c:v>
                </c:pt>
                <c:pt idx="1455">
                  <c:v>9.0281500000000005E-10</c:v>
                </c:pt>
                <c:pt idx="1456">
                  <c:v>1.12845E-10</c:v>
                </c:pt>
                <c:pt idx="1457">
                  <c:v>5.6428100000000005E-10</c:v>
                </c:pt>
                <c:pt idx="1458">
                  <c:v>2.8211199999999999E-10</c:v>
                </c:pt>
                <c:pt idx="1459">
                  <c:v>4.5137899999999999E-10</c:v>
                </c:pt>
                <c:pt idx="1460">
                  <c:v>6.2065499999999996E-10</c:v>
                </c:pt>
                <c:pt idx="1461">
                  <c:v>6.2067400000000002E-10</c:v>
                </c:pt>
                <c:pt idx="1462">
                  <c:v>5.6425200000000001E-10</c:v>
                </c:pt>
                <c:pt idx="1463">
                  <c:v>4.51398E-10</c:v>
                </c:pt>
                <c:pt idx="1464">
                  <c:v>3.94966E-10</c:v>
                </c:pt>
                <c:pt idx="1465">
                  <c:v>3.3854399999999998E-10</c:v>
                </c:pt>
                <c:pt idx="1466">
                  <c:v>6.7709700000000005E-10</c:v>
                </c:pt>
                <c:pt idx="1467">
                  <c:v>5.6423300000000005E-10</c:v>
                </c:pt>
                <c:pt idx="1468">
                  <c:v>5.6422299999999997E-10</c:v>
                </c:pt>
                <c:pt idx="1469">
                  <c:v>4.5138800000000001E-10</c:v>
                </c:pt>
                <c:pt idx="1470">
                  <c:v>4.5138800000000001E-10</c:v>
                </c:pt>
                <c:pt idx="1471">
                  <c:v>6.2065499999999996E-10</c:v>
                </c:pt>
                <c:pt idx="1472">
                  <c:v>6.7707799999999999E-10</c:v>
                </c:pt>
                <c:pt idx="1473">
                  <c:v>5.0781100000000004E-10</c:v>
                </c:pt>
                <c:pt idx="1474">
                  <c:v>6.7709700000000005E-10</c:v>
                </c:pt>
                <c:pt idx="1475">
                  <c:v>3.3854399999999998E-10</c:v>
                </c:pt>
                <c:pt idx="1476">
                  <c:v>6.7708699999999996E-10</c:v>
                </c:pt>
                <c:pt idx="1477">
                  <c:v>3.9495600000000002E-10</c:v>
                </c:pt>
                <c:pt idx="1478">
                  <c:v>3.9497599999999998E-10</c:v>
                </c:pt>
                <c:pt idx="1479">
                  <c:v>4.5138800000000001E-10</c:v>
                </c:pt>
                <c:pt idx="1480">
                  <c:v>8.4634500000000004E-10</c:v>
                </c:pt>
                <c:pt idx="1481">
                  <c:v>6.2065499999999996E-10</c:v>
                </c:pt>
                <c:pt idx="1482">
                  <c:v>3.94966E-10</c:v>
                </c:pt>
                <c:pt idx="1483">
                  <c:v>5.0782000000000001E-10</c:v>
                </c:pt>
                <c:pt idx="1484">
                  <c:v>8.4634500000000004E-10</c:v>
                </c:pt>
                <c:pt idx="1485">
                  <c:v>6.7709700000000005E-10</c:v>
                </c:pt>
                <c:pt idx="1486">
                  <c:v>5.6423300000000005E-10</c:v>
                </c:pt>
                <c:pt idx="1487">
                  <c:v>5.6423300000000005E-10</c:v>
                </c:pt>
                <c:pt idx="1488">
                  <c:v>8.4639300000000004E-10</c:v>
                </c:pt>
                <c:pt idx="1489">
                  <c:v>1.24137E-9</c:v>
                </c:pt>
                <c:pt idx="1490">
                  <c:v>8.4635400000000001E-10</c:v>
                </c:pt>
                <c:pt idx="1491">
                  <c:v>6.2065499999999996E-10</c:v>
                </c:pt>
                <c:pt idx="1492">
                  <c:v>5.6424300000000003E-10</c:v>
                </c:pt>
                <c:pt idx="1493">
                  <c:v>8.4636399999999999E-10</c:v>
                </c:pt>
                <c:pt idx="1494">
                  <c:v>9.5918899999999996E-10</c:v>
                </c:pt>
                <c:pt idx="1495">
                  <c:v>3.38534E-10</c:v>
                </c:pt>
                <c:pt idx="1496">
                  <c:v>3.9495600000000002E-10</c:v>
                </c:pt>
                <c:pt idx="1497">
                  <c:v>8.4633499999999995E-10</c:v>
                </c:pt>
                <c:pt idx="1498">
                  <c:v>9.0279599999999999E-10</c:v>
                </c:pt>
                <c:pt idx="1499">
                  <c:v>1.01561E-9</c:v>
                </c:pt>
                <c:pt idx="1500">
                  <c:v>5.0781100000000004E-10</c:v>
                </c:pt>
                <c:pt idx="1501">
                  <c:v>5.0780099999999995E-10</c:v>
                </c:pt>
                <c:pt idx="1502">
                  <c:v>5.6423300000000005E-10</c:v>
                </c:pt>
                <c:pt idx="1503">
                  <c:v>3.3854399999999998E-10</c:v>
                </c:pt>
                <c:pt idx="1504">
                  <c:v>5.6423300000000005E-10</c:v>
                </c:pt>
                <c:pt idx="1505">
                  <c:v>5.6423300000000005E-10</c:v>
                </c:pt>
                <c:pt idx="1506">
                  <c:v>9.0276699999999995E-10</c:v>
                </c:pt>
                <c:pt idx="1507">
                  <c:v>9.592179999999999E-10</c:v>
                </c:pt>
                <c:pt idx="1508">
                  <c:v>9.5919900000000005E-10</c:v>
                </c:pt>
                <c:pt idx="1509">
                  <c:v>7.335E-10</c:v>
                </c:pt>
                <c:pt idx="1510">
                  <c:v>7.8992200000000001E-10</c:v>
                </c:pt>
                <c:pt idx="1511">
                  <c:v>1.2413099999999999E-9</c:v>
                </c:pt>
                <c:pt idx="1512">
                  <c:v>6.2065499999999996E-10</c:v>
                </c:pt>
                <c:pt idx="1513">
                  <c:v>1.1848999999999999E-9</c:v>
                </c:pt>
                <c:pt idx="1514">
                  <c:v>7.3351899999999996E-10</c:v>
                </c:pt>
                <c:pt idx="1515">
                  <c:v>4.51398E-10</c:v>
                </c:pt>
                <c:pt idx="1516">
                  <c:v>1.1284699999999999E-9</c:v>
                </c:pt>
                <c:pt idx="1517">
                  <c:v>8.4634500000000004E-10</c:v>
                </c:pt>
                <c:pt idx="1518">
                  <c:v>7.3352900000000004E-10</c:v>
                </c:pt>
                <c:pt idx="1519">
                  <c:v>1.0720800000000001E-9</c:v>
                </c:pt>
                <c:pt idx="1520">
                  <c:v>9.0277700000000004E-10</c:v>
                </c:pt>
                <c:pt idx="1521">
                  <c:v>5.6423300000000005E-10</c:v>
                </c:pt>
                <c:pt idx="1522">
                  <c:v>1.18489E-9</c:v>
                </c:pt>
                <c:pt idx="1523">
                  <c:v>9.0278600000000001E-10</c:v>
                </c:pt>
                <c:pt idx="1524">
                  <c:v>7.3351899999999996E-10</c:v>
                </c:pt>
                <c:pt idx="1525">
                  <c:v>5.6423300000000005E-10</c:v>
                </c:pt>
                <c:pt idx="1526">
                  <c:v>6.7708699999999996E-10</c:v>
                </c:pt>
                <c:pt idx="1527">
                  <c:v>9.592179999999999E-10</c:v>
                </c:pt>
                <c:pt idx="1528">
                  <c:v>1.0156200000000001E-9</c:v>
                </c:pt>
                <c:pt idx="1529">
                  <c:v>1.1848999999999999E-9</c:v>
                </c:pt>
                <c:pt idx="1530">
                  <c:v>7.335E-10</c:v>
                </c:pt>
                <c:pt idx="1531">
                  <c:v>5.6423300000000005E-10</c:v>
                </c:pt>
                <c:pt idx="1532">
                  <c:v>7.8994199999999998E-10</c:v>
                </c:pt>
                <c:pt idx="1533">
                  <c:v>1.1284900000000001E-9</c:v>
                </c:pt>
                <c:pt idx="1534">
                  <c:v>9.592179999999999E-10</c:v>
                </c:pt>
                <c:pt idx="1535">
                  <c:v>1.1285100000000001E-9</c:v>
                </c:pt>
                <c:pt idx="1536">
                  <c:v>9.5922799999999999E-10</c:v>
                </c:pt>
                <c:pt idx="1537">
                  <c:v>8.4638299999999995E-10</c:v>
                </c:pt>
                <c:pt idx="1538">
                  <c:v>1.2413500000000001E-9</c:v>
                </c:pt>
                <c:pt idx="1539">
                  <c:v>6.7708699999999996E-10</c:v>
                </c:pt>
                <c:pt idx="1540">
                  <c:v>7.8992200000000001E-10</c:v>
                </c:pt>
                <c:pt idx="1541">
                  <c:v>1.0156299999999999E-9</c:v>
                </c:pt>
                <c:pt idx="1542">
                  <c:v>1.1848799999999999E-9</c:v>
                </c:pt>
                <c:pt idx="1543">
                  <c:v>8.4635400000000001E-10</c:v>
                </c:pt>
                <c:pt idx="1544">
                  <c:v>9.5917999999999999E-10</c:v>
                </c:pt>
                <c:pt idx="1545">
                  <c:v>1.35418E-9</c:v>
                </c:pt>
                <c:pt idx="1546">
                  <c:v>1.12848E-9</c:v>
                </c:pt>
                <c:pt idx="1547">
                  <c:v>9.592179999999999E-10</c:v>
                </c:pt>
                <c:pt idx="1548">
                  <c:v>9.0276699999999995E-10</c:v>
                </c:pt>
                <c:pt idx="1549">
                  <c:v>1.2977100000000001E-9</c:v>
                </c:pt>
                <c:pt idx="1550">
                  <c:v>1.41061E-9</c:v>
                </c:pt>
                <c:pt idx="1551">
                  <c:v>9.0277700000000004E-10</c:v>
                </c:pt>
                <c:pt idx="1552">
                  <c:v>1.0720599999999999E-9</c:v>
                </c:pt>
                <c:pt idx="1553">
                  <c:v>5.6422299999999997E-10</c:v>
                </c:pt>
                <c:pt idx="1554">
                  <c:v>1.01561E-9</c:v>
                </c:pt>
                <c:pt idx="1555">
                  <c:v>9.5919900000000005E-10</c:v>
                </c:pt>
                <c:pt idx="1556">
                  <c:v>1.0720399999999999E-9</c:v>
                </c:pt>
                <c:pt idx="1557">
                  <c:v>1.52348E-9</c:v>
                </c:pt>
                <c:pt idx="1558">
                  <c:v>1.52343E-9</c:v>
                </c:pt>
                <c:pt idx="1559">
                  <c:v>1.0720300000000001E-9</c:v>
                </c:pt>
                <c:pt idx="1560">
                  <c:v>1.2413500000000001E-9</c:v>
                </c:pt>
                <c:pt idx="1561">
                  <c:v>1.0156200000000001E-9</c:v>
                </c:pt>
                <c:pt idx="1562">
                  <c:v>1.2977399999999999E-9</c:v>
                </c:pt>
                <c:pt idx="1563">
                  <c:v>1.41062E-9</c:v>
                </c:pt>
                <c:pt idx="1564">
                  <c:v>1.0720399999999999E-9</c:v>
                </c:pt>
                <c:pt idx="1565">
                  <c:v>1.0156000000000001E-9</c:v>
                </c:pt>
                <c:pt idx="1566">
                  <c:v>9.0276699999999995E-10</c:v>
                </c:pt>
                <c:pt idx="1567">
                  <c:v>7.3351899999999996E-10</c:v>
                </c:pt>
                <c:pt idx="1568">
                  <c:v>1.4106000000000001E-9</c:v>
                </c:pt>
                <c:pt idx="1569">
                  <c:v>1.24134E-9</c:v>
                </c:pt>
                <c:pt idx="1570">
                  <c:v>1.52343E-9</c:v>
                </c:pt>
                <c:pt idx="1571">
                  <c:v>1.46702E-9</c:v>
                </c:pt>
                <c:pt idx="1572">
                  <c:v>9.5919900000000005E-10</c:v>
                </c:pt>
                <c:pt idx="1573">
                  <c:v>1.0720399999999999E-9</c:v>
                </c:pt>
                <c:pt idx="1574">
                  <c:v>9.5920899999999993E-10</c:v>
                </c:pt>
                <c:pt idx="1575">
                  <c:v>1.3541999999999999E-9</c:v>
                </c:pt>
                <c:pt idx="1576">
                  <c:v>1.2413099999999999E-9</c:v>
                </c:pt>
                <c:pt idx="1577">
                  <c:v>1.0156000000000001E-9</c:v>
                </c:pt>
                <c:pt idx="1578">
                  <c:v>1.0721000000000001E-9</c:v>
                </c:pt>
                <c:pt idx="1579">
                  <c:v>1.12848E-9</c:v>
                </c:pt>
                <c:pt idx="1580">
                  <c:v>1.1284900000000001E-9</c:v>
                </c:pt>
                <c:pt idx="1581">
                  <c:v>7.3350999999999998E-10</c:v>
                </c:pt>
                <c:pt idx="1582">
                  <c:v>7.3350999999999998E-10</c:v>
                </c:pt>
                <c:pt idx="1583">
                  <c:v>9.5920899999999993E-10</c:v>
                </c:pt>
                <c:pt idx="1584">
                  <c:v>1.18491E-9</c:v>
                </c:pt>
                <c:pt idx="1585">
                  <c:v>1.1849200000000001E-9</c:v>
                </c:pt>
                <c:pt idx="1586">
                  <c:v>1.24132E-9</c:v>
                </c:pt>
                <c:pt idx="1587">
                  <c:v>1.0720300000000001E-9</c:v>
                </c:pt>
                <c:pt idx="1588">
                  <c:v>1.18491E-9</c:v>
                </c:pt>
                <c:pt idx="1589">
                  <c:v>9.0279599999999999E-10</c:v>
                </c:pt>
                <c:pt idx="1590">
                  <c:v>1.01564E-9</c:v>
                </c:pt>
                <c:pt idx="1591">
                  <c:v>9.5918899999999996E-10</c:v>
                </c:pt>
                <c:pt idx="1592">
                  <c:v>7.89932E-10</c:v>
                </c:pt>
                <c:pt idx="1593">
                  <c:v>1.5234900000000001E-9</c:v>
                </c:pt>
                <c:pt idx="1594">
                  <c:v>1.0156299999999999E-9</c:v>
                </c:pt>
                <c:pt idx="1595">
                  <c:v>1.01561E-9</c:v>
                </c:pt>
                <c:pt idx="1596">
                  <c:v>1.07202E-9</c:v>
                </c:pt>
                <c:pt idx="1597">
                  <c:v>9.5919900000000005E-10</c:v>
                </c:pt>
                <c:pt idx="1598">
                  <c:v>1.18489E-9</c:v>
                </c:pt>
                <c:pt idx="1599">
                  <c:v>1.01561E-9</c:v>
                </c:pt>
                <c:pt idx="1600">
                  <c:v>6.8266699999999998E-7</c:v>
                </c:pt>
                <c:pt idx="1601">
                  <c:v>3.2586500000000001E-7</c:v>
                </c:pt>
                <c:pt idx="1602">
                  <c:v>3.2465300000000002E-7</c:v>
                </c:pt>
                <c:pt idx="1603">
                  <c:v>3.2295299999999999E-7</c:v>
                </c:pt>
                <c:pt idx="1604">
                  <c:v>3.1407000000000001E-7</c:v>
                </c:pt>
                <c:pt idx="1605">
                  <c:v>3.0322900000000002E-7</c:v>
                </c:pt>
                <c:pt idx="1606">
                  <c:v>2.9609800000000001E-7</c:v>
                </c:pt>
                <c:pt idx="1607">
                  <c:v>2.96092E-7</c:v>
                </c:pt>
                <c:pt idx="1608">
                  <c:v>2.9716E-7</c:v>
                </c:pt>
                <c:pt idx="1609">
                  <c:v>2.8868499999999999E-7</c:v>
                </c:pt>
                <c:pt idx="1610">
                  <c:v>2.9180800000000001E-7</c:v>
                </c:pt>
                <c:pt idx="1611">
                  <c:v>2.82991E-7</c:v>
                </c:pt>
                <c:pt idx="1612">
                  <c:v>2.8400299999999998E-7</c:v>
                </c:pt>
                <c:pt idx="1613">
                  <c:v>2.6608899999999999E-7</c:v>
                </c:pt>
                <c:pt idx="1614">
                  <c:v>2.8008600000000001E-7</c:v>
                </c:pt>
                <c:pt idx="1615">
                  <c:v>2.7353500000000002E-7</c:v>
                </c:pt>
                <c:pt idx="1616">
                  <c:v>2.77178E-7</c:v>
                </c:pt>
                <c:pt idx="1617">
                  <c:v>2.7023800000000001E-7</c:v>
                </c:pt>
                <c:pt idx="1618">
                  <c:v>2.629E-7</c:v>
                </c:pt>
                <c:pt idx="1619">
                  <c:v>2.6625700000000003E-7</c:v>
                </c:pt>
                <c:pt idx="1620">
                  <c:v>2.6245000000000002E-7</c:v>
                </c:pt>
                <c:pt idx="1621">
                  <c:v>2.6944400000000001E-7</c:v>
                </c:pt>
                <c:pt idx="1622">
                  <c:v>2.7165999999999999E-7</c:v>
                </c:pt>
                <c:pt idx="1623">
                  <c:v>2.62223E-7</c:v>
                </c:pt>
                <c:pt idx="1624">
                  <c:v>2.6523299999999998E-7</c:v>
                </c:pt>
                <c:pt idx="1625">
                  <c:v>2.5391999999999999E-7</c:v>
                </c:pt>
                <c:pt idx="1626">
                  <c:v>2.5704799999999999E-7</c:v>
                </c:pt>
                <c:pt idx="1627">
                  <c:v>2.5170000000000001E-7</c:v>
                </c:pt>
                <c:pt idx="1628">
                  <c:v>2.4555999999999998E-7</c:v>
                </c:pt>
                <c:pt idx="1629">
                  <c:v>2.4902500000000002E-7</c:v>
                </c:pt>
                <c:pt idx="1630">
                  <c:v>2.4402599999999999E-7</c:v>
                </c:pt>
                <c:pt idx="1631">
                  <c:v>2.4084199999999998E-7</c:v>
                </c:pt>
                <c:pt idx="1632">
                  <c:v>2.3232100000000001E-7</c:v>
                </c:pt>
                <c:pt idx="1633">
                  <c:v>2.2697900000000001E-7</c:v>
                </c:pt>
                <c:pt idx="1634">
                  <c:v>2.37939E-7</c:v>
                </c:pt>
                <c:pt idx="1635">
                  <c:v>2.2465199999999999E-7</c:v>
                </c:pt>
                <c:pt idx="1636">
                  <c:v>2.205E-7</c:v>
                </c:pt>
                <c:pt idx="1637">
                  <c:v>2.2396300000000001E-7</c:v>
                </c:pt>
                <c:pt idx="1638">
                  <c:v>2.19994E-7</c:v>
                </c:pt>
                <c:pt idx="1639">
                  <c:v>2.24705E-7</c:v>
                </c:pt>
                <c:pt idx="1640">
                  <c:v>2.1652699999999999E-7</c:v>
                </c:pt>
                <c:pt idx="1641">
                  <c:v>2.17886E-7</c:v>
                </c:pt>
                <c:pt idx="1642">
                  <c:v>2.2390599999999999E-7</c:v>
                </c:pt>
                <c:pt idx="1643">
                  <c:v>2.2384800000000001E-7</c:v>
                </c:pt>
                <c:pt idx="1644">
                  <c:v>2.2555899999999999E-7</c:v>
                </c:pt>
                <c:pt idx="1645">
                  <c:v>2.19707E-7</c:v>
                </c:pt>
                <c:pt idx="1646">
                  <c:v>2.2567000000000001E-7</c:v>
                </c:pt>
                <c:pt idx="1647">
                  <c:v>2.2402399999999999E-7</c:v>
                </c:pt>
                <c:pt idx="1648">
                  <c:v>2.1720599999999999E-7</c:v>
                </c:pt>
                <c:pt idx="1649">
                  <c:v>2.27713E-7</c:v>
                </c:pt>
                <c:pt idx="1650">
                  <c:v>2.20503E-7</c:v>
                </c:pt>
                <c:pt idx="1651">
                  <c:v>2.2492999999999999E-7</c:v>
                </c:pt>
                <c:pt idx="1652">
                  <c:v>2.2913599999999999E-7</c:v>
                </c:pt>
                <c:pt idx="1653">
                  <c:v>2.2374199999999999E-7</c:v>
                </c:pt>
                <c:pt idx="1654">
                  <c:v>2.2033199999999999E-7</c:v>
                </c:pt>
                <c:pt idx="1655">
                  <c:v>2.1936600000000001E-7</c:v>
                </c:pt>
                <c:pt idx="1656">
                  <c:v>2.2084000000000001E-7</c:v>
                </c:pt>
                <c:pt idx="1657">
                  <c:v>2.0970999999999999E-7</c:v>
                </c:pt>
                <c:pt idx="1658">
                  <c:v>2.0289699999999999E-7</c:v>
                </c:pt>
                <c:pt idx="1659">
                  <c:v>2.0386500000000001E-7</c:v>
                </c:pt>
                <c:pt idx="1660">
                  <c:v>1.93818E-7</c:v>
                </c:pt>
                <c:pt idx="1661">
                  <c:v>1.9768100000000001E-7</c:v>
                </c:pt>
                <c:pt idx="1662">
                  <c:v>1.8519600000000001E-7</c:v>
                </c:pt>
                <c:pt idx="1663">
                  <c:v>1.73844E-7</c:v>
                </c:pt>
                <c:pt idx="1664">
                  <c:v>1.8655199999999999E-7</c:v>
                </c:pt>
                <c:pt idx="1665">
                  <c:v>1.8604099999999999E-7</c:v>
                </c:pt>
                <c:pt idx="1666">
                  <c:v>1.75892E-7</c:v>
                </c:pt>
                <c:pt idx="1667">
                  <c:v>1.7424700000000001E-7</c:v>
                </c:pt>
                <c:pt idx="1668">
                  <c:v>1.8059700000000001E-7</c:v>
                </c:pt>
                <c:pt idx="1669">
                  <c:v>1.8888699999999999E-7</c:v>
                </c:pt>
                <c:pt idx="1670">
                  <c:v>1.85301E-7</c:v>
                </c:pt>
                <c:pt idx="1671">
                  <c:v>1.93079E-7</c:v>
                </c:pt>
                <c:pt idx="1672">
                  <c:v>1.9637300000000001E-7</c:v>
                </c:pt>
                <c:pt idx="1673">
                  <c:v>1.9302199999999999E-7</c:v>
                </c:pt>
                <c:pt idx="1674">
                  <c:v>1.94501E-7</c:v>
                </c:pt>
                <c:pt idx="1675">
                  <c:v>2.00568E-7</c:v>
                </c:pt>
                <c:pt idx="1676">
                  <c:v>1.98704E-7</c:v>
                </c:pt>
                <c:pt idx="1677">
                  <c:v>1.95691E-7</c:v>
                </c:pt>
                <c:pt idx="1678">
                  <c:v>1.8297700000000001E-7</c:v>
                </c:pt>
                <c:pt idx="1679">
                  <c:v>1.9427500000000001E-7</c:v>
                </c:pt>
                <c:pt idx="1680">
                  <c:v>1.97507E-7</c:v>
                </c:pt>
                <c:pt idx="1681">
                  <c:v>2.0375699999999999E-7</c:v>
                </c:pt>
                <c:pt idx="1682">
                  <c:v>2.0403000000000001E-7</c:v>
                </c:pt>
                <c:pt idx="1683">
                  <c:v>2.01989E-7</c:v>
                </c:pt>
                <c:pt idx="1684">
                  <c:v>2.0897800000000001E-7</c:v>
                </c:pt>
                <c:pt idx="1685">
                  <c:v>2.1749800000000001E-7</c:v>
                </c:pt>
                <c:pt idx="1686">
                  <c:v>2.16698E-7</c:v>
                </c:pt>
                <c:pt idx="1687">
                  <c:v>2.3526700000000001E-7</c:v>
                </c:pt>
                <c:pt idx="1688">
                  <c:v>2.4493600000000002E-7</c:v>
                </c:pt>
                <c:pt idx="1689">
                  <c:v>2.24592E-7</c:v>
                </c:pt>
                <c:pt idx="1690">
                  <c:v>2.4931099999999998E-7</c:v>
                </c:pt>
                <c:pt idx="1691">
                  <c:v>2.6011600000000002E-7</c:v>
                </c:pt>
                <c:pt idx="1692">
                  <c:v>2.6234000000000001E-7</c:v>
                </c:pt>
                <c:pt idx="1693">
                  <c:v>2.6910699999999998E-7</c:v>
                </c:pt>
                <c:pt idx="1694">
                  <c:v>2.7478900000000001E-7</c:v>
                </c:pt>
                <c:pt idx="1695">
                  <c:v>2.7371300000000001E-7</c:v>
                </c:pt>
                <c:pt idx="1696">
                  <c:v>2.6995299999999998E-7</c:v>
                </c:pt>
                <c:pt idx="1697">
                  <c:v>2.67963E-7</c:v>
                </c:pt>
                <c:pt idx="1698">
                  <c:v>2.61191E-7</c:v>
                </c:pt>
                <c:pt idx="1699">
                  <c:v>2.4932000000000001E-7</c:v>
                </c:pt>
                <c:pt idx="1700">
                  <c:v>2.4794599999999999E-7</c:v>
                </c:pt>
                <c:pt idx="1701">
                  <c:v>2.8338399999999999E-7</c:v>
                </c:pt>
                <c:pt idx="1702">
                  <c:v>2.8076399999999999E-7</c:v>
                </c:pt>
                <c:pt idx="1703">
                  <c:v>2.6375999999999997E-7</c:v>
                </c:pt>
                <c:pt idx="1704">
                  <c:v>2.8463700000000001E-7</c:v>
                </c:pt>
                <c:pt idx="1705">
                  <c:v>2.8662400000000001E-7</c:v>
                </c:pt>
                <c:pt idx="1706">
                  <c:v>2.9636300000000002E-7</c:v>
                </c:pt>
                <c:pt idx="1707">
                  <c:v>3.0301800000000002E-7</c:v>
                </c:pt>
                <c:pt idx="1708">
                  <c:v>3.3617900000000001E-7</c:v>
                </c:pt>
                <c:pt idx="1709">
                  <c:v>2.9630999999999998E-7</c:v>
                </c:pt>
                <c:pt idx="1710">
                  <c:v>3.0523900000000002E-7</c:v>
                </c:pt>
                <c:pt idx="1711">
                  <c:v>3.30193E-7</c:v>
                </c:pt>
                <c:pt idx="1712">
                  <c:v>3.4216900000000002E-7</c:v>
                </c:pt>
                <c:pt idx="1713">
                  <c:v>3.3372899999999998E-7</c:v>
                </c:pt>
                <c:pt idx="1714">
                  <c:v>3.5773200000000002E-7</c:v>
                </c:pt>
                <c:pt idx="1715">
                  <c:v>3.8550899999999999E-7</c:v>
                </c:pt>
                <c:pt idx="1716">
                  <c:v>3.64467E-7</c:v>
                </c:pt>
                <c:pt idx="1717">
                  <c:v>3.58585E-7</c:v>
                </c:pt>
                <c:pt idx="1718">
                  <c:v>3.6912600000000002E-7</c:v>
                </c:pt>
                <c:pt idx="1719">
                  <c:v>3.6903099999999999E-7</c:v>
                </c:pt>
                <c:pt idx="1720">
                  <c:v>3.54427E-7</c:v>
                </c:pt>
                <c:pt idx="1721">
                  <c:v>4.1351499999999998E-7</c:v>
                </c:pt>
                <c:pt idx="1722">
                  <c:v>4.4687799999999999E-7</c:v>
                </c:pt>
                <c:pt idx="1723">
                  <c:v>4.9523800000000003E-7</c:v>
                </c:pt>
                <c:pt idx="1724">
                  <c:v>5.25934E-7</c:v>
                </c:pt>
                <c:pt idx="1725">
                  <c:v>4.9250700000000003E-7</c:v>
                </c:pt>
                <c:pt idx="1726">
                  <c:v>5.3753100000000005E-7</c:v>
                </c:pt>
                <c:pt idx="1727">
                  <c:v>5.4808600000000003E-7</c:v>
                </c:pt>
                <c:pt idx="1728">
                  <c:v>5.3855000000000001E-7</c:v>
                </c:pt>
                <c:pt idx="1729">
                  <c:v>5.82472E-7</c:v>
                </c:pt>
                <c:pt idx="1730">
                  <c:v>6.0612199999999998E-7</c:v>
                </c:pt>
                <c:pt idx="1731">
                  <c:v>5.6058399999999996E-7</c:v>
                </c:pt>
                <c:pt idx="1732">
                  <c:v>5.2926500000000005E-7</c:v>
                </c:pt>
                <c:pt idx="1733">
                  <c:v>5.4995599999999998E-7</c:v>
                </c:pt>
                <c:pt idx="1734">
                  <c:v>5.9854299999999999E-7</c:v>
                </c:pt>
                <c:pt idx="1735">
                  <c:v>7.1148600000000002E-7</c:v>
                </c:pt>
                <c:pt idx="1736">
                  <c:v>6.9137799999999999E-7</c:v>
                </c:pt>
                <c:pt idx="1737">
                  <c:v>7.3101300000000001E-7</c:v>
                </c:pt>
                <c:pt idx="1738">
                  <c:v>8.3374900000000004E-7</c:v>
                </c:pt>
                <c:pt idx="1739">
                  <c:v>8.4810299999999995E-7</c:v>
                </c:pt>
                <c:pt idx="1740">
                  <c:v>8.78395E-7</c:v>
                </c:pt>
                <c:pt idx="1741">
                  <c:v>9.0523299999999999E-7</c:v>
                </c:pt>
                <c:pt idx="1742">
                  <c:v>8.5460499999999997E-7</c:v>
                </c:pt>
                <c:pt idx="1743">
                  <c:v>8.9246900000000002E-7</c:v>
                </c:pt>
                <c:pt idx="1744">
                  <c:v>8.5603899999999995E-7</c:v>
                </c:pt>
                <c:pt idx="1745">
                  <c:v>1.0413699999999999E-6</c:v>
                </c:pt>
                <c:pt idx="1746">
                  <c:v>1.2266400000000001E-6</c:v>
                </c:pt>
                <c:pt idx="1747">
                  <c:v>1.2505200000000001E-6</c:v>
                </c:pt>
                <c:pt idx="1748">
                  <c:v>1.32984E-6</c:v>
                </c:pt>
                <c:pt idx="1749">
                  <c:v>1.3358800000000001E-6</c:v>
                </c:pt>
                <c:pt idx="1750">
                  <c:v>1.3771600000000001E-6</c:v>
                </c:pt>
                <c:pt idx="1751">
                  <c:v>1.4881899999999999E-6</c:v>
                </c:pt>
                <c:pt idx="1752">
                  <c:v>1.57606E-6</c:v>
                </c:pt>
                <c:pt idx="1753">
                  <c:v>1.6177800000000001E-6</c:v>
                </c:pt>
                <c:pt idx="1754">
                  <c:v>1.7245599999999999E-6</c:v>
                </c:pt>
                <c:pt idx="1755">
                  <c:v>1.80819E-6</c:v>
                </c:pt>
                <c:pt idx="1756">
                  <c:v>1.8553799999999999E-6</c:v>
                </c:pt>
                <c:pt idx="1757">
                  <c:v>1.96223E-6</c:v>
                </c:pt>
                <c:pt idx="1758">
                  <c:v>1.9593800000000001E-6</c:v>
                </c:pt>
                <c:pt idx="1759">
                  <c:v>2.0599099999999998E-6</c:v>
                </c:pt>
                <c:pt idx="1760">
                  <c:v>2.0853300000000002E-6</c:v>
                </c:pt>
                <c:pt idx="1761">
                  <c:v>2.18301E-6</c:v>
                </c:pt>
                <c:pt idx="1762">
                  <c:v>2.27499E-6</c:v>
                </c:pt>
                <c:pt idx="1763">
                  <c:v>2.5076899999999999E-6</c:v>
                </c:pt>
                <c:pt idx="1764">
                  <c:v>2.5358599999999999E-6</c:v>
                </c:pt>
                <c:pt idx="1765">
                  <c:v>2.5848600000000002E-6</c:v>
                </c:pt>
                <c:pt idx="1766">
                  <c:v>2.6041900000000001E-6</c:v>
                </c:pt>
                <c:pt idx="1767">
                  <c:v>2.5174400000000001E-6</c:v>
                </c:pt>
                <c:pt idx="1768">
                  <c:v>2.4934799999999998E-6</c:v>
                </c:pt>
                <c:pt idx="1769">
                  <c:v>2.7885500000000002E-6</c:v>
                </c:pt>
                <c:pt idx="1770">
                  <c:v>2.9477199999999999E-6</c:v>
                </c:pt>
                <c:pt idx="1771">
                  <c:v>3.0447299999999998E-6</c:v>
                </c:pt>
                <c:pt idx="1772">
                  <c:v>3.0606599999999999E-6</c:v>
                </c:pt>
                <c:pt idx="1773">
                  <c:v>2.76668E-6</c:v>
                </c:pt>
                <c:pt idx="1774">
                  <c:v>2.8929299999999998E-6</c:v>
                </c:pt>
                <c:pt idx="1775">
                  <c:v>3.0187399999999998E-6</c:v>
                </c:pt>
                <c:pt idx="1776">
                  <c:v>3.1065400000000001E-6</c:v>
                </c:pt>
                <c:pt idx="1777">
                  <c:v>2.9728600000000001E-6</c:v>
                </c:pt>
                <c:pt idx="1778">
                  <c:v>3.09865E-6</c:v>
                </c:pt>
                <c:pt idx="1779">
                  <c:v>3.2707400000000001E-6</c:v>
                </c:pt>
                <c:pt idx="1780">
                  <c:v>3.1652000000000002E-6</c:v>
                </c:pt>
                <c:pt idx="1781">
                  <c:v>2.9174400000000001E-6</c:v>
                </c:pt>
                <c:pt idx="1782">
                  <c:v>2.9113800000000001E-6</c:v>
                </c:pt>
                <c:pt idx="1783">
                  <c:v>3.40905E-6</c:v>
                </c:pt>
                <c:pt idx="1784">
                  <c:v>3.3223899999999999E-6</c:v>
                </c:pt>
                <c:pt idx="1785">
                  <c:v>3.5236E-6</c:v>
                </c:pt>
                <c:pt idx="1786">
                  <c:v>3.5385000000000001E-6</c:v>
                </c:pt>
                <c:pt idx="1787">
                  <c:v>3.5449000000000001E-6</c:v>
                </c:pt>
                <c:pt idx="1788">
                  <c:v>3.7482800000000001E-6</c:v>
                </c:pt>
                <c:pt idx="1789">
                  <c:v>3.5591500000000001E-6</c:v>
                </c:pt>
                <c:pt idx="1790">
                  <c:v>3.3719299999999998E-6</c:v>
                </c:pt>
                <c:pt idx="1791">
                  <c:v>3.5290800000000001E-6</c:v>
                </c:pt>
                <c:pt idx="1792">
                  <c:v>3.5127400000000001E-6</c:v>
                </c:pt>
                <c:pt idx="1793">
                  <c:v>3.4536599999999998E-6</c:v>
                </c:pt>
                <c:pt idx="1794">
                  <c:v>3.2937400000000002E-6</c:v>
                </c:pt>
                <c:pt idx="1795">
                  <c:v>3.1673999999999999E-6</c:v>
                </c:pt>
                <c:pt idx="1796">
                  <c:v>3.1238800000000002E-6</c:v>
                </c:pt>
                <c:pt idx="1797">
                  <c:v>3.4051600000000002E-6</c:v>
                </c:pt>
                <c:pt idx="1798">
                  <c:v>3.3183000000000001E-6</c:v>
                </c:pt>
                <c:pt idx="1799">
                  <c:v>3.3437299999999998E-6</c:v>
                </c:pt>
                <c:pt idx="1800">
                  <c:v>3.3200099999999998E-6</c:v>
                </c:pt>
                <c:pt idx="1801">
                  <c:v>3.3135799999999998E-6</c:v>
                </c:pt>
                <c:pt idx="1802">
                  <c:v>3.57383E-6</c:v>
                </c:pt>
                <c:pt idx="1803">
                  <c:v>3.6609800000000001E-6</c:v>
                </c:pt>
                <c:pt idx="1804">
                  <c:v>3.6019199999999999E-6</c:v>
                </c:pt>
                <c:pt idx="1805">
                  <c:v>3.4767999999999999E-6</c:v>
                </c:pt>
                <c:pt idx="1806">
                  <c:v>3.2785500000000001E-6</c:v>
                </c:pt>
                <c:pt idx="1807">
                  <c:v>3.3802299999999998E-6</c:v>
                </c:pt>
                <c:pt idx="1808">
                  <c:v>3.6217699999999998E-6</c:v>
                </c:pt>
                <c:pt idx="1809">
                  <c:v>3.9007599999999997E-6</c:v>
                </c:pt>
                <c:pt idx="1810">
                  <c:v>3.8511500000000004E-6</c:v>
                </c:pt>
                <c:pt idx="1811">
                  <c:v>4.0498599999999997E-6</c:v>
                </c:pt>
                <c:pt idx="1812">
                  <c:v>4.1989499999999998E-6</c:v>
                </c:pt>
                <c:pt idx="1813">
                  <c:v>4.2813199999999997E-6</c:v>
                </c:pt>
                <c:pt idx="1814">
                  <c:v>4.3476800000000002E-6</c:v>
                </c:pt>
                <c:pt idx="1815">
                  <c:v>4.5622199999999998E-6</c:v>
                </c:pt>
                <c:pt idx="1816">
                  <c:v>4.8357000000000001E-6</c:v>
                </c:pt>
                <c:pt idx="1817">
                  <c:v>4.90417E-6</c:v>
                </c:pt>
                <c:pt idx="1818">
                  <c:v>4.7310699999999999E-6</c:v>
                </c:pt>
                <c:pt idx="1819">
                  <c:v>4.5177500000000001E-6</c:v>
                </c:pt>
                <c:pt idx="1820">
                  <c:v>4.5148000000000004E-6</c:v>
                </c:pt>
                <c:pt idx="1821">
                  <c:v>4.59443E-6</c:v>
                </c:pt>
                <c:pt idx="1822">
                  <c:v>4.6210100000000002E-6</c:v>
                </c:pt>
                <c:pt idx="1823">
                  <c:v>4.6361299999999999E-6</c:v>
                </c:pt>
                <c:pt idx="1824">
                  <c:v>4.6068999999999999E-6</c:v>
                </c:pt>
                <c:pt idx="1825">
                  <c:v>4.6298600000000001E-6</c:v>
                </c:pt>
                <c:pt idx="1826">
                  <c:v>4.3508699999999997E-6</c:v>
                </c:pt>
                <c:pt idx="1827">
                  <c:v>4.2157500000000003E-6</c:v>
                </c:pt>
                <c:pt idx="1828">
                  <c:v>4.3937300000000004E-6</c:v>
                </c:pt>
                <c:pt idx="1829">
                  <c:v>4.5484100000000002E-6</c:v>
                </c:pt>
                <c:pt idx="1830">
                  <c:v>4.3141400000000002E-6</c:v>
                </c:pt>
                <c:pt idx="1831">
                  <c:v>4.2190099999999996E-6</c:v>
                </c:pt>
                <c:pt idx="1832">
                  <c:v>4.3140700000000004E-6</c:v>
                </c:pt>
                <c:pt idx="1833">
                  <c:v>4.1442899999999996E-6</c:v>
                </c:pt>
                <c:pt idx="1834">
                  <c:v>3.8648499999999999E-6</c:v>
                </c:pt>
                <c:pt idx="1835">
                  <c:v>3.3669700000000001E-6</c:v>
                </c:pt>
                <c:pt idx="1836">
                  <c:v>3.3306899999999999E-6</c:v>
                </c:pt>
                <c:pt idx="1837">
                  <c:v>3.4946200000000001E-6</c:v>
                </c:pt>
                <c:pt idx="1838">
                  <c:v>3.2891500000000001E-6</c:v>
                </c:pt>
                <c:pt idx="1839">
                  <c:v>3.4462000000000001E-6</c:v>
                </c:pt>
                <c:pt idx="1840">
                  <c:v>3.2905800000000002E-6</c:v>
                </c:pt>
                <c:pt idx="1841">
                  <c:v>3.08808E-6</c:v>
                </c:pt>
                <c:pt idx="1842">
                  <c:v>3.1680899999999999E-6</c:v>
                </c:pt>
                <c:pt idx="1843">
                  <c:v>3.1118E-6</c:v>
                </c:pt>
                <c:pt idx="1844">
                  <c:v>3.2498000000000002E-6</c:v>
                </c:pt>
                <c:pt idx="1845">
                  <c:v>3.4388200000000001E-6</c:v>
                </c:pt>
                <c:pt idx="1846">
                  <c:v>3.5993399999999998E-6</c:v>
                </c:pt>
                <c:pt idx="1847">
                  <c:v>3.6070400000000002E-6</c:v>
                </c:pt>
                <c:pt idx="1848">
                  <c:v>3.6566400000000001E-6</c:v>
                </c:pt>
                <c:pt idx="1849">
                  <c:v>3.6933899999999998E-6</c:v>
                </c:pt>
                <c:pt idx="1850">
                  <c:v>3.5242000000000001E-6</c:v>
                </c:pt>
                <c:pt idx="1851">
                  <c:v>3.40885E-6</c:v>
                </c:pt>
                <c:pt idx="1852">
                  <c:v>3.4521200000000001E-6</c:v>
                </c:pt>
                <c:pt idx="1853">
                  <c:v>3.5097999999999998E-6</c:v>
                </c:pt>
                <c:pt idx="1854">
                  <c:v>3.6010700000000002E-6</c:v>
                </c:pt>
                <c:pt idx="1855">
                  <c:v>3.55048E-6</c:v>
                </c:pt>
                <c:pt idx="1856">
                  <c:v>3.5002599999999999E-6</c:v>
                </c:pt>
                <c:pt idx="1857">
                  <c:v>3.46904E-6</c:v>
                </c:pt>
                <c:pt idx="1858">
                  <c:v>3.42071E-6</c:v>
                </c:pt>
                <c:pt idx="1859">
                  <c:v>3.4595800000000002E-6</c:v>
                </c:pt>
                <c:pt idx="1860">
                  <c:v>3.5356800000000002E-6</c:v>
                </c:pt>
                <c:pt idx="1861">
                  <c:v>3.5292999999999998E-6</c:v>
                </c:pt>
                <c:pt idx="1862">
                  <c:v>3.36474E-6</c:v>
                </c:pt>
                <c:pt idx="1863">
                  <c:v>3.2286899999999998E-6</c:v>
                </c:pt>
                <c:pt idx="1864">
                  <c:v>3.1573100000000001E-6</c:v>
                </c:pt>
                <c:pt idx="1865">
                  <c:v>3.1954899999999999E-6</c:v>
                </c:pt>
                <c:pt idx="1866">
                  <c:v>3.0881999999999999E-6</c:v>
                </c:pt>
                <c:pt idx="1867">
                  <c:v>2.9954300000000001E-6</c:v>
                </c:pt>
                <c:pt idx="1868">
                  <c:v>2.8391399999999999E-6</c:v>
                </c:pt>
                <c:pt idx="1869">
                  <c:v>2.8648200000000002E-6</c:v>
                </c:pt>
                <c:pt idx="1870">
                  <c:v>2.8619999999999999E-6</c:v>
                </c:pt>
                <c:pt idx="1871">
                  <c:v>2.99906E-6</c:v>
                </c:pt>
                <c:pt idx="1872">
                  <c:v>2.9646E-6</c:v>
                </c:pt>
                <c:pt idx="1873">
                  <c:v>2.9324999999999999E-6</c:v>
                </c:pt>
                <c:pt idx="1874">
                  <c:v>2.8119799999999998E-6</c:v>
                </c:pt>
                <c:pt idx="1875">
                  <c:v>2.8543299999999999E-6</c:v>
                </c:pt>
                <c:pt idx="1876">
                  <c:v>2.9209700000000001E-6</c:v>
                </c:pt>
                <c:pt idx="1877">
                  <c:v>2.8863499999999999E-6</c:v>
                </c:pt>
                <c:pt idx="1878">
                  <c:v>2.90785E-6</c:v>
                </c:pt>
                <c:pt idx="1879">
                  <c:v>2.8265299999999999E-6</c:v>
                </c:pt>
                <c:pt idx="1880">
                  <c:v>2.7905100000000001E-6</c:v>
                </c:pt>
                <c:pt idx="1881">
                  <c:v>2.7085200000000001E-6</c:v>
                </c:pt>
                <c:pt idx="1882">
                  <c:v>2.6537300000000001E-6</c:v>
                </c:pt>
                <c:pt idx="1883">
                  <c:v>2.61207E-6</c:v>
                </c:pt>
                <c:pt idx="1884">
                  <c:v>2.6292499999999999E-6</c:v>
                </c:pt>
                <c:pt idx="1885">
                  <c:v>2.5230700000000001E-6</c:v>
                </c:pt>
                <c:pt idx="1886">
                  <c:v>2.5377899999999998E-6</c:v>
                </c:pt>
                <c:pt idx="1887">
                  <c:v>2.4749799999999999E-6</c:v>
                </c:pt>
                <c:pt idx="1888">
                  <c:v>2.31743E-6</c:v>
                </c:pt>
                <c:pt idx="1889">
                  <c:v>2.2678699999999999E-6</c:v>
                </c:pt>
                <c:pt idx="1890">
                  <c:v>2.26999E-6</c:v>
                </c:pt>
                <c:pt idx="1891">
                  <c:v>2.2575099999999998E-6</c:v>
                </c:pt>
                <c:pt idx="1892">
                  <c:v>2.2726699999999999E-6</c:v>
                </c:pt>
                <c:pt idx="1893">
                  <c:v>2.3118E-6</c:v>
                </c:pt>
                <c:pt idx="1894">
                  <c:v>2.4155999999999998E-6</c:v>
                </c:pt>
                <c:pt idx="1895">
                  <c:v>2.5250399999999998E-6</c:v>
                </c:pt>
                <c:pt idx="1896">
                  <c:v>2.5897700000000002E-6</c:v>
                </c:pt>
                <c:pt idx="1897">
                  <c:v>2.5781100000000002E-6</c:v>
                </c:pt>
                <c:pt idx="1898">
                  <c:v>2.52632E-6</c:v>
                </c:pt>
                <c:pt idx="1899">
                  <c:v>2.54412E-6</c:v>
                </c:pt>
                <c:pt idx="1900">
                  <c:v>2.4495500000000001E-6</c:v>
                </c:pt>
                <c:pt idx="1901">
                  <c:v>2.30373E-6</c:v>
                </c:pt>
                <c:pt idx="1902">
                  <c:v>2.2609600000000002E-6</c:v>
                </c:pt>
                <c:pt idx="1903">
                  <c:v>2.27869E-6</c:v>
                </c:pt>
                <c:pt idx="1904">
                  <c:v>2.3683499999999999E-6</c:v>
                </c:pt>
                <c:pt idx="1905">
                  <c:v>2.3488899999999998E-6</c:v>
                </c:pt>
                <c:pt idx="1906">
                  <c:v>2.3815699999999998E-6</c:v>
                </c:pt>
                <c:pt idx="1907">
                  <c:v>2.4638800000000001E-6</c:v>
                </c:pt>
                <c:pt idx="1908">
                  <c:v>2.53384E-6</c:v>
                </c:pt>
                <c:pt idx="1909">
                  <c:v>2.5110300000000002E-6</c:v>
                </c:pt>
                <c:pt idx="1910">
                  <c:v>2.5088800000000001E-6</c:v>
                </c:pt>
                <c:pt idx="1911">
                  <c:v>2.4690099999999998E-6</c:v>
                </c:pt>
                <c:pt idx="1912">
                  <c:v>2.40154E-6</c:v>
                </c:pt>
                <c:pt idx="1913">
                  <c:v>2.37294E-6</c:v>
                </c:pt>
                <c:pt idx="1914">
                  <c:v>2.36878E-6</c:v>
                </c:pt>
                <c:pt idx="1915">
                  <c:v>2.38061E-6</c:v>
                </c:pt>
                <c:pt idx="1916">
                  <c:v>2.3691700000000001E-6</c:v>
                </c:pt>
                <c:pt idx="1917">
                  <c:v>2.3245599999999999E-6</c:v>
                </c:pt>
                <c:pt idx="1918">
                  <c:v>2.3603000000000001E-6</c:v>
                </c:pt>
                <c:pt idx="1919">
                  <c:v>2.2777799999999999E-6</c:v>
                </c:pt>
                <c:pt idx="1920">
                  <c:v>2.2494800000000001E-6</c:v>
                </c:pt>
                <c:pt idx="1921">
                  <c:v>2.23122E-6</c:v>
                </c:pt>
                <c:pt idx="1922">
                  <c:v>2.23338E-6</c:v>
                </c:pt>
                <c:pt idx="1923">
                  <c:v>2.2316200000000001E-6</c:v>
                </c:pt>
                <c:pt idx="1924">
                  <c:v>2.1818500000000001E-6</c:v>
                </c:pt>
                <c:pt idx="1925">
                  <c:v>2.13864E-6</c:v>
                </c:pt>
                <c:pt idx="1926">
                  <c:v>2.1250800000000001E-6</c:v>
                </c:pt>
                <c:pt idx="1927">
                  <c:v>2.1400599999999998E-6</c:v>
                </c:pt>
                <c:pt idx="1928">
                  <c:v>2.0960400000000002E-6</c:v>
                </c:pt>
                <c:pt idx="1929">
                  <c:v>2.0645599999999998E-6</c:v>
                </c:pt>
                <c:pt idx="1930">
                  <c:v>2.02308E-6</c:v>
                </c:pt>
                <c:pt idx="1931">
                  <c:v>1.9524799999999998E-6</c:v>
                </c:pt>
                <c:pt idx="1932">
                  <c:v>1.9148700000000001E-6</c:v>
                </c:pt>
                <c:pt idx="1933">
                  <c:v>1.9122500000000002E-6</c:v>
                </c:pt>
                <c:pt idx="1934">
                  <c:v>1.89166E-6</c:v>
                </c:pt>
                <c:pt idx="1935">
                  <c:v>1.7813500000000001E-6</c:v>
                </c:pt>
                <c:pt idx="1936">
                  <c:v>1.70036E-6</c:v>
                </c:pt>
                <c:pt idx="1937">
                  <c:v>1.6302399999999999E-6</c:v>
                </c:pt>
                <c:pt idx="1938">
                  <c:v>1.6521199999999999E-6</c:v>
                </c:pt>
                <c:pt idx="1939">
                  <c:v>1.6876900000000001E-6</c:v>
                </c:pt>
                <c:pt idx="1940">
                  <c:v>1.7048599999999999E-6</c:v>
                </c:pt>
                <c:pt idx="1941">
                  <c:v>1.7029499999999999E-6</c:v>
                </c:pt>
                <c:pt idx="1942">
                  <c:v>1.68517E-6</c:v>
                </c:pt>
                <c:pt idx="1943">
                  <c:v>1.63678E-6</c:v>
                </c:pt>
                <c:pt idx="1944">
                  <c:v>1.5652700000000001E-6</c:v>
                </c:pt>
                <c:pt idx="1945">
                  <c:v>1.53884E-6</c:v>
                </c:pt>
                <c:pt idx="1946">
                  <c:v>1.52869E-6</c:v>
                </c:pt>
                <c:pt idx="1947">
                  <c:v>1.5426700000000001E-6</c:v>
                </c:pt>
                <c:pt idx="1948">
                  <c:v>1.5556599999999999E-6</c:v>
                </c:pt>
                <c:pt idx="1949">
                  <c:v>1.52888E-6</c:v>
                </c:pt>
                <c:pt idx="1950">
                  <c:v>1.4563600000000001E-6</c:v>
                </c:pt>
                <c:pt idx="1951">
                  <c:v>1.4092100000000001E-6</c:v>
                </c:pt>
                <c:pt idx="1952">
                  <c:v>1.4131000000000001E-6</c:v>
                </c:pt>
                <c:pt idx="1953">
                  <c:v>1.39214E-6</c:v>
                </c:pt>
                <c:pt idx="1954">
                  <c:v>1.3530800000000001E-6</c:v>
                </c:pt>
                <c:pt idx="1955">
                  <c:v>1.31634E-6</c:v>
                </c:pt>
                <c:pt idx="1956">
                  <c:v>1.2925900000000001E-6</c:v>
                </c:pt>
                <c:pt idx="1957">
                  <c:v>1.2626E-6</c:v>
                </c:pt>
                <c:pt idx="1958">
                  <c:v>1.16756E-6</c:v>
                </c:pt>
                <c:pt idx="1959">
                  <c:v>1.1591799999999999E-6</c:v>
                </c:pt>
                <c:pt idx="1960">
                  <c:v>1.2826499999999999E-6</c:v>
                </c:pt>
                <c:pt idx="1961">
                  <c:v>1.30908E-6</c:v>
                </c:pt>
                <c:pt idx="1962">
                  <c:v>1.3232099999999999E-6</c:v>
                </c:pt>
                <c:pt idx="1963">
                  <c:v>1.3376900000000001E-6</c:v>
                </c:pt>
                <c:pt idx="1964">
                  <c:v>1.30493E-6</c:v>
                </c:pt>
                <c:pt idx="1965">
                  <c:v>1.2606099999999999E-6</c:v>
                </c:pt>
                <c:pt idx="1966">
                  <c:v>1.22284E-6</c:v>
                </c:pt>
                <c:pt idx="1967">
                  <c:v>1.23431E-6</c:v>
                </c:pt>
                <c:pt idx="1968">
                  <c:v>1.22815E-6</c:v>
                </c:pt>
                <c:pt idx="1969">
                  <c:v>1.19586E-6</c:v>
                </c:pt>
                <c:pt idx="1970">
                  <c:v>1.1800299999999999E-6</c:v>
                </c:pt>
                <c:pt idx="1971">
                  <c:v>1.1634299999999999E-6</c:v>
                </c:pt>
                <c:pt idx="1972">
                  <c:v>1.14146E-6</c:v>
                </c:pt>
                <c:pt idx="1973">
                  <c:v>1.11478E-6</c:v>
                </c:pt>
                <c:pt idx="1974">
                  <c:v>1.1153900000000001E-6</c:v>
                </c:pt>
                <c:pt idx="1975">
                  <c:v>1.11284E-6</c:v>
                </c:pt>
                <c:pt idx="1976">
                  <c:v>1.10078E-6</c:v>
                </c:pt>
                <c:pt idx="1977">
                  <c:v>1.08642E-6</c:v>
                </c:pt>
                <c:pt idx="1978">
                  <c:v>1.0551300000000001E-6</c:v>
                </c:pt>
                <c:pt idx="1979">
                  <c:v>1.0387399999999999E-6</c:v>
                </c:pt>
                <c:pt idx="1980">
                  <c:v>9.9689800000000009E-7</c:v>
                </c:pt>
                <c:pt idx="1981">
                  <c:v>9.6888399999999993E-7</c:v>
                </c:pt>
                <c:pt idx="1982">
                  <c:v>9.6814899999999997E-7</c:v>
                </c:pt>
                <c:pt idx="1983">
                  <c:v>9.4616900000000003E-7</c:v>
                </c:pt>
                <c:pt idx="1984">
                  <c:v>9.36122E-7</c:v>
                </c:pt>
                <c:pt idx="1985">
                  <c:v>9.2592400000000003E-7</c:v>
                </c:pt>
                <c:pt idx="1986">
                  <c:v>9.2505000000000004E-7</c:v>
                </c:pt>
                <c:pt idx="1987">
                  <c:v>9.0364600000000002E-7</c:v>
                </c:pt>
                <c:pt idx="1988">
                  <c:v>8.8147700000000005E-7</c:v>
                </c:pt>
                <c:pt idx="1989">
                  <c:v>8.7289399999999998E-7</c:v>
                </c:pt>
                <c:pt idx="1990">
                  <c:v>8.61284E-7</c:v>
                </c:pt>
                <c:pt idx="1991">
                  <c:v>8.5290100000000005E-7</c:v>
                </c:pt>
                <c:pt idx="1992">
                  <c:v>8.3174099999999998E-7</c:v>
                </c:pt>
                <c:pt idx="1993">
                  <c:v>8.1237600000000002E-7</c:v>
                </c:pt>
                <c:pt idx="1994">
                  <c:v>7.9536200000000005E-7</c:v>
                </c:pt>
                <c:pt idx="1995">
                  <c:v>7.7287499999999999E-7</c:v>
                </c:pt>
                <c:pt idx="1996">
                  <c:v>7.6591000000000001E-7</c:v>
                </c:pt>
                <c:pt idx="1997">
                  <c:v>7.6565700000000001E-7</c:v>
                </c:pt>
                <c:pt idx="1998">
                  <c:v>7.5643600000000001E-7</c:v>
                </c:pt>
                <c:pt idx="1999">
                  <c:v>7.2598200000000005E-7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41-4B6B-BB69-AA1F3BEF9A4B}"/>
            </c:ext>
          </c:extLst>
        </c:ser>
        <c:ser>
          <c:idx val="2"/>
          <c:order val="2"/>
          <c:tx>
            <c:strRef>
              <c:f>Sheet2!$D$1</c:f>
              <c:strCache>
                <c:ptCount val="1"/>
                <c:pt idx="0">
                  <c:v>ET-34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Sheet2!$D$2:$D$2001</c:f>
              <c:numCache>
                <c:formatCode>0.00E+00</c:formatCode>
                <c:ptCount val="2000"/>
                <c:pt idx="0">
                  <c:v>6.68652E-7</c:v>
                </c:pt>
                <c:pt idx="1">
                  <c:v>6.6704699999999995E-7</c:v>
                </c:pt>
                <c:pt idx="2">
                  <c:v>6.5804499999999996E-7</c:v>
                </c:pt>
                <c:pt idx="3">
                  <c:v>6.5102800000000002E-7</c:v>
                </c:pt>
                <c:pt idx="4">
                  <c:v>6.3368700000000003E-7</c:v>
                </c:pt>
                <c:pt idx="5">
                  <c:v>6.2664999999999996E-7</c:v>
                </c:pt>
                <c:pt idx="6">
                  <c:v>6.1012500000000005E-7</c:v>
                </c:pt>
                <c:pt idx="7">
                  <c:v>6.0170599999999995E-7</c:v>
                </c:pt>
                <c:pt idx="8">
                  <c:v>5.7673400000000001E-7</c:v>
                </c:pt>
                <c:pt idx="9">
                  <c:v>5.7063699999999995E-7</c:v>
                </c:pt>
                <c:pt idx="10">
                  <c:v>5.69772E-7</c:v>
                </c:pt>
                <c:pt idx="11">
                  <c:v>5.6188799999999996E-7</c:v>
                </c:pt>
                <c:pt idx="12">
                  <c:v>5.5055399999999997E-7</c:v>
                </c:pt>
                <c:pt idx="13">
                  <c:v>5.2979199999999998E-7</c:v>
                </c:pt>
                <c:pt idx="14">
                  <c:v>5.1709700000000001E-7</c:v>
                </c:pt>
                <c:pt idx="15">
                  <c:v>5.1943300000000002E-7</c:v>
                </c:pt>
                <c:pt idx="16">
                  <c:v>5.1639799999999999E-7</c:v>
                </c:pt>
                <c:pt idx="17">
                  <c:v>5.0702E-7</c:v>
                </c:pt>
                <c:pt idx="18">
                  <c:v>4.9885999999999996E-7</c:v>
                </c:pt>
                <c:pt idx="19">
                  <c:v>4.8985899999999999E-7</c:v>
                </c:pt>
                <c:pt idx="20">
                  <c:v>4.7977700000000005E-7</c:v>
                </c:pt>
                <c:pt idx="21">
                  <c:v>4.8042900000000005E-7</c:v>
                </c:pt>
                <c:pt idx="22">
                  <c:v>4.5725300000000002E-7</c:v>
                </c:pt>
                <c:pt idx="23">
                  <c:v>4.5526800000000002E-7</c:v>
                </c:pt>
                <c:pt idx="24">
                  <c:v>4.4254500000000002E-7</c:v>
                </c:pt>
                <c:pt idx="25">
                  <c:v>4.4192399999999998E-7</c:v>
                </c:pt>
                <c:pt idx="26">
                  <c:v>4.2240799999999998E-7</c:v>
                </c:pt>
                <c:pt idx="27">
                  <c:v>4.2140800000000001E-7</c:v>
                </c:pt>
                <c:pt idx="28">
                  <c:v>4.1326700000000002E-7</c:v>
                </c:pt>
                <c:pt idx="29">
                  <c:v>4.0633299999999999E-7</c:v>
                </c:pt>
                <c:pt idx="30">
                  <c:v>3.9380500000000002E-7</c:v>
                </c:pt>
                <c:pt idx="31">
                  <c:v>3.8947299999999998E-7</c:v>
                </c:pt>
                <c:pt idx="32">
                  <c:v>3.7954200000000002E-7</c:v>
                </c:pt>
                <c:pt idx="33">
                  <c:v>3.6912800000000002E-7</c:v>
                </c:pt>
                <c:pt idx="34">
                  <c:v>3.6701099999999998E-7</c:v>
                </c:pt>
                <c:pt idx="35">
                  <c:v>3.5781800000000001E-7</c:v>
                </c:pt>
                <c:pt idx="36">
                  <c:v>3.44853E-7</c:v>
                </c:pt>
                <c:pt idx="37">
                  <c:v>3.4986599999999999E-7</c:v>
                </c:pt>
                <c:pt idx="38">
                  <c:v>3.3575900000000001E-7</c:v>
                </c:pt>
                <c:pt idx="39">
                  <c:v>3.3400099999999997E-7</c:v>
                </c:pt>
                <c:pt idx="40">
                  <c:v>3.2249399999999998E-7</c:v>
                </c:pt>
                <c:pt idx="41">
                  <c:v>3.16726E-7</c:v>
                </c:pt>
                <c:pt idx="42">
                  <c:v>3.1478999999999998E-7</c:v>
                </c:pt>
                <c:pt idx="43">
                  <c:v>3.0318500000000002E-7</c:v>
                </c:pt>
                <c:pt idx="44">
                  <c:v>2.9763600000000001E-7</c:v>
                </c:pt>
                <c:pt idx="45">
                  <c:v>2.9839000000000001E-7</c:v>
                </c:pt>
                <c:pt idx="46">
                  <c:v>2.8937899999999999E-7</c:v>
                </c:pt>
                <c:pt idx="47">
                  <c:v>2.83275E-7</c:v>
                </c:pt>
                <c:pt idx="48">
                  <c:v>2.7630699999999999E-7</c:v>
                </c:pt>
                <c:pt idx="49">
                  <c:v>2.7009600000000001E-7</c:v>
                </c:pt>
                <c:pt idx="50">
                  <c:v>2.6778900000000002E-7</c:v>
                </c:pt>
                <c:pt idx="51">
                  <c:v>2.6071099999999998E-7</c:v>
                </c:pt>
                <c:pt idx="52">
                  <c:v>2.5627400000000001E-7</c:v>
                </c:pt>
                <c:pt idx="53">
                  <c:v>2.4792499999999999E-7</c:v>
                </c:pt>
                <c:pt idx="54">
                  <c:v>2.4175699999999999E-7</c:v>
                </c:pt>
                <c:pt idx="55">
                  <c:v>2.4037999999999999E-7</c:v>
                </c:pt>
                <c:pt idx="56">
                  <c:v>2.3479500000000001E-7</c:v>
                </c:pt>
                <c:pt idx="57">
                  <c:v>2.3575700000000001E-7</c:v>
                </c:pt>
                <c:pt idx="58">
                  <c:v>2.2835200000000001E-7</c:v>
                </c:pt>
                <c:pt idx="59">
                  <c:v>2.21089E-7</c:v>
                </c:pt>
                <c:pt idx="60">
                  <c:v>2.18916E-7</c:v>
                </c:pt>
                <c:pt idx="61">
                  <c:v>2.12822E-7</c:v>
                </c:pt>
                <c:pt idx="62">
                  <c:v>2.09483E-7</c:v>
                </c:pt>
                <c:pt idx="63">
                  <c:v>2.0338699999999999E-7</c:v>
                </c:pt>
                <c:pt idx="64">
                  <c:v>1.9915699999999999E-7</c:v>
                </c:pt>
                <c:pt idx="65">
                  <c:v>1.9233999999999999E-7</c:v>
                </c:pt>
                <c:pt idx="66">
                  <c:v>1.95921E-7</c:v>
                </c:pt>
                <c:pt idx="67">
                  <c:v>1.8800399999999999E-7</c:v>
                </c:pt>
                <c:pt idx="68">
                  <c:v>1.8374300000000001E-7</c:v>
                </c:pt>
                <c:pt idx="69">
                  <c:v>1.7875200000000001E-7</c:v>
                </c:pt>
                <c:pt idx="70">
                  <c:v>1.7489800000000001E-7</c:v>
                </c:pt>
                <c:pt idx="71">
                  <c:v>1.7775499999999999E-7</c:v>
                </c:pt>
                <c:pt idx="72">
                  <c:v>1.68124E-7</c:v>
                </c:pt>
                <c:pt idx="73">
                  <c:v>1.65718E-7</c:v>
                </c:pt>
                <c:pt idx="74">
                  <c:v>1.6393000000000001E-7</c:v>
                </c:pt>
                <c:pt idx="75">
                  <c:v>1.60835E-7</c:v>
                </c:pt>
                <c:pt idx="76">
                  <c:v>1.6001099999999999E-7</c:v>
                </c:pt>
                <c:pt idx="77">
                  <c:v>1.5471599999999999E-7</c:v>
                </c:pt>
                <c:pt idx="78">
                  <c:v>1.53581E-7</c:v>
                </c:pt>
                <c:pt idx="79">
                  <c:v>1.4901399999999999E-7</c:v>
                </c:pt>
                <c:pt idx="80">
                  <c:v>1.4557900000000001E-7</c:v>
                </c:pt>
                <c:pt idx="81">
                  <c:v>1.43E-7</c:v>
                </c:pt>
                <c:pt idx="82">
                  <c:v>1.37914E-7</c:v>
                </c:pt>
                <c:pt idx="83">
                  <c:v>1.3911999999999999E-7</c:v>
                </c:pt>
                <c:pt idx="84">
                  <c:v>1.35648E-7</c:v>
                </c:pt>
                <c:pt idx="85">
                  <c:v>1.32728E-7</c:v>
                </c:pt>
                <c:pt idx="86">
                  <c:v>1.36953E-7</c:v>
                </c:pt>
                <c:pt idx="87">
                  <c:v>1.4317E-7</c:v>
                </c:pt>
                <c:pt idx="88">
                  <c:v>1.5375799999999999E-7</c:v>
                </c:pt>
                <c:pt idx="89">
                  <c:v>1.7170100000000001E-7</c:v>
                </c:pt>
                <c:pt idx="90">
                  <c:v>1.79236E-7</c:v>
                </c:pt>
                <c:pt idx="91">
                  <c:v>1.9151600000000001E-7</c:v>
                </c:pt>
                <c:pt idx="92">
                  <c:v>2.02806E-7</c:v>
                </c:pt>
                <c:pt idx="93">
                  <c:v>2.0098099999999999E-7</c:v>
                </c:pt>
                <c:pt idx="94">
                  <c:v>2.0232500000000001E-7</c:v>
                </c:pt>
                <c:pt idx="95">
                  <c:v>2.12406E-7</c:v>
                </c:pt>
                <c:pt idx="96">
                  <c:v>2.0762500000000001E-7</c:v>
                </c:pt>
                <c:pt idx="97">
                  <c:v>2.1516300000000001E-7</c:v>
                </c:pt>
                <c:pt idx="98">
                  <c:v>2.10657E-7</c:v>
                </c:pt>
                <c:pt idx="99">
                  <c:v>2.0793300000000001E-7</c:v>
                </c:pt>
                <c:pt idx="100">
                  <c:v>2.0604100000000001E-7</c:v>
                </c:pt>
                <c:pt idx="101">
                  <c:v>2.0456E-7</c:v>
                </c:pt>
                <c:pt idx="102">
                  <c:v>2.0487300000000001E-7</c:v>
                </c:pt>
                <c:pt idx="103">
                  <c:v>1.95713E-7</c:v>
                </c:pt>
                <c:pt idx="104">
                  <c:v>1.9540199999999999E-7</c:v>
                </c:pt>
                <c:pt idx="105">
                  <c:v>1.9971200000000001E-7</c:v>
                </c:pt>
                <c:pt idx="106">
                  <c:v>1.92376E-7</c:v>
                </c:pt>
                <c:pt idx="107">
                  <c:v>1.87354E-7</c:v>
                </c:pt>
                <c:pt idx="108">
                  <c:v>1.81333E-7</c:v>
                </c:pt>
                <c:pt idx="109">
                  <c:v>1.81334E-7</c:v>
                </c:pt>
                <c:pt idx="110">
                  <c:v>1.7706600000000001E-7</c:v>
                </c:pt>
                <c:pt idx="111">
                  <c:v>1.77176E-7</c:v>
                </c:pt>
                <c:pt idx="112">
                  <c:v>1.7641300000000001E-7</c:v>
                </c:pt>
                <c:pt idx="113">
                  <c:v>1.7273299999999999E-7</c:v>
                </c:pt>
                <c:pt idx="114">
                  <c:v>1.6908999999999999E-7</c:v>
                </c:pt>
                <c:pt idx="115">
                  <c:v>1.67883E-7</c:v>
                </c:pt>
                <c:pt idx="116">
                  <c:v>1.67163E-7</c:v>
                </c:pt>
                <c:pt idx="117">
                  <c:v>1.6238600000000001E-7</c:v>
                </c:pt>
                <c:pt idx="118">
                  <c:v>1.58085E-7</c:v>
                </c:pt>
                <c:pt idx="119">
                  <c:v>1.5702199999999999E-7</c:v>
                </c:pt>
                <c:pt idx="120">
                  <c:v>1.4990799999999999E-7</c:v>
                </c:pt>
                <c:pt idx="121">
                  <c:v>1.5001E-7</c:v>
                </c:pt>
                <c:pt idx="122">
                  <c:v>1.4764099999999999E-7</c:v>
                </c:pt>
                <c:pt idx="123">
                  <c:v>1.4557600000000001E-7</c:v>
                </c:pt>
                <c:pt idx="124">
                  <c:v>1.45129E-7</c:v>
                </c:pt>
                <c:pt idx="125">
                  <c:v>1.4385899999999999E-7</c:v>
                </c:pt>
                <c:pt idx="126">
                  <c:v>1.4028499999999999E-7</c:v>
                </c:pt>
                <c:pt idx="127">
                  <c:v>1.39221E-7</c:v>
                </c:pt>
                <c:pt idx="128">
                  <c:v>1.3774399999999999E-7</c:v>
                </c:pt>
                <c:pt idx="129">
                  <c:v>1.34649E-7</c:v>
                </c:pt>
                <c:pt idx="130">
                  <c:v>1.2812599999999999E-7</c:v>
                </c:pt>
                <c:pt idx="131">
                  <c:v>1.3764000000000001E-7</c:v>
                </c:pt>
                <c:pt idx="132">
                  <c:v>1.2754399999999999E-7</c:v>
                </c:pt>
                <c:pt idx="133">
                  <c:v>1.2345599999999999E-7</c:v>
                </c:pt>
                <c:pt idx="134">
                  <c:v>1.2462499999999999E-7</c:v>
                </c:pt>
                <c:pt idx="135">
                  <c:v>1.20333E-7</c:v>
                </c:pt>
                <c:pt idx="136">
                  <c:v>1.1950500000000001E-7</c:v>
                </c:pt>
                <c:pt idx="137">
                  <c:v>1.18753E-7</c:v>
                </c:pt>
                <c:pt idx="138">
                  <c:v>1.1274300000000001E-7</c:v>
                </c:pt>
                <c:pt idx="139">
                  <c:v>1.13602E-7</c:v>
                </c:pt>
                <c:pt idx="140">
                  <c:v>1.1168E-7</c:v>
                </c:pt>
                <c:pt idx="141">
                  <c:v>1.12263E-7</c:v>
                </c:pt>
                <c:pt idx="142">
                  <c:v>1.09378E-7</c:v>
                </c:pt>
                <c:pt idx="143">
                  <c:v>1.0460899999999999E-7</c:v>
                </c:pt>
                <c:pt idx="144">
                  <c:v>1.04266E-7</c:v>
                </c:pt>
                <c:pt idx="145">
                  <c:v>1.0223999999999999E-7</c:v>
                </c:pt>
                <c:pt idx="146">
                  <c:v>1.0279E-7</c:v>
                </c:pt>
                <c:pt idx="147">
                  <c:v>9.9631100000000006E-8</c:v>
                </c:pt>
                <c:pt idx="148">
                  <c:v>9.8842200000000003E-8</c:v>
                </c:pt>
                <c:pt idx="149">
                  <c:v>9.5654099999999996E-8</c:v>
                </c:pt>
                <c:pt idx="150">
                  <c:v>9.2496699999999995E-8</c:v>
                </c:pt>
                <c:pt idx="151">
                  <c:v>9.3046800000000002E-8</c:v>
                </c:pt>
                <c:pt idx="152">
                  <c:v>9.4691499999999998E-8</c:v>
                </c:pt>
                <c:pt idx="153">
                  <c:v>8.9580199999999996E-8</c:v>
                </c:pt>
                <c:pt idx="154">
                  <c:v>8.8618999999999994E-8</c:v>
                </c:pt>
                <c:pt idx="155">
                  <c:v>8.5876700000000006E-8</c:v>
                </c:pt>
                <c:pt idx="156">
                  <c:v>8.7625799999999996E-8</c:v>
                </c:pt>
                <c:pt idx="157">
                  <c:v>8.5840999999999994E-8</c:v>
                </c:pt>
                <c:pt idx="158">
                  <c:v>8.1006299999999994E-8</c:v>
                </c:pt>
                <c:pt idx="159">
                  <c:v>8.1966200000000005E-8</c:v>
                </c:pt>
                <c:pt idx="160">
                  <c:v>8.1108599999999993E-8</c:v>
                </c:pt>
                <c:pt idx="161">
                  <c:v>7.7850100000000004E-8</c:v>
                </c:pt>
                <c:pt idx="162">
                  <c:v>7.7576000000000006E-8</c:v>
                </c:pt>
                <c:pt idx="163">
                  <c:v>7.4112600000000002E-8</c:v>
                </c:pt>
                <c:pt idx="164">
                  <c:v>7.0995900000000004E-8</c:v>
                </c:pt>
                <c:pt idx="165">
                  <c:v>7.4422000000000003E-8</c:v>
                </c:pt>
                <c:pt idx="166">
                  <c:v>7.0925400000000003E-8</c:v>
                </c:pt>
                <c:pt idx="167">
                  <c:v>7.2193799999999994E-8</c:v>
                </c:pt>
                <c:pt idx="168">
                  <c:v>6.7222200000000002E-8</c:v>
                </c:pt>
                <c:pt idx="169">
                  <c:v>6.9140400000000004E-8</c:v>
                </c:pt>
                <c:pt idx="170">
                  <c:v>6.6536400000000003E-8</c:v>
                </c:pt>
                <c:pt idx="171">
                  <c:v>6.8661799999999999E-8</c:v>
                </c:pt>
                <c:pt idx="172">
                  <c:v>6.5507900000000001E-8</c:v>
                </c:pt>
                <c:pt idx="173">
                  <c:v>6.4960299999999997E-8</c:v>
                </c:pt>
                <c:pt idx="174">
                  <c:v>6.3486399999999999E-8</c:v>
                </c:pt>
                <c:pt idx="175">
                  <c:v>6.4651300000000004E-8</c:v>
                </c:pt>
                <c:pt idx="176">
                  <c:v>6.1292299999999994E-8</c:v>
                </c:pt>
                <c:pt idx="177">
                  <c:v>6.1361000000000003E-8</c:v>
                </c:pt>
                <c:pt idx="178">
                  <c:v>6.0743799999999994E-8</c:v>
                </c:pt>
                <c:pt idx="179">
                  <c:v>5.7831899999999999E-8</c:v>
                </c:pt>
                <c:pt idx="180">
                  <c:v>5.7694799999999997E-8</c:v>
                </c:pt>
                <c:pt idx="181">
                  <c:v>5.7488599999999998E-8</c:v>
                </c:pt>
                <c:pt idx="182">
                  <c:v>5.6494700000000001E-8</c:v>
                </c:pt>
                <c:pt idx="183">
                  <c:v>5.6117699999999997E-8</c:v>
                </c:pt>
                <c:pt idx="184">
                  <c:v>5.43697E-8</c:v>
                </c:pt>
                <c:pt idx="185">
                  <c:v>5.4507E-8</c:v>
                </c:pt>
                <c:pt idx="186">
                  <c:v>5.1492100000000001E-8</c:v>
                </c:pt>
                <c:pt idx="187">
                  <c:v>5.04641E-8</c:v>
                </c:pt>
                <c:pt idx="188">
                  <c:v>5.3376299999999997E-8</c:v>
                </c:pt>
                <c:pt idx="189">
                  <c:v>5.1045599999999998E-8</c:v>
                </c:pt>
                <c:pt idx="190">
                  <c:v>5.1045800000000002E-8</c:v>
                </c:pt>
                <c:pt idx="191">
                  <c:v>4.8236899999999998E-8</c:v>
                </c:pt>
                <c:pt idx="192">
                  <c:v>4.7756699999999999E-8</c:v>
                </c:pt>
                <c:pt idx="193">
                  <c:v>4.7757100000000001E-8</c:v>
                </c:pt>
                <c:pt idx="194">
                  <c:v>4.6249599999999999E-8</c:v>
                </c:pt>
                <c:pt idx="195">
                  <c:v>4.5700800000000002E-8</c:v>
                </c:pt>
                <c:pt idx="196">
                  <c:v>4.4502499999999998E-8</c:v>
                </c:pt>
                <c:pt idx="197">
                  <c:v>4.3921E-8</c:v>
                </c:pt>
                <c:pt idx="198">
                  <c:v>4.6626899999999999E-8</c:v>
                </c:pt>
                <c:pt idx="199">
                  <c:v>4.4571000000000003E-8</c:v>
                </c:pt>
                <c:pt idx="200">
                  <c:v>4.2481799999999999E-8</c:v>
                </c:pt>
                <c:pt idx="201">
                  <c:v>4.3235100000000002E-8</c:v>
                </c:pt>
                <c:pt idx="202">
                  <c:v>4.1625700000000002E-8</c:v>
                </c:pt>
                <c:pt idx="203">
                  <c:v>3.8680099999999998E-8</c:v>
                </c:pt>
                <c:pt idx="204">
                  <c:v>3.9844600000000002E-8</c:v>
                </c:pt>
                <c:pt idx="205">
                  <c:v>4.0186599999999999E-8</c:v>
                </c:pt>
                <c:pt idx="206">
                  <c:v>3.7446499999999997E-8</c:v>
                </c:pt>
                <c:pt idx="207">
                  <c:v>3.6111800000000002E-8</c:v>
                </c:pt>
                <c:pt idx="208">
                  <c:v>3.7481200000000001E-8</c:v>
                </c:pt>
                <c:pt idx="209">
                  <c:v>3.6829700000000003E-8</c:v>
                </c:pt>
                <c:pt idx="210">
                  <c:v>3.7652200000000003E-8</c:v>
                </c:pt>
                <c:pt idx="211">
                  <c:v>3.59397E-8</c:v>
                </c:pt>
                <c:pt idx="212">
                  <c:v>3.2858500000000003E-8</c:v>
                </c:pt>
                <c:pt idx="213">
                  <c:v>3.3987800000000002E-8</c:v>
                </c:pt>
                <c:pt idx="214">
                  <c:v>3.4159299999999998E-8</c:v>
                </c:pt>
                <c:pt idx="215">
                  <c:v>3.27209E-8</c:v>
                </c:pt>
                <c:pt idx="216">
                  <c:v>3.3782200000000002E-8</c:v>
                </c:pt>
                <c:pt idx="217">
                  <c:v>3.2138400000000001E-8</c:v>
                </c:pt>
                <c:pt idx="218">
                  <c:v>3.2070100000000001E-8</c:v>
                </c:pt>
                <c:pt idx="219">
                  <c:v>3.1659300000000002E-8</c:v>
                </c:pt>
                <c:pt idx="220">
                  <c:v>3.09059E-8</c:v>
                </c:pt>
                <c:pt idx="221">
                  <c:v>2.9604499999999999E-8</c:v>
                </c:pt>
                <c:pt idx="222">
                  <c:v>2.9638699999999999E-8</c:v>
                </c:pt>
                <c:pt idx="223">
                  <c:v>3.0323599999999999E-8</c:v>
                </c:pt>
                <c:pt idx="224">
                  <c:v>2.7892900000000002E-8</c:v>
                </c:pt>
                <c:pt idx="225">
                  <c:v>2.8166799999999999E-8</c:v>
                </c:pt>
                <c:pt idx="226">
                  <c:v>2.99473E-8</c:v>
                </c:pt>
                <c:pt idx="227">
                  <c:v>2.8508899999999999E-8</c:v>
                </c:pt>
                <c:pt idx="228">
                  <c:v>2.8474800000000001E-8</c:v>
                </c:pt>
                <c:pt idx="229">
                  <c:v>2.7036699999999999E-8</c:v>
                </c:pt>
                <c:pt idx="230">
                  <c:v>2.5804099999999999E-8</c:v>
                </c:pt>
                <c:pt idx="231">
                  <c:v>2.52219E-8</c:v>
                </c:pt>
                <c:pt idx="232">
                  <c:v>2.7036999999999999E-8</c:v>
                </c:pt>
                <c:pt idx="233">
                  <c:v>2.61806E-8</c:v>
                </c:pt>
                <c:pt idx="234">
                  <c:v>2.47087E-8</c:v>
                </c:pt>
                <c:pt idx="235">
                  <c:v>2.36473E-8</c:v>
                </c:pt>
                <c:pt idx="236">
                  <c:v>2.4023899999999998E-8</c:v>
                </c:pt>
                <c:pt idx="237">
                  <c:v>2.3989500000000001E-8</c:v>
                </c:pt>
                <c:pt idx="238">
                  <c:v>2.2859899999999999E-8</c:v>
                </c:pt>
                <c:pt idx="239">
                  <c:v>2.25861E-8</c:v>
                </c:pt>
                <c:pt idx="240">
                  <c:v>2.4537200000000001E-8</c:v>
                </c:pt>
                <c:pt idx="241">
                  <c:v>2.2791600000000001E-8</c:v>
                </c:pt>
                <c:pt idx="242">
                  <c:v>2.17986E-8</c:v>
                </c:pt>
                <c:pt idx="243">
                  <c:v>2.17303E-8</c:v>
                </c:pt>
                <c:pt idx="244">
                  <c:v>2.0600900000000002E-8</c:v>
                </c:pt>
                <c:pt idx="245">
                  <c:v>2.1764499999999999E-8</c:v>
                </c:pt>
                <c:pt idx="246">
                  <c:v>2.04977E-8</c:v>
                </c:pt>
                <c:pt idx="247">
                  <c:v>2.06686E-8</c:v>
                </c:pt>
                <c:pt idx="248">
                  <c:v>2.07375E-8</c:v>
                </c:pt>
                <c:pt idx="249">
                  <c:v>1.91286E-8</c:v>
                </c:pt>
                <c:pt idx="250">
                  <c:v>2.1524600000000001E-8</c:v>
                </c:pt>
                <c:pt idx="251">
                  <c:v>2.00528E-8</c:v>
                </c:pt>
                <c:pt idx="252">
                  <c:v>1.9916000000000001E-8</c:v>
                </c:pt>
                <c:pt idx="253">
                  <c:v>2.0224099999999998E-8</c:v>
                </c:pt>
                <c:pt idx="254">
                  <c:v>1.74856E-8</c:v>
                </c:pt>
                <c:pt idx="255">
                  <c:v>1.85123E-8</c:v>
                </c:pt>
                <c:pt idx="256">
                  <c:v>1.7964600000000001E-8</c:v>
                </c:pt>
                <c:pt idx="257">
                  <c:v>1.7965400000000001E-8</c:v>
                </c:pt>
                <c:pt idx="258">
                  <c:v>1.78963E-8</c:v>
                </c:pt>
                <c:pt idx="259">
                  <c:v>1.6595800000000001E-8</c:v>
                </c:pt>
                <c:pt idx="260">
                  <c:v>1.7177600000000002E-8</c:v>
                </c:pt>
                <c:pt idx="261">
                  <c:v>1.73486E-8</c:v>
                </c:pt>
                <c:pt idx="262">
                  <c:v>1.7656899999999998E-8</c:v>
                </c:pt>
                <c:pt idx="263">
                  <c:v>1.5398E-8</c:v>
                </c:pt>
                <c:pt idx="264">
                  <c:v>1.7040900000000001E-8</c:v>
                </c:pt>
                <c:pt idx="265">
                  <c:v>1.6356199999999999E-8</c:v>
                </c:pt>
                <c:pt idx="266">
                  <c:v>1.4508199999999999E-8</c:v>
                </c:pt>
                <c:pt idx="267">
                  <c:v>1.62194E-8</c:v>
                </c:pt>
                <c:pt idx="268">
                  <c:v>1.4644899999999999E-8</c:v>
                </c:pt>
                <c:pt idx="269">
                  <c:v>1.44738E-8</c:v>
                </c:pt>
                <c:pt idx="270">
                  <c:v>1.5021599999999999E-8</c:v>
                </c:pt>
                <c:pt idx="271">
                  <c:v>1.38236E-8</c:v>
                </c:pt>
                <c:pt idx="272">
                  <c:v>1.45766E-8</c:v>
                </c:pt>
                <c:pt idx="273">
                  <c:v>1.39607E-8</c:v>
                </c:pt>
                <c:pt idx="274">
                  <c:v>1.30707E-8</c:v>
                </c:pt>
                <c:pt idx="275">
                  <c:v>1.40633E-8</c:v>
                </c:pt>
                <c:pt idx="276">
                  <c:v>1.31391E-8</c:v>
                </c:pt>
                <c:pt idx="277">
                  <c:v>1.37894E-8</c:v>
                </c:pt>
                <c:pt idx="278">
                  <c:v>1.34471E-8</c:v>
                </c:pt>
                <c:pt idx="279">
                  <c:v>1.20096E-8</c:v>
                </c:pt>
                <c:pt idx="280">
                  <c:v>1.2044E-8</c:v>
                </c:pt>
                <c:pt idx="281">
                  <c:v>1.22152E-8</c:v>
                </c:pt>
                <c:pt idx="282">
                  <c:v>1.23861E-8</c:v>
                </c:pt>
                <c:pt idx="283">
                  <c:v>1.1838599999999999E-8</c:v>
                </c:pt>
                <c:pt idx="284">
                  <c:v>1.23861E-8</c:v>
                </c:pt>
                <c:pt idx="285">
                  <c:v>1.17359E-8</c:v>
                </c:pt>
                <c:pt idx="286">
                  <c:v>1.21125E-8</c:v>
                </c:pt>
                <c:pt idx="287">
                  <c:v>1.21122E-8</c:v>
                </c:pt>
                <c:pt idx="288">
                  <c:v>1.19754E-8</c:v>
                </c:pt>
                <c:pt idx="289">
                  <c:v>1.1941300000000001E-8</c:v>
                </c:pt>
                <c:pt idx="290">
                  <c:v>1.0880400000000001E-8</c:v>
                </c:pt>
                <c:pt idx="291">
                  <c:v>1.1736E-8</c:v>
                </c:pt>
                <c:pt idx="292">
                  <c:v>1.0948900000000001E-8</c:v>
                </c:pt>
                <c:pt idx="293">
                  <c:v>1.02986E-8</c:v>
                </c:pt>
                <c:pt idx="294">
                  <c:v>1.0983E-8</c:v>
                </c:pt>
                <c:pt idx="295">
                  <c:v>9.8878800000000004E-9</c:v>
                </c:pt>
                <c:pt idx="296">
                  <c:v>1.00249E-8</c:v>
                </c:pt>
                <c:pt idx="297">
                  <c:v>1.0538200000000001E-8</c:v>
                </c:pt>
                <c:pt idx="298">
                  <c:v>9.0324600000000005E-9</c:v>
                </c:pt>
                <c:pt idx="299">
                  <c:v>9.7855199999999999E-9</c:v>
                </c:pt>
                <c:pt idx="300">
                  <c:v>1.0846199999999999E-8</c:v>
                </c:pt>
                <c:pt idx="301">
                  <c:v>8.8272600000000004E-9</c:v>
                </c:pt>
                <c:pt idx="302">
                  <c:v>1.0196000000000001E-8</c:v>
                </c:pt>
                <c:pt idx="303">
                  <c:v>9.0668299999999998E-9</c:v>
                </c:pt>
                <c:pt idx="304">
                  <c:v>9.7854199999999995E-9</c:v>
                </c:pt>
                <c:pt idx="305">
                  <c:v>9.6826700000000004E-9</c:v>
                </c:pt>
                <c:pt idx="306">
                  <c:v>9.3748000000000003E-9</c:v>
                </c:pt>
                <c:pt idx="307">
                  <c:v>8.5535400000000006E-9</c:v>
                </c:pt>
                <c:pt idx="308">
                  <c:v>8.0743700000000005E-9</c:v>
                </c:pt>
                <c:pt idx="309">
                  <c:v>7.4241699999999996E-9</c:v>
                </c:pt>
                <c:pt idx="310">
                  <c:v>8.3139599999999997E-9</c:v>
                </c:pt>
                <c:pt idx="311">
                  <c:v>8.3139799999999994E-9</c:v>
                </c:pt>
                <c:pt idx="312">
                  <c:v>8.5533799999999993E-9</c:v>
                </c:pt>
                <c:pt idx="313">
                  <c:v>8.1771199999999996E-9</c:v>
                </c:pt>
                <c:pt idx="314">
                  <c:v>8.1427999999999996E-9</c:v>
                </c:pt>
                <c:pt idx="315">
                  <c:v>7.8006500000000008E-9</c:v>
                </c:pt>
                <c:pt idx="316">
                  <c:v>7.01366E-9</c:v>
                </c:pt>
                <c:pt idx="317">
                  <c:v>8.1086700000000007E-9</c:v>
                </c:pt>
                <c:pt idx="318">
                  <c:v>6.60304E-9</c:v>
                </c:pt>
                <c:pt idx="319">
                  <c:v>7.3216999999999996E-9</c:v>
                </c:pt>
                <c:pt idx="320">
                  <c:v>6.6030900000000002E-9</c:v>
                </c:pt>
                <c:pt idx="321">
                  <c:v>7.2189599999999996E-9</c:v>
                </c:pt>
                <c:pt idx="322">
                  <c:v>7.0821699999999998E-9</c:v>
                </c:pt>
                <c:pt idx="323">
                  <c:v>6.7743100000000004E-9</c:v>
                </c:pt>
                <c:pt idx="324">
                  <c:v>6.5689499999999997E-9</c:v>
                </c:pt>
                <c:pt idx="325">
                  <c:v>6.3292299999999997E-9</c:v>
                </c:pt>
                <c:pt idx="326">
                  <c:v>7.3558799999999996E-9</c:v>
                </c:pt>
                <c:pt idx="327">
                  <c:v>6.2609500000000004E-9</c:v>
                </c:pt>
                <c:pt idx="328">
                  <c:v>6.5004499999999998E-9</c:v>
                </c:pt>
                <c:pt idx="329">
                  <c:v>6.3977799999999998E-9</c:v>
                </c:pt>
                <c:pt idx="330">
                  <c:v>6.4661499999999996E-9</c:v>
                </c:pt>
                <c:pt idx="331">
                  <c:v>6.0213399999999998E-9</c:v>
                </c:pt>
                <c:pt idx="332">
                  <c:v>5.8845499999999999E-9</c:v>
                </c:pt>
                <c:pt idx="333">
                  <c:v>5.9187499999999996E-9</c:v>
                </c:pt>
                <c:pt idx="334">
                  <c:v>6.5005099999999999E-9</c:v>
                </c:pt>
                <c:pt idx="335">
                  <c:v>5.0975799999999997E-9</c:v>
                </c:pt>
                <c:pt idx="336">
                  <c:v>5.8161399999999997E-9</c:v>
                </c:pt>
                <c:pt idx="337">
                  <c:v>5.6791599999999996E-9</c:v>
                </c:pt>
                <c:pt idx="338">
                  <c:v>5.4740199999999997E-9</c:v>
                </c:pt>
                <c:pt idx="339">
                  <c:v>5.3029299999999996E-9</c:v>
                </c:pt>
                <c:pt idx="340">
                  <c:v>5.6449900000000004E-9</c:v>
                </c:pt>
                <c:pt idx="341">
                  <c:v>5.6450399999999998E-9</c:v>
                </c:pt>
                <c:pt idx="342">
                  <c:v>5.98721E-9</c:v>
                </c:pt>
                <c:pt idx="343">
                  <c:v>4.9607500000000003E-9</c:v>
                </c:pt>
                <c:pt idx="344">
                  <c:v>5.0633899999999998E-9</c:v>
                </c:pt>
                <c:pt idx="345">
                  <c:v>5.0292E-9</c:v>
                </c:pt>
                <c:pt idx="346">
                  <c:v>5.8503500000000002E-9</c:v>
                </c:pt>
                <c:pt idx="347">
                  <c:v>5.7476200000000001E-9</c:v>
                </c:pt>
                <c:pt idx="348">
                  <c:v>5.0975900000000004E-9</c:v>
                </c:pt>
                <c:pt idx="349">
                  <c:v>5.4739700000000003E-9</c:v>
                </c:pt>
                <c:pt idx="350">
                  <c:v>4.4817100000000002E-9</c:v>
                </c:pt>
                <c:pt idx="351">
                  <c:v>4.4475300000000003E-9</c:v>
                </c:pt>
                <c:pt idx="352">
                  <c:v>4.6186200000000003E-9</c:v>
                </c:pt>
                <c:pt idx="353">
                  <c:v>5.0291599999999996E-9</c:v>
                </c:pt>
                <c:pt idx="354">
                  <c:v>4.2423400000000001E-9</c:v>
                </c:pt>
                <c:pt idx="355">
                  <c:v>3.7290199999999996E-9</c:v>
                </c:pt>
                <c:pt idx="356">
                  <c:v>4.8238799999999997E-9</c:v>
                </c:pt>
                <c:pt idx="357">
                  <c:v>4.2080100000000002E-9</c:v>
                </c:pt>
                <c:pt idx="358">
                  <c:v>4.51598E-9</c:v>
                </c:pt>
                <c:pt idx="359">
                  <c:v>4.0027300000000003E-9</c:v>
                </c:pt>
                <c:pt idx="360">
                  <c:v>4.5502100000000002E-9</c:v>
                </c:pt>
                <c:pt idx="361">
                  <c:v>4.20796E-9</c:v>
                </c:pt>
                <c:pt idx="362">
                  <c:v>3.3184199999999998E-9</c:v>
                </c:pt>
                <c:pt idx="363">
                  <c:v>4.1053699999999999E-9</c:v>
                </c:pt>
                <c:pt idx="364">
                  <c:v>4.1738099999999997E-9</c:v>
                </c:pt>
                <c:pt idx="365">
                  <c:v>3.9684599999999998E-9</c:v>
                </c:pt>
                <c:pt idx="366">
                  <c:v>4.2422000000000001E-9</c:v>
                </c:pt>
                <c:pt idx="367">
                  <c:v>3.9685399999999996E-9</c:v>
                </c:pt>
                <c:pt idx="368">
                  <c:v>3.8658900000000002E-9</c:v>
                </c:pt>
                <c:pt idx="369">
                  <c:v>3.5922000000000001E-9</c:v>
                </c:pt>
                <c:pt idx="370">
                  <c:v>3.5579699999999999E-9</c:v>
                </c:pt>
                <c:pt idx="371">
                  <c:v>4.0711700000000001E-9</c:v>
                </c:pt>
                <c:pt idx="372">
                  <c:v>3.6948300000000002E-9</c:v>
                </c:pt>
                <c:pt idx="373">
                  <c:v>3.9685999999999997E-9</c:v>
                </c:pt>
                <c:pt idx="374">
                  <c:v>3.4211199999999999E-9</c:v>
                </c:pt>
                <c:pt idx="375">
                  <c:v>3.7632200000000002E-9</c:v>
                </c:pt>
                <c:pt idx="376">
                  <c:v>4.2080800000000002E-9</c:v>
                </c:pt>
                <c:pt idx="377">
                  <c:v>3.42114E-9</c:v>
                </c:pt>
                <c:pt idx="378">
                  <c:v>4.2764400000000002E-9</c:v>
                </c:pt>
                <c:pt idx="379">
                  <c:v>3.4211199999999999E-9</c:v>
                </c:pt>
                <c:pt idx="380">
                  <c:v>3.3869399999999999E-9</c:v>
                </c:pt>
                <c:pt idx="381">
                  <c:v>3.6948700000000001E-9</c:v>
                </c:pt>
                <c:pt idx="382">
                  <c:v>3.8316799999999997E-9</c:v>
                </c:pt>
                <c:pt idx="383">
                  <c:v>2.9763700000000001E-9</c:v>
                </c:pt>
                <c:pt idx="384">
                  <c:v>3.7632599999999997E-9</c:v>
                </c:pt>
                <c:pt idx="385">
                  <c:v>3.1132200000000001E-9</c:v>
                </c:pt>
                <c:pt idx="386">
                  <c:v>2.8395E-9</c:v>
                </c:pt>
                <c:pt idx="387">
                  <c:v>3.2158200000000002E-9</c:v>
                </c:pt>
                <c:pt idx="388">
                  <c:v>2.77104E-9</c:v>
                </c:pt>
                <c:pt idx="389">
                  <c:v>3.55796E-9</c:v>
                </c:pt>
                <c:pt idx="390">
                  <c:v>2.9421600000000001E-9</c:v>
                </c:pt>
                <c:pt idx="391">
                  <c:v>2.7026400000000001E-9</c:v>
                </c:pt>
                <c:pt idx="392">
                  <c:v>3.2842500000000001E-9</c:v>
                </c:pt>
                <c:pt idx="393">
                  <c:v>3.01056E-9</c:v>
                </c:pt>
                <c:pt idx="394">
                  <c:v>2.7026400000000001E-9</c:v>
                </c:pt>
                <c:pt idx="395">
                  <c:v>2.4631399999999998E-9</c:v>
                </c:pt>
                <c:pt idx="396">
                  <c:v>3.0789999999999998E-9</c:v>
                </c:pt>
                <c:pt idx="397">
                  <c:v>2.5657900000000001E-9</c:v>
                </c:pt>
                <c:pt idx="398">
                  <c:v>2.9421E-9</c:v>
                </c:pt>
                <c:pt idx="399">
                  <c:v>3.0790100000000001E-9</c:v>
                </c:pt>
                <c:pt idx="400">
                  <c:v>2.7710799999999999E-9</c:v>
                </c:pt>
                <c:pt idx="401">
                  <c:v>2.5657799999999998E-9</c:v>
                </c:pt>
                <c:pt idx="402">
                  <c:v>2.2921200000000001E-9</c:v>
                </c:pt>
                <c:pt idx="403">
                  <c:v>2.8737199999999999E-9</c:v>
                </c:pt>
                <c:pt idx="404">
                  <c:v>2.4289599999999999E-9</c:v>
                </c:pt>
                <c:pt idx="405">
                  <c:v>2.0183699999999999E-9</c:v>
                </c:pt>
                <c:pt idx="406">
                  <c:v>2.9763400000000001E-9</c:v>
                </c:pt>
                <c:pt idx="407">
                  <c:v>2.3263300000000002E-9</c:v>
                </c:pt>
                <c:pt idx="408">
                  <c:v>2.6684099999999999E-9</c:v>
                </c:pt>
                <c:pt idx="409">
                  <c:v>2.1894699999999999E-9</c:v>
                </c:pt>
                <c:pt idx="410">
                  <c:v>3.0105299999999999E-9</c:v>
                </c:pt>
                <c:pt idx="411">
                  <c:v>2.22364E-9</c:v>
                </c:pt>
                <c:pt idx="412">
                  <c:v>1.57367E-9</c:v>
                </c:pt>
                <c:pt idx="413">
                  <c:v>3.1474300000000002E-9</c:v>
                </c:pt>
                <c:pt idx="414">
                  <c:v>2.1894800000000002E-9</c:v>
                </c:pt>
                <c:pt idx="415">
                  <c:v>2.5315800000000001E-9</c:v>
                </c:pt>
                <c:pt idx="416">
                  <c:v>2.1552599999999999E-9</c:v>
                </c:pt>
                <c:pt idx="417">
                  <c:v>2.4973799999999999E-9</c:v>
                </c:pt>
                <c:pt idx="418">
                  <c:v>2.3947200000000002E-9</c:v>
                </c:pt>
                <c:pt idx="419">
                  <c:v>2.0868399999999998E-9</c:v>
                </c:pt>
                <c:pt idx="420">
                  <c:v>2.1894800000000002E-9</c:v>
                </c:pt>
                <c:pt idx="421">
                  <c:v>1.7789499999999999E-9</c:v>
                </c:pt>
                <c:pt idx="422">
                  <c:v>1.7105300000000001E-9</c:v>
                </c:pt>
                <c:pt idx="423">
                  <c:v>1.84735E-9</c:v>
                </c:pt>
                <c:pt idx="424">
                  <c:v>2.2920699999999999E-9</c:v>
                </c:pt>
                <c:pt idx="425">
                  <c:v>1.9841800000000001E-9</c:v>
                </c:pt>
                <c:pt idx="426">
                  <c:v>1.9499799999999999E-9</c:v>
                </c:pt>
                <c:pt idx="427">
                  <c:v>1.84735E-9</c:v>
                </c:pt>
                <c:pt idx="428">
                  <c:v>1.8131700000000001E-9</c:v>
                </c:pt>
                <c:pt idx="429">
                  <c:v>1.8815700000000002E-9</c:v>
                </c:pt>
                <c:pt idx="430">
                  <c:v>2.0868500000000001E-9</c:v>
                </c:pt>
                <c:pt idx="431">
                  <c:v>1.60788E-9</c:v>
                </c:pt>
                <c:pt idx="432">
                  <c:v>2.6000199999999999E-9</c:v>
                </c:pt>
                <c:pt idx="433">
                  <c:v>1.9842100000000001E-9</c:v>
                </c:pt>
                <c:pt idx="434">
                  <c:v>2.0184099999999999E-9</c:v>
                </c:pt>
                <c:pt idx="435">
                  <c:v>1.7447399999999999E-9</c:v>
                </c:pt>
                <c:pt idx="436">
                  <c:v>1.7105099999999999E-9</c:v>
                </c:pt>
                <c:pt idx="437">
                  <c:v>2.3263499999999999E-9</c:v>
                </c:pt>
                <c:pt idx="438">
                  <c:v>1.47105E-9</c:v>
                </c:pt>
                <c:pt idx="439">
                  <c:v>1.7447100000000001E-9</c:v>
                </c:pt>
                <c:pt idx="440">
                  <c:v>1.7789900000000001E-9</c:v>
                </c:pt>
                <c:pt idx="441">
                  <c:v>1.7789200000000001E-9</c:v>
                </c:pt>
                <c:pt idx="442">
                  <c:v>1.36845E-9</c:v>
                </c:pt>
                <c:pt idx="443">
                  <c:v>1.6763000000000001E-9</c:v>
                </c:pt>
                <c:pt idx="444">
                  <c:v>1.84735E-9</c:v>
                </c:pt>
                <c:pt idx="445">
                  <c:v>1.7447199999999999E-9</c:v>
                </c:pt>
                <c:pt idx="446">
                  <c:v>1.43682E-9</c:v>
                </c:pt>
                <c:pt idx="447">
                  <c:v>1.47105E-9</c:v>
                </c:pt>
                <c:pt idx="448">
                  <c:v>1.50526E-9</c:v>
                </c:pt>
                <c:pt idx="449">
                  <c:v>1.5394500000000001E-9</c:v>
                </c:pt>
                <c:pt idx="450">
                  <c:v>1.57367E-9</c:v>
                </c:pt>
                <c:pt idx="451">
                  <c:v>1.6420999999999999E-9</c:v>
                </c:pt>
                <c:pt idx="452">
                  <c:v>1.2657500000000001E-9</c:v>
                </c:pt>
                <c:pt idx="453">
                  <c:v>1.5736800000000001E-9</c:v>
                </c:pt>
                <c:pt idx="454">
                  <c:v>1.8131500000000001E-9</c:v>
                </c:pt>
                <c:pt idx="455">
                  <c:v>1.7105300000000001E-9</c:v>
                </c:pt>
                <c:pt idx="456">
                  <c:v>1.53946E-9</c:v>
                </c:pt>
                <c:pt idx="457">
                  <c:v>1.5736800000000001E-9</c:v>
                </c:pt>
                <c:pt idx="458">
                  <c:v>1.81316E-9</c:v>
                </c:pt>
                <c:pt idx="459">
                  <c:v>1.29997E-9</c:v>
                </c:pt>
                <c:pt idx="460">
                  <c:v>1.6763000000000001E-9</c:v>
                </c:pt>
                <c:pt idx="461">
                  <c:v>1.23156E-9</c:v>
                </c:pt>
                <c:pt idx="462">
                  <c:v>1.64208E-9</c:v>
                </c:pt>
                <c:pt idx="463">
                  <c:v>1.57364E-9</c:v>
                </c:pt>
                <c:pt idx="464">
                  <c:v>1.4368300000000001E-9</c:v>
                </c:pt>
                <c:pt idx="465">
                  <c:v>1.23158E-9</c:v>
                </c:pt>
                <c:pt idx="466">
                  <c:v>1.5736800000000001E-9</c:v>
                </c:pt>
                <c:pt idx="467">
                  <c:v>1.5052499999999999E-9</c:v>
                </c:pt>
                <c:pt idx="468">
                  <c:v>9.920980000000001E-10</c:v>
                </c:pt>
                <c:pt idx="469">
                  <c:v>1.29997E-9</c:v>
                </c:pt>
                <c:pt idx="470">
                  <c:v>9.9209099999999994E-10</c:v>
                </c:pt>
                <c:pt idx="471">
                  <c:v>9.578790000000001E-10</c:v>
                </c:pt>
                <c:pt idx="472">
                  <c:v>1.3342E-9</c:v>
                </c:pt>
                <c:pt idx="473">
                  <c:v>1.3683900000000001E-9</c:v>
                </c:pt>
                <c:pt idx="474">
                  <c:v>1.47103E-9</c:v>
                </c:pt>
                <c:pt idx="475">
                  <c:v>1.3000000000000001E-9</c:v>
                </c:pt>
                <c:pt idx="476">
                  <c:v>1.53946E-9</c:v>
                </c:pt>
                <c:pt idx="477">
                  <c:v>1.19735E-9</c:v>
                </c:pt>
                <c:pt idx="478">
                  <c:v>1.2999800000000001E-9</c:v>
                </c:pt>
                <c:pt idx="479">
                  <c:v>1.4368300000000001E-9</c:v>
                </c:pt>
                <c:pt idx="480">
                  <c:v>1.40261E-9</c:v>
                </c:pt>
                <c:pt idx="481">
                  <c:v>1.2657700000000001E-9</c:v>
                </c:pt>
                <c:pt idx="482">
                  <c:v>1.0947199999999999E-9</c:v>
                </c:pt>
                <c:pt idx="483">
                  <c:v>1.06052E-9</c:v>
                </c:pt>
                <c:pt idx="484">
                  <c:v>1.0947400000000001E-9</c:v>
                </c:pt>
                <c:pt idx="485">
                  <c:v>8.8944700000000004E-10</c:v>
                </c:pt>
                <c:pt idx="486">
                  <c:v>1.09475E-9</c:v>
                </c:pt>
                <c:pt idx="487">
                  <c:v>1.19735E-9</c:v>
                </c:pt>
                <c:pt idx="488">
                  <c:v>1.40259E-9</c:v>
                </c:pt>
                <c:pt idx="489">
                  <c:v>1.4026200000000001E-9</c:v>
                </c:pt>
                <c:pt idx="490">
                  <c:v>1.5394500000000001E-9</c:v>
                </c:pt>
                <c:pt idx="491">
                  <c:v>1.4026000000000001E-9</c:v>
                </c:pt>
                <c:pt idx="492">
                  <c:v>9.9209499999999997E-10</c:v>
                </c:pt>
                <c:pt idx="493">
                  <c:v>9.2366300000000002E-10</c:v>
                </c:pt>
                <c:pt idx="494">
                  <c:v>1.0263000000000001E-9</c:v>
                </c:pt>
                <c:pt idx="495">
                  <c:v>1.43682E-9</c:v>
                </c:pt>
                <c:pt idx="496">
                  <c:v>1.0605E-9</c:v>
                </c:pt>
                <c:pt idx="497">
                  <c:v>1.2657500000000001E-9</c:v>
                </c:pt>
                <c:pt idx="498">
                  <c:v>1.02629E-9</c:v>
                </c:pt>
                <c:pt idx="499">
                  <c:v>1.23155E-9</c:v>
                </c:pt>
                <c:pt idx="500">
                  <c:v>1.1631300000000001E-9</c:v>
                </c:pt>
                <c:pt idx="501">
                  <c:v>1.0605100000000001E-9</c:v>
                </c:pt>
                <c:pt idx="502">
                  <c:v>1.1631599999999999E-9</c:v>
                </c:pt>
                <c:pt idx="503">
                  <c:v>1.0947E-9</c:v>
                </c:pt>
                <c:pt idx="504">
                  <c:v>1.4710600000000001E-9</c:v>
                </c:pt>
                <c:pt idx="505">
                  <c:v>8.2103599999999996E-10</c:v>
                </c:pt>
                <c:pt idx="506">
                  <c:v>1.2657700000000001E-9</c:v>
                </c:pt>
                <c:pt idx="507">
                  <c:v>7.1840300000000005E-10</c:v>
                </c:pt>
                <c:pt idx="508">
                  <c:v>1.0605100000000001E-9</c:v>
                </c:pt>
                <c:pt idx="509">
                  <c:v>1.0263099999999999E-9</c:v>
                </c:pt>
                <c:pt idx="510">
                  <c:v>8.2102200000000004E-10</c:v>
                </c:pt>
                <c:pt idx="511">
                  <c:v>6.4998199999999998E-10</c:v>
                </c:pt>
                <c:pt idx="512">
                  <c:v>1.06052E-9</c:v>
                </c:pt>
                <c:pt idx="513">
                  <c:v>8.8947200000000005E-10</c:v>
                </c:pt>
                <c:pt idx="514">
                  <c:v>1.0263000000000001E-9</c:v>
                </c:pt>
                <c:pt idx="515">
                  <c:v>8.2102599999999997E-10</c:v>
                </c:pt>
                <c:pt idx="516">
                  <c:v>1.2999800000000001E-9</c:v>
                </c:pt>
                <c:pt idx="517">
                  <c:v>9.2366600000000004E-10</c:v>
                </c:pt>
                <c:pt idx="518">
                  <c:v>1.2657700000000001E-9</c:v>
                </c:pt>
                <c:pt idx="519">
                  <c:v>8.89454E-10</c:v>
                </c:pt>
                <c:pt idx="520">
                  <c:v>8.2103599999999996E-10</c:v>
                </c:pt>
                <c:pt idx="521">
                  <c:v>6.4997800000000005E-10</c:v>
                </c:pt>
                <c:pt idx="522">
                  <c:v>7.5262200000000005E-10</c:v>
                </c:pt>
                <c:pt idx="523">
                  <c:v>6.4999900000000002E-10</c:v>
                </c:pt>
                <c:pt idx="524">
                  <c:v>8.5524499999999998E-10</c:v>
                </c:pt>
                <c:pt idx="525">
                  <c:v>8.5523800000000002E-10</c:v>
                </c:pt>
                <c:pt idx="526">
                  <c:v>9.5786099999999995E-10</c:v>
                </c:pt>
                <c:pt idx="527">
                  <c:v>7.8681300000000002E-10</c:v>
                </c:pt>
                <c:pt idx="528">
                  <c:v>6.84191E-10</c:v>
                </c:pt>
                <c:pt idx="529">
                  <c:v>9.2367700000000004E-10</c:v>
                </c:pt>
                <c:pt idx="530">
                  <c:v>1.02632E-9</c:v>
                </c:pt>
                <c:pt idx="531">
                  <c:v>9.2366600000000004E-10</c:v>
                </c:pt>
                <c:pt idx="532">
                  <c:v>9.578790000000001E-10</c:v>
                </c:pt>
                <c:pt idx="533">
                  <c:v>1.40264E-9</c:v>
                </c:pt>
                <c:pt idx="534">
                  <c:v>7.1842700000000005E-10</c:v>
                </c:pt>
                <c:pt idx="535">
                  <c:v>8.89454E-10</c:v>
                </c:pt>
                <c:pt idx="536">
                  <c:v>8.5524199999999995E-10</c:v>
                </c:pt>
                <c:pt idx="537">
                  <c:v>9.9209499999999997E-10</c:v>
                </c:pt>
                <c:pt idx="538">
                  <c:v>1.0605E-9</c:v>
                </c:pt>
                <c:pt idx="539">
                  <c:v>8.5524199999999995E-10</c:v>
                </c:pt>
                <c:pt idx="540">
                  <c:v>7.5261900000000002E-10</c:v>
                </c:pt>
                <c:pt idx="541">
                  <c:v>9.9208399999999998E-10</c:v>
                </c:pt>
                <c:pt idx="542">
                  <c:v>8.5523800000000002E-10</c:v>
                </c:pt>
                <c:pt idx="543">
                  <c:v>7.8682400000000001E-10</c:v>
                </c:pt>
                <c:pt idx="544">
                  <c:v>8.89454E-10</c:v>
                </c:pt>
                <c:pt idx="545">
                  <c:v>7.86835E-10</c:v>
                </c:pt>
                <c:pt idx="546">
                  <c:v>6.4997500000000002E-10</c:v>
                </c:pt>
                <c:pt idx="547">
                  <c:v>6.8419799999999996E-10</c:v>
                </c:pt>
                <c:pt idx="548">
                  <c:v>5.4736199999999998E-10</c:v>
                </c:pt>
                <c:pt idx="549">
                  <c:v>7.1839599999999999E-10</c:v>
                </c:pt>
                <c:pt idx="550">
                  <c:v>8.8945800000000003E-10</c:v>
                </c:pt>
                <c:pt idx="551">
                  <c:v>9.5789599999999994E-10</c:v>
                </c:pt>
                <c:pt idx="552">
                  <c:v>7.8682400000000001E-10</c:v>
                </c:pt>
                <c:pt idx="553">
                  <c:v>6.4997800000000005E-10</c:v>
                </c:pt>
                <c:pt idx="554">
                  <c:v>7.8681699999999995E-10</c:v>
                </c:pt>
                <c:pt idx="555">
                  <c:v>9.578790000000001E-10</c:v>
                </c:pt>
                <c:pt idx="556">
                  <c:v>9.920980000000001E-10</c:v>
                </c:pt>
                <c:pt idx="557">
                  <c:v>3.4209200000000002E-10</c:v>
                </c:pt>
                <c:pt idx="558">
                  <c:v>7.5262200000000005E-10</c:v>
                </c:pt>
                <c:pt idx="559">
                  <c:v>8.5524900000000001E-10</c:v>
                </c:pt>
                <c:pt idx="560">
                  <c:v>8.8947200000000005E-10</c:v>
                </c:pt>
                <c:pt idx="561">
                  <c:v>5.8156100000000001E-10</c:v>
                </c:pt>
                <c:pt idx="562">
                  <c:v>8.5527700000000004E-10</c:v>
                </c:pt>
                <c:pt idx="563">
                  <c:v>4.4472499999999998E-10</c:v>
                </c:pt>
                <c:pt idx="564">
                  <c:v>7.8682099999999999E-10</c:v>
                </c:pt>
                <c:pt idx="565">
                  <c:v>7.1840300000000005E-10</c:v>
                </c:pt>
                <c:pt idx="566">
                  <c:v>6.8418699999999997E-10</c:v>
                </c:pt>
                <c:pt idx="567">
                  <c:v>7.1839900000000001E-10</c:v>
                </c:pt>
                <c:pt idx="568">
                  <c:v>8.2103599999999996E-10</c:v>
                </c:pt>
                <c:pt idx="569">
                  <c:v>6.8418400000000004E-10</c:v>
                </c:pt>
                <c:pt idx="570">
                  <c:v>6.1576199999999997E-10</c:v>
                </c:pt>
                <c:pt idx="571">
                  <c:v>8.8944999999999996E-10</c:v>
                </c:pt>
                <c:pt idx="572">
                  <c:v>7.1839900000000001E-10</c:v>
                </c:pt>
                <c:pt idx="573">
                  <c:v>4.4472200000000001E-10</c:v>
                </c:pt>
                <c:pt idx="574">
                  <c:v>7.1840599999999997E-10</c:v>
                </c:pt>
                <c:pt idx="575">
                  <c:v>8.2102200000000004E-10</c:v>
                </c:pt>
                <c:pt idx="576">
                  <c:v>7.5262200000000005E-10</c:v>
                </c:pt>
                <c:pt idx="577">
                  <c:v>7.1840599999999997E-10</c:v>
                </c:pt>
                <c:pt idx="578">
                  <c:v>6.8419799999999996E-10</c:v>
                </c:pt>
                <c:pt idx="579">
                  <c:v>7.5262200000000005E-10</c:v>
                </c:pt>
                <c:pt idx="580">
                  <c:v>5.8156799999999997E-10</c:v>
                </c:pt>
                <c:pt idx="581">
                  <c:v>6.8420800000000004E-10</c:v>
                </c:pt>
                <c:pt idx="582">
                  <c:v>6.84191E-10</c:v>
                </c:pt>
                <c:pt idx="583">
                  <c:v>7.5261900000000002E-10</c:v>
                </c:pt>
                <c:pt idx="584">
                  <c:v>8.89454E-10</c:v>
                </c:pt>
                <c:pt idx="585">
                  <c:v>8.5522800000000004E-10</c:v>
                </c:pt>
                <c:pt idx="586">
                  <c:v>6.8420099999999998E-10</c:v>
                </c:pt>
                <c:pt idx="587">
                  <c:v>5.8156100000000001E-10</c:v>
                </c:pt>
                <c:pt idx="588">
                  <c:v>6.1577599999999998E-10</c:v>
                </c:pt>
                <c:pt idx="589">
                  <c:v>7.5261900000000002E-10</c:v>
                </c:pt>
                <c:pt idx="590">
                  <c:v>5.8155399999999995E-10</c:v>
                </c:pt>
                <c:pt idx="591">
                  <c:v>8.5524499999999998E-10</c:v>
                </c:pt>
                <c:pt idx="592">
                  <c:v>4.4472200000000001E-10</c:v>
                </c:pt>
                <c:pt idx="593">
                  <c:v>5.8156799999999997E-10</c:v>
                </c:pt>
                <c:pt idx="594">
                  <c:v>4.7893100000000003E-10</c:v>
                </c:pt>
                <c:pt idx="595">
                  <c:v>6.8419400000000003E-10</c:v>
                </c:pt>
                <c:pt idx="596">
                  <c:v>7.1839199999999995E-10</c:v>
                </c:pt>
                <c:pt idx="597">
                  <c:v>5.8156100000000001E-10</c:v>
                </c:pt>
                <c:pt idx="598">
                  <c:v>7.1840300000000005E-10</c:v>
                </c:pt>
                <c:pt idx="599">
                  <c:v>7.8682400000000001E-10</c:v>
                </c:pt>
                <c:pt idx="600">
                  <c:v>7.5260800000000003E-10</c:v>
                </c:pt>
                <c:pt idx="601">
                  <c:v>1.09471E-9</c:v>
                </c:pt>
                <c:pt idx="602">
                  <c:v>7.5260500000000001E-10</c:v>
                </c:pt>
                <c:pt idx="603">
                  <c:v>8.8943600000000005E-10</c:v>
                </c:pt>
                <c:pt idx="604">
                  <c:v>4.4472900000000002E-10</c:v>
                </c:pt>
                <c:pt idx="605">
                  <c:v>5.1314299999999997E-10</c:v>
                </c:pt>
                <c:pt idx="606">
                  <c:v>7.1841699999999996E-10</c:v>
                </c:pt>
                <c:pt idx="607">
                  <c:v>8.5523499999999999E-10</c:v>
                </c:pt>
                <c:pt idx="608">
                  <c:v>4.7893100000000003E-10</c:v>
                </c:pt>
                <c:pt idx="609">
                  <c:v>4.10527E-10</c:v>
                </c:pt>
                <c:pt idx="610">
                  <c:v>8.2103599999999996E-10</c:v>
                </c:pt>
                <c:pt idx="611">
                  <c:v>6.49985E-10</c:v>
                </c:pt>
                <c:pt idx="612">
                  <c:v>8.8944700000000004E-10</c:v>
                </c:pt>
                <c:pt idx="613">
                  <c:v>5.13146E-10</c:v>
                </c:pt>
                <c:pt idx="614">
                  <c:v>6.49985E-10</c:v>
                </c:pt>
                <c:pt idx="615">
                  <c:v>7.1839900000000001E-10</c:v>
                </c:pt>
                <c:pt idx="616">
                  <c:v>4.4471800000000002E-10</c:v>
                </c:pt>
                <c:pt idx="617">
                  <c:v>4.1051600000000001E-10</c:v>
                </c:pt>
                <c:pt idx="618">
                  <c:v>6.4998199999999998E-10</c:v>
                </c:pt>
                <c:pt idx="619">
                  <c:v>5.8155399999999995E-10</c:v>
                </c:pt>
                <c:pt idx="620">
                  <c:v>4.7893799999999999E-10</c:v>
                </c:pt>
                <c:pt idx="621">
                  <c:v>7.8681300000000002E-10</c:v>
                </c:pt>
                <c:pt idx="622">
                  <c:v>6.15766E-10</c:v>
                </c:pt>
                <c:pt idx="623">
                  <c:v>6.1577299999999996E-10</c:v>
                </c:pt>
                <c:pt idx="624">
                  <c:v>5.8156100000000001E-10</c:v>
                </c:pt>
                <c:pt idx="625">
                  <c:v>5.81571E-10</c:v>
                </c:pt>
                <c:pt idx="626">
                  <c:v>6.15766E-10</c:v>
                </c:pt>
                <c:pt idx="627">
                  <c:v>7.8682400000000001E-10</c:v>
                </c:pt>
                <c:pt idx="628">
                  <c:v>7.8683099999999997E-10</c:v>
                </c:pt>
                <c:pt idx="629">
                  <c:v>6.4998199999999998E-10</c:v>
                </c:pt>
                <c:pt idx="630">
                  <c:v>6.1576900000000003E-10</c:v>
                </c:pt>
                <c:pt idx="631">
                  <c:v>7.5260500000000001E-10</c:v>
                </c:pt>
                <c:pt idx="632">
                  <c:v>4.4471800000000002E-10</c:v>
                </c:pt>
                <c:pt idx="633">
                  <c:v>6.84191E-10</c:v>
                </c:pt>
                <c:pt idx="634">
                  <c:v>6.4997500000000002E-10</c:v>
                </c:pt>
                <c:pt idx="635">
                  <c:v>5.8155699999999998E-10</c:v>
                </c:pt>
                <c:pt idx="636">
                  <c:v>3.4210900000000001E-10</c:v>
                </c:pt>
                <c:pt idx="637">
                  <c:v>5.1315000000000003E-10</c:v>
                </c:pt>
                <c:pt idx="638">
                  <c:v>4.4472200000000001E-10</c:v>
                </c:pt>
                <c:pt idx="639">
                  <c:v>7.5262900000000001E-10</c:v>
                </c:pt>
                <c:pt idx="640">
                  <c:v>3.07883E-10</c:v>
                </c:pt>
                <c:pt idx="641">
                  <c:v>3.7632499999999999E-10</c:v>
                </c:pt>
                <c:pt idx="642">
                  <c:v>4.7893799999999999E-10</c:v>
                </c:pt>
                <c:pt idx="643">
                  <c:v>5.13146E-10</c:v>
                </c:pt>
                <c:pt idx="644">
                  <c:v>7.8682400000000001E-10</c:v>
                </c:pt>
                <c:pt idx="645">
                  <c:v>4.4472499999999998E-10</c:v>
                </c:pt>
                <c:pt idx="646">
                  <c:v>7.5260500000000001E-10</c:v>
                </c:pt>
                <c:pt idx="647">
                  <c:v>6.4998199999999998E-10</c:v>
                </c:pt>
                <c:pt idx="648">
                  <c:v>7.1839900000000001E-10</c:v>
                </c:pt>
                <c:pt idx="649">
                  <c:v>5.1313900000000004E-10</c:v>
                </c:pt>
                <c:pt idx="650">
                  <c:v>8.8945800000000003E-10</c:v>
                </c:pt>
                <c:pt idx="651">
                  <c:v>8.2103300000000003E-10</c:v>
                </c:pt>
                <c:pt idx="652">
                  <c:v>7.8682800000000005E-10</c:v>
                </c:pt>
                <c:pt idx="653">
                  <c:v>5.81571E-10</c:v>
                </c:pt>
                <c:pt idx="654">
                  <c:v>5.4734500000000004E-10</c:v>
                </c:pt>
                <c:pt idx="655">
                  <c:v>7.5260500000000001E-10</c:v>
                </c:pt>
                <c:pt idx="656">
                  <c:v>6.4998199999999998E-10</c:v>
                </c:pt>
                <c:pt idx="657">
                  <c:v>7.8681699999999995E-10</c:v>
                </c:pt>
                <c:pt idx="658">
                  <c:v>7.8683800000000003E-10</c:v>
                </c:pt>
                <c:pt idx="659">
                  <c:v>5.4734500000000004E-10</c:v>
                </c:pt>
                <c:pt idx="660">
                  <c:v>7.1839599999999999E-10</c:v>
                </c:pt>
                <c:pt idx="661">
                  <c:v>7.1839900000000001E-10</c:v>
                </c:pt>
                <c:pt idx="662">
                  <c:v>7.8682400000000001E-10</c:v>
                </c:pt>
                <c:pt idx="663">
                  <c:v>5.4735199999999999E-10</c:v>
                </c:pt>
                <c:pt idx="664">
                  <c:v>4.4473600000000002E-10</c:v>
                </c:pt>
                <c:pt idx="665">
                  <c:v>8.2103599999999996E-10</c:v>
                </c:pt>
                <c:pt idx="666">
                  <c:v>7.1840300000000005E-10</c:v>
                </c:pt>
                <c:pt idx="667">
                  <c:v>7.8681300000000002E-10</c:v>
                </c:pt>
                <c:pt idx="668">
                  <c:v>4.4472499999999998E-10</c:v>
                </c:pt>
                <c:pt idx="669">
                  <c:v>5.4734500000000004E-10</c:v>
                </c:pt>
                <c:pt idx="670">
                  <c:v>8.2103300000000003E-10</c:v>
                </c:pt>
                <c:pt idx="671">
                  <c:v>5.8156100000000001E-10</c:v>
                </c:pt>
                <c:pt idx="672">
                  <c:v>6.4998199999999998E-10</c:v>
                </c:pt>
                <c:pt idx="673">
                  <c:v>3.7630400000000002E-10</c:v>
                </c:pt>
                <c:pt idx="674">
                  <c:v>4.7893799999999999E-10</c:v>
                </c:pt>
                <c:pt idx="675">
                  <c:v>4.1051600000000001E-10</c:v>
                </c:pt>
                <c:pt idx="676">
                  <c:v>7.1840300000000005E-10</c:v>
                </c:pt>
                <c:pt idx="677">
                  <c:v>5.8156799999999997E-10</c:v>
                </c:pt>
                <c:pt idx="678">
                  <c:v>4.1052300000000002E-10</c:v>
                </c:pt>
                <c:pt idx="679">
                  <c:v>3.4209899999999998E-10</c:v>
                </c:pt>
                <c:pt idx="680">
                  <c:v>7.1841699999999996E-10</c:v>
                </c:pt>
                <c:pt idx="681">
                  <c:v>5.4735899999999995E-10</c:v>
                </c:pt>
                <c:pt idx="682">
                  <c:v>5.4735899999999995E-10</c:v>
                </c:pt>
                <c:pt idx="683">
                  <c:v>8.2103999999999999E-10</c:v>
                </c:pt>
                <c:pt idx="684">
                  <c:v>6.8418699999999997E-10</c:v>
                </c:pt>
                <c:pt idx="685">
                  <c:v>5.8156400000000004E-10</c:v>
                </c:pt>
                <c:pt idx="686">
                  <c:v>5.4735500000000002E-10</c:v>
                </c:pt>
                <c:pt idx="687">
                  <c:v>3.7630400000000002E-10</c:v>
                </c:pt>
                <c:pt idx="688">
                  <c:v>5.8156799999999997E-10</c:v>
                </c:pt>
                <c:pt idx="689">
                  <c:v>7.1840300000000005E-10</c:v>
                </c:pt>
                <c:pt idx="690">
                  <c:v>6.1576900000000003E-10</c:v>
                </c:pt>
                <c:pt idx="691">
                  <c:v>7.1840300000000005E-10</c:v>
                </c:pt>
                <c:pt idx="692">
                  <c:v>6.4997500000000002E-10</c:v>
                </c:pt>
                <c:pt idx="693">
                  <c:v>3.42095E-10</c:v>
                </c:pt>
                <c:pt idx="694">
                  <c:v>6.49985E-10</c:v>
                </c:pt>
                <c:pt idx="695">
                  <c:v>4.7893399999999995E-10</c:v>
                </c:pt>
                <c:pt idx="696">
                  <c:v>3.7629700000000001E-10</c:v>
                </c:pt>
                <c:pt idx="697">
                  <c:v>4.1051299999999999E-10</c:v>
                </c:pt>
                <c:pt idx="698">
                  <c:v>7.8681E-10</c:v>
                </c:pt>
                <c:pt idx="699">
                  <c:v>5.4735500000000002E-10</c:v>
                </c:pt>
                <c:pt idx="700">
                  <c:v>1.36835E-10</c:v>
                </c:pt>
                <c:pt idx="701">
                  <c:v>5.1313199999999998E-10</c:v>
                </c:pt>
                <c:pt idx="702">
                  <c:v>5.4734799999999996E-10</c:v>
                </c:pt>
                <c:pt idx="703">
                  <c:v>6.1579E-10</c:v>
                </c:pt>
                <c:pt idx="704">
                  <c:v>8.5523099999999996E-10</c:v>
                </c:pt>
                <c:pt idx="705">
                  <c:v>7.5260500000000001E-10</c:v>
                </c:pt>
                <c:pt idx="706">
                  <c:v>4.4472499999999998E-10</c:v>
                </c:pt>
                <c:pt idx="707">
                  <c:v>7.8682800000000005E-10</c:v>
                </c:pt>
                <c:pt idx="708">
                  <c:v>5.1313600000000002E-10</c:v>
                </c:pt>
                <c:pt idx="709">
                  <c:v>3.4208799999999999E-10</c:v>
                </c:pt>
                <c:pt idx="710">
                  <c:v>4.7893100000000003E-10</c:v>
                </c:pt>
                <c:pt idx="711">
                  <c:v>4.1051600000000001E-10</c:v>
                </c:pt>
                <c:pt idx="712">
                  <c:v>5.1313900000000004E-10</c:v>
                </c:pt>
                <c:pt idx="713">
                  <c:v>5.1314299999999997E-10</c:v>
                </c:pt>
                <c:pt idx="714">
                  <c:v>6.15766E-10</c:v>
                </c:pt>
                <c:pt idx="715">
                  <c:v>5.4735500000000002E-10</c:v>
                </c:pt>
                <c:pt idx="716">
                  <c:v>8.2103300000000003E-10</c:v>
                </c:pt>
                <c:pt idx="717">
                  <c:v>4.1051299999999999E-10</c:v>
                </c:pt>
                <c:pt idx="718">
                  <c:v>6.8419799999999996E-10</c:v>
                </c:pt>
                <c:pt idx="719">
                  <c:v>3.7631500000000001E-10</c:v>
                </c:pt>
                <c:pt idx="720">
                  <c:v>4.7893399999999995E-10</c:v>
                </c:pt>
                <c:pt idx="721">
                  <c:v>7.8681699999999995E-10</c:v>
                </c:pt>
                <c:pt idx="722">
                  <c:v>4.7894799999999997E-10</c:v>
                </c:pt>
                <c:pt idx="723">
                  <c:v>5.81571E-10</c:v>
                </c:pt>
                <c:pt idx="724">
                  <c:v>7.1841300000000003E-10</c:v>
                </c:pt>
                <c:pt idx="725">
                  <c:v>7.8682400000000001E-10</c:v>
                </c:pt>
                <c:pt idx="726">
                  <c:v>4.7892699999999999E-10</c:v>
                </c:pt>
                <c:pt idx="727">
                  <c:v>5.1313600000000002E-10</c:v>
                </c:pt>
                <c:pt idx="728">
                  <c:v>6.1577599999999998E-10</c:v>
                </c:pt>
                <c:pt idx="729">
                  <c:v>6.15766E-10</c:v>
                </c:pt>
                <c:pt idx="730">
                  <c:v>5.8157799999999995E-10</c:v>
                </c:pt>
                <c:pt idx="731">
                  <c:v>5.13146E-10</c:v>
                </c:pt>
                <c:pt idx="732">
                  <c:v>6.8419400000000003E-10</c:v>
                </c:pt>
                <c:pt idx="733">
                  <c:v>7.5260800000000003E-10</c:v>
                </c:pt>
                <c:pt idx="734">
                  <c:v>5.4734500000000004E-10</c:v>
                </c:pt>
                <c:pt idx="735">
                  <c:v>3.7630400000000002E-10</c:v>
                </c:pt>
                <c:pt idx="736">
                  <c:v>6.8419400000000003E-10</c:v>
                </c:pt>
                <c:pt idx="737">
                  <c:v>7.8682400000000001E-10</c:v>
                </c:pt>
                <c:pt idx="738">
                  <c:v>3.7630099999999999E-10</c:v>
                </c:pt>
                <c:pt idx="739">
                  <c:v>7.1838900000000003E-10</c:v>
                </c:pt>
                <c:pt idx="740">
                  <c:v>7.5261900000000002E-10</c:v>
                </c:pt>
                <c:pt idx="741">
                  <c:v>4.44739E-10</c:v>
                </c:pt>
                <c:pt idx="742">
                  <c:v>5.1313900000000004E-10</c:v>
                </c:pt>
                <c:pt idx="743">
                  <c:v>7.8683800000000003E-10</c:v>
                </c:pt>
                <c:pt idx="744">
                  <c:v>5.1314299999999997E-10</c:v>
                </c:pt>
                <c:pt idx="745">
                  <c:v>4.4472900000000002E-10</c:v>
                </c:pt>
                <c:pt idx="746">
                  <c:v>7.5261499999999999E-10</c:v>
                </c:pt>
                <c:pt idx="747">
                  <c:v>5.4734799999999996E-10</c:v>
                </c:pt>
                <c:pt idx="748">
                  <c:v>6.8419400000000003E-10</c:v>
                </c:pt>
                <c:pt idx="749">
                  <c:v>4.4472200000000001E-10</c:v>
                </c:pt>
                <c:pt idx="750">
                  <c:v>7.8681300000000002E-10</c:v>
                </c:pt>
                <c:pt idx="751">
                  <c:v>6.1576900000000003E-10</c:v>
                </c:pt>
                <c:pt idx="752">
                  <c:v>6.1576900000000003E-10</c:v>
                </c:pt>
                <c:pt idx="753">
                  <c:v>4.4473199999999999E-10</c:v>
                </c:pt>
                <c:pt idx="754">
                  <c:v>7.5260500000000001E-10</c:v>
                </c:pt>
                <c:pt idx="755">
                  <c:v>4.7893799999999999E-10</c:v>
                </c:pt>
                <c:pt idx="756">
                  <c:v>7.5260099999999997E-10</c:v>
                </c:pt>
                <c:pt idx="757">
                  <c:v>3.7630400000000002E-10</c:v>
                </c:pt>
                <c:pt idx="758">
                  <c:v>1.7104399999999999E-10</c:v>
                </c:pt>
                <c:pt idx="759">
                  <c:v>6.4997500000000002E-10</c:v>
                </c:pt>
                <c:pt idx="760">
                  <c:v>7.5261199999999996E-10</c:v>
                </c:pt>
                <c:pt idx="761">
                  <c:v>4.4472200000000001E-10</c:v>
                </c:pt>
                <c:pt idx="762">
                  <c:v>4.7893399999999995E-10</c:v>
                </c:pt>
                <c:pt idx="763">
                  <c:v>5.4735500000000002E-10</c:v>
                </c:pt>
                <c:pt idx="764">
                  <c:v>6.4999199999999996E-10</c:v>
                </c:pt>
                <c:pt idx="765">
                  <c:v>5.4735500000000002E-10</c:v>
                </c:pt>
                <c:pt idx="766">
                  <c:v>5.8155399999999995E-10</c:v>
                </c:pt>
                <c:pt idx="767">
                  <c:v>4.4471800000000002E-10</c:v>
                </c:pt>
                <c:pt idx="768">
                  <c:v>4.44715E-10</c:v>
                </c:pt>
                <c:pt idx="769">
                  <c:v>4.7893799999999999E-10</c:v>
                </c:pt>
                <c:pt idx="770">
                  <c:v>5.8156100000000001E-10</c:v>
                </c:pt>
                <c:pt idx="771">
                  <c:v>3.4208799999999999E-10</c:v>
                </c:pt>
                <c:pt idx="772">
                  <c:v>5.1313900000000004E-10</c:v>
                </c:pt>
                <c:pt idx="773">
                  <c:v>5.4735500000000002E-10</c:v>
                </c:pt>
                <c:pt idx="774">
                  <c:v>6.8418400000000004E-10</c:v>
                </c:pt>
                <c:pt idx="775">
                  <c:v>3.7630400000000002E-10</c:v>
                </c:pt>
                <c:pt idx="776">
                  <c:v>6.1577599999999998E-10</c:v>
                </c:pt>
                <c:pt idx="777">
                  <c:v>6.1577299999999996E-10</c:v>
                </c:pt>
                <c:pt idx="778">
                  <c:v>5.4735899999999995E-10</c:v>
                </c:pt>
                <c:pt idx="779">
                  <c:v>6.4999199999999996E-10</c:v>
                </c:pt>
                <c:pt idx="780">
                  <c:v>4.1051299999999999E-10</c:v>
                </c:pt>
                <c:pt idx="781">
                  <c:v>3.76308E-10</c:v>
                </c:pt>
                <c:pt idx="782">
                  <c:v>5.4735199999999999E-10</c:v>
                </c:pt>
                <c:pt idx="783">
                  <c:v>3.42095E-10</c:v>
                </c:pt>
                <c:pt idx="784">
                  <c:v>6.84191E-10</c:v>
                </c:pt>
                <c:pt idx="785">
                  <c:v>6.4998900000000004E-10</c:v>
                </c:pt>
                <c:pt idx="786">
                  <c:v>5.1313600000000002E-10</c:v>
                </c:pt>
                <c:pt idx="787">
                  <c:v>6.15766E-10</c:v>
                </c:pt>
                <c:pt idx="788">
                  <c:v>4.7893100000000003E-10</c:v>
                </c:pt>
                <c:pt idx="789">
                  <c:v>2.3946500000000001E-10</c:v>
                </c:pt>
                <c:pt idx="790">
                  <c:v>6.1576900000000003E-10</c:v>
                </c:pt>
                <c:pt idx="791">
                  <c:v>7.1839900000000001E-10</c:v>
                </c:pt>
                <c:pt idx="792">
                  <c:v>5.8156400000000004E-10</c:v>
                </c:pt>
                <c:pt idx="793">
                  <c:v>5.4735500000000002E-10</c:v>
                </c:pt>
                <c:pt idx="794">
                  <c:v>6.49985E-10</c:v>
                </c:pt>
                <c:pt idx="795">
                  <c:v>5.8156400000000004E-10</c:v>
                </c:pt>
                <c:pt idx="796">
                  <c:v>4.1051600000000001E-10</c:v>
                </c:pt>
                <c:pt idx="797">
                  <c:v>7.1840300000000005E-10</c:v>
                </c:pt>
                <c:pt idx="798">
                  <c:v>4.7893399999999995E-10</c:v>
                </c:pt>
                <c:pt idx="799">
                  <c:v>3.0787900000000002E-10</c:v>
                </c:pt>
                <c:pt idx="800">
                  <c:v>4.7892699999999999E-10</c:v>
                </c:pt>
                <c:pt idx="801">
                  <c:v>5.8156100000000001E-10</c:v>
                </c:pt>
                <c:pt idx="802">
                  <c:v>5.81571E-10</c:v>
                </c:pt>
                <c:pt idx="803">
                  <c:v>7.5262900000000001E-10</c:v>
                </c:pt>
                <c:pt idx="804">
                  <c:v>5.8155399999999995E-10</c:v>
                </c:pt>
                <c:pt idx="805">
                  <c:v>5.1313600000000002E-10</c:v>
                </c:pt>
                <c:pt idx="806">
                  <c:v>5.4735500000000002E-10</c:v>
                </c:pt>
                <c:pt idx="807">
                  <c:v>5.4735500000000002E-10</c:v>
                </c:pt>
                <c:pt idx="808">
                  <c:v>4.7893799999999999E-10</c:v>
                </c:pt>
                <c:pt idx="809">
                  <c:v>7.5262599999999998E-10</c:v>
                </c:pt>
                <c:pt idx="810">
                  <c:v>3.7630099999999999E-10</c:v>
                </c:pt>
                <c:pt idx="811">
                  <c:v>5.4734500000000004E-10</c:v>
                </c:pt>
                <c:pt idx="812">
                  <c:v>5.4734500000000004E-10</c:v>
                </c:pt>
                <c:pt idx="813">
                  <c:v>6.49985E-10</c:v>
                </c:pt>
                <c:pt idx="814">
                  <c:v>4.1051600000000001E-10</c:v>
                </c:pt>
                <c:pt idx="815">
                  <c:v>4.10509E-10</c:v>
                </c:pt>
                <c:pt idx="816">
                  <c:v>4.10509E-10</c:v>
                </c:pt>
                <c:pt idx="817">
                  <c:v>6.1576900000000003E-10</c:v>
                </c:pt>
                <c:pt idx="818">
                  <c:v>7.8681699999999995E-10</c:v>
                </c:pt>
                <c:pt idx="819">
                  <c:v>4.7892699999999999E-10</c:v>
                </c:pt>
                <c:pt idx="820">
                  <c:v>6.49985E-10</c:v>
                </c:pt>
                <c:pt idx="821">
                  <c:v>4.7892399999999997E-10</c:v>
                </c:pt>
                <c:pt idx="822">
                  <c:v>3.4210900000000001E-10</c:v>
                </c:pt>
                <c:pt idx="823">
                  <c:v>3.7630099999999999E-10</c:v>
                </c:pt>
                <c:pt idx="824">
                  <c:v>8.5526300000000003E-10</c:v>
                </c:pt>
                <c:pt idx="825">
                  <c:v>7.8682099999999999E-10</c:v>
                </c:pt>
                <c:pt idx="826">
                  <c:v>5.8156799999999997E-10</c:v>
                </c:pt>
                <c:pt idx="827">
                  <c:v>4.4472200000000001E-10</c:v>
                </c:pt>
                <c:pt idx="828">
                  <c:v>6.8419799999999996E-10</c:v>
                </c:pt>
                <c:pt idx="829">
                  <c:v>7.5260500000000001E-10</c:v>
                </c:pt>
                <c:pt idx="830">
                  <c:v>5.4735500000000002E-10</c:v>
                </c:pt>
                <c:pt idx="831">
                  <c:v>6.1578000000000002E-10</c:v>
                </c:pt>
                <c:pt idx="832">
                  <c:v>5.4734500000000004E-10</c:v>
                </c:pt>
                <c:pt idx="833">
                  <c:v>3.4209200000000002E-10</c:v>
                </c:pt>
                <c:pt idx="834">
                  <c:v>4.1051299999999999E-10</c:v>
                </c:pt>
                <c:pt idx="835">
                  <c:v>4.4472200000000001E-10</c:v>
                </c:pt>
                <c:pt idx="836">
                  <c:v>3.42095E-10</c:v>
                </c:pt>
                <c:pt idx="837">
                  <c:v>3.0788599999999997E-10</c:v>
                </c:pt>
                <c:pt idx="838">
                  <c:v>6.4997099999999999E-10</c:v>
                </c:pt>
                <c:pt idx="839">
                  <c:v>7.5261900000000002E-10</c:v>
                </c:pt>
                <c:pt idx="840">
                  <c:v>6.4998199999999998E-10</c:v>
                </c:pt>
                <c:pt idx="841">
                  <c:v>7.5261199999999996E-10</c:v>
                </c:pt>
                <c:pt idx="842">
                  <c:v>6.1576900000000003E-10</c:v>
                </c:pt>
                <c:pt idx="843">
                  <c:v>5.1313900000000004E-10</c:v>
                </c:pt>
                <c:pt idx="844">
                  <c:v>4.7892699999999999E-10</c:v>
                </c:pt>
                <c:pt idx="845">
                  <c:v>7.1841E-10</c:v>
                </c:pt>
                <c:pt idx="846">
                  <c:v>3.0788599999999997E-10</c:v>
                </c:pt>
                <c:pt idx="847">
                  <c:v>5.8155399999999995E-10</c:v>
                </c:pt>
                <c:pt idx="848">
                  <c:v>5.1314299999999997E-10</c:v>
                </c:pt>
                <c:pt idx="849">
                  <c:v>4.7894799999999997E-10</c:v>
                </c:pt>
                <c:pt idx="850">
                  <c:v>4.7893100000000003E-10</c:v>
                </c:pt>
                <c:pt idx="851">
                  <c:v>7.1839599999999999E-10</c:v>
                </c:pt>
                <c:pt idx="852">
                  <c:v>3.7630400000000002E-10</c:v>
                </c:pt>
                <c:pt idx="853">
                  <c:v>3.7629700000000001E-10</c:v>
                </c:pt>
                <c:pt idx="854">
                  <c:v>5.4735199999999999E-10</c:v>
                </c:pt>
                <c:pt idx="855">
                  <c:v>5.1314299999999997E-10</c:v>
                </c:pt>
                <c:pt idx="856">
                  <c:v>4.4472900000000002E-10</c:v>
                </c:pt>
                <c:pt idx="857">
                  <c:v>5.1313199999999998E-10</c:v>
                </c:pt>
                <c:pt idx="858">
                  <c:v>3.42095E-10</c:v>
                </c:pt>
                <c:pt idx="859">
                  <c:v>6.1577299999999996E-10</c:v>
                </c:pt>
                <c:pt idx="860">
                  <c:v>4.7893100000000003E-10</c:v>
                </c:pt>
                <c:pt idx="861">
                  <c:v>4.7892699999999999E-10</c:v>
                </c:pt>
                <c:pt idx="862">
                  <c:v>6.49996E-10</c:v>
                </c:pt>
                <c:pt idx="863">
                  <c:v>8.8944700000000004E-10</c:v>
                </c:pt>
                <c:pt idx="864">
                  <c:v>5.8155399999999995E-10</c:v>
                </c:pt>
                <c:pt idx="865">
                  <c:v>6.4998900000000004E-10</c:v>
                </c:pt>
                <c:pt idx="866">
                  <c:v>5.4735500000000002E-10</c:v>
                </c:pt>
                <c:pt idx="867">
                  <c:v>4.4472200000000001E-10</c:v>
                </c:pt>
                <c:pt idx="868">
                  <c:v>3.4209899999999998E-10</c:v>
                </c:pt>
                <c:pt idx="869">
                  <c:v>5.8156100000000001E-10</c:v>
                </c:pt>
                <c:pt idx="870">
                  <c:v>6.1578000000000002E-10</c:v>
                </c:pt>
                <c:pt idx="871">
                  <c:v>5.4734500000000004E-10</c:v>
                </c:pt>
                <c:pt idx="872">
                  <c:v>4.4472200000000001E-10</c:v>
                </c:pt>
                <c:pt idx="873">
                  <c:v>4.7894799999999997E-10</c:v>
                </c:pt>
                <c:pt idx="874">
                  <c:v>3.42102E-10</c:v>
                </c:pt>
                <c:pt idx="875">
                  <c:v>3.76308E-10</c:v>
                </c:pt>
                <c:pt idx="876">
                  <c:v>4.1051299999999999E-10</c:v>
                </c:pt>
                <c:pt idx="877">
                  <c:v>5.4737299999999997E-10</c:v>
                </c:pt>
                <c:pt idx="878">
                  <c:v>7.5262599999999998E-10</c:v>
                </c:pt>
                <c:pt idx="879">
                  <c:v>5.8156100000000001E-10</c:v>
                </c:pt>
                <c:pt idx="880">
                  <c:v>6.8418699999999997E-10</c:v>
                </c:pt>
                <c:pt idx="881">
                  <c:v>7.1839599999999999E-10</c:v>
                </c:pt>
                <c:pt idx="882">
                  <c:v>5.4736600000000001E-10</c:v>
                </c:pt>
                <c:pt idx="883">
                  <c:v>7.5260800000000003E-10</c:v>
                </c:pt>
                <c:pt idx="884">
                  <c:v>4.1051299999999999E-10</c:v>
                </c:pt>
                <c:pt idx="885">
                  <c:v>3.7630099999999999E-10</c:v>
                </c:pt>
                <c:pt idx="886">
                  <c:v>4.7892699999999999E-10</c:v>
                </c:pt>
                <c:pt idx="887">
                  <c:v>5.1313600000000002E-10</c:v>
                </c:pt>
                <c:pt idx="888">
                  <c:v>3.7630099999999999E-10</c:v>
                </c:pt>
                <c:pt idx="889">
                  <c:v>5.81571E-10</c:v>
                </c:pt>
                <c:pt idx="890">
                  <c:v>2.05263E-10</c:v>
                </c:pt>
                <c:pt idx="891">
                  <c:v>5.4735199999999999E-10</c:v>
                </c:pt>
                <c:pt idx="892">
                  <c:v>5.4734500000000004E-10</c:v>
                </c:pt>
                <c:pt idx="893">
                  <c:v>4.1051999999999999E-10</c:v>
                </c:pt>
                <c:pt idx="894">
                  <c:v>6.4997500000000002E-10</c:v>
                </c:pt>
                <c:pt idx="895">
                  <c:v>5.8155699999999998E-10</c:v>
                </c:pt>
                <c:pt idx="896">
                  <c:v>8.2104700000000005E-10</c:v>
                </c:pt>
                <c:pt idx="897">
                  <c:v>6.4997500000000002E-10</c:v>
                </c:pt>
                <c:pt idx="898">
                  <c:v>3.7630400000000002E-10</c:v>
                </c:pt>
                <c:pt idx="899">
                  <c:v>6.8420800000000004E-10</c:v>
                </c:pt>
                <c:pt idx="900">
                  <c:v>8.8944999999999996E-10</c:v>
                </c:pt>
                <c:pt idx="901">
                  <c:v>4.10509E-10</c:v>
                </c:pt>
                <c:pt idx="902">
                  <c:v>7.8682400000000001E-10</c:v>
                </c:pt>
                <c:pt idx="903">
                  <c:v>2.0525299999999999E-10</c:v>
                </c:pt>
                <c:pt idx="904">
                  <c:v>4.7893399999999995E-10</c:v>
                </c:pt>
                <c:pt idx="905">
                  <c:v>4.44715E-10</c:v>
                </c:pt>
                <c:pt idx="906">
                  <c:v>5.1315000000000003E-10</c:v>
                </c:pt>
                <c:pt idx="907">
                  <c:v>4.10509E-10</c:v>
                </c:pt>
                <c:pt idx="908">
                  <c:v>3.7630099999999999E-10</c:v>
                </c:pt>
                <c:pt idx="909">
                  <c:v>5.4735199999999999E-10</c:v>
                </c:pt>
                <c:pt idx="910">
                  <c:v>3.7631100000000003E-10</c:v>
                </c:pt>
                <c:pt idx="911">
                  <c:v>5.1314299999999997E-10</c:v>
                </c:pt>
                <c:pt idx="912">
                  <c:v>7.1839599999999999E-10</c:v>
                </c:pt>
                <c:pt idx="913">
                  <c:v>5.4736199999999998E-10</c:v>
                </c:pt>
                <c:pt idx="914">
                  <c:v>5.4735899999999995E-10</c:v>
                </c:pt>
                <c:pt idx="915">
                  <c:v>3.7630400000000002E-10</c:v>
                </c:pt>
                <c:pt idx="916">
                  <c:v>6.1577299999999996E-10</c:v>
                </c:pt>
                <c:pt idx="917">
                  <c:v>4.7893100000000003E-10</c:v>
                </c:pt>
                <c:pt idx="918">
                  <c:v>6.49985E-10</c:v>
                </c:pt>
                <c:pt idx="919">
                  <c:v>5.4736199999999998E-10</c:v>
                </c:pt>
                <c:pt idx="920">
                  <c:v>4.7892699999999999E-10</c:v>
                </c:pt>
                <c:pt idx="921">
                  <c:v>2.3946500000000001E-10</c:v>
                </c:pt>
                <c:pt idx="922">
                  <c:v>5.4734799999999996E-10</c:v>
                </c:pt>
                <c:pt idx="923">
                  <c:v>5.8156100000000001E-10</c:v>
                </c:pt>
                <c:pt idx="924">
                  <c:v>5.1313900000000004E-10</c:v>
                </c:pt>
                <c:pt idx="925">
                  <c:v>4.7894100000000001E-10</c:v>
                </c:pt>
                <c:pt idx="926">
                  <c:v>2.7367399999999998E-10</c:v>
                </c:pt>
                <c:pt idx="927">
                  <c:v>5.8157799999999995E-10</c:v>
                </c:pt>
                <c:pt idx="928">
                  <c:v>6.1578000000000002E-10</c:v>
                </c:pt>
                <c:pt idx="929">
                  <c:v>9.23673E-10</c:v>
                </c:pt>
                <c:pt idx="930">
                  <c:v>7.5261199999999996E-10</c:v>
                </c:pt>
                <c:pt idx="931">
                  <c:v>6.15766E-10</c:v>
                </c:pt>
                <c:pt idx="932">
                  <c:v>3.4209899999999998E-10</c:v>
                </c:pt>
                <c:pt idx="933">
                  <c:v>5.4735899999999995E-10</c:v>
                </c:pt>
                <c:pt idx="934">
                  <c:v>5.1314299999999997E-10</c:v>
                </c:pt>
                <c:pt idx="935">
                  <c:v>5.4734500000000004E-10</c:v>
                </c:pt>
                <c:pt idx="936">
                  <c:v>5.4734500000000004E-10</c:v>
                </c:pt>
                <c:pt idx="937">
                  <c:v>5.4735199999999999E-10</c:v>
                </c:pt>
                <c:pt idx="938">
                  <c:v>5.1313600000000002E-10</c:v>
                </c:pt>
                <c:pt idx="939">
                  <c:v>3.0787900000000002E-10</c:v>
                </c:pt>
                <c:pt idx="940">
                  <c:v>5.4734500000000004E-10</c:v>
                </c:pt>
                <c:pt idx="941">
                  <c:v>4.1051299999999999E-10</c:v>
                </c:pt>
                <c:pt idx="942">
                  <c:v>4.7893399999999995E-10</c:v>
                </c:pt>
                <c:pt idx="943">
                  <c:v>4.7893100000000003E-10</c:v>
                </c:pt>
                <c:pt idx="944">
                  <c:v>2.7367399999999998E-10</c:v>
                </c:pt>
                <c:pt idx="945">
                  <c:v>6.8419400000000003E-10</c:v>
                </c:pt>
                <c:pt idx="946">
                  <c:v>8.5525200000000004E-10</c:v>
                </c:pt>
                <c:pt idx="947">
                  <c:v>3.7629700000000001E-10</c:v>
                </c:pt>
                <c:pt idx="948">
                  <c:v>7.8681E-10</c:v>
                </c:pt>
                <c:pt idx="949">
                  <c:v>4.4471800000000002E-10</c:v>
                </c:pt>
                <c:pt idx="950">
                  <c:v>6.1577599999999998E-10</c:v>
                </c:pt>
                <c:pt idx="951">
                  <c:v>5.4735899999999995E-10</c:v>
                </c:pt>
                <c:pt idx="952">
                  <c:v>5.8156100000000001E-10</c:v>
                </c:pt>
                <c:pt idx="953">
                  <c:v>5.8156100000000001E-10</c:v>
                </c:pt>
                <c:pt idx="954">
                  <c:v>4.4472200000000001E-10</c:v>
                </c:pt>
                <c:pt idx="955">
                  <c:v>4.4472499999999998E-10</c:v>
                </c:pt>
                <c:pt idx="956">
                  <c:v>6.4997099999999999E-10</c:v>
                </c:pt>
                <c:pt idx="957">
                  <c:v>3.7631100000000003E-10</c:v>
                </c:pt>
                <c:pt idx="958">
                  <c:v>6.1577299999999996E-10</c:v>
                </c:pt>
                <c:pt idx="959">
                  <c:v>5.4735899999999995E-10</c:v>
                </c:pt>
                <c:pt idx="960">
                  <c:v>6.1577299999999996E-10</c:v>
                </c:pt>
                <c:pt idx="961">
                  <c:v>5.13146E-10</c:v>
                </c:pt>
                <c:pt idx="962">
                  <c:v>6.4998199999999998E-10</c:v>
                </c:pt>
                <c:pt idx="963">
                  <c:v>5.13146E-10</c:v>
                </c:pt>
                <c:pt idx="964">
                  <c:v>3.07883E-10</c:v>
                </c:pt>
                <c:pt idx="965">
                  <c:v>7.5262599999999998E-10</c:v>
                </c:pt>
                <c:pt idx="966">
                  <c:v>5.1313900000000004E-10</c:v>
                </c:pt>
                <c:pt idx="967">
                  <c:v>6.4997800000000005E-10</c:v>
                </c:pt>
                <c:pt idx="968">
                  <c:v>5.81571E-10</c:v>
                </c:pt>
                <c:pt idx="969">
                  <c:v>3.7630400000000002E-10</c:v>
                </c:pt>
                <c:pt idx="970">
                  <c:v>5.8156799999999997E-10</c:v>
                </c:pt>
                <c:pt idx="971">
                  <c:v>4.1050599999999998E-10</c:v>
                </c:pt>
                <c:pt idx="972">
                  <c:v>6.8419799999999996E-10</c:v>
                </c:pt>
                <c:pt idx="973">
                  <c:v>5.1313600000000002E-10</c:v>
                </c:pt>
                <c:pt idx="974">
                  <c:v>3.4208799999999999E-10</c:v>
                </c:pt>
                <c:pt idx="975">
                  <c:v>3.4209200000000002E-10</c:v>
                </c:pt>
                <c:pt idx="976">
                  <c:v>4.1051999999999999E-10</c:v>
                </c:pt>
                <c:pt idx="977">
                  <c:v>5.8155699999999998E-10</c:v>
                </c:pt>
                <c:pt idx="978">
                  <c:v>3.7630400000000002E-10</c:v>
                </c:pt>
                <c:pt idx="979">
                  <c:v>5.1313900000000004E-10</c:v>
                </c:pt>
                <c:pt idx="980">
                  <c:v>5.1314299999999997E-10</c:v>
                </c:pt>
                <c:pt idx="981">
                  <c:v>6.8420500000000002E-10</c:v>
                </c:pt>
                <c:pt idx="982">
                  <c:v>4.4473199999999999E-10</c:v>
                </c:pt>
                <c:pt idx="983">
                  <c:v>2.7367800000000001E-10</c:v>
                </c:pt>
                <c:pt idx="984">
                  <c:v>6.8418699999999997E-10</c:v>
                </c:pt>
                <c:pt idx="985">
                  <c:v>5.1315000000000003E-10</c:v>
                </c:pt>
                <c:pt idx="986">
                  <c:v>3.0789000000000001E-10</c:v>
                </c:pt>
                <c:pt idx="987">
                  <c:v>6.1576199999999997E-10</c:v>
                </c:pt>
                <c:pt idx="988">
                  <c:v>5.4737299999999997E-10</c:v>
                </c:pt>
                <c:pt idx="989">
                  <c:v>2.7367399999999998E-10</c:v>
                </c:pt>
                <c:pt idx="990">
                  <c:v>6.1578699999999997E-10</c:v>
                </c:pt>
                <c:pt idx="991">
                  <c:v>4.1052300000000002E-10</c:v>
                </c:pt>
                <c:pt idx="992">
                  <c:v>6.4997800000000005E-10</c:v>
                </c:pt>
                <c:pt idx="993">
                  <c:v>5.8156799999999997E-10</c:v>
                </c:pt>
                <c:pt idx="994">
                  <c:v>6.49985E-10</c:v>
                </c:pt>
                <c:pt idx="995">
                  <c:v>6.4997500000000002E-10</c:v>
                </c:pt>
                <c:pt idx="996">
                  <c:v>7.1840300000000005E-10</c:v>
                </c:pt>
                <c:pt idx="997">
                  <c:v>6.1578000000000002E-10</c:v>
                </c:pt>
                <c:pt idx="998">
                  <c:v>4.7894100000000001E-10</c:v>
                </c:pt>
                <c:pt idx="999">
                  <c:v>4.1051299999999999E-10</c:v>
                </c:pt>
                <c:pt idx="1000">
                  <c:v>5.13146E-10</c:v>
                </c:pt>
                <c:pt idx="1001">
                  <c:v>6.1577599999999998E-10</c:v>
                </c:pt>
                <c:pt idx="1002">
                  <c:v>6.1575900000000004E-10</c:v>
                </c:pt>
                <c:pt idx="1003">
                  <c:v>4.7893399999999995E-10</c:v>
                </c:pt>
                <c:pt idx="1004">
                  <c:v>8.2102599999999997E-10</c:v>
                </c:pt>
                <c:pt idx="1005">
                  <c:v>7.1841300000000003E-10</c:v>
                </c:pt>
                <c:pt idx="1006">
                  <c:v>5.1314299999999997E-10</c:v>
                </c:pt>
                <c:pt idx="1007">
                  <c:v>3.42095E-10</c:v>
                </c:pt>
                <c:pt idx="1008">
                  <c:v>4.4472499999999998E-10</c:v>
                </c:pt>
                <c:pt idx="1009">
                  <c:v>5.13146E-10</c:v>
                </c:pt>
                <c:pt idx="1010">
                  <c:v>5.4735199999999999E-10</c:v>
                </c:pt>
                <c:pt idx="1011">
                  <c:v>3.4208799999999999E-10</c:v>
                </c:pt>
                <c:pt idx="1012">
                  <c:v>2.3946500000000001E-10</c:v>
                </c:pt>
                <c:pt idx="1013">
                  <c:v>3.0788599999999997E-10</c:v>
                </c:pt>
                <c:pt idx="1014">
                  <c:v>3.0788599999999997E-10</c:v>
                </c:pt>
                <c:pt idx="1015">
                  <c:v>3.0788599999999997E-10</c:v>
                </c:pt>
                <c:pt idx="1016">
                  <c:v>5.1313900000000004E-10</c:v>
                </c:pt>
                <c:pt idx="1017">
                  <c:v>4.10509E-10</c:v>
                </c:pt>
                <c:pt idx="1018">
                  <c:v>5.1314299999999997E-10</c:v>
                </c:pt>
                <c:pt idx="1019">
                  <c:v>3.4209899999999998E-10</c:v>
                </c:pt>
                <c:pt idx="1020">
                  <c:v>3.42095E-10</c:v>
                </c:pt>
                <c:pt idx="1021">
                  <c:v>7.5260500000000001E-10</c:v>
                </c:pt>
                <c:pt idx="1022">
                  <c:v>5.4735199999999999E-10</c:v>
                </c:pt>
                <c:pt idx="1023">
                  <c:v>7.1839900000000001E-10</c:v>
                </c:pt>
                <c:pt idx="1024">
                  <c:v>5.13146E-10</c:v>
                </c:pt>
                <c:pt idx="1025">
                  <c:v>5.8156400000000004E-10</c:v>
                </c:pt>
                <c:pt idx="1026">
                  <c:v>2.0525299999999999E-10</c:v>
                </c:pt>
                <c:pt idx="1027">
                  <c:v>5.1314299999999997E-10</c:v>
                </c:pt>
                <c:pt idx="1028">
                  <c:v>4.4472200000000001E-10</c:v>
                </c:pt>
                <c:pt idx="1029">
                  <c:v>4.10509E-10</c:v>
                </c:pt>
                <c:pt idx="1030">
                  <c:v>4.7892699999999999E-10</c:v>
                </c:pt>
                <c:pt idx="1031">
                  <c:v>6.1576900000000003E-10</c:v>
                </c:pt>
                <c:pt idx="1032">
                  <c:v>4.4472200000000001E-10</c:v>
                </c:pt>
                <c:pt idx="1033">
                  <c:v>3.76308E-10</c:v>
                </c:pt>
                <c:pt idx="1034">
                  <c:v>5.8155399999999995E-10</c:v>
                </c:pt>
                <c:pt idx="1035">
                  <c:v>2.7367399999999998E-10</c:v>
                </c:pt>
                <c:pt idx="1036">
                  <c:v>5.8155699999999998E-10</c:v>
                </c:pt>
                <c:pt idx="1037">
                  <c:v>4.7892399999999997E-10</c:v>
                </c:pt>
                <c:pt idx="1038">
                  <c:v>4.7894500000000005E-10</c:v>
                </c:pt>
                <c:pt idx="1039">
                  <c:v>5.4736199999999998E-10</c:v>
                </c:pt>
                <c:pt idx="1040">
                  <c:v>4.7893799999999999E-10</c:v>
                </c:pt>
                <c:pt idx="1041">
                  <c:v>4.4472200000000001E-10</c:v>
                </c:pt>
                <c:pt idx="1042">
                  <c:v>3.4208799999999999E-10</c:v>
                </c:pt>
                <c:pt idx="1043">
                  <c:v>3.4209899999999998E-10</c:v>
                </c:pt>
                <c:pt idx="1044">
                  <c:v>3.0788599999999997E-10</c:v>
                </c:pt>
                <c:pt idx="1045">
                  <c:v>5.4734799999999996E-10</c:v>
                </c:pt>
                <c:pt idx="1046">
                  <c:v>3.7631100000000003E-10</c:v>
                </c:pt>
                <c:pt idx="1047">
                  <c:v>3.42095E-10</c:v>
                </c:pt>
                <c:pt idx="1048">
                  <c:v>5.8156400000000004E-10</c:v>
                </c:pt>
                <c:pt idx="1049">
                  <c:v>5.1313900000000004E-10</c:v>
                </c:pt>
                <c:pt idx="1050">
                  <c:v>5.8157500000000003E-10</c:v>
                </c:pt>
                <c:pt idx="1051">
                  <c:v>6.1576900000000003E-10</c:v>
                </c:pt>
                <c:pt idx="1052">
                  <c:v>5.4736199999999998E-10</c:v>
                </c:pt>
                <c:pt idx="1053">
                  <c:v>8.5523800000000002E-10</c:v>
                </c:pt>
                <c:pt idx="1054">
                  <c:v>6.1578000000000002E-10</c:v>
                </c:pt>
                <c:pt idx="1055">
                  <c:v>5.8155699999999998E-10</c:v>
                </c:pt>
                <c:pt idx="1056">
                  <c:v>5.1314299999999997E-10</c:v>
                </c:pt>
                <c:pt idx="1057">
                  <c:v>4.1051299999999999E-10</c:v>
                </c:pt>
                <c:pt idx="1058">
                  <c:v>5.8156799999999997E-10</c:v>
                </c:pt>
                <c:pt idx="1059">
                  <c:v>6.8419799999999996E-10</c:v>
                </c:pt>
                <c:pt idx="1060">
                  <c:v>3.42102E-10</c:v>
                </c:pt>
                <c:pt idx="1061">
                  <c:v>6.1576900000000003E-10</c:v>
                </c:pt>
                <c:pt idx="1062">
                  <c:v>6.49985E-10</c:v>
                </c:pt>
                <c:pt idx="1063">
                  <c:v>4.1050599999999998E-10</c:v>
                </c:pt>
                <c:pt idx="1064">
                  <c:v>6.8419799999999996E-10</c:v>
                </c:pt>
                <c:pt idx="1065">
                  <c:v>3.7630099999999999E-10</c:v>
                </c:pt>
                <c:pt idx="1066">
                  <c:v>3.7630099999999999E-10</c:v>
                </c:pt>
                <c:pt idx="1067">
                  <c:v>5.8155399999999995E-10</c:v>
                </c:pt>
                <c:pt idx="1068">
                  <c:v>3.42102E-10</c:v>
                </c:pt>
                <c:pt idx="1069">
                  <c:v>4.4472200000000001E-10</c:v>
                </c:pt>
                <c:pt idx="1070">
                  <c:v>4.4472499999999998E-10</c:v>
                </c:pt>
                <c:pt idx="1071">
                  <c:v>3.7631100000000003E-10</c:v>
                </c:pt>
                <c:pt idx="1072">
                  <c:v>6.4997099999999999E-10</c:v>
                </c:pt>
                <c:pt idx="1073">
                  <c:v>3.7630099999999999E-10</c:v>
                </c:pt>
                <c:pt idx="1074">
                  <c:v>6.49996E-10</c:v>
                </c:pt>
                <c:pt idx="1075">
                  <c:v>3.07883E-10</c:v>
                </c:pt>
                <c:pt idx="1076">
                  <c:v>6.4999900000000002E-10</c:v>
                </c:pt>
                <c:pt idx="1077">
                  <c:v>6.1577299999999996E-10</c:v>
                </c:pt>
                <c:pt idx="1078">
                  <c:v>4.4472499999999998E-10</c:v>
                </c:pt>
                <c:pt idx="1079">
                  <c:v>4.7893100000000003E-10</c:v>
                </c:pt>
                <c:pt idx="1080">
                  <c:v>5.1313900000000004E-10</c:v>
                </c:pt>
                <c:pt idx="1081">
                  <c:v>5.8156400000000004E-10</c:v>
                </c:pt>
                <c:pt idx="1082">
                  <c:v>5.4735500000000002E-10</c:v>
                </c:pt>
                <c:pt idx="1083">
                  <c:v>7.5261900000000002E-10</c:v>
                </c:pt>
                <c:pt idx="1084">
                  <c:v>4.4472200000000001E-10</c:v>
                </c:pt>
                <c:pt idx="1085">
                  <c:v>3.7630099999999999E-10</c:v>
                </c:pt>
                <c:pt idx="1086">
                  <c:v>5.1314299999999997E-10</c:v>
                </c:pt>
                <c:pt idx="1087">
                  <c:v>4.7894100000000001E-10</c:v>
                </c:pt>
                <c:pt idx="1088">
                  <c:v>4.4473199999999999E-10</c:v>
                </c:pt>
                <c:pt idx="1089">
                  <c:v>5.1314299999999997E-10</c:v>
                </c:pt>
                <c:pt idx="1090">
                  <c:v>7.8682099999999999E-10</c:v>
                </c:pt>
                <c:pt idx="1091">
                  <c:v>4.7893100000000003E-10</c:v>
                </c:pt>
                <c:pt idx="1092">
                  <c:v>3.4209200000000002E-10</c:v>
                </c:pt>
                <c:pt idx="1093">
                  <c:v>3.7630400000000002E-10</c:v>
                </c:pt>
                <c:pt idx="1094">
                  <c:v>4.10509E-10</c:v>
                </c:pt>
                <c:pt idx="1095">
                  <c:v>3.4208799999999999E-10</c:v>
                </c:pt>
                <c:pt idx="1096">
                  <c:v>2.3946199999999998E-10</c:v>
                </c:pt>
                <c:pt idx="1097">
                  <c:v>7.86835E-10</c:v>
                </c:pt>
                <c:pt idx="1098">
                  <c:v>4.7893399999999995E-10</c:v>
                </c:pt>
                <c:pt idx="1099">
                  <c:v>5.4736199999999998E-10</c:v>
                </c:pt>
                <c:pt idx="1100">
                  <c:v>5.1314299999999997E-10</c:v>
                </c:pt>
                <c:pt idx="1101">
                  <c:v>3.4209200000000002E-10</c:v>
                </c:pt>
                <c:pt idx="1102">
                  <c:v>5.4736900000000004E-10</c:v>
                </c:pt>
                <c:pt idx="1103">
                  <c:v>4.4471800000000002E-10</c:v>
                </c:pt>
                <c:pt idx="1104">
                  <c:v>3.07883E-10</c:v>
                </c:pt>
                <c:pt idx="1105">
                  <c:v>5.4736199999999998E-10</c:v>
                </c:pt>
                <c:pt idx="1106">
                  <c:v>5.1314299999999997E-10</c:v>
                </c:pt>
                <c:pt idx="1107">
                  <c:v>6.8418699999999997E-10</c:v>
                </c:pt>
                <c:pt idx="1108">
                  <c:v>7.8682099999999999E-10</c:v>
                </c:pt>
                <c:pt idx="1109">
                  <c:v>5.4734799999999996E-10</c:v>
                </c:pt>
                <c:pt idx="1110">
                  <c:v>6.1576199999999997E-10</c:v>
                </c:pt>
                <c:pt idx="1111">
                  <c:v>4.4473199999999999E-10</c:v>
                </c:pt>
                <c:pt idx="1112">
                  <c:v>4.4472200000000001E-10</c:v>
                </c:pt>
                <c:pt idx="1113">
                  <c:v>5.1315299999999995E-10</c:v>
                </c:pt>
                <c:pt idx="1114">
                  <c:v>4.44715E-10</c:v>
                </c:pt>
                <c:pt idx="1115">
                  <c:v>4.7892399999999997E-10</c:v>
                </c:pt>
                <c:pt idx="1116">
                  <c:v>3.0788599999999997E-10</c:v>
                </c:pt>
                <c:pt idx="1117">
                  <c:v>5.4736199999999998E-10</c:v>
                </c:pt>
                <c:pt idx="1118">
                  <c:v>2.3946199999999998E-10</c:v>
                </c:pt>
                <c:pt idx="1119">
                  <c:v>3.0788599999999997E-10</c:v>
                </c:pt>
                <c:pt idx="1120">
                  <c:v>5.1314299999999997E-10</c:v>
                </c:pt>
                <c:pt idx="1121">
                  <c:v>5.8156100000000001E-10</c:v>
                </c:pt>
                <c:pt idx="1122">
                  <c:v>5.8156100000000001E-10</c:v>
                </c:pt>
                <c:pt idx="1123">
                  <c:v>5.4734799999999996E-10</c:v>
                </c:pt>
                <c:pt idx="1124">
                  <c:v>6.1577599999999998E-10</c:v>
                </c:pt>
                <c:pt idx="1125">
                  <c:v>4.1051299999999999E-10</c:v>
                </c:pt>
                <c:pt idx="1126">
                  <c:v>5.4735899999999995E-10</c:v>
                </c:pt>
                <c:pt idx="1127">
                  <c:v>8.2101499999999998E-10</c:v>
                </c:pt>
                <c:pt idx="1128">
                  <c:v>5.81571E-10</c:v>
                </c:pt>
                <c:pt idx="1129">
                  <c:v>5.8158199999999999E-10</c:v>
                </c:pt>
                <c:pt idx="1130">
                  <c:v>5.47341E-10</c:v>
                </c:pt>
                <c:pt idx="1131">
                  <c:v>6.15766E-10</c:v>
                </c:pt>
                <c:pt idx="1132">
                  <c:v>2.3946899999999999E-10</c:v>
                </c:pt>
                <c:pt idx="1133">
                  <c:v>6.1578300000000004E-10</c:v>
                </c:pt>
                <c:pt idx="1134">
                  <c:v>4.4471800000000002E-10</c:v>
                </c:pt>
                <c:pt idx="1135">
                  <c:v>5.4735199999999999E-10</c:v>
                </c:pt>
                <c:pt idx="1136">
                  <c:v>5.1313600000000002E-10</c:v>
                </c:pt>
                <c:pt idx="1137">
                  <c:v>4.1051600000000001E-10</c:v>
                </c:pt>
                <c:pt idx="1138">
                  <c:v>5.81571E-10</c:v>
                </c:pt>
                <c:pt idx="1139">
                  <c:v>4.7894100000000001E-10</c:v>
                </c:pt>
                <c:pt idx="1140">
                  <c:v>5.4735199999999999E-10</c:v>
                </c:pt>
                <c:pt idx="1141">
                  <c:v>4.4473600000000002E-10</c:v>
                </c:pt>
                <c:pt idx="1142">
                  <c:v>4.7894500000000005E-10</c:v>
                </c:pt>
                <c:pt idx="1143">
                  <c:v>3.7630099999999999E-10</c:v>
                </c:pt>
                <c:pt idx="1144">
                  <c:v>6.4998900000000004E-10</c:v>
                </c:pt>
                <c:pt idx="1145">
                  <c:v>3.42102E-10</c:v>
                </c:pt>
                <c:pt idx="1146">
                  <c:v>2.7367399999999998E-10</c:v>
                </c:pt>
                <c:pt idx="1147">
                  <c:v>5.4735500000000002E-10</c:v>
                </c:pt>
                <c:pt idx="1148">
                  <c:v>2.0525299999999999E-10</c:v>
                </c:pt>
                <c:pt idx="1149">
                  <c:v>3.0787900000000002E-10</c:v>
                </c:pt>
                <c:pt idx="1150">
                  <c:v>2.7367399999999998E-10</c:v>
                </c:pt>
                <c:pt idx="1151">
                  <c:v>6.1577299999999996E-10</c:v>
                </c:pt>
                <c:pt idx="1152">
                  <c:v>5.4735199999999999E-10</c:v>
                </c:pt>
                <c:pt idx="1153">
                  <c:v>4.1050599999999998E-10</c:v>
                </c:pt>
                <c:pt idx="1154">
                  <c:v>5.4735500000000002E-10</c:v>
                </c:pt>
                <c:pt idx="1155">
                  <c:v>5.8156100000000001E-10</c:v>
                </c:pt>
                <c:pt idx="1156">
                  <c:v>5.1315000000000003E-10</c:v>
                </c:pt>
                <c:pt idx="1157">
                  <c:v>5.4734799999999996E-10</c:v>
                </c:pt>
                <c:pt idx="1158">
                  <c:v>4.1050599999999998E-10</c:v>
                </c:pt>
                <c:pt idx="1159">
                  <c:v>3.7630099999999999E-10</c:v>
                </c:pt>
                <c:pt idx="1160">
                  <c:v>4.10509E-10</c:v>
                </c:pt>
                <c:pt idx="1161">
                  <c:v>5.1313900000000004E-10</c:v>
                </c:pt>
                <c:pt idx="1162">
                  <c:v>4.7894100000000001E-10</c:v>
                </c:pt>
                <c:pt idx="1163">
                  <c:v>3.7631100000000003E-10</c:v>
                </c:pt>
                <c:pt idx="1164">
                  <c:v>6.8418000000000001E-10</c:v>
                </c:pt>
                <c:pt idx="1165">
                  <c:v>5.13146E-10</c:v>
                </c:pt>
                <c:pt idx="1166">
                  <c:v>4.1051999999999999E-10</c:v>
                </c:pt>
                <c:pt idx="1167">
                  <c:v>6.8418699999999997E-10</c:v>
                </c:pt>
                <c:pt idx="1168">
                  <c:v>3.4209200000000002E-10</c:v>
                </c:pt>
                <c:pt idx="1169">
                  <c:v>4.10509E-10</c:v>
                </c:pt>
                <c:pt idx="1170">
                  <c:v>6.4997800000000005E-10</c:v>
                </c:pt>
                <c:pt idx="1171">
                  <c:v>4.1051600000000001E-10</c:v>
                </c:pt>
                <c:pt idx="1172">
                  <c:v>4.4472499999999998E-10</c:v>
                </c:pt>
                <c:pt idx="1173">
                  <c:v>4.7893399999999995E-10</c:v>
                </c:pt>
                <c:pt idx="1174">
                  <c:v>6.15766E-10</c:v>
                </c:pt>
                <c:pt idx="1175">
                  <c:v>5.4736199999999998E-10</c:v>
                </c:pt>
                <c:pt idx="1176">
                  <c:v>5.1313900000000004E-10</c:v>
                </c:pt>
                <c:pt idx="1177">
                  <c:v>6.4997500000000002E-10</c:v>
                </c:pt>
                <c:pt idx="1178">
                  <c:v>4.4472499999999998E-10</c:v>
                </c:pt>
                <c:pt idx="1179">
                  <c:v>4.10509E-10</c:v>
                </c:pt>
                <c:pt idx="1180">
                  <c:v>7.1839900000000001E-10</c:v>
                </c:pt>
                <c:pt idx="1181">
                  <c:v>3.4209200000000002E-10</c:v>
                </c:pt>
                <c:pt idx="1182">
                  <c:v>5.8156400000000004E-10</c:v>
                </c:pt>
                <c:pt idx="1183">
                  <c:v>3.7629700000000001E-10</c:v>
                </c:pt>
                <c:pt idx="1184">
                  <c:v>4.4472200000000001E-10</c:v>
                </c:pt>
                <c:pt idx="1185">
                  <c:v>5.4735199999999999E-10</c:v>
                </c:pt>
                <c:pt idx="1186">
                  <c:v>4.10509E-10</c:v>
                </c:pt>
                <c:pt idx="1187">
                  <c:v>3.0787900000000002E-10</c:v>
                </c:pt>
                <c:pt idx="1188">
                  <c:v>6.1577599999999998E-10</c:v>
                </c:pt>
                <c:pt idx="1189">
                  <c:v>4.1051299999999999E-10</c:v>
                </c:pt>
                <c:pt idx="1190">
                  <c:v>4.10509E-10</c:v>
                </c:pt>
                <c:pt idx="1191">
                  <c:v>5.1314299999999997E-10</c:v>
                </c:pt>
                <c:pt idx="1192">
                  <c:v>4.1051299999999999E-10</c:v>
                </c:pt>
                <c:pt idx="1193">
                  <c:v>4.4472900000000002E-10</c:v>
                </c:pt>
                <c:pt idx="1194">
                  <c:v>5.8156799999999997E-10</c:v>
                </c:pt>
                <c:pt idx="1195">
                  <c:v>4.4472900000000002E-10</c:v>
                </c:pt>
                <c:pt idx="1196">
                  <c:v>5.8156100000000001E-10</c:v>
                </c:pt>
                <c:pt idx="1197">
                  <c:v>6.4997500000000002E-10</c:v>
                </c:pt>
                <c:pt idx="1198">
                  <c:v>4.4473199999999999E-10</c:v>
                </c:pt>
                <c:pt idx="1199">
                  <c:v>5.47341E-10</c:v>
                </c:pt>
                <c:pt idx="1200">
                  <c:v>4.7893399999999995E-10</c:v>
                </c:pt>
                <c:pt idx="1201">
                  <c:v>4.10509E-10</c:v>
                </c:pt>
                <c:pt idx="1202">
                  <c:v>5.4734799999999996E-10</c:v>
                </c:pt>
                <c:pt idx="1203">
                  <c:v>3.0789999999999999E-10</c:v>
                </c:pt>
                <c:pt idx="1204">
                  <c:v>3.4208799999999999E-10</c:v>
                </c:pt>
                <c:pt idx="1205">
                  <c:v>4.4472900000000002E-10</c:v>
                </c:pt>
                <c:pt idx="1206">
                  <c:v>6.1576199999999997E-10</c:v>
                </c:pt>
                <c:pt idx="1207">
                  <c:v>6.4999900000000002E-10</c:v>
                </c:pt>
                <c:pt idx="1208">
                  <c:v>3.76308E-10</c:v>
                </c:pt>
                <c:pt idx="1209">
                  <c:v>2.7367800000000001E-10</c:v>
                </c:pt>
                <c:pt idx="1210">
                  <c:v>4.4471800000000002E-10</c:v>
                </c:pt>
                <c:pt idx="1211">
                  <c:v>5.8155699999999998E-10</c:v>
                </c:pt>
                <c:pt idx="1212">
                  <c:v>6.1577599999999998E-10</c:v>
                </c:pt>
                <c:pt idx="1213">
                  <c:v>5.1313900000000004E-10</c:v>
                </c:pt>
                <c:pt idx="1214">
                  <c:v>6.8418699999999997E-10</c:v>
                </c:pt>
                <c:pt idx="1215">
                  <c:v>5.1314299999999997E-10</c:v>
                </c:pt>
                <c:pt idx="1216">
                  <c:v>4.7893100000000003E-10</c:v>
                </c:pt>
                <c:pt idx="1217">
                  <c:v>7.5261199999999996E-10</c:v>
                </c:pt>
                <c:pt idx="1218">
                  <c:v>4.7894100000000001E-10</c:v>
                </c:pt>
                <c:pt idx="1219">
                  <c:v>6.84191E-10</c:v>
                </c:pt>
                <c:pt idx="1220">
                  <c:v>4.7892699999999999E-10</c:v>
                </c:pt>
                <c:pt idx="1221">
                  <c:v>4.4472499999999998E-10</c:v>
                </c:pt>
                <c:pt idx="1222">
                  <c:v>5.1314299999999997E-10</c:v>
                </c:pt>
                <c:pt idx="1223">
                  <c:v>4.4471800000000002E-10</c:v>
                </c:pt>
                <c:pt idx="1224">
                  <c:v>4.4471800000000002E-10</c:v>
                </c:pt>
                <c:pt idx="1225">
                  <c:v>5.4734500000000004E-10</c:v>
                </c:pt>
                <c:pt idx="1226">
                  <c:v>4.1051999999999999E-10</c:v>
                </c:pt>
                <c:pt idx="1227">
                  <c:v>6.4997800000000005E-10</c:v>
                </c:pt>
                <c:pt idx="1228">
                  <c:v>6.8419799999999996E-10</c:v>
                </c:pt>
                <c:pt idx="1229">
                  <c:v>6.15766E-10</c:v>
                </c:pt>
                <c:pt idx="1230">
                  <c:v>5.1314299999999997E-10</c:v>
                </c:pt>
                <c:pt idx="1231">
                  <c:v>5.4734799999999996E-10</c:v>
                </c:pt>
                <c:pt idx="1232">
                  <c:v>1.7104399999999999E-10</c:v>
                </c:pt>
                <c:pt idx="1233">
                  <c:v>5.1315699999999999E-10</c:v>
                </c:pt>
                <c:pt idx="1234">
                  <c:v>5.4734500000000004E-10</c:v>
                </c:pt>
                <c:pt idx="1235">
                  <c:v>3.4210599999999999E-10</c:v>
                </c:pt>
                <c:pt idx="1236">
                  <c:v>4.4471800000000002E-10</c:v>
                </c:pt>
                <c:pt idx="1237">
                  <c:v>4.4471800000000002E-10</c:v>
                </c:pt>
                <c:pt idx="1238">
                  <c:v>5.1313900000000004E-10</c:v>
                </c:pt>
                <c:pt idx="1239">
                  <c:v>3.7630099999999999E-10</c:v>
                </c:pt>
                <c:pt idx="1240">
                  <c:v>6.8418400000000004E-10</c:v>
                </c:pt>
                <c:pt idx="1241">
                  <c:v>4.7893100000000003E-10</c:v>
                </c:pt>
                <c:pt idx="1242">
                  <c:v>5.4735199999999999E-10</c:v>
                </c:pt>
                <c:pt idx="1243">
                  <c:v>6.4998199999999998E-10</c:v>
                </c:pt>
                <c:pt idx="1244">
                  <c:v>3.07883E-10</c:v>
                </c:pt>
                <c:pt idx="1245">
                  <c:v>4.4471800000000002E-10</c:v>
                </c:pt>
                <c:pt idx="1246">
                  <c:v>4.4472200000000001E-10</c:v>
                </c:pt>
                <c:pt idx="1247">
                  <c:v>4.7893799999999999E-10</c:v>
                </c:pt>
                <c:pt idx="1248">
                  <c:v>7.1839599999999999E-10</c:v>
                </c:pt>
                <c:pt idx="1249">
                  <c:v>2.3946199999999998E-10</c:v>
                </c:pt>
                <c:pt idx="1250">
                  <c:v>5.4736199999999998E-10</c:v>
                </c:pt>
                <c:pt idx="1251">
                  <c:v>5.13146E-10</c:v>
                </c:pt>
                <c:pt idx="1252">
                  <c:v>2.0526E-10</c:v>
                </c:pt>
                <c:pt idx="1253">
                  <c:v>4.4472200000000001E-10</c:v>
                </c:pt>
                <c:pt idx="1254">
                  <c:v>5.1314299999999997E-10</c:v>
                </c:pt>
                <c:pt idx="1255">
                  <c:v>4.7892699999999999E-10</c:v>
                </c:pt>
                <c:pt idx="1256">
                  <c:v>4.7893399999999995E-10</c:v>
                </c:pt>
                <c:pt idx="1257">
                  <c:v>4.4473199999999999E-10</c:v>
                </c:pt>
                <c:pt idx="1258">
                  <c:v>3.7630400000000002E-10</c:v>
                </c:pt>
                <c:pt idx="1259">
                  <c:v>5.8156400000000004E-10</c:v>
                </c:pt>
                <c:pt idx="1260">
                  <c:v>5.8155699999999998E-10</c:v>
                </c:pt>
                <c:pt idx="1261">
                  <c:v>4.7893399999999995E-10</c:v>
                </c:pt>
                <c:pt idx="1262">
                  <c:v>5.1313600000000002E-10</c:v>
                </c:pt>
                <c:pt idx="1263">
                  <c:v>7.5261199999999996E-10</c:v>
                </c:pt>
                <c:pt idx="1264">
                  <c:v>7.1841E-10</c:v>
                </c:pt>
                <c:pt idx="1265">
                  <c:v>4.1051999999999999E-10</c:v>
                </c:pt>
                <c:pt idx="1266">
                  <c:v>5.4737299999999997E-10</c:v>
                </c:pt>
                <c:pt idx="1267">
                  <c:v>3.7630400000000002E-10</c:v>
                </c:pt>
                <c:pt idx="1268">
                  <c:v>5.1313600000000002E-10</c:v>
                </c:pt>
                <c:pt idx="1269">
                  <c:v>4.4472499999999998E-10</c:v>
                </c:pt>
                <c:pt idx="1270">
                  <c:v>5.4735500000000002E-10</c:v>
                </c:pt>
                <c:pt idx="1271">
                  <c:v>4.4472200000000001E-10</c:v>
                </c:pt>
                <c:pt idx="1272">
                  <c:v>5.8155699999999998E-10</c:v>
                </c:pt>
                <c:pt idx="1273">
                  <c:v>4.7894500000000005E-10</c:v>
                </c:pt>
                <c:pt idx="1274">
                  <c:v>1.3684200000000001E-10</c:v>
                </c:pt>
                <c:pt idx="1275">
                  <c:v>4.1051600000000001E-10</c:v>
                </c:pt>
                <c:pt idx="1276">
                  <c:v>6.1577299999999996E-10</c:v>
                </c:pt>
                <c:pt idx="1277">
                  <c:v>5.47341E-10</c:v>
                </c:pt>
                <c:pt idx="1278">
                  <c:v>4.1051299999999999E-10</c:v>
                </c:pt>
                <c:pt idx="1279">
                  <c:v>2.3946199999999998E-10</c:v>
                </c:pt>
                <c:pt idx="1280">
                  <c:v>6.1577299999999996E-10</c:v>
                </c:pt>
                <c:pt idx="1281">
                  <c:v>5.4735899999999995E-10</c:v>
                </c:pt>
                <c:pt idx="1282">
                  <c:v>3.42102E-10</c:v>
                </c:pt>
                <c:pt idx="1283">
                  <c:v>6.4997800000000005E-10</c:v>
                </c:pt>
                <c:pt idx="1284">
                  <c:v>7.5262599999999998E-10</c:v>
                </c:pt>
                <c:pt idx="1285">
                  <c:v>3.0787900000000002E-10</c:v>
                </c:pt>
                <c:pt idx="1286">
                  <c:v>3.07883E-10</c:v>
                </c:pt>
                <c:pt idx="1287">
                  <c:v>7.8682400000000001E-10</c:v>
                </c:pt>
                <c:pt idx="1288">
                  <c:v>4.1051600000000001E-10</c:v>
                </c:pt>
                <c:pt idx="1289">
                  <c:v>3.4209200000000002E-10</c:v>
                </c:pt>
                <c:pt idx="1290">
                  <c:v>6.4998199999999998E-10</c:v>
                </c:pt>
                <c:pt idx="1291">
                  <c:v>3.4208799999999999E-10</c:v>
                </c:pt>
                <c:pt idx="1292">
                  <c:v>5.13146E-10</c:v>
                </c:pt>
                <c:pt idx="1293">
                  <c:v>6.8419799999999996E-10</c:v>
                </c:pt>
                <c:pt idx="1294">
                  <c:v>7.5260500000000001E-10</c:v>
                </c:pt>
                <c:pt idx="1295">
                  <c:v>4.7893399999999995E-10</c:v>
                </c:pt>
                <c:pt idx="1296">
                  <c:v>5.4734500000000004E-10</c:v>
                </c:pt>
                <c:pt idx="1297">
                  <c:v>5.1313600000000002E-10</c:v>
                </c:pt>
                <c:pt idx="1298">
                  <c:v>4.7892699999999999E-10</c:v>
                </c:pt>
                <c:pt idx="1299">
                  <c:v>5.1313900000000004E-10</c:v>
                </c:pt>
                <c:pt idx="1300">
                  <c:v>3.7631500000000001E-10</c:v>
                </c:pt>
                <c:pt idx="1301">
                  <c:v>5.1316000000000001E-10</c:v>
                </c:pt>
                <c:pt idx="1302">
                  <c:v>4.1051600000000001E-10</c:v>
                </c:pt>
                <c:pt idx="1303">
                  <c:v>4.7893100000000003E-10</c:v>
                </c:pt>
                <c:pt idx="1304">
                  <c:v>5.4736199999999998E-10</c:v>
                </c:pt>
                <c:pt idx="1305">
                  <c:v>5.4734799999999996E-10</c:v>
                </c:pt>
                <c:pt idx="1306">
                  <c:v>3.76308E-10</c:v>
                </c:pt>
                <c:pt idx="1307">
                  <c:v>7.8681699999999995E-10</c:v>
                </c:pt>
                <c:pt idx="1308">
                  <c:v>6.1577299999999996E-10</c:v>
                </c:pt>
                <c:pt idx="1309">
                  <c:v>5.1313600000000002E-10</c:v>
                </c:pt>
                <c:pt idx="1310">
                  <c:v>4.7892699999999999E-10</c:v>
                </c:pt>
                <c:pt idx="1311">
                  <c:v>4.10509E-10</c:v>
                </c:pt>
                <c:pt idx="1312">
                  <c:v>8.5523099999999996E-10</c:v>
                </c:pt>
                <c:pt idx="1313">
                  <c:v>7.8682800000000005E-10</c:v>
                </c:pt>
                <c:pt idx="1314">
                  <c:v>4.1051299999999999E-10</c:v>
                </c:pt>
                <c:pt idx="1315">
                  <c:v>4.4472499999999998E-10</c:v>
                </c:pt>
                <c:pt idx="1316">
                  <c:v>3.4209200000000002E-10</c:v>
                </c:pt>
                <c:pt idx="1317">
                  <c:v>4.7893100000000003E-10</c:v>
                </c:pt>
                <c:pt idx="1318">
                  <c:v>6.1576199999999997E-10</c:v>
                </c:pt>
                <c:pt idx="1319">
                  <c:v>9.9207999999999995E-10</c:v>
                </c:pt>
                <c:pt idx="1320">
                  <c:v>3.7631100000000003E-10</c:v>
                </c:pt>
                <c:pt idx="1321">
                  <c:v>4.1051999999999999E-10</c:v>
                </c:pt>
                <c:pt idx="1322">
                  <c:v>5.8155699999999998E-10</c:v>
                </c:pt>
                <c:pt idx="1323">
                  <c:v>5.1313900000000004E-10</c:v>
                </c:pt>
                <c:pt idx="1324">
                  <c:v>5.8156799999999997E-10</c:v>
                </c:pt>
                <c:pt idx="1325">
                  <c:v>5.8156799999999997E-10</c:v>
                </c:pt>
                <c:pt idx="1326">
                  <c:v>4.7892699999999999E-10</c:v>
                </c:pt>
                <c:pt idx="1327">
                  <c:v>1.71051E-10</c:v>
                </c:pt>
                <c:pt idx="1328">
                  <c:v>4.4472200000000001E-10</c:v>
                </c:pt>
                <c:pt idx="1329">
                  <c:v>5.1313600000000002E-10</c:v>
                </c:pt>
                <c:pt idx="1330">
                  <c:v>5.4734500000000004E-10</c:v>
                </c:pt>
                <c:pt idx="1331">
                  <c:v>5.4735500000000002E-10</c:v>
                </c:pt>
                <c:pt idx="1332">
                  <c:v>4.10527E-10</c:v>
                </c:pt>
                <c:pt idx="1333">
                  <c:v>2.7367800000000001E-10</c:v>
                </c:pt>
                <c:pt idx="1334">
                  <c:v>6.1578300000000004E-10</c:v>
                </c:pt>
                <c:pt idx="1335">
                  <c:v>2.0525299999999999E-10</c:v>
                </c:pt>
                <c:pt idx="1336">
                  <c:v>4.4472200000000001E-10</c:v>
                </c:pt>
                <c:pt idx="1337">
                  <c:v>3.4209200000000002E-10</c:v>
                </c:pt>
                <c:pt idx="1338">
                  <c:v>3.7630099999999999E-10</c:v>
                </c:pt>
                <c:pt idx="1339">
                  <c:v>4.1051600000000001E-10</c:v>
                </c:pt>
                <c:pt idx="1340">
                  <c:v>4.7893100000000003E-10</c:v>
                </c:pt>
                <c:pt idx="1341">
                  <c:v>4.44715E-10</c:v>
                </c:pt>
                <c:pt idx="1342">
                  <c:v>4.1051299999999999E-10</c:v>
                </c:pt>
                <c:pt idx="1343">
                  <c:v>4.4471800000000002E-10</c:v>
                </c:pt>
                <c:pt idx="1344">
                  <c:v>4.1051600000000001E-10</c:v>
                </c:pt>
                <c:pt idx="1345">
                  <c:v>3.07883E-10</c:v>
                </c:pt>
                <c:pt idx="1346">
                  <c:v>3.76308E-10</c:v>
                </c:pt>
                <c:pt idx="1347">
                  <c:v>7.86835E-10</c:v>
                </c:pt>
                <c:pt idx="1348">
                  <c:v>5.8156100000000001E-10</c:v>
                </c:pt>
                <c:pt idx="1349">
                  <c:v>6.8419799999999996E-10</c:v>
                </c:pt>
                <c:pt idx="1350">
                  <c:v>5.81571E-10</c:v>
                </c:pt>
                <c:pt idx="1351">
                  <c:v>6.8419799999999996E-10</c:v>
                </c:pt>
                <c:pt idx="1352">
                  <c:v>6.1576900000000003E-10</c:v>
                </c:pt>
                <c:pt idx="1353">
                  <c:v>4.7894500000000005E-10</c:v>
                </c:pt>
                <c:pt idx="1354">
                  <c:v>5.8155699999999998E-10</c:v>
                </c:pt>
                <c:pt idx="1355">
                  <c:v>4.7893100000000003E-10</c:v>
                </c:pt>
                <c:pt idx="1356">
                  <c:v>4.4472200000000001E-10</c:v>
                </c:pt>
                <c:pt idx="1357">
                  <c:v>5.8155399999999995E-10</c:v>
                </c:pt>
                <c:pt idx="1358">
                  <c:v>3.4209899999999998E-10</c:v>
                </c:pt>
                <c:pt idx="1359">
                  <c:v>5.13146E-10</c:v>
                </c:pt>
                <c:pt idx="1360">
                  <c:v>7.5261199999999996E-10</c:v>
                </c:pt>
                <c:pt idx="1361">
                  <c:v>4.4472200000000001E-10</c:v>
                </c:pt>
                <c:pt idx="1362">
                  <c:v>7.1839900000000001E-10</c:v>
                </c:pt>
                <c:pt idx="1363">
                  <c:v>6.1578300000000004E-10</c:v>
                </c:pt>
                <c:pt idx="1364">
                  <c:v>2.3946500000000001E-10</c:v>
                </c:pt>
                <c:pt idx="1365">
                  <c:v>4.4472200000000001E-10</c:v>
                </c:pt>
                <c:pt idx="1366">
                  <c:v>4.7893100000000003E-10</c:v>
                </c:pt>
                <c:pt idx="1367">
                  <c:v>3.42113E-10</c:v>
                </c:pt>
                <c:pt idx="1368">
                  <c:v>4.7893399999999995E-10</c:v>
                </c:pt>
                <c:pt idx="1369">
                  <c:v>6.4998900000000004E-10</c:v>
                </c:pt>
                <c:pt idx="1370">
                  <c:v>4.7894100000000001E-10</c:v>
                </c:pt>
                <c:pt idx="1371">
                  <c:v>3.4209200000000002E-10</c:v>
                </c:pt>
                <c:pt idx="1372">
                  <c:v>2.3946899999999999E-10</c:v>
                </c:pt>
                <c:pt idx="1373">
                  <c:v>4.7893799999999999E-10</c:v>
                </c:pt>
                <c:pt idx="1374">
                  <c:v>5.4736199999999998E-10</c:v>
                </c:pt>
                <c:pt idx="1375">
                  <c:v>3.07883E-10</c:v>
                </c:pt>
                <c:pt idx="1376">
                  <c:v>3.7630400000000002E-10</c:v>
                </c:pt>
                <c:pt idx="1377">
                  <c:v>5.4735500000000002E-10</c:v>
                </c:pt>
                <c:pt idx="1378">
                  <c:v>6.8419400000000003E-10</c:v>
                </c:pt>
                <c:pt idx="1379">
                  <c:v>3.7631100000000003E-10</c:v>
                </c:pt>
                <c:pt idx="1380">
                  <c:v>6.49985E-10</c:v>
                </c:pt>
                <c:pt idx="1381">
                  <c:v>3.7630099999999999E-10</c:v>
                </c:pt>
                <c:pt idx="1382">
                  <c:v>3.76308E-10</c:v>
                </c:pt>
                <c:pt idx="1383">
                  <c:v>4.10509E-10</c:v>
                </c:pt>
                <c:pt idx="1384">
                  <c:v>3.7629700000000001E-10</c:v>
                </c:pt>
                <c:pt idx="1385">
                  <c:v>5.4735500000000002E-10</c:v>
                </c:pt>
                <c:pt idx="1386">
                  <c:v>6.8418400000000004E-10</c:v>
                </c:pt>
                <c:pt idx="1387">
                  <c:v>6.4997800000000005E-10</c:v>
                </c:pt>
                <c:pt idx="1388">
                  <c:v>4.1051999999999999E-10</c:v>
                </c:pt>
                <c:pt idx="1389">
                  <c:v>7.8683099999999997E-10</c:v>
                </c:pt>
                <c:pt idx="1390">
                  <c:v>4.1051600000000001E-10</c:v>
                </c:pt>
                <c:pt idx="1391">
                  <c:v>3.07883E-10</c:v>
                </c:pt>
                <c:pt idx="1392">
                  <c:v>5.47341E-10</c:v>
                </c:pt>
                <c:pt idx="1393">
                  <c:v>5.1314299999999997E-10</c:v>
                </c:pt>
                <c:pt idx="1394">
                  <c:v>5.4735199999999999E-10</c:v>
                </c:pt>
                <c:pt idx="1395">
                  <c:v>6.8419400000000003E-10</c:v>
                </c:pt>
                <c:pt idx="1396">
                  <c:v>5.1313900000000004E-10</c:v>
                </c:pt>
                <c:pt idx="1397">
                  <c:v>3.4209200000000002E-10</c:v>
                </c:pt>
                <c:pt idx="1398">
                  <c:v>3.7630099999999999E-10</c:v>
                </c:pt>
                <c:pt idx="1399">
                  <c:v>5.1313600000000002E-10</c:v>
                </c:pt>
                <c:pt idx="1400">
                  <c:v>4.4471800000000002E-10</c:v>
                </c:pt>
                <c:pt idx="1401">
                  <c:v>5.4735899999999995E-10</c:v>
                </c:pt>
                <c:pt idx="1402">
                  <c:v>5.13146E-10</c:v>
                </c:pt>
                <c:pt idx="1403">
                  <c:v>4.7893100000000003E-10</c:v>
                </c:pt>
                <c:pt idx="1404">
                  <c:v>3.4209899999999998E-10</c:v>
                </c:pt>
                <c:pt idx="1405">
                  <c:v>3.7629700000000001E-10</c:v>
                </c:pt>
                <c:pt idx="1406">
                  <c:v>5.4735199999999999E-10</c:v>
                </c:pt>
                <c:pt idx="1407">
                  <c:v>7.1841999999999999E-10</c:v>
                </c:pt>
                <c:pt idx="1408">
                  <c:v>4.4473199999999999E-10</c:v>
                </c:pt>
                <c:pt idx="1409">
                  <c:v>4.4472499999999998E-10</c:v>
                </c:pt>
                <c:pt idx="1410">
                  <c:v>6.1579E-10</c:v>
                </c:pt>
                <c:pt idx="1411">
                  <c:v>4.7892699999999999E-10</c:v>
                </c:pt>
                <c:pt idx="1412">
                  <c:v>7.1840300000000005E-10</c:v>
                </c:pt>
                <c:pt idx="1413">
                  <c:v>3.0789299999999998E-10</c:v>
                </c:pt>
                <c:pt idx="1414">
                  <c:v>4.1051600000000001E-10</c:v>
                </c:pt>
                <c:pt idx="1415">
                  <c:v>5.8155399999999995E-10</c:v>
                </c:pt>
                <c:pt idx="1416">
                  <c:v>3.7630400000000002E-10</c:v>
                </c:pt>
                <c:pt idx="1417">
                  <c:v>3.7631100000000003E-10</c:v>
                </c:pt>
                <c:pt idx="1418">
                  <c:v>4.1051999999999999E-10</c:v>
                </c:pt>
                <c:pt idx="1419">
                  <c:v>3.4209899999999998E-10</c:v>
                </c:pt>
                <c:pt idx="1420">
                  <c:v>3.0788599999999997E-10</c:v>
                </c:pt>
                <c:pt idx="1421">
                  <c:v>5.1313900000000004E-10</c:v>
                </c:pt>
                <c:pt idx="1422">
                  <c:v>2.3946199999999998E-10</c:v>
                </c:pt>
                <c:pt idx="1423">
                  <c:v>5.13146E-10</c:v>
                </c:pt>
                <c:pt idx="1424">
                  <c:v>5.8155699999999998E-10</c:v>
                </c:pt>
                <c:pt idx="1425">
                  <c:v>4.7892699999999999E-10</c:v>
                </c:pt>
                <c:pt idx="1426">
                  <c:v>2.7367100000000001E-10</c:v>
                </c:pt>
                <c:pt idx="1427">
                  <c:v>4.4472200000000001E-10</c:v>
                </c:pt>
                <c:pt idx="1428">
                  <c:v>2.7367399999999998E-10</c:v>
                </c:pt>
                <c:pt idx="1429">
                  <c:v>6.15766E-10</c:v>
                </c:pt>
                <c:pt idx="1430">
                  <c:v>5.4734799999999996E-10</c:v>
                </c:pt>
                <c:pt idx="1431">
                  <c:v>5.4734799999999996E-10</c:v>
                </c:pt>
                <c:pt idx="1432">
                  <c:v>4.44715E-10</c:v>
                </c:pt>
                <c:pt idx="1433">
                  <c:v>4.1050599999999998E-10</c:v>
                </c:pt>
                <c:pt idx="1434">
                  <c:v>7.1841999999999999E-10</c:v>
                </c:pt>
                <c:pt idx="1435">
                  <c:v>4.4472499999999998E-10</c:v>
                </c:pt>
                <c:pt idx="1436">
                  <c:v>5.8155699999999998E-10</c:v>
                </c:pt>
                <c:pt idx="1437">
                  <c:v>7.5262900000000001E-10</c:v>
                </c:pt>
                <c:pt idx="1438">
                  <c:v>5.4735500000000002E-10</c:v>
                </c:pt>
                <c:pt idx="1439">
                  <c:v>5.8155399999999995E-10</c:v>
                </c:pt>
                <c:pt idx="1440">
                  <c:v>5.8156799999999997E-10</c:v>
                </c:pt>
                <c:pt idx="1441">
                  <c:v>5.4734500000000004E-10</c:v>
                </c:pt>
                <c:pt idx="1442">
                  <c:v>5.8155699999999998E-10</c:v>
                </c:pt>
                <c:pt idx="1443">
                  <c:v>4.1051600000000001E-10</c:v>
                </c:pt>
                <c:pt idx="1444">
                  <c:v>4.7893100000000003E-10</c:v>
                </c:pt>
                <c:pt idx="1445">
                  <c:v>4.7893399999999995E-10</c:v>
                </c:pt>
                <c:pt idx="1446">
                  <c:v>3.0787900000000002E-10</c:v>
                </c:pt>
                <c:pt idx="1447">
                  <c:v>3.4209899999999998E-10</c:v>
                </c:pt>
                <c:pt idx="1448">
                  <c:v>6.4999900000000002E-10</c:v>
                </c:pt>
                <c:pt idx="1449">
                  <c:v>4.7892399999999997E-10</c:v>
                </c:pt>
                <c:pt idx="1450">
                  <c:v>3.7630400000000002E-10</c:v>
                </c:pt>
                <c:pt idx="1451">
                  <c:v>6.49985E-10</c:v>
                </c:pt>
                <c:pt idx="1452">
                  <c:v>4.7894500000000005E-10</c:v>
                </c:pt>
                <c:pt idx="1453">
                  <c:v>3.4208799999999999E-10</c:v>
                </c:pt>
                <c:pt idx="1454">
                  <c:v>4.1050599999999998E-10</c:v>
                </c:pt>
                <c:pt idx="1455">
                  <c:v>5.8155699999999998E-10</c:v>
                </c:pt>
                <c:pt idx="1456">
                  <c:v>5.1313600000000002E-10</c:v>
                </c:pt>
                <c:pt idx="1457">
                  <c:v>3.4209899999999998E-10</c:v>
                </c:pt>
                <c:pt idx="1458">
                  <c:v>4.4472499999999998E-10</c:v>
                </c:pt>
                <c:pt idx="1459">
                  <c:v>5.8156100000000001E-10</c:v>
                </c:pt>
                <c:pt idx="1460">
                  <c:v>2.7367399999999998E-10</c:v>
                </c:pt>
                <c:pt idx="1461">
                  <c:v>4.4471800000000002E-10</c:v>
                </c:pt>
                <c:pt idx="1462">
                  <c:v>3.4209200000000002E-10</c:v>
                </c:pt>
                <c:pt idx="1463">
                  <c:v>2.7367399999999998E-10</c:v>
                </c:pt>
                <c:pt idx="1464">
                  <c:v>4.7893399999999995E-10</c:v>
                </c:pt>
                <c:pt idx="1465">
                  <c:v>6.1576900000000003E-10</c:v>
                </c:pt>
                <c:pt idx="1466">
                  <c:v>5.8156400000000004E-10</c:v>
                </c:pt>
                <c:pt idx="1467">
                  <c:v>2.3946899999999999E-10</c:v>
                </c:pt>
                <c:pt idx="1468">
                  <c:v>2.3946199999999998E-10</c:v>
                </c:pt>
                <c:pt idx="1469">
                  <c:v>3.42102E-10</c:v>
                </c:pt>
                <c:pt idx="1470">
                  <c:v>5.4736199999999998E-10</c:v>
                </c:pt>
                <c:pt idx="1471">
                  <c:v>8.2102599999999997E-10</c:v>
                </c:pt>
                <c:pt idx="1472">
                  <c:v>4.7893799999999999E-10</c:v>
                </c:pt>
                <c:pt idx="1473">
                  <c:v>4.7892399999999997E-10</c:v>
                </c:pt>
                <c:pt idx="1474">
                  <c:v>5.1314299999999997E-10</c:v>
                </c:pt>
                <c:pt idx="1475">
                  <c:v>5.8156100000000001E-10</c:v>
                </c:pt>
                <c:pt idx="1476">
                  <c:v>5.13146E-10</c:v>
                </c:pt>
                <c:pt idx="1477">
                  <c:v>4.7893100000000003E-10</c:v>
                </c:pt>
                <c:pt idx="1478">
                  <c:v>5.4734500000000004E-10</c:v>
                </c:pt>
                <c:pt idx="1479">
                  <c:v>3.0789299999999998E-10</c:v>
                </c:pt>
                <c:pt idx="1480">
                  <c:v>4.7892699999999999E-10</c:v>
                </c:pt>
                <c:pt idx="1481">
                  <c:v>5.4736199999999998E-10</c:v>
                </c:pt>
                <c:pt idx="1482">
                  <c:v>5.13146E-10</c:v>
                </c:pt>
                <c:pt idx="1483">
                  <c:v>7.5260500000000001E-10</c:v>
                </c:pt>
                <c:pt idx="1484">
                  <c:v>5.8155399999999995E-10</c:v>
                </c:pt>
                <c:pt idx="1485">
                  <c:v>5.8158199999999999E-10</c:v>
                </c:pt>
                <c:pt idx="1486">
                  <c:v>3.0789000000000001E-10</c:v>
                </c:pt>
                <c:pt idx="1487">
                  <c:v>4.7893100000000003E-10</c:v>
                </c:pt>
                <c:pt idx="1488">
                  <c:v>5.8158900000000005E-10</c:v>
                </c:pt>
                <c:pt idx="1489">
                  <c:v>4.4472499999999998E-10</c:v>
                </c:pt>
                <c:pt idx="1490">
                  <c:v>4.4472499999999998E-10</c:v>
                </c:pt>
                <c:pt idx="1491">
                  <c:v>3.42095E-10</c:v>
                </c:pt>
                <c:pt idx="1492">
                  <c:v>4.7894100000000001E-10</c:v>
                </c:pt>
                <c:pt idx="1493">
                  <c:v>6.1576900000000003E-10</c:v>
                </c:pt>
                <c:pt idx="1494">
                  <c:v>4.1051299999999999E-10</c:v>
                </c:pt>
                <c:pt idx="1495">
                  <c:v>3.0789000000000001E-10</c:v>
                </c:pt>
                <c:pt idx="1496">
                  <c:v>4.78952E-10</c:v>
                </c:pt>
                <c:pt idx="1497">
                  <c:v>4.4472499999999998E-10</c:v>
                </c:pt>
                <c:pt idx="1498">
                  <c:v>5.1316000000000001E-10</c:v>
                </c:pt>
                <c:pt idx="1499">
                  <c:v>6.4999199999999996E-10</c:v>
                </c:pt>
                <c:pt idx="1500">
                  <c:v>6.1578000000000002E-10</c:v>
                </c:pt>
                <c:pt idx="1501">
                  <c:v>2.73688E-10</c:v>
                </c:pt>
                <c:pt idx="1502">
                  <c:v>7.5260500000000001E-10</c:v>
                </c:pt>
                <c:pt idx="1503">
                  <c:v>4.1051299999999999E-10</c:v>
                </c:pt>
                <c:pt idx="1504">
                  <c:v>4.4472900000000002E-10</c:v>
                </c:pt>
                <c:pt idx="1505">
                  <c:v>4.7894100000000001E-10</c:v>
                </c:pt>
                <c:pt idx="1506">
                  <c:v>5.1314299999999997E-10</c:v>
                </c:pt>
                <c:pt idx="1507">
                  <c:v>5.4735500000000002E-10</c:v>
                </c:pt>
                <c:pt idx="1508">
                  <c:v>3.7630099999999999E-10</c:v>
                </c:pt>
                <c:pt idx="1509">
                  <c:v>4.7893100000000003E-10</c:v>
                </c:pt>
                <c:pt idx="1510">
                  <c:v>3.4209899999999998E-10</c:v>
                </c:pt>
                <c:pt idx="1511">
                  <c:v>4.7893100000000003E-10</c:v>
                </c:pt>
                <c:pt idx="1512">
                  <c:v>5.13146E-10</c:v>
                </c:pt>
                <c:pt idx="1513">
                  <c:v>2.7367399999999998E-10</c:v>
                </c:pt>
                <c:pt idx="1514">
                  <c:v>3.7630099999999999E-10</c:v>
                </c:pt>
                <c:pt idx="1515">
                  <c:v>6.4997800000000005E-10</c:v>
                </c:pt>
                <c:pt idx="1516">
                  <c:v>2.3946199999999998E-10</c:v>
                </c:pt>
                <c:pt idx="1517">
                  <c:v>2.7367399999999998E-10</c:v>
                </c:pt>
                <c:pt idx="1518">
                  <c:v>5.4735899999999995E-10</c:v>
                </c:pt>
                <c:pt idx="1519">
                  <c:v>8.5522800000000004E-10</c:v>
                </c:pt>
                <c:pt idx="1520">
                  <c:v>2.7367399999999998E-10</c:v>
                </c:pt>
                <c:pt idx="1521">
                  <c:v>3.7630400000000002E-10</c:v>
                </c:pt>
                <c:pt idx="1522">
                  <c:v>5.1313900000000004E-10</c:v>
                </c:pt>
                <c:pt idx="1523">
                  <c:v>7.1840599999999997E-10</c:v>
                </c:pt>
                <c:pt idx="1524">
                  <c:v>4.7894100000000001E-10</c:v>
                </c:pt>
                <c:pt idx="1525">
                  <c:v>3.0788599999999997E-10</c:v>
                </c:pt>
                <c:pt idx="1526">
                  <c:v>6.1576900000000003E-10</c:v>
                </c:pt>
                <c:pt idx="1527">
                  <c:v>2.7367399999999998E-10</c:v>
                </c:pt>
                <c:pt idx="1528">
                  <c:v>7.8682400000000001E-10</c:v>
                </c:pt>
                <c:pt idx="1529">
                  <c:v>6.4998199999999998E-10</c:v>
                </c:pt>
                <c:pt idx="1530">
                  <c:v>4.7893399999999995E-10</c:v>
                </c:pt>
                <c:pt idx="1531">
                  <c:v>4.1051299999999999E-10</c:v>
                </c:pt>
                <c:pt idx="1532">
                  <c:v>4.7893100000000003E-10</c:v>
                </c:pt>
                <c:pt idx="1533">
                  <c:v>5.1315000000000003E-10</c:v>
                </c:pt>
                <c:pt idx="1534">
                  <c:v>4.4471800000000002E-10</c:v>
                </c:pt>
                <c:pt idx="1535">
                  <c:v>2.7367399999999998E-10</c:v>
                </c:pt>
                <c:pt idx="1536">
                  <c:v>5.1313199999999998E-10</c:v>
                </c:pt>
                <c:pt idx="1537">
                  <c:v>5.4734799999999996E-10</c:v>
                </c:pt>
                <c:pt idx="1538">
                  <c:v>4.7894100000000001E-10</c:v>
                </c:pt>
                <c:pt idx="1539">
                  <c:v>5.1314299999999997E-10</c:v>
                </c:pt>
                <c:pt idx="1540">
                  <c:v>2.0525599999999999E-10</c:v>
                </c:pt>
                <c:pt idx="1541">
                  <c:v>6.1577599999999998E-10</c:v>
                </c:pt>
                <c:pt idx="1542">
                  <c:v>4.1050599999999998E-10</c:v>
                </c:pt>
                <c:pt idx="1543">
                  <c:v>3.4209200000000002E-10</c:v>
                </c:pt>
                <c:pt idx="1544">
                  <c:v>4.7893799999999999E-10</c:v>
                </c:pt>
                <c:pt idx="1545">
                  <c:v>6.8418699999999997E-10</c:v>
                </c:pt>
                <c:pt idx="1546">
                  <c:v>4.1051299999999999E-10</c:v>
                </c:pt>
                <c:pt idx="1547">
                  <c:v>4.7893799999999999E-10</c:v>
                </c:pt>
                <c:pt idx="1548">
                  <c:v>6.1576900000000003E-10</c:v>
                </c:pt>
                <c:pt idx="1549">
                  <c:v>6.4999199999999996E-10</c:v>
                </c:pt>
                <c:pt idx="1550">
                  <c:v>5.4735199999999999E-10</c:v>
                </c:pt>
                <c:pt idx="1551">
                  <c:v>6.1577299999999996E-10</c:v>
                </c:pt>
                <c:pt idx="1552">
                  <c:v>3.4209200000000002E-10</c:v>
                </c:pt>
                <c:pt idx="1553">
                  <c:v>5.4735199999999999E-10</c:v>
                </c:pt>
                <c:pt idx="1554">
                  <c:v>4.4472900000000002E-10</c:v>
                </c:pt>
                <c:pt idx="1555">
                  <c:v>5.13146E-10</c:v>
                </c:pt>
                <c:pt idx="1556">
                  <c:v>3.0788599999999997E-10</c:v>
                </c:pt>
                <c:pt idx="1557">
                  <c:v>4.7892399999999997E-10</c:v>
                </c:pt>
                <c:pt idx="1558">
                  <c:v>7.8681699999999995E-10</c:v>
                </c:pt>
                <c:pt idx="1559">
                  <c:v>2.7367399999999998E-10</c:v>
                </c:pt>
                <c:pt idx="1560">
                  <c:v>4.7893100000000003E-10</c:v>
                </c:pt>
                <c:pt idx="1561">
                  <c:v>4.7893399999999995E-10</c:v>
                </c:pt>
                <c:pt idx="1562">
                  <c:v>3.4209899999999998E-10</c:v>
                </c:pt>
                <c:pt idx="1563">
                  <c:v>5.8156100000000001E-10</c:v>
                </c:pt>
                <c:pt idx="1564">
                  <c:v>5.4734500000000004E-10</c:v>
                </c:pt>
                <c:pt idx="1565">
                  <c:v>3.7631500000000001E-10</c:v>
                </c:pt>
                <c:pt idx="1566">
                  <c:v>6.8418699999999997E-10</c:v>
                </c:pt>
                <c:pt idx="1567">
                  <c:v>4.1051299999999999E-10</c:v>
                </c:pt>
                <c:pt idx="1568">
                  <c:v>6.84191E-10</c:v>
                </c:pt>
                <c:pt idx="1569">
                  <c:v>6.1578699999999997E-10</c:v>
                </c:pt>
                <c:pt idx="1570">
                  <c:v>4.7894500000000005E-10</c:v>
                </c:pt>
                <c:pt idx="1571">
                  <c:v>4.4472499999999998E-10</c:v>
                </c:pt>
                <c:pt idx="1572">
                  <c:v>5.4735899999999995E-10</c:v>
                </c:pt>
                <c:pt idx="1573">
                  <c:v>3.4208799999999999E-10</c:v>
                </c:pt>
                <c:pt idx="1574">
                  <c:v>4.7894100000000001E-10</c:v>
                </c:pt>
                <c:pt idx="1575">
                  <c:v>2.7367399999999998E-10</c:v>
                </c:pt>
                <c:pt idx="1576">
                  <c:v>4.4472499999999998E-10</c:v>
                </c:pt>
                <c:pt idx="1577">
                  <c:v>3.7629700000000001E-10</c:v>
                </c:pt>
                <c:pt idx="1578">
                  <c:v>8.5524499999999998E-10</c:v>
                </c:pt>
                <c:pt idx="1579">
                  <c:v>3.0788599999999997E-10</c:v>
                </c:pt>
                <c:pt idx="1580">
                  <c:v>3.07883E-10</c:v>
                </c:pt>
                <c:pt idx="1581">
                  <c:v>3.0788599999999997E-10</c:v>
                </c:pt>
                <c:pt idx="1582">
                  <c:v>6.1579E-10</c:v>
                </c:pt>
                <c:pt idx="1583">
                  <c:v>4.7894100000000001E-10</c:v>
                </c:pt>
                <c:pt idx="1584">
                  <c:v>4.10509E-10</c:v>
                </c:pt>
                <c:pt idx="1585">
                  <c:v>3.7630400000000002E-10</c:v>
                </c:pt>
                <c:pt idx="1586">
                  <c:v>4.7893100000000003E-10</c:v>
                </c:pt>
                <c:pt idx="1587">
                  <c:v>3.4209200000000002E-10</c:v>
                </c:pt>
                <c:pt idx="1588">
                  <c:v>3.7630400000000002E-10</c:v>
                </c:pt>
                <c:pt idx="1589">
                  <c:v>2.3946500000000001E-10</c:v>
                </c:pt>
                <c:pt idx="1590">
                  <c:v>5.1313600000000002E-10</c:v>
                </c:pt>
                <c:pt idx="1591">
                  <c:v>5.4734799999999996E-10</c:v>
                </c:pt>
                <c:pt idx="1592">
                  <c:v>6.1577299999999996E-10</c:v>
                </c:pt>
                <c:pt idx="1593">
                  <c:v>3.7630099999999999E-10</c:v>
                </c:pt>
                <c:pt idx="1594">
                  <c:v>5.1313600000000002E-10</c:v>
                </c:pt>
                <c:pt idx="1595">
                  <c:v>5.1314299999999997E-10</c:v>
                </c:pt>
                <c:pt idx="1596">
                  <c:v>5.4735500000000002E-10</c:v>
                </c:pt>
                <c:pt idx="1597">
                  <c:v>1.0263699999999999E-10</c:v>
                </c:pt>
                <c:pt idx="1598">
                  <c:v>2.7367800000000001E-10</c:v>
                </c:pt>
                <c:pt idx="1599">
                  <c:v>3.76308E-10</c:v>
                </c:pt>
                <c:pt idx="1600">
                  <c:v>6.7568800000000003E-7</c:v>
                </c:pt>
                <c:pt idx="1601">
                  <c:v>3.1631200000000001E-7</c:v>
                </c:pt>
                <c:pt idx="1602">
                  <c:v>3.15581E-7</c:v>
                </c:pt>
                <c:pt idx="1603">
                  <c:v>3.1148500000000001E-7</c:v>
                </c:pt>
                <c:pt idx="1604">
                  <c:v>2.9774000000000002E-7</c:v>
                </c:pt>
                <c:pt idx="1605">
                  <c:v>2.97377E-7</c:v>
                </c:pt>
                <c:pt idx="1606">
                  <c:v>2.9077800000000001E-7</c:v>
                </c:pt>
                <c:pt idx="1607">
                  <c:v>2.8590199999999999E-7</c:v>
                </c:pt>
                <c:pt idx="1608">
                  <c:v>2.8478900000000002E-7</c:v>
                </c:pt>
                <c:pt idx="1609">
                  <c:v>2.7978799999999999E-7</c:v>
                </c:pt>
                <c:pt idx="1610">
                  <c:v>2.7833700000000001E-7</c:v>
                </c:pt>
                <c:pt idx="1611">
                  <c:v>2.7709099999999998E-7</c:v>
                </c:pt>
                <c:pt idx="1612">
                  <c:v>2.7191200000000001E-7</c:v>
                </c:pt>
                <c:pt idx="1613">
                  <c:v>2.69568E-7</c:v>
                </c:pt>
                <c:pt idx="1614">
                  <c:v>2.6731999999999999E-7</c:v>
                </c:pt>
                <c:pt idx="1615">
                  <c:v>2.7005299999999999E-7</c:v>
                </c:pt>
                <c:pt idx="1616">
                  <c:v>2.6581000000000002E-7</c:v>
                </c:pt>
                <c:pt idx="1617">
                  <c:v>2.6101399999999998E-7</c:v>
                </c:pt>
                <c:pt idx="1618">
                  <c:v>2.6046700000000003E-7</c:v>
                </c:pt>
                <c:pt idx="1619">
                  <c:v>2.60915E-7</c:v>
                </c:pt>
                <c:pt idx="1620">
                  <c:v>2.5174499999999998E-7</c:v>
                </c:pt>
                <c:pt idx="1621">
                  <c:v>2.5474200000000002E-7</c:v>
                </c:pt>
                <c:pt idx="1622">
                  <c:v>2.5543200000000001E-7</c:v>
                </c:pt>
                <c:pt idx="1623">
                  <c:v>2.4870800000000001E-7</c:v>
                </c:pt>
                <c:pt idx="1624">
                  <c:v>2.4515699999999998E-7</c:v>
                </c:pt>
                <c:pt idx="1625">
                  <c:v>2.4743599999999999E-7</c:v>
                </c:pt>
                <c:pt idx="1626">
                  <c:v>2.4701900000000002E-7</c:v>
                </c:pt>
                <c:pt idx="1627">
                  <c:v>2.4371099999999998E-7</c:v>
                </c:pt>
                <c:pt idx="1628">
                  <c:v>2.39786E-7</c:v>
                </c:pt>
                <c:pt idx="1629">
                  <c:v>2.4057900000000003E-7</c:v>
                </c:pt>
                <c:pt idx="1630">
                  <c:v>2.4508999999999998E-7</c:v>
                </c:pt>
                <c:pt idx="1631">
                  <c:v>2.3426899999999999E-7</c:v>
                </c:pt>
                <c:pt idx="1632">
                  <c:v>2.30379E-7</c:v>
                </c:pt>
                <c:pt idx="1633">
                  <c:v>2.2524900000000001E-7</c:v>
                </c:pt>
                <c:pt idx="1634">
                  <c:v>2.1801500000000001E-7</c:v>
                </c:pt>
                <c:pt idx="1635">
                  <c:v>2.2359200000000001E-7</c:v>
                </c:pt>
                <c:pt idx="1636">
                  <c:v>2.0909500000000001E-7</c:v>
                </c:pt>
                <c:pt idx="1637">
                  <c:v>2.1570400000000001E-7</c:v>
                </c:pt>
                <c:pt idx="1638">
                  <c:v>2.15951E-7</c:v>
                </c:pt>
                <c:pt idx="1639">
                  <c:v>2.0589500000000001E-7</c:v>
                </c:pt>
                <c:pt idx="1640">
                  <c:v>2.11264E-7</c:v>
                </c:pt>
                <c:pt idx="1641">
                  <c:v>2.1336500000000001E-7</c:v>
                </c:pt>
                <c:pt idx="1642">
                  <c:v>2.1766799999999999E-7</c:v>
                </c:pt>
                <c:pt idx="1643">
                  <c:v>2.1783699999999999E-7</c:v>
                </c:pt>
                <c:pt idx="1644">
                  <c:v>2.2658899999999999E-7</c:v>
                </c:pt>
                <c:pt idx="1645">
                  <c:v>2.1605000000000001E-7</c:v>
                </c:pt>
                <c:pt idx="1646">
                  <c:v>2.0882099999999999E-7</c:v>
                </c:pt>
                <c:pt idx="1647">
                  <c:v>2.1808100000000001E-7</c:v>
                </c:pt>
                <c:pt idx="1648">
                  <c:v>2.2510800000000001E-7</c:v>
                </c:pt>
                <c:pt idx="1649">
                  <c:v>2.2383299999999999E-7</c:v>
                </c:pt>
                <c:pt idx="1650">
                  <c:v>2.1505499999999999E-7</c:v>
                </c:pt>
                <c:pt idx="1651">
                  <c:v>2.1556999999999999E-7</c:v>
                </c:pt>
                <c:pt idx="1652">
                  <c:v>2.1860000000000001E-7</c:v>
                </c:pt>
                <c:pt idx="1653">
                  <c:v>2.1446600000000001E-7</c:v>
                </c:pt>
                <c:pt idx="1654">
                  <c:v>2.1353799999999999E-7</c:v>
                </c:pt>
                <c:pt idx="1655">
                  <c:v>2.1191800000000001E-7</c:v>
                </c:pt>
                <c:pt idx="1656">
                  <c:v>2.1591600000000001E-7</c:v>
                </c:pt>
                <c:pt idx="1657">
                  <c:v>2.0169700000000001E-7</c:v>
                </c:pt>
                <c:pt idx="1658">
                  <c:v>1.93678E-7</c:v>
                </c:pt>
                <c:pt idx="1659">
                  <c:v>1.9037400000000001E-7</c:v>
                </c:pt>
                <c:pt idx="1660">
                  <c:v>1.89104E-7</c:v>
                </c:pt>
                <c:pt idx="1661">
                  <c:v>1.8841100000000001E-7</c:v>
                </c:pt>
                <c:pt idx="1662">
                  <c:v>1.7056199999999999E-7</c:v>
                </c:pt>
                <c:pt idx="1663">
                  <c:v>1.6602700000000001E-7</c:v>
                </c:pt>
                <c:pt idx="1664">
                  <c:v>1.78437E-7</c:v>
                </c:pt>
                <c:pt idx="1665">
                  <c:v>1.80914E-7</c:v>
                </c:pt>
                <c:pt idx="1666">
                  <c:v>1.7231599999999999E-7</c:v>
                </c:pt>
                <c:pt idx="1667">
                  <c:v>1.6795199999999999E-7</c:v>
                </c:pt>
                <c:pt idx="1668">
                  <c:v>1.77784E-7</c:v>
                </c:pt>
                <c:pt idx="1669">
                  <c:v>1.79091E-7</c:v>
                </c:pt>
                <c:pt idx="1670">
                  <c:v>1.7613300000000001E-7</c:v>
                </c:pt>
                <c:pt idx="1671">
                  <c:v>1.90923E-7</c:v>
                </c:pt>
                <c:pt idx="1672">
                  <c:v>1.9278000000000001E-7</c:v>
                </c:pt>
                <c:pt idx="1673">
                  <c:v>1.8972100000000001E-7</c:v>
                </c:pt>
                <c:pt idx="1674">
                  <c:v>1.84558E-7</c:v>
                </c:pt>
                <c:pt idx="1675">
                  <c:v>1.94503E-7</c:v>
                </c:pt>
                <c:pt idx="1676">
                  <c:v>1.9409099999999999E-7</c:v>
                </c:pt>
                <c:pt idx="1677">
                  <c:v>1.9016600000000001E-7</c:v>
                </c:pt>
                <c:pt idx="1678">
                  <c:v>1.82358E-7</c:v>
                </c:pt>
                <c:pt idx="1679">
                  <c:v>1.84971E-7</c:v>
                </c:pt>
                <c:pt idx="1680">
                  <c:v>1.8428899999999999E-7</c:v>
                </c:pt>
                <c:pt idx="1681">
                  <c:v>1.96433E-7</c:v>
                </c:pt>
                <c:pt idx="1682">
                  <c:v>1.9488000000000001E-7</c:v>
                </c:pt>
                <c:pt idx="1683">
                  <c:v>1.8913500000000001E-7</c:v>
                </c:pt>
                <c:pt idx="1684">
                  <c:v>2.00872E-7</c:v>
                </c:pt>
                <c:pt idx="1685">
                  <c:v>2.1212900000000001E-7</c:v>
                </c:pt>
                <c:pt idx="1686">
                  <c:v>2.07995E-7</c:v>
                </c:pt>
                <c:pt idx="1687">
                  <c:v>2.2076900000000001E-7</c:v>
                </c:pt>
                <c:pt idx="1688">
                  <c:v>2.41092E-7</c:v>
                </c:pt>
                <c:pt idx="1689">
                  <c:v>2.19286E-7</c:v>
                </c:pt>
                <c:pt idx="1690">
                  <c:v>2.4274600000000002E-7</c:v>
                </c:pt>
                <c:pt idx="1691">
                  <c:v>2.5208799999999997E-7</c:v>
                </c:pt>
                <c:pt idx="1692">
                  <c:v>2.5560399999999999E-7</c:v>
                </c:pt>
                <c:pt idx="1693">
                  <c:v>2.6519099999999998E-7</c:v>
                </c:pt>
                <c:pt idx="1694">
                  <c:v>2.7273900000000002E-7</c:v>
                </c:pt>
                <c:pt idx="1695">
                  <c:v>2.6870800000000003E-7</c:v>
                </c:pt>
                <c:pt idx="1696">
                  <c:v>2.5374499999999997E-7</c:v>
                </c:pt>
                <c:pt idx="1697">
                  <c:v>2.5446800000000003E-7</c:v>
                </c:pt>
                <c:pt idx="1698">
                  <c:v>2.3981999999999999E-7</c:v>
                </c:pt>
                <c:pt idx="1699">
                  <c:v>2.3809899999999999E-7</c:v>
                </c:pt>
                <c:pt idx="1700">
                  <c:v>2.4292099999999998E-7</c:v>
                </c:pt>
                <c:pt idx="1701">
                  <c:v>2.7425699999999999E-7</c:v>
                </c:pt>
                <c:pt idx="1702">
                  <c:v>2.7208300000000002E-7</c:v>
                </c:pt>
                <c:pt idx="1703">
                  <c:v>2.5960200000000002E-7</c:v>
                </c:pt>
                <c:pt idx="1704">
                  <c:v>2.8108500000000001E-7</c:v>
                </c:pt>
                <c:pt idx="1705">
                  <c:v>2.8747200000000002E-7</c:v>
                </c:pt>
                <c:pt idx="1706">
                  <c:v>2.9820000000000001E-7</c:v>
                </c:pt>
                <c:pt idx="1707">
                  <c:v>2.9951699999999999E-7</c:v>
                </c:pt>
                <c:pt idx="1708">
                  <c:v>3.2500200000000001E-7</c:v>
                </c:pt>
                <c:pt idx="1709">
                  <c:v>2.84719E-7</c:v>
                </c:pt>
                <c:pt idx="1710">
                  <c:v>2.9610200000000001E-7</c:v>
                </c:pt>
                <c:pt idx="1711">
                  <c:v>3.2773199999999999E-7</c:v>
                </c:pt>
                <c:pt idx="1712">
                  <c:v>3.40793E-7</c:v>
                </c:pt>
                <c:pt idx="1713">
                  <c:v>3.3025999999999999E-7</c:v>
                </c:pt>
                <c:pt idx="1714">
                  <c:v>3.4363499999999999E-7</c:v>
                </c:pt>
                <c:pt idx="1715">
                  <c:v>3.7329399999999998E-7</c:v>
                </c:pt>
                <c:pt idx="1716">
                  <c:v>3.56249E-7</c:v>
                </c:pt>
                <c:pt idx="1717">
                  <c:v>3.4774299999999999E-7</c:v>
                </c:pt>
                <c:pt idx="1718">
                  <c:v>3.5777099999999998E-7</c:v>
                </c:pt>
                <c:pt idx="1719">
                  <c:v>3.5677300000000001E-7</c:v>
                </c:pt>
                <c:pt idx="1720">
                  <c:v>3.45325E-7</c:v>
                </c:pt>
                <c:pt idx="1721">
                  <c:v>4.0434100000000001E-7</c:v>
                </c:pt>
                <c:pt idx="1722">
                  <c:v>4.4762399999999999E-7</c:v>
                </c:pt>
                <c:pt idx="1723">
                  <c:v>4.8862200000000005E-7</c:v>
                </c:pt>
                <c:pt idx="1724">
                  <c:v>5.1840100000000001E-7</c:v>
                </c:pt>
                <c:pt idx="1725">
                  <c:v>4.9241500000000003E-7</c:v>
                </c:pt>
                <c:pt idx="1726">
                  <c:v>5.0991799999999995E-7</c:v>
                </c:pt>
                <c:pt idx="1727">
                  <c:v>5.1849400000000004E-7</c:v>
                </c:pt>
                <c:pt idx="1728">
                  <c:v>5.3329200000000003E-7</c:v>
                </c:pt>
                <c:pt idx="1729">
                  <c:v>5.5294200000000003E-7</c:v>
                </c:pt>
                <c:pt idx="1730">
                  <c:v>5.9681900000000005E-7</c:v>
                </c:pt>
                <c:pt idx="1731">
                  <c:v>5.6073300000000005E-7</c:v>
                </c:pt>
                <c:pt idx="1732">
                  <c:v>5.0710600000000004E-7</c:v>
                </c:pt>
                <c:pt idx="1733">
                  <c:v>5.4898999999999999E-7</c:v>
                </c:pt>
                <c:pt idx="1734">
                  <c:v>5.9306000000000004E-7</c:v>
                </c:pt>
                <c:pt idx="1735">
                  <c:v>6.9126699999999999E-7</c:v>
                </c:pt>
                <c:pt idx="1736">
                  <c:v>6.6783700000000005E-7</c:v>
                </c:pt>
                <c:pt idx="1737">
                  <c:v>7.0470800000000001E-7</c:v>
                </c:pt>
                <c:pt idx="1738">
                  <c:v>8.0914700000000004E-7</c:v>
                </c:pt>
                <c:pt idx="1739">
                  <c:v>8.2006000000000005E-7</c:v>
                </c:pt>
                <c:pt idx="1740">
                  <c:v>8.44691E-7</c:v>
                </c:pt>
                <c:pt idx="1741">
                  <c:v>8.7654499999999997E-7</c:v>
                </c:pt>
                <c:pt idx="1742">
                  <c:v>8.2609399999999996E-7</c:v>
                </c:pt>
                <c:pt idx="1743">
                  <c:v>8.7964399999999996E-7</c:v>
                </c:pt>
                <c:pt idx="1744">
                  <c:v>8.5318199999999997E-7</c:v>
                </c:pt>
                <c:pt idx="1745">
                  <c:v>1.0201599999999999E-6</c:v>
                </c:pt>
                <c:pt idx="1746">
                  <c:v>1.2260199999999999E-6</c:v>
                </c:pt>
                <c:pt idx="1747">
                  <c:v>1.2375499999999999E-6</c:v>
                </c:pt>
                <c:pt idx="1748">
                  <c:v>1.30997E-6</c:v>
                </c:pt>
                <c:pt idx="1749">
                  <c:v>1.33864E-6</c:v>
                </c:pt>
                <c:pt idx="1750">
                  <c:v>1.35082E-6</c:v>
                </c:pt>
                <c:pt idx="1751">
                  <c:v>1.4594599999999999E-6</c:v>
                </c:pt>
                <c:pt idx="1752">
                  <c:v>1.56783E-6</c:v>
                </c:pt>
                <c:pt idx="1753">
                  <c:v>1.57554E-6</c:v>
                </c:pt>
                <c:pt idx="1754">
                  <c:v>1.6975000000000001E-6</c:v>
                </c:pt>
                <c:pt idx="1755">
                  <c:v>1.7759199999999999E-6</c:v>
                </c:pt>
                <c:pt idx="1756">
                  <c:v>1.8374E-6</c:v>
                </c:pt>
                <c:pt idx="1757">
                  <c:v>1.89792E-6</c:v>
                </c:pt>
                <c:pt idx="1758">
                  <c:v>1.92728E-6</c:v>
                </c:pt>
                <c:pt idx="1759">
                  <c:v>2.0070099999999999E-6</c:v>
                </c:pt>
                <c:pt idx="1760">
                  <c:v>2.0305599999999998E-6</c:v>
                </c:pt>
                <c:pt idx="1761">
                  <c:v>2.1336600000000002E-6</c:v>
                </c:pt>
                <c:pt idx="1762">
                  <c:v>2.23375E-6</c:v>
                </c:pt>
                <c:pt idx="1763">
                  <c:v>2.4696399999999999E-6</c:v>
                </c:pt>
                <c:pt idx="1764">
                  <c:v>2.47767E-6</c:v>
                </c:pt>
                <c:pt idx="1765">
                  <c:v>2.5377100000000001E-6</c:v>
                </c:pt>
                <c:pt idx="1766">
                  <c:v>2.5630899999999998E-6</c:v>
                </c:pt>
                <c:pt idx="1767">
                  <c:v>2.51015E-6</c:v>
                </c:pt>
                <c:pt idx="1768">
                  <c:v>2.5017199999999998E-6</c:v>
                </c:pt>
                <c:pt idx="1769">
                  <c:v>2.7767800000000001E-6</c:v>
                </c:pt>
                <c:pt idx="1770">
                  <c:v>2.9645000000000002E-6</c:v>
                </c:pt>
                <c:pt idx="1771">
                  <c:v>3.0375300000000001E-6</c:v>
                </c:pt>
                <c:pt idx="1772">
                  <c:v>3.05448E-6</c:v>
                </c:pt>
                <c:pt idx="1773">
                  <c:v>2.7858300000000001E-6</c:v>
                </c:pt>
                <c:pt idx="1774">
                  <c:v>2.8540600000000001E-6</c:v>
                </c:pt>
                <c:pt idx="1775">
                  <c:v>3.0231599999999999E-6</c:v>
                </c:pt>
                <c:pt idx="1776">
                  <c:v>3.0529200000000002E-6</c:v>
                </c:pt>
                <c:pt idx="1777">
                  <c:v>2.94145E-6</c:v>
                </c:pt>
                <c:pt idx="1778">
                  <c:v>3.0834800000000001E-6</c:v>
                </c:pt>
                <c:pt idx="1779">
                  <c:v>3.22641E-6</c:v>
                </c:pt>
                <c:pt idx="1780">
                  <c:v>3.1310900000000001E-6</c:v>
                </c:pt>
                <c:pt idx="1781">
                  <c:v>2.8894799999999999E-6</c:v>
                </c:pt>
                <c:pt idx="1782">
                  <c:v>2.8950199999999999E-6</c:v>
                </c:pt>
                <c:pt idx="1783">
                  <c:v>3.3665299999999999E-6</c:v>
                </c:pt>
                <c:pt idx="1784">
                  <c:v>3.28307E-6</c:v>
                </c:pt>
                <c:pt idx="1785">
                  <c:v>3.4536299999999998E-6</c:v>
                </c:pt>
                <c:pt idx="1786">
                  <c:v>3.5004E-6</c:v>
                </c:pt>
                <c:pt idx="1787">
                  <c:v>3.5022999999999999E-6</c:v>
                </c:pt>
                <c:pt idx="1788">
                  <c:v>3.7118600000000002E-6</c:v>
                </c:pt>
                <c:pt idx="1789">
                  <c:v>3.5080900000000001E-6</c:v>
                </c:pt>
                <c:pt idx="1790">
                  <c:v>3.32594E-6</c:v>
                </c:pt>
                <c:pt idx="1791">
                  <c:v>3.4627599999999999E-6</c:v>
                </c:pt>
                <c:pt idx="1792">
                  <c:v>3.4658899999999999E-6</c:v>
                </c:pt>
                <c:pt idx="1793">
                  <c:v>3.3830999999999998E-6</c:v>
                </c:pt>
                <c:pt idx="1794">
                  <c:v>3.2347499999999998E-6</c:v>
                </c:pt>
                <c:pt idx="1795">
                  <c:v>3.10982E-6</c:v>
                </c:pt>
                <c:pt idx="1796">
                  <c:v>3.0607900000000001E-6</c:v>
                </c:pt>
                <c:pt idx="1797">
                  <c:v>3.3598399999999998E-6</c:v>
                </c:pt>
                <c:pt idx="1798">
                  <c:v>3.26756E-6</c:v>
                </c:pt>
                <c:pt idx="1799">
                  <c:v>3.2986999999999999E-6</c:v>
                </c:pt>
                <c:pt idx="1800">
                  <c:v>3.2775899999999999E-6</c:v>
                </c:pt>
                <c:pt idx="1801">
                  <c:v>3.2598999999999999E-6</c:v>
                </c:pt>
                <c:pt idx="1802">
                  <c:v>3.4779499999999999E-6</c:v>
                </c:pt>
                <c:pt idx="1803">
                  <c:v>3.5921899999999998E-6</c:v>
                </c:pt>
                <c:pt idx="1804">
                  <c:v>3.5497300000000001E-6</c:v>
                </c:pt>
                <c:pt idx="1805">
                  <c:v>3.4131699999999998E-6</c:v>
                </c:pt>
                <c:pt idx="1806">
                  <c:v>3.2289699999999999E-6</c:v>
                </c:pt>
                <c:pt idx="1807">
                  <c:v>3.3664999999999999E-6</c:v>
                </c:pt>
                <c:pt idx="1808">
                  <c:v>3.5259599999999999E-6</c:v>
                </c:pt>
                <c:pt idx="1809">
                  <c:v>3.8128000000000002E-6</c:v>
                </c:pt>
                <c:pt idx="1810">
                  <c:v>3.76293E-6</c:v>
                </c:pt>
                <c:pt idx="1811">
                  <c:v>3.9555499999999998E-6</c:v>
                </c:pt>
                <c:pt idx="1812">
                  <c:v>4.1359399999999999E-6</c:v>
                </c:pt>
                <c:pt idx="1813">
                  <c:v>4.1684800000000003E-6</c:v>
                </c:pt>
                <c:pt idx="1814">
                  <c:v>4.2604300000000003E-6</c:v>
                </c:pt>
                <c:pt idx="1815">
                  <c:v>4.4875900000000002E-6</c:v>
                </c:pt>
                <c:pt idx="1816">
                  <c:v>4.71171E-6</c:v>
                </c:pt>
                <c:pt idx="1817">
                  <c:v>4.7824799999999998E-6</c:v>
                </c:pt>
                <c:pt idx="1818">
                  <c:v>4.6556300000000004E-6</c:v>
                </c:pt>
                <c:pt idx="1819">
                  <c:v>4.41931E-6</c:v>
                </c:pt>
                <c:pt idx="1820">
                  <c:v>4.4120299999999998E-6</c:v>
                </c:pt>
                <c:pt idx="1821">
                  <c:v>4.4870800000000001E-6</c:v>
                </c:pt>
                <c:pt idx="1822">
                  <c:v>4.5076300000000002E-6</c:v>
                </c:pt>
                <c:pt idx="1823">
                  <c:v>4.5405900000000003E-6</c:v>
                </c:pt>
                <c:pt idx="1824">
                  <c:v>4.5600299999999999E-6</c:v>
                </c:pt>
                <c:pt idx="1825">
                  <c:v>4.5677700000000001E-6</c:v>
                </c:pt>
                <c:pt idx="1826">
                  <c:v>4.2428799999999999E-6</c:v>
                </c:pt>
                <c:pt idx="1827">
                  <c:v>4.1792200000000003E-6</c:v>
                </c:pt>
                <c:pt idx="1828">
                  <c:v>4.3287099999999996E-6</c:v>
                </c:pt>
                <c:pt idx="1829">
                  <c:v>4.4885299999999999E-6</c:v>
                </c:pt>
                <c:pt idx="1830">
                  <c:v>4.2715200000000002E-6</c:v>
                </c:pt>
                <c:pt idx="1831">
                  <c:v>4.1609799999999999E-6</c:v>
                </c:pt>
                <c:pt idx="1832">
                  <c:v>4.2298800000000002E-6</c:v>
                </c:pt>
                <c:pt idx="1833">
                  <c:v>4.1018100000000001E-6</c:v>
                </c:pt>
                <c:pt idx="1834">
                  <c:v>3.8146899999999998E-6</c:v>
                </c:pt>
                <c:pt idx="1835">
                  <c:v>3.3256099999999998E-6</c:v>
                </c:pt>
                <c:pt idx="1836">
                  <c:v>3.2859000000000002E-6</c:v>
                </c:pt>
                <c:pt idx="1837">
                  <c:v>3.3939299999999998E-6</c:v>
                </c:pt>
                <c:pt idx="1838">
                  <c:v>3.2326600000000001E-6</c:v>
                </c:pt>
                <c:pt idx="1839">
                  <c:v>3.4201699999999999E-6</c:v>
                </c:pt>
                <c:pt idx="1840">
                  <c:v>3.2218600000000002E-6</c:v>
                </c:pt>
                <c:pt idx="1841">
                  <c:v>3.0142400000000001E-6</c:v>
                </c:pt>
                <c:pt idx="1842">
                  <c:v>3.0556800000000001E-6</c:v>
                </c:pt>
                <c:pt idx="1843">
                  <c:v>3.0302499999999999E-6</c:v>
                </c:pt>
                <c:pt idx="1844">
                  <c:v>3.2123600000000001E-6</c:v>
                </c:pt>
                <c:pt idx="1845">
                  <c:v>3.4033000000000001E-6</c:v>
                </c:pt>
                <c:pt idx="1846">
                  <c:v>3.6228100000000001E-6</c:v>
                </c:pt>
                <c:pt idx="1847">
                  <c:v>3.5944700000000001E-6</c:v>
                </c:pt>
                <c:pt idx="1848">
                  <c:v>3.65587E-6</c:v>
                </c:pt>
                <c:pt idx="1849">
                  <c:v>3.7146599999999999E-6</c:v>
                </c:pt>
                <c:pt idx="1850">
                  <c:v>3.5154900000000002E-6</c:v>
                </c:pt>
                <c:pt idx="1851">
                  <c:v>3.3713600000000002E-6</c:v>
                </c:pt>
                <c:pt idx="1852">
                  <c:v>3.4682699999999999E-6</c:v>
                </c:pt>
                <c:pt idx="1853">
                  <c:v>3.4707999999999999E-6</c:v>
                </c:pt>
                <c:pt idx="1854">
                  <c:v>3.5767200000000001E-6</c:v>
                </c:pt>
                <c:pt idx="1855">
                  <c:v>3.5353299999999998E-6</c:v>
                </c:pt>
                <c:pt idx="1856">
                  <c:v>3.4677899999999998E-6</c:v>
                </c:pt>
                <c:pt idx="1857">
                  <c:v>3.4466499999999999E-6</c:v>
                </c:pt>
                <c:pt idx="1858">
                  <c:v>3.4216800000000001E-6</c:v>
                </c:pt>
                <c:pt idx="1859">
                  <c:v>3.4282000000000001E-6</c:v>
                </c:pt>
                <c:pt idx="1860">
                  <c:v>3.4981399999999999E-6</c:v>
                </c:pt>
                <c:pt idx="1861">
                  <c:v>3.4916199999999999E-6</c:v>
                </c:pt>
                <c:pt idx="1862">
                  <c:v>3.3584299999999999E-6</c:v>
                </c:pt>
                <c:pt idx="1863">
                  <c:v>3.1919299999999999E-6</c:v>
                </c:pt>
                <c:pt idx="1864">
                  <c:v>3.1398099999999998E-6</c:v>
                </c:pt>
                <c:pt idx="1865">
                  <c:v>3.1372600000000002E-6</c:v>
                </c:pt>
                <c:pt idx="1866">
                  <c:v>3.0741299999999999E-6</c:v>
                </c:pt>
                <c:pt idx="1867">
                  <c:v>2.98573E-6</c:v>
                </c:pt>
                <c:pt idx="1868">
                  <c:v>2.8187100000000001E-6</c:v>
                </c:pt>
                <c:pt idx="1869">
                  <c:v>2.8099699999999998E-6</c:v>
                </c:pt>
                <c:pt idx="1870">
                  <c:v>2.85283E-6</c:v>
                </c:pt>
                <c:pt idx="1871">
                  <c:v>2.9930699999999998E-6</c:v>
                </c:pt>
                <c:pt idx="1872">
                  <c:v>2.9283099999999998E-6</c:v>
                </c:pt>
                <c:pt idx="1873">
                  <c:v>2.87158E-6</c:v>
                </c:pt>
                <c:pt idx="1874">
                  <c:v>2.7499699999999999E-6</c:v>
                </c:pt>
                <c:pt idx="1875">
                  <c:v>2.81955E-6</c:v>
                </c:pt>
                <c:pt idx="1876">
                  <c:v>2.8790100000000002E-6</c:v>
                </c:pt>
                <c:pt idx="1877">
                  <c:v>2.8634099999999998E-6</c:v>
                </c:pt>
                <c:pt idx="1878">
                  <c:v>2.8670499999999999E-6</c:v>
                </c:pt>
                <c:pt idx="1879">
                  <c:v>2.8021900000000002E-6</c:v>
                </c:pt>
                <c:pt idx="1880">
                  <c:v>2.7581599999999999E-6</c:v>
                </c:pt>
                <c:pt idx="1881">
                  <c:v>2.6774200000000001E-6</c:v>
                </c:pt>
                <c:pt idx="1882">
                  <c:v>2.5887299999999999E-6</c:v>
                </c:pt>
                <c:pt idx="1883">
                  <c:v>2.60351E-6</c:v>
                </c:pt>
                <c:pt idx="1884">
                  <c:v>2.57436E-6</c:v>
                </c:pt>
                <c:pt idx="1885">
                  <c:v>2.4982399999999999E-6</c:v>
                </c:pt>
                <c:pt idx="1886">
                  <c:v>2.4592699999999999E-6</c:v>
                </c:pt>
                <c:pt idx="1887">
                  <c:v>2.4183499999999999E-6</c:v>
                </c:pt>
                <c:pt idx="1888">
                  <c:v>2.27671E-6</c:v>
                </c:pt>
                <c:pt idx="1889">
                  <c:v>2.2674300000000001E-6</c:v>
                </c:pt>
                <c:pt idx="1890">
                  <c:v>2.2002699999999999E-6</c:v>
                </c:pt>
                <c:pt idx="1891">
                  <c:v>2.20308E-6</c:v>
                </c:pt>
                <c:pt idx="1892">
                  <c:v>2.2406900000000001E-6</c:v>
                </c:pt>
                <c:pt idx="1893">
                  <c:v>2.2531999999999999E-6</c:v>
                </c:pt>
                <c:pt idx="1894">
                  <c:v>2.3515599999999998E-6</c:v>
                </c:pt>
                <c:pt idx="1895">
                  <c:v>2.4577199999999999E-6</c:v>
                </c:pt>
                <c:pt idx="1896">
                  <c:v>2.5492199999999998E-6</c:v>
                </c:pt>
                <c:pt idx="1897">
                  <c:v>2.5786300000000002E-6</c:v>
                </c:pt>
                <c:pt idx="1898">
                  <c:v>2.5160600000000001E-6</c:v>
                </c:pt>
                <c:pt idx="1899">
                  <c:v>2.50877E-6</c:v>
                </c:pt>
                <c:pt idx="1900">
                  <c:v>2.4233300000000001E-6</c:v>
                </c:pt>
                <c:pt idx="1901">
                  <c:v>2.2910199999999999E-6</c:v>
                </c:pt>
                <c:pt idx="1902">
                  <c:v>2.2397599999999999E-6</c:v>
                </c:pt>
                <c:pt idx="1903">
                  <c:v>2.2911099999999998E-6</c:v>
                </c:pt>
                <c:pt idx="1904">
                  <c:v>2.3120800000000001E-6</c:v>
                </c:pt>
                <c:pt idx="1905">
                  <c:v>2.3076900000000001E-6</c:v>
                </c:pt>
                <c:pt idx="1906">
                  <c:v>2.3363E-6</c:v>
                </c:pt>
                <c:pt idx="1907">
                  <c:v>2.4207099999999998E-6</c:v>
                </c:pt>
                <c:pt idx="1908">
                  <c:v>2.4411600000000002E-6</c:v>
                </c:pt>
                <c:pt idx="1909">
                  <c:v>2.44683E-6</c:v>
                </c:pt>
                <c:pt idx="1910">
                  <c:v>2.45246E-6</c:v>
                </c:pt>
                <c:pt idx="1911">
                  <c:v>2.4364099999999999E-6</c:v>
                </c:pt>
                <c:pt idx="1912">
                  <c:v>2.3601099999999999E-6</c:v>
                </c:pt>
                <c:pt idx="1913">
                  <c:v>2.3282099999999999E-6</c:v>
                </c:pt>
                <c:pt idx="1914">
                  <c:v>2.3089699999999998E-6</c:v>
                </c:pt>
                <c:pt idx="1915">
                  <c:v>2.3134000000000002E-6</c:v>
                </c:pt>
                <c:pt idx="1916">
                  <c:v>2.3187100000000002E-6</c:v>
                </c:pt>
                <c:pt idx="1917">
                  <c:v>2.2985000000000001E-6</c:v>
                </c:pt>
                <c:pt idx="1918">
                  <c:v>2.2771900000000001E-6</c:v>
                </c:pt>
                <c:pt idx="1919">
                  <c:v>2.2249200000000002E-6</c:v>
                </c:pt>
                <c:pt idx="1920">
                  <c:v>2.20627E-6</c:v>
                </c:pt>
                <c:pt idx="1921">
                  <c:v>2.1591499999999999E-6</c:v>
                </c:pt>
                <c:pt idx="1922">
                  <c:v>2.1621500000000001E-6</c:v>
                </c:pt>
                <c:pt idx="1923">
                  <c:v>2.1628599999999998E-6</c:v>
                </c:pt>
                <c:pt idx="1924">
                  <c:v>2.1349399999999999E-6</c:v>
                </c:pt>
                <c:pt idx="1925">
                  <c:v>2.0853300000000002E-6</c:v>
                </c:pt>
                <c:pt idx="1926">
                  <c:v>2.05329E-6</c:v>
                </c:pt>
                <c:pt idx="1927">
                  <c:v>2.0730400000000001E-6</c:v>
                </c:pt>
                <c:pt idx="1928">
                  <c:v>2.0322000000000002E-6</c:v>
                </c:pt>
                <c:pt idx="1929">
                  <c:v>1.9794399999999999E-6</c:v>
                </c:pt>
                <c:pt idx="1930">
                  <c:v>1.95135E-6</c:v>
                </c:pt>
                <c:pt idx="1931">
                  <c:v>1.89107E-6</c:v>
                </c:pt>
                <c:pt idx="1932">
                  <c:v>1.8394699999999999E-6</c:v>
                </c:pt>
                <c:pt idx="1933">
                  <c:v>1.85025E-6</c:v>
                </c:pt>
                <c:pt idx="1934">
                  <c:v>1.8145200000000001E-6</c:v>
                </c:pt>
                <c:pt idx="1935">
                  <c:v>1.7044200000000001E-6</c:v>
                </c:pt>
                <c:pt idx="1936">
                  <c:v>1.64122E-6</c:v>
                </c:pt>
                <c:pt idx="1937">
                  <c:v>1.6021399999999999E-6</c:v>
                </c:pt>
                <c:pt idx="1938">
                  <c:v>1.5936000000000001E-6</c:v>
                </c:pt>
                <c:pt idx="1939">
                  <c:v>1.6070199999999999E-6</c:v>
                </c:pt>
                <c:pt idx="1940">
                  <c:v>1.6542899999999999E-6</c:v>
                </c:pt>
                <c:pt idx="1941">
                  <c:v>1.63286E-6</c:v>
                </c:pt>
                <c:pt idx="1942">
                  <c:v>1.61997E-6</c:v>
                </c:pt>
                <c:pt idx="1943">
                  <c:v>1.5515600000000001E-6</c:v>
                </c:pt>
                <c:pt idx="1944">
                  <c:v>1.50649E-6</c:v>
                </c:pt>
                <c:pt idx="1945">
                  <c:v>1.48368E-6</c:v>
                </c:pt>
                <c:pt idx="1946">
                  <c:v>1.48007E-6</c:v>
                </c:pt>
                <c:pt idx="1947">
                  <c:v>1.474E-6</c:v>
                </c:pt>
                <c:pt idx="1948">
                  <c:v>1.4854199999999999E-6</c:v>
                </c:pt>
                <c:pt idx="1949">
                  <c:v>1.4772199999999999E-6</c:v>
                </c:pt>
                <c:pt idx="1950">
                  <c:v>1.3958099999999999E-6</c:v>
                </c:pt>
                <c:pt idx="1951">
                  <c:v>1.34153E-6</c:v>
                </c:pt>
                <c:pt idx="1952">
                  <c:v>1.35326E-6</c:v>
                </c:pt>
                <c:pt idx="1953">
                  <c:v>1.3181999999999999E-6</c:v>
                </c:pt>
                <c:pt idx="1954">
                  <c:v>1.2996100000000001E-6</c:v>
                </c:pt>
                <c:pt idx="1955">
                  <c:v>1.2613300000000001E-6</c:v>
                </c:pt>
                <c:pt idx="1956">
                  <c:v>1.2235100000000001E-6</c:v>
                </c:pt>
                <c:pt idx="1957">
                  <c:v>1.19905E-6</c:v>
                </c:pt>
                <c:pt idx="1958">
                  <c:v>1.10372E-6</c:v>
                </c:pt>
                <c:pt idx="1959">
                  <c:v>1.12553E-6</c:v>
                </c:pt>
                <c:pt idx="1960">
                  <c:v>1.2085299999999999E-6</c:v>
                </c:pt>
                <c:pt idx="1961">
                  <c:v>1.2562599999999999E-6</c:v>
                </c:pt>
                <c:pt idx="1962">
                  <c:v>1.2511800000000001E-6</c:v>
                </c:pt>
                <c:pt idx="1963">
                  <c:v>1.26122E-6</c:v>
                </c:pt>
                <c:pt idx="1964">
                  <c:v>1.2414399999999999E-6</c:v>
                </c:pt>
                <c:pt idx="1965">
                  <c:v>1.21397E-6</c:v>
                </c:pt>
                <c:pt idx="1966">
                  <c:v>1.1717299999999999E-6</c:v>
                </c:pt>
                <c:pt idx="1967">
                  <c:v>1.1689999999999999E-6</c:v>
                </c:pt>
                <c:pt idx="1968">
                  <c:v>1.15445E-6</c:v>
                </c:pt>
                <c:pt idx="1969">
                  <c:v>1.1384200000000001E-6</c:v>
                </c:pt>
                <c:pt idx="1970">
                  <c:v>1.1177699999999999E-6</c:v>
                </c:pt>
                <c:pt idx="1971">
                  <c:v>1.10375E-6</c:v>
                </c:pt>
                <c:pt idx="1972">
                  <c:v>1.0834099999999999E-6</c:v>
                </c:pt>
                <c:pt idx="1973">
                  <c:v>1.05294E-6</c:v>
                </c:pt>
                <c:pt idx="1974">
                  <c:v>1.05048E-6</c:v>
                </c:pt>
                <c:pt idx="1975">
                  <c:v>1.04264E-6</c:v>
                </c:pt>
                <c:pt idx="1976">
                  <c:v>1.03097E-6</c:v>
                </c:pt>
                <c:pt idx="1977">
                  <c:v>1.0150100000000001E-6</c:v>
                </c:pt>
                <c:pt idx="1978">
                  <c:v>1.0023999999999999E-6</c:v>
                </c:pt>
                <c:pt idx="1979">
                  <c:v>9.644719999999999E-7</c:v>
                </c:pt>
                <c:pt idx="1980">
                  <c:v>9.3264599999999997E-7</c:v>
                </c:pt>
                <c:pt idx="1981">
                  <c:v>9.2177999999999999E-7</c:v>
                </c:pt>
                <c:pt idx="1982">
                  <c:v>9.0408000000000003E-7</c:v>
                </c:pt>
                <c:pt idx="1983">
                  <c:v>8.9893799999999997E-7</c:v>
                </c:pt>
                <c:pt idx="1984">
                  <c:v>8.7092899999999995E-7</c:v>
                </c:pt>
                <c:pt idx="1985">
                  <c:v>8.6722499999999999E-7</c:v>
                </c:pt>
                <c:pt idx="1986">
                  <c:v>8.5676799999999996E-7</c:v>
                </c:pt>
                <c:pt idx="1987">
                  <c:v>8.4336E-7</c:v>
                </c:pt>
                <c:pt idx="1988">
                  <c:v>8.2476799999999999E-7</c:v>
                </c:pt>
                <c:pt idx="1989">
                  <c:v>8.1505899999999997E-7</c:v>
                </c:pt>
                <c:pt idx="1990">
                  <c:v>8.05893E-7</c:v>
                </c:pt>
                <c:pt idx="1991">
                  <c:v>7.7452699999999996E-7</c:v>
                </c:pt>
                <c:pt idx="1992">
                  <c:v>7.6873099999999995E-7</c:v>
                </c:pt>
                <c:pt idx="1993">
                  <c:v>7.5154799999999997E-7</c:v>
                </c:pt>
                <c:pt idx="1994">
                  <c:v>7.4528700000000005E-7</c:v>
                </c:pt>
                <c:pt idx="1995">
                  <c:v>7.22551E-7</c:v>
                </c:pt>
                <c:pt idx="1996">
                  <c:v>7.2467899999999997E-7</c:v>
                </c:pt>
                <c:pt idx="1997">
                  <c:v>7.1463399999999999E-7</c:v>
                </c:pt>
                <c:pt idx="1998">
                  <c:v>7.0513199999999996E-7</c:v>
                </c:pt>
                <c:pt idx="1999">
                  <c:v>6.8347000000000002E-7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141-4B6B-BB69-AA1F3BEF9A4B}"/>
            </c:ext>
          </c:extLst>
        </c:ser>
        <c:ser>
          <c:idx val="3"/>
          <c:order val="3"/>
          <c:tx>
            <c:strRef>
              <c:f>Sheet2!$E$1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Sheet2!$E$2:$E$2001</c:f>
              <c:numCache>
                <c:formatCode>0.00E+00</c:formatCode>
                <c:ptCount val="2000"/>
                <c:pt idx="0">
                  <c:v>8.3900000000000004E-7</c:v>
                </c:pt>
                <c:pt idx="1">
                  <c:v>8.3799999999999996E-7</c:v>
                </c:pt>
                <c:pt idx="2">
                  <c:v>8.2799999999999995E-7</c:v>
                </c:pt>
                <c:pt idx="3">
                  <c:v>8.1299999999999999E-7</c:v>
                </c:pt>
                <c:pt idx="4">
                  <c:v>8.0299999999999998E-7</c:v>
                </c:pt>
                <c:pt idx="5">
                  <c:v>7.8700000000000005E-7</c:v>
                </c:pt>
                <c:pt idx="6">
                  <c:v>7.6799999999999999E-7</c:v>
                </c:pt>
                <c:pt idx="7">
                  <c:v>7.5199999999999996E-7</c:v>
                </c:pt>
                <c:pt idx="8">
                  <c:v>7.4099999999999998E-7</c:v>
                </c:pt>
                <c:pt idx="9">
                  <c:v>7.1699999999999997E-7</c:v>
                </c:pt>
                <c:pt idx="10">
                  <c:v>7.2099999999999996E-7</c:v>
                </c:pt>
                <c:pt idx="11">
                  <c:v>6.9699999999999995E-7</c:v>
                </c:pt>
                <c:pt idx="12">
                  <c:v>7.0100000000000004E-7</c:v>
                </c:pt>
                <c:pt idx="13">
                  <c:v>6.7899999999999998E-7</c:v>
                </c:pt>
                <c:pt idx="14">
                  <c:v>6.68E-7</c:v>
                </c:pt>
                <c:pt idx="15">
                  <c:v>6.6199999999999997E-7</c:v>
                </c:pt>
                <c:pt idx="16">
                  <c:v>6.6199999999999997E-7</c:v>
                </c:pt>
                <c:pt idx="17">
                  <c:v>6.5799999999999999E-7</c:v>
                </c:pt>
                <c:pt idx="18">
                  <c:v>6.4300000000000003E-7</c:v>
                </c:pt>
                <c:pt idx="19">
                  <c:v>6.2799999999999996E-7</c:v>
                </c:pt>
                <c:pt idx="20">
                  <c:v>6.1099999999999995E-7</c:v>
                </c:pt>
                <c:pt idx="21">
                  <c:v>6.0800000000000004E-7</c:v>
                </c:pt>
                <c:pt idx="22">
                  <c:v>5.9500000000000002E-7</c:v>
                </c:pt>
                <c:pt idx="23">
                  <c:v>5.8599999999999998E-7</c:v>
                </c:pt>
                <c:pt idx="24">
                  <c:v>5.6599999999999996E-7</c:v>
                </c:pt>
                <c:pt idx="25">
                  <c:v>5.6400000000000002E-7</c:v>
                </c:pt>
                <c:pt idx="26">
                  <c:v>5.5799999999999999E-7</c:v>
                </c:pt>
                <c:pt idx="27">
                  <c:v>5.3799999999999997E-7</c:v>
                </c:pt>
                <c:pt idx="28">
                  <c:v>5.2900000000000004E-7</c:v>
                </c:pt>
                <c:pt idx="29">
                  <c:v>5.3099999999999998E-7</c:v>
                </c:pt>
                <c:pt idx="30">
                  <c:v>5.1600000000000001E-7</c:v>
                </c:pt>
                <c:pt idx="31">
                  <c:v>5.06E-7</c:v>
                </c:pt>
                <c:pt idx="32">
                  <c:v>5.0500000000000004E-7</c:v>
                </c:pt>
                <c:pt idx="33">
                  <c:v>4.89E-7</c:v>
                </c:pt>
                <c:pt idx="34">
                  <c:v>4.7399999999999998E-7</c:v>
                </c:pt>
                <c:pt idx="35">
                  <c:v>4.7399999999999998E-7</c:v>
                </c:pt>
                <c:pt idx="36">
                  <c:v>4.6400000000000003E-7</c:v>
                </c:pt>
                <c:pt idx="37">
                  <c:v>4.4799999999999999E-7</c:v>
                </c:pt>
                <c:pt idx="38">
                  <c:v>4.4499999999999997E-7</c:v>
                </c:pt>
                <c:pt idx="39">
                  <c:v>4.2800000000000002E-7</c:v>
                </c:pt>
                <c:pt idx="40">
                  <c:v>4.27E-7</c:v>
                </c:pt>
                <c:pt idx="41">
                  <c:v>4.2100000000000002E-7</c:v>
                </c:pt>
                <c:pt idx="42">
                  <c:v>4.1800000000000001E-7</c:v>
                </c:pt>
                <c:pt idx="43">
                  <c:v>4.0699999999999998E-7</c:v>
                </c:pt>
                <c:pt idx="44">
                  <c:v>3.9700000000000002E-7</c:v>
                </c:pt>
                <c:pt idx="45">
                  <c:v>3.9200000000000002E-7</c:v>
                </c:pt>
                <c:pt idx="46">
                  <c:v>3.7899999999999999E-7</c:v>
                </c:pt>
                <c:pt idx="47">
                  <c:v>3.7399999999999999E-7</c:v>
                </c:pt>
                <c:pt idx="48">
                  <c:v>3.6800000000000001E-7</c:v>
                </c:pt>
                <c:pt idx="49">
                  <c:v>3.6300000000000001E-7</c:v>
                </c:pt>
                <c:pt idx="50">
                  <c:v>3.58E-7</c:v>
                </c:pt>
                <c:pt idx="51">
                  <c:v>3.4400000000000001E-7</c:v>
                </c:pt>
                <c:pt idx="52">
                  <c:v>3.4299999999999999E-7</c:v>
                </c:pt>
                <c:pt idx="53">
                  <c:v>3.3599999999999999E-7</c:v>
                </c:pt>
                <c:pt idx="54">
                  <c:v>3.3099999999999999E-7</c:v>
                </c:pt>
                <c:pt idx="55">
                  <c:v>3.22E-7</c:v>
                </c:pt>
                <c:pt idx="56">
                  <c:v>3.22E-7</c:v>
                </c:pt>
                <c:pt idx="57">
                  <c:v>3.1399999999999998E-7</c:v>
                </c:pt>
                <c:pt idx="58">
                  <c:v>3.0400000000000002E-7</c:v>
                </c:pt>
                <c:pt idx="59">
                  <c:v>3.03E-7</c:v>
                </c:pt>
                <c:pt idx="60">
                  <c:v>2.9900000000000002E-7</c:v>
                </c:pt>
                <c:pt idx="61">
                  <c:v>2.8599999999999999E-7</c:v>
                </c:pt>
                <c:pt idx="62">
                  <c:v>2.8599999999999999E-7</c:v>
                </c:pt>
                <c:pt idx="63">
                  <c:v>2.8700000000000002E-7</c:v>
                </c:pt>
                <c:pt idx="64">
                  <c:v>2.7700000000000001E-7</c:v>
                </c:pt>
                <c:pt idx="65">
                  <c:v>2.67E-7</c:v>
                </c:pt>
                <c:pt idx="66">
                  <c:v>2.67E-7</c:v>
                </c:pt>
                <c:pt idx="67">
                  <c:v>2.5800000000000001E-7</c:v>
                </c:pt>
                <c:pt idx="68">
                  <c:v>2.5699999999999999E-7</c:v>
                </c:pt>
                <c:pt idx="69">
                  <c:v>2.5499999999999999E-7</c:v>
                </c:pt>
                <c:pt idx="70">
                  <c:v>2.4900000000000002E-7</c:v>
                </c:pt>
                <c:pt idx="71">
                  <c:v>2.4200000000000002E-7</c:v>
                </c:pt>
                <c:pt idx="72">
                  <c:v>2.3999999999999998E-7</c:v>
                </c:pt>
                <c:pt idx="73">
                  <c:v>2.36E-7</c:v>
                </c:pt>
                <c:pt idx="74">
                  <c:v>2.29E-7</c:v>
                </c:pt>
                <c:pt idx="75">
                  <c:v>2.2499999999999999E-7</c:v>
                </c:pt>
                <c:pt idx="76">
                  <c:v>2.22E-7</c:v>
                </c:pt>
                <c:pt idx="77">
                  <c:v>2.1500000000000001E-7</c:v>
                </c:pt>
                <c:pt idx="78">
                  <c:v>2.1500000000000001E-7</c:v>
                </c:pt>
                <c:pt idx="79">
                  <c:v>2.1E-7</c:v>
                </c:pt>
                <c:pt idx="80">
                  <c:v>2.04E-7</c:v>
                </c:pt>
                <c:pt idx="81">
                  <c:v>2.0100000000000001E-7</c:v>
                </c:pt>
                <c:pt idx="82">
                  <c:v>1.98E-7</c:v>
                </c:pt>
                <c:pt idx="83">
                  <c:v>2.0200000000000001E-7</c:v>
                </c:pt>
                <c:pt idx="84">
                  <c:v>1.9299999999999999E-7</c:v>
                </c:pt>
                <c:pt idx="85">
                  <c:v>1.92E-7</c:v>
                </c:pt>
                <c:pt idx="86">
                  <c:v>1.86E-7</c:v>
                </c:pt>
                <c:pt idx="87">
                  <c:v>1.9000000000000001E-7</c:v>
                </c:pt>
                <c:pt idx="88">
                  <c:v>1.9000000000000001E-7</c:v>
                </c:pt>
                <c:pt idx="89">
                  <c:v>1.98E-7</c:v>
                </c:pt>
                <c:pt idx="90">
                  <c:v>2.0200000000000001E-7</c:v>
                </c:pt>
                <c:pt idx="91">
                  <c:v>2.1199999999999999E-7</c:v>
                </c:pt>
                <c:pt idx="92">
                  <c:v>2.1899999999999999E-7</c:v>
                </c:pt>
                <c:pt idx="93">
                  <c:v>2.2600000000000001E-7</c:v>
                </c:pt>
                <c:pt idx="94">
                  <c:v>2.3300000000000001E-7</c:v>
                </c:pt>
                <c:pt idx="95">
                  <c:v>2.4499999999999998E-7</c:v>
                </c:pt>
                <c:pt idx="96">
                  <c:v>2.3999999999999998E-7</c:v>
                </c:pt>
                <c:pt idx="97">
                  <c:v>2.4600000000000001E-7</c:v>
                </c:pt>
                <c:pt idx="98">
                  <c:v>2.4999999999999999E-7</c:v>
                </c:pt>
                <c:pt idx="99">
                  <c:v>2.4900000000000002E-7</c:v>
                </c:pt>
                <c:pt idx="100">
                  <c:v>2.5400000000000002E-7</c:v>
                </c:pt>
                <c:pt idx="101">
                  <c:v>2.4600000000000001E-7</c:v>
                </c:pt>
                <c:pt idx="102">
                  <c:v>2.48E-7</c:v>
                </c:pt>
                <c:pt idx="103">
                  <c:v>2.48E-7</c:v>
                </c:pt>
                <c:pt idx="104">
                  <c:v>2.4699999999999998E-7</c:v>
                </c:pt>
                <c:pt idx="105">
                  <c:v>2.4400000000000001E-7</c:v>
                </c:pt>
                <c:pt idx="106">
                  <c:v>2.3799999999999999E-7</c:v>
                </c:pt>
                <c:pt idx="107">
                  <c:v>2.4499999999999998E-7</c:v>
                </c:pt>
                <c:pt idx="108">
                  <c:v>2.3699999999999999E-7</c:v>
                </c:pt>
                <c:pt idx="109">
                  <c:v>2.36E-7</c:v>
                </c:pt>
                <c:pt idx="110">
                  <c:v>2.29E-7</c:v>
                </c:pt>
                <c:pt idx="111">
                  <c:v>2.28E-7</c:v>
                </c:pt>
                <c:pt idx="112">
                  <c:v>2.2700000000000001E-7</c:v>
                </c:pt>
                <c:pt idx="113">
                  <c:v>2.2399999999999999E-7</c:v>
                </c:pt>
                <c:pt idx="114">
                  <c:v>2.2000000000000001E-7</c:v>
                </c:pt>
                <c:pt idx="115">
                  <c:v>2.1299999999999999E-7</c:v>
                </c:pt>
                <c:pt idx="116">
                  <c:v>2.1199999999999999E-7</c:v>
                </c:pt>
                <c:pt idx="117">
                  <c:v>2.0900000000000001E-7</c:v>
                </c:pt>
                <c:pt idx="118">
                  <c:v>2.05E-7</c:v>
                </c:pt>
                <c:pt idx="119">
                  <c:v>2.0200000000000001E-7</c:v>
                </c:pt>
                <c:pt idx="120">
                  <c:v>2.0200000000000001E-7</c:v>
                </c:pt>
                <c:pt idx="121">
                  <c:v>1.9500000000000001E-7</c:v>
                </c:pt>
                <c:pt idx="122">
                  <c:v>1.9500000000000001E-7</c:v>
                </c:pt>
                <c:pt idx="123">
                  <c:v>1.9000000000000001E-7</c:v>
                </c:pt>
                <c:pt idx="124">
                  <c:v>1.9000000000000001E-7</c:v>
                </c:pt>
                <c:pt idx="125">
                  <c:v>1.8400000000000001E-7</c:v>
                </c:pt>
                <c:pt idx="126">
                  <c:v>1.8300000000000001E-7</c:v>
                </c:pt>
                <c:pt idx="127">
                  <c:v>1.8400000000000001E-7</c:v>
                </c:pt>
                <c:pt idx="128">
                  <c:v>1.7700000000000001E-7</c:v>
                </c:pt>
                <c:pt idx="129">
                  <c:v>1.7800000000000001E-7</c:v>
                </c:pt>
                <c:pt idx="130">
                  <c:v>1.72E-7</c:v>
                </c:pt>
                <c:pt idx="131">
                  <c:v>1.67E-7</c:v>
                </c:pt>
                <c:pt idx="132">
                  <c:v>1.6899999999999999E-7</c:v>
                </c:pt>
                <c:pt idx="133">
                  <c:v>1.61E-7</c:v>
                </c:pt>
                <c:pt idx="134">
                  <c:v>1.6199999999999999E-7</c:v>
                </c:pt>
                <c:pt idx="135">
                  <c:v>1.5900000000000001E-7</c:v>
                </c:pt>
                <c:pt idx="136">
                  <c:v>1.5300000000000001E-7</c:v>
                </c:pt>
                <c:pt idx="137">
                  <c:v>1.5300000000000001E-7</c:v>
                </c:pt>
                <c:pt idx="138">
                  <c:v>1.5300000000000001E-7</c:v>
                </c:pt>
                <c:pt idx="139">
                  <c:v>1.49E-7</c:v>
                </c:pt>
                <c:pt idx="140">
                  <c:v>1.48E-7</c:v>
                </c:pt>
                <c:pt idx="141">
                  <c:v>1.4700000000000001E-7</c:v>
                </c:pt>
                <c:pt idx="142">
                  <c:v>1.4499999999999999E-7</c:v>
                </c:pt>
                <c:pt idx="143">
                  <c:v>1.4000000000000001E-7</c:v>
                </c:pt>
                <c:pt idx="144">
                  <c:v>1.3799999999999999E-7</c:v>
                </c:pt>
                <c:pt idx="145">
                  <c:v>1.3799999999999999E-7</c:v>
                </c:pt>
                <c:pt idx="146">
                  <c:v>1.3300000000000001E-7</c:v>
                </c:pt>
                <c:pt idx="147">
                  <c:v>1.3199999999999999E-7</c:v>
                </c:pt>
                <c:pt idx="148">
                  <c:v>1.2700000000000001E-7</c:v>
                </c:pt>
                <c:pt idx="149">
                  <c:v>1.2499999999999999E-7</c:v>
                </c:pt>
                <c:pt idx="150">
                  <c:v>1.2499999999999999E-7</c:v>
                </c:pt>
                <c:pt idx="151">
                  <c:v>1.2499999999999999E-7</c:v>
                </c:pt>
                <c:pt idx="152">
                  <c:v>1.2100000000000001E-7</c:v>
                </c:pt>
                <c:pt idx="153">
                  <c:v>1.2100000000000001E-7</c:v>
                </c:pt>
                <c:pt idx="154">
                  <c:v>1.1999999999999999E-7</c:v>
                </c:pt>
                <c:pt idx="155">
                  <c:v>1.17E-7</c:v>
                </c:pt>
                <c:pt idx="156">
                  <c:v>1.1300000000000001E-7</c:v>
                </c:pt>
                <c:pt idx="157">
                  <c:v>1.12E-7</c:v>
                </c:pt>
                <c:pt idx="158">
                  <c:v>1.12E-7</c:v>
                </c:pt>
                <c:pt idx="159">
                  <c:v>1.14E-7</c:v>
                </c:pt>
                <c:pt idx="160">
                  <c:v>1.09E-7</c:v>
                </c:pt>
                <c:pt idx="161">
                  <c:v>1.05E-7</c:v>
                </c:pt>
                <c:pt idx="162">
                  <c:v>1.02E-7</c:v>
                </c:pt>
                <c:pt idx="163">
                  <c:v>9.9999999999999995E-8</c:v>
                </c:pt>
                <c:pt idx="164">
                  <c:v>1.01E-7</c:v>
                </c:pt>
                <c:pt idx="165">
                  <c:v>9.9600000000000005E-8</c:v>
                </c:pt>
                <c:pt idx="166">
                  <c:v>9.9999999999999995E-8</c:v>
                </c:pt>
                <c:pt idx="167">
                  <c:v>9.5500000000000002E-8</c:v>
                </c:pt>
                <c:pt idx="168">
                  <c:v>9.3600000000000004E-8</c:v>
                </c:pt>
                <c:pt idx="169">
                  <c:v>9.3800000000000006E-8</c:v>
                </c:pt>
                <c:pt idx="170">
                  <c:v>9.1699999999999994E-8</c:v>
                </c:pt>
                <c:pt idx="171">
                  <c:v>8.9200000000000005E-8</c:v>
                </c:pt>
                <c:pt idx="172">
                  <c:v>8.9799999999999997E-8</c:v>
                </c:pt>
                <c:pt idx="173">
                  <c:v>8.6799999999999996E-8</c:v>
                </c:pt>
                <c:pt idx="174">
                  <c:v>8.5599999999999999E-8</c:v>
                </c:pt>
                <c:pt idx="175">
                  <c:v>8.6999999999999998E-8</c:v>
                </c:pt>
                <c:pt idx="176">
                  <c:v>8.2599999999999998E-8</c:v>
                </c:pt>
                <c:pt idx="177">
                  <c:v>7.9300000000000002E-8</c:v>
                </c:pt>
                <c:pt idx="178">
                  <c:v>8.0799999999999996E-8</c:v>
                </c:pt>
                <c:pt idx="179">
                  <c:v>7.8800000000000004E-8</c:v>
                </c:pt>
                <c:pt idx="180">
                  <c:v>7.91E-8</c:v>
                </c:pt>
                <c:pt idx="181">
                  <c:v>7.7900000000000003E-8</c:v>
                </c:pt>
                <c:pt idx="182">
                  <c:v>7.7099999999999996E-8</c:v>
                </c:pt>
                <c:pt idx="183">
                  <c:v>7.7099999999999996E-8</c:v>
                </c:pt>
                <c:pt idx="184">
                  <c:v>7.2899999999999998E-8</c:v>
                </c:pt>
                <c:pt idx="185">
                  <c:v>7.0900000000000006E-8</c:v>
                </c:pt>
                <c:pt idx="186">
                  <c:v>7.1400000000000004E-8</c:v>
                </c:pt>
                <c:pt idx="187">
                  <c:v>6.9800000000000003E-8</c:v>
                </c:pt>
                <c:pt idx="188">
                  <c:v>7.0500000000000003E-8</c:v>
                </c:pt>
                <c:pt idx="189">
                  <c:v>7.1E-8</c:v>
                </c:pt>
                <c:pt idx="190">
                  <c:v>6.7099999999999999E-8</c:v>
                </c:pt>
                <c:pt idx="191">
                  <c:v>6.4700000000000004E-8</c:v>
                </c:pt>
                <c:pt idx="192">
                  <c:v>6.6699999999999995E-8</c:v>
                </c:pt>
                <c:pt idx="193">
                  <c:v>6.3800000000000002E-8</c:v>
                </c:pt>
                <c:pt idx="194">
                  <c:v>6.3199999999999997E-8</c:v>
                </c:pt>
                <c:pt idx="195">
                  <c:v>6.1999999999999999E-8</c:v>
                </c:pt>
                <c:pt idx="196">
                  <c:v>6.0699999999999994E-8</c:v>
                </c:pt>
                <c:pt idx="197">
                  <c:v>5.99E-8</c:v>
                </c:pt>
                <c:pt idx="198">
                  <c:v>5.84E-8</c:v>
                </c:pt>
                <c:pt idx="199">
                  <c:v>5.8600000000000002E-8</c:v>
                </c:pt>
                <c:pt idx="200">
                  <c:v>5.6400000000000002E-8</c:v>
                </c:pt>
                <c:pt idx="201">
                  <c:v>5.6400000000000002E-8</c:v>
                </c:pt>
                <c:pt idx="202">
                  <c:v>5.5899999999999998E-8</c:v>
                </c:pt>
                <c:pt idx="203">
                  <c:v>5.47E-8</c:v>
                </c:pt>
                <c:pt idx="204">
                  <c:v>5.2800000000000003E-8</c:v>
                </c:pt>
                <c:pt idx="205">
                  <c:v>5.3500000000000003E-8</c:v>
                </c:pt>
                <c:pt idx="206">
                  <c:v>5.2000000000000002E-8</c:v>
                </c:pt>
                <c:pt idx="207">
                  <c:v>5.4E-8</c:v>
                </c:pt>
                <c:pt idx="208">
                  <c:v>5.2000000000000002E-8</c:v>
                </c:pt>
                <c:pt idx="209">
                  <c:v>5.1399999999999997E-8</c:v>
                </c:pt>
                <c:pt idx="210">
                  <c:v>4.5599999999999998E-8</c:v>
                </c:pt>
                <c:pt idx="211">
                  <c:v>4.6800000000000002E-8</c:v>
                </c:pt>
                <c:pt idx="212">
                  <c:v>4.9199999999999997E-8</c:v>
                </c:pt>
                <c:pt idx="213">
                  <c:v>4.5400000000000003E-8</c:v>
                </c:pt>
                <c:pt idx="214">
                  <c:v>4.6800000000000002E-8</c:v>
                </c:pt>
                <c:pt idx="215">
                  <c:v>4.4199999999999999E-8</c:v>
                </c:pt>
                <c:pt idx="216">
                  <c:v>4.6499999999999999E-8</c:v>
                </c:pt>
                <c:pt idx="217">
                  <c:v>4.3499999999999999E-8</c:v>
                </c:pt>
                <c:pt idx="218">
                  <c:v>4.5499999999999997E-8</c:v>
                </c:pt>
                <c:pt idx="219">
                  <c:v>4.3800000000000002E-8</c:v>
                </c:pt>
                <c:pt idx="220">
                  <c:v>4.0900000000000002E-8</c:v>
                </c:pt>
                <c:pt idx="221">
                  <c:v>4.2699999999999999E-8</c:v>
                </c:pt>
                <c:pt idx="222">
                  <c:v>4.2200000000000001E-8</c:v>
                </c:pt>
                <c:pt idx="223">
                  <c:v>4.06E-8</c:v>
                </c:pt>
                <c:pt idx="224">
                  <c:v>4.0499999999999999E-8</c:v>
                </c:pt>
                <c:pt idx="225">
                  <c:v>4.1000000000000003E-8</c:v>
                </c:pt>
                <c:pt idx="226">
                  <c:v>3.9400000000000002E-8</c:v>
                </c:pt>
                <c:pt idx="227">
                  <c:v>3.8600000000000002E-8</c:v>
                </c:pt>
                <c:pt idx="228">
                  <c:v>3.8000000000000003E-8</c:v>
                </c:pt>
                <c:pt idx="229">
                  <c:v>3.6599999999999997E-8</c:v>
                </c:pt>
                <c:pt idx="230">
                  <c:v>3.5299999999999998E-8</c:v>
                </c:pt>
                <c:pt idx="231">
                  <c:v>3.5600000000000001E-8</c:v>
                </c:pt>
                <c:pt idx="232">
                  <c:v>3.5000000000000002E-8</c:v>
                </c:pt>
                <c:pt idx="233">
                  <c:v>3.3699999999999997E-8</c:v>
                </c:pt>
                <c:pt idx="234">
                  <c:v>3.6400000000000002E-8</c:v>
                </c:pt>
                <c:pt idx="235">
                  <c:v>3.3699999999999997E-8</c:v>
                </c:pt>
                <c:pt idx="236">
                  <c:v>3.47E-8</c:v>
                </c:pt>
                <c:pt idx="237">
                  <c:v>3.2399999999999999E-8</c:v>
                </c:pt>
                <c:pt idx="238">
                  <c:v>3.3500000000000002E-8</c:v>
                </c:pt>
                <c:pt idx="239">
                  <c:v>3.2299999999999998E-8</c:v>
                </c:pt>
                <c:pt idx="240">
                  <c:v>3.2199999999999997E-8</c:v>
                </c:pt>
                <c:pt idx="241">
                  <c:v>3.1E-8</c:v>
                </c:pt>
                <c:pt idx="242">
                  <c:v>3.2800000000000003E-8</c:v>
                </c:pt>
                <c:pt idx="243">
                  <c:v>2.8900000000000001E-8</c:v>
                </c:pt>
                <c:pt idx="244">
                  <c:v>2.9399999999999999E-8</c:v>
                </c:pt>
                <c:pt idx="245">
                  <c:v>3.0199999999999999E-8</c:v>
                </c:pt>
                <c:pt idx="246">
                  <c:v>2.9099999999999999E-8</c:v>
                </c:pt>
                <c:pt idx="247">
                  <c:v>2.81E-8</c:v>
                </c:pt>
                <c:pt idx="248">
                  <c:v>2.88E-8</c:v>
                </c:pt>
                <c:pt idx="249">
                  <c:v>2.92E-8</c:v>
                </c:pt>
                <c:pt idx="250">
                  <c:v>2.51E-8</c:v>
                </c:pt>
                <c:pt idx="251">
                  <c:v>2.7500000000000001E-8</c:v>
                </c:pt>
                <c:pt idx="252">
                  <c:v>2.5799999999999999E-8</c:v>
                </c:pt>
                <c:pt idx="253">
                  <c:v>2.5399999999999999E-8</c:v>
                </c:pt>
                <c:pt idx="254">
                  <c:v>2.5600000000000001E-8</c:v>
                </c:pt>
                <c:pt idx="255">
                  <c:v>2.48E-8</c:v>
                </c:pt>
                <c:pt idx="256">
                  <c:v>2.6700000000000001E-8</c:v>
                </c:pt>
                <c:pt idx="257">
                  <c:v>2.4E-8</c:v>
                </c:pt>
                <c:pt idx="258">
                  <c:v>2.4299999999999999E-8</c:v>
                </c:pt>
                <c:pt idx="259">
                  <c:v>2.33E-8</c:v>
                </c:pt>
                <c:pt idx="260">
                  <c:v>2.3400000000000001E-8</c:v>
                </c:pt>
                <c:pt idx="261">
                  <c:v>2.3400000000000001E-8</c:v>
                </c:pt>
                <c:pt idx="262">
                  <c:v>2.2099999999999999E-8</c:v>
                </c:pt>
                <c:pt idx="263">
                  <c:v>2.11E-8</c:v>
                </c:pt>
                <c:pt idx="264">
                  <c:v>2.25E-8</c:v>
                </c:pt>
                <c:pt idx="265">
                  <c:v>2.11E-8</c:v>
                </c:pt>
                <c:pt idx="266">
                  <c:v>2.0599999999999999E-8</c:v>
                </c:pt>
                <c:pt idx="267">
                  <c:v>2.1600000000000002E-8</c:v>
                </c:pt>
                <c:pt idx="268">
                  <c:v>2.1900000000000001E-8</c:v>
                </c:pt>
                <c:pt idx="269">
                  <c:v>1.9000000000000001E-8</c:v>
                </c:pt>
                <c:pt idx="270">
                  <c:v>2.0899999999999999E-8</c:v>
                </c:pt>
                <c:pt idx="271">
                  <c:v>2.03E-8</c:v>
                </c:pt>
                <c:pt idx="272">
                  <c:v>1.9099999999999999E-8</c:v>
                </c:pt>
                <c:pt idx="273">
                  <c:v>1.88E-8</c:v>
                </c:pt>
                <c:pt idx="274">
                  <c:v>1.9799999999999999E-8</c:v>
                </c:pt>
                <c:pt idx="275">
                  <c:v>1.8600000000000001E-8</c:v>
                </c:pt>
                <c:pt idx="276">
                  <c:v>1.7500000000000001E-8</c:v>
                </c:pt>
                <c:pt idx="277">
                  <c:v>1.7199999999999999E-8</c:v>
                </c:pt>
                <c:pt idx="278">
                  <c:v>1.9000000000000001E-8</c:v>
                </c:pt>
                <c:pt idx="279">
                  <c:v>1.8399999999999999E-8</c:v>
                </c:pt>
                <c:pt idx="280">
                  <c:v>1.77E-8</c:v>
                </c:pt>
                <c:pt idx="281">
                  <c:v>1.7299999999999999E-8</c:v>
                </c:pt>
                <c:pt idx="282">
                  <c:v>1.81E-8</c:v>
                </c:pt>
                <c:pt idx="283">
                  <c:v>1.66E-8</c:v>
                </c:pt>
                <c:pt idx="284">
                  <c:v>1.51E-8</c:v>
                </c:pt>
                <c:pt idx="285">
                  <c:v>1.4899999999999999E-8</c:v>
                </c:pt>
                <c:pt idx="286">
                  <c:v>1.7100000000000001E-8</c:v>
                </c:pt>
                <c:pt idx="287">
                  <c:v>1.55E-8</c:v>
                </c:pt>
                <c:pt idx="288">
                  <c:v>1.55E-8</c:v>
                </c:pt>
                <c:pt idx="289">
                  <c:v>1.4999999999999999E-8</c:v>
                </c:pt>
                <c:pt idx="290">
                  <c:v>1.48E-8</c:v>
                </c:pt>
                <c:pt idx="291">
                  <c:v>1.5399999999999999E-8</c:v>
                </c:pt>
                <c:pt idx="292">
                  <c:v>1.4E-8</c:v>
                </c:pt>
                <c:pt idx="293">
                  <c:v>1.5300000000000001E-8</c:v>
                </c:pt>
                <c:pt idx="294">
                  <c:v>1.4300000000000001E-8</c:v>
                </c:pt>
                <c:pt idx="295">
                  <c:v>1.37E-8</c:v>
                </c:pt>
                <c:pt idx="296">
                  <c:v>1.35E-8</c:v>
                </c:pt>
                <c:pt idx="297">
                  <c:v>1.3599999999999999E-8</c:v>
                </c:pt>
                <c:pt idx="298">
                  <c:v>1.37E-8</c:v>
                </c:pt>
                <c:pt idx="299">
                  <c:v>1.2299999999999999E-8</c:v>
                </c:pt>
                <c:pt idx="300">
                  <c:v>1.31E-8</c:v>
                </c:pt>
                <c:pt idx="301">
                  <c:v>1.22E-8</c:v>
                </c:pt>
                <c:pt idx="302">
                  <c:v>1.24E-8</c:v>
                </c:pt>
                <c:pt idx="303">
                  <c:v>1.24E-8</c:v>
                </c:pt>
                <c:pt idx="304">
                  <c:v>1.22E-8</c:v>
                </c:pt>
                <c:pt idx="305">
                  <c:v>1.3000000000000001E-8</c:v>
                </c:pt>
                <c:pt idx="306">
                  <c:v>1.14E-8</c:v>
                </c:pt>
                <c:pt idx="307">
                  <c:v>1.14E-8</c:v>
                </c:pt>
                <c:pt idx="308">
                  <c:v>1.22E-8</c:v>
                </c:pt>
                <c:pt idx="309">
                  <c:v>1.09E-8</c:v>
                </c:pt>
                <c:pt idx="310">
                  <c:v>1.13E-8</c:v>
                </c:pt>
                <c:pt idx="311">
                  <c:v>1.13E-8</c:v>
                </c:pt>
                <c:pt idx="312">
                  <c:v>1.1199999999999999E-8</c:v>
                </c:pt>
                <c:pt idx="313">
                  <c:v>1.07E-8</c:v>
                </c:pt>
                <c:pt idx="314">
                  <c:v>1.0600000000000001E-8</c:v>
                </c:pt>
                <c:pt idx="315">
                  <c:v>1.05E-8</c:v>
                </c:pt>
                <c:pt idx="316">
                  <c:v>9.9200000000000005E-9</c:v>
                </c:pt>
                <c:pt idx="317">
                  <c:v>1.03E-8</c:v>
                </c:pt>
                <c:pt idx="318">
                  <c:v>9.6500000000000004E-9</c:v>
                </c:pt>
                <c:pt idx="319">
                  <c:v>1.03E-8</c:v>
                </c:pt>
                <c:pt idx="320">
                  <c:v>1.05E-8</c:v>
                </c:pt>
                <c:pt idx="321">
                  <c:v>8.3600000000000001E-9</c:v>
                </c:pt>
                <c:pt idx="322">
                  <c:v>8.8800000000000008E-9</c:v>
                </c:pt>
                <c:pt idx="323">
                  <c:v>9.3700000000000005E-9</c:v>
                </c:pt>
                <c:pt idx="324">
                  <c:v>8.2100000000000004E-9</c:v>
                </c:pt>
                <c:pt idx="325">
                  <c:v>9.3399999999999996E-9</c:v>
                </c:pt>
                <c:pt idx="326">
                  <c:v>8.7899999999999996E-9</c:v>
                </c:pt>
                <c:pt idx="327">
                  <c:v>9.0699999999999995E-9</c:v>
                </c:pt>
                <c:pt idx="328">
                  <c:v>9.1299999999999997E-9</c:v>
                </c:pt>
                <c:pt idx="329">
                  <c:v>8.0600000000000007E-9</c:v>
                </c:pt>
                <c:pt idx="330">
                  <c:v>8.5500000000000005E-9</c:v>
                </c:pt>
                <c:pt idx="331">
                  <c:v>9.0699999999999995E-9</c:v>
                </c:pt>
                <c:pt idx="332">
                  <c:v>8.5799999999999997E-9</c:v>
                </c:pt>
                <c:pt idx="333">
                  <c:v>7.6899999999999997E-9</c:v>
                </c:pt>
                <c:pt idx="334">
                  <c:v>8.0299999999999998E-9</c:v>
                </c:pt>
                <c:pt idx="335">
                  <c:v>8.2100000000000004E-9</c:v>
                </c:pt>
                <c:pt idx="336">
                  <c:v>8.1500000000000002E-9</c:v>
                </c:pt>
                <c:pt idx="337">
                  <c:v>8.1199999999999993E-9</c:v>
                </c:pt>
                <c:pt idx="338">
                  <c:v>8.1500000000000002E-9</c:v>
                </c:pt>
                <c:pt idx="339">
                  <c:v>6.8999999999999997E-9</c:v>
                </c:pt>
                <c:pt idx="340">
                  <c:v>6.9299999999999999E-9</c:v>
                </c:pt>
                <c:pt idx="341">
                  <c:v>6.8400000000000004E-9</c:v>
                </c:pt>
                <c:pt idx="342">
                  <c:v>8.0000000000000005E-9</c:v>
                </c:pt>
                <c:pt idx="343">
                  <c:v>7.7200000000000006E-9</c:v>
                </c:pt>
                <c:pt idx="344">
                  <c:v>7.1699999999999998E-9</c:v>
                </c:pt>
                <c:pt idx="345">
                  <c:v>7.3900000000000003E-9</c:v>
                </c:pt>
                <c:pt idx="346">
                  <c:v>7.3E-9</c:v>
                </c:pt>
                <c:pt idx="347">
                  <c:v>7.1399999999999997E-9</c:v>
                </c:pt>
                <c:pt idx="348">
                  <c:v>6.5599999999999997E-9</c:v>
                </c:pt>
                <c:pt idx="349">
                  <c:v>6.7500000000000001E-9</c:v>
                </c:pt>
                <c:pt idx="350">
                  <c:v>6.5599999999999997E-9</c:v>
                </c:pt>
                <c:pt idx="351">
                  <c:v>6.1399999999999999E-9</c:v>
                </c:pt>
                <c:pt idx="352">
                  <c:v>6.17E-9</c:v>
                </c:pt>
                <c:pt idx="353">
                  <c:v>6.2600000000000003E-9</c:v>
                </c:pt>
                <c:pt idx="354">
                  <c:v>6.3199999999999997E-9</c:v>
                </c:pt>
                <c:pt idx="355">
                  <c:v>5.6500000000000001E-9</c:v>
                </c:pt>
                <c:pt idx="356">
                  <c:v>6.3499999999999998E-9</c:v>
                </c:pt>
                <c:pt idx="357">
                  <c:v>6.7800000000000002E-9</c:v>
                </c:pt>
                <c:pt idx="358">
                  <c:v>5.9500000000000003E-9</c:v>
                </c:pt>
                <c:pt idx="359">
                  <c:v>4.5200000000000001E-9</c:v>
                </c:pt>
                <c:pt idx="360">
                  <c:v>6.0699999999999999E-9</c:v>
                </c:pt>
                <c:pt idx="361">
                  <c:v>4.7600000000000001E-9</c:v>
                </c:pt>
                <c:pt idx="362">
                  <c:v>5.1600000000000004E-9</c:v>
                </c:pt>
                <c:pt idx="363">
                  <c:v>5.2199999999999998E-9</c:v>
                </c:pt>
                <c:pt idx="364">
                  <c:v>5.62E-9</c:v>
                </c:pt>
                <c:pt idx="365">
                  <c:v>5.3700000000000003E-9</c:v>
                </c:pt>
                <c:pt idx="366">
                  <c:v>4.6699999999999998E-9</c:v>
                </c:pt>
                <c:pt idx="367">
                  <c:v>4.4299999999999998E-9</c:v>
                </c:pt>
                <c:pt idx="368">
                  <c:v>4.8499999999999996E-9</c:v>
                </c:pt>
                <c:pt idx="369">
                  <c:v>5.8900000000000001E-9</c:v>
                </c:pt>
                <c:pt idx="370">
                  <c:v>4.7600000000000001E-9</c:v>
                </c:pt>
                <c:pt idx="371">
                  <c:v>5.0099999999999999E-9</c:v>
                </c:pt>
                <c:pt idx="372">
                  <c:v>4.4599999999999999E-9</c:v>
                </c:pt>
                <c:pt idx="373">
                  <c:v>4.9099999999999998E-9</c:v>
                </c:pt>
                <c:pt idx="374">
                  <c:v>4.5200000000000001E-9</c:v>
                </c:pt>
                <c:pt idx="375">
                  <c:v>5.1600000000000004E-9</c:v>
                </c:pt>
                <c:pt idx="376">
                  <c:v>4.5200000000000001E-9</c:v>
                </c:pt>
                <c:pt idx="377">
                  <c:v>4.49E-9</c:v>
                </c:pt>
                <c:pt idx="378">
                  <c:v>3.8799999999999998E-9</c:v>
                </c:pt>
                <c:pt idx="379">
                  <c:v>4.3999999999999997E-9</c:v>
                </c:pt>
                <c:pt idx="380">
                  <c:v>3.8799999999999998E-9</c:v>
                </c:pt>
                <c:pt idx="381">
                  <c:v>4.4599999999999999E-9</c:v>
                </c:pt>
                <c:pt idx="382">
                  <c:v>4.18E-9</c:v>
                </c:pt>
                <c:pt idx="383">
                  <c:v>4.0899999999999997E-9</c:v>
                </c:pt>
                <c:pt idx="384">
                  <c:v>4.6099999999999996E-9</c:v>
                </c:pt>
                <c:pt idx="385">
                  <c:v>4.1499999999999999E-9</c:v>
                </c:pt>
                <c:pt idx="386">
                  <c:v>4.3299999999999997E-9</c:v>
                </c:pt>
                <c:pt idx="387">
                  <c:v>4.0599999999999996E-9</c:v>
                </c:pt>
                <c:pt idx="388">
                  <c:v>4.4599999999999999E-9</c:v>
                </c:pt>
                <c:pt idx="389">
                  <c:v>3.7900000000000004E-9</c:v>
                </c:pt>
                <c:pt idx="390">
                  <c:v>3.9099999999999999E-9</c:v>
                </c:pt>
                <c:pt idx="391">
                  <c:v>4.0599999999999996E-9</c:v>
                </c:pt>
                <c:pt idx="392">
                  <c:v>3.72E-9</c:v>
                </c:pt>
                <c:pt idx="393">
                  <c:v>3.5100000000000001E-9</c:v>
                </c:pt>
                <c:pt idx="394">
                  <c:v>3.48E-9</c:v>
                </c:pt>
                <c:pt idx="395">
                  <c:v>3.6300000000000001E-9</c:v>
                </c:pt>
                <c:pt idx="396">
                  <c:v>3.8499999999999997E-9</c:v>
                </c:pt>
                <c:pt idx="397">
                  <c:v>3.72E-9</c:v>
                </c:pt>
                <c:pt idx="398">
                  <c:v>3.36E-9</c:v>
                </c:pt>
                <c:pt idx="399">
                  <c:v>2.9600000000000001E-9</c:v>
                </c:pt>
                <c:pt idx="400">
                  <c:v>3.2700000000000001E-9</c:v>
                </c:pt>
                <c:pt idx="401">
                  <c:v>2.6299999999999998E-9</c:v>
                </c:pt>
                <c:pt idx="402">
                  <c:v>2.9899999999999998E-9</c:v>
                </c:pt>
                <c:pt idx="403">
                  <c:v>2.9600000000000001E-9</c:v>
                </c:pt>
                <c:pt idx="404">
                  <c:v>3.5400000000000002E-9</c:v>
                </c:pt>
                <c:pt idx="405">
                  <c:v>3.0800000000000001E-9</c:v>
                </c:pt>
                <c:pt idx="406">
                  <c:v>2.6599999999999999E-9</c:v>
                </c:pt>
                <c:pt idx="407">
                  <c:v>2.8999999999999999E-9</c:v>
                </c:pt>
                <c:pt idx="408">
                  <c:v>2.5300000000000002E-9</c:v>
                </c:pt>
                <c:pt idx="409">
                  <c:v>3.5400000000000002E-9</c:v>
                </c:pt>
                <c:pt idx="410">
                  <c:v>3.1099999999999998E-9</c:v>
                </c:pt>
                <c:pt idx="411">
                  <c:v>3.24E-9</c:v>
                </c:pt>
                <c:pt idx="412">
                  <c:v>3.2099999999999999E-9</c:v>
                </c:pt>
                <c:pt idx="413">
                  <c:v>2.81E-9</c:v>
                </c:pt>
                <c:pt idx="414">
                  <c:v>2.7200000000000001E-9</c:v>
                </c:pt>
                <c:pt idx="415">
                  <c:v>3.0199999999999999E-9</c:v>
                </c:pt>
                <c:pt idx="416">
                  <c:v>2.6299999999999998E-9</c:v>
                </c:pt>
                <c:pt idx="417">
                  <c:v>2.81E-9</c:v>
                </c:pt>
                <c:pt idx="418">
                  <c:v>3.05E-9</c:v>
                </c:pt>
                <c:pt idx="419">
                  <c:v>3.0199999999999999E-9</c:v>
                </c:pt>
                <c:pt idx="420">
                  <c:v>2.6299999999999998E-9</c:v>
                </c:pt>
                <c:pt idx="421">
                  <c:v>2.5599999999999998E-9</c:v>
                </c:pt>
                <c:pt idx="422">
                  <c:v>2.5899999999999999E-9</c:v>
                </c:pt>
                <c:pt idx="423">
                  <c:v>2.5000000000000001E-9</c:v>
                </c:pt>
                <c:pt idx="424">
                  <c:v>2.7200000000000001E-9</c:v>
                </c:pt>
                <c:pt idx="425">
                  <c:v>2.6599999999999999E-9</c:v>
                </c:pt>
                <c:pt idx="426">
                  <c:v>2.93E-9</c:v>
                </c:pt>
                <c:pt idx="427">
                  <c:v>2.2600000000000001E-9</c:v>
                </c:pt>
                <c:pt idx="428">
                  <c:v>2.1400000000000001E-9</c:v>
                </c:pt>
                <c:pt idx="429">
                  <c:v>2.5300000000000002E-9</c:v>
                </c:pt>
                <c:pt idx="430">
                  <c:v>2.1400000000000001E-9</c:v>
                </c:pt>
                <c:pt idx="431">
                  <c:v>2.3800000000000001E-9</c:v>
                </c:pt>
                <c:pt idx="432">
                  <c:v>2.6599999999999999E-9</c:v>
                </c:pt>
                <c:pt idx="433">
                  <c:v>2.4100000000000002E-9</c:v>
                </c:pt>
                <c:pt idx="434">
                  <c:v>2.4100000000000002E-9</c:v>
                </c:pt>
                <c:pt idx="435">
                  <c:v>2.5000000000000001E-9</c:v>
                </c:pt>
                <c:pt idx="436">
                  <c:v>2.2900000000000002E-9</c:v>
                </c:pt>
                <c:pt idx="437">
                  <c:v>2.23E-9</c:v>
                </c:pt>
                <c:pt idx="438">
                  <c:v>2.3499999999999999E-9</c:v>
                </c:pt>
                <c:pt idx="439">
                  <c:v>2.3199999999999998E-9</c:v>
                </c:pt>
                <c:pt idx="440">
                  <c:v>2.23E-9</c:v>
                </c:pt>
                <c:pt idx="441">
                  <c:v>1.9500000000000001E-9</c:v>
                </c:pt>
                <c:pt idx="442">
                  <c:v>2.1700000000000002E-9</c:v>
                </c:pt>
                <c:pt idx="443">
                  <c:v>1.9500000000000001E-9</c:v>
                </c:pt>
                <c:pt idx="444">
                  <c:v>2.4699999999999999E-9</c:v>
                </c:pt>
                <c:pt idx="445">
                  <c:v>1.5300000000000001E-9</c:v>
                </c:pt>
                <c:pt idx="446">
                  <c:v>2.0500000000000002E-9</c:v>
                </c:pt>
                <c:pt idx="447">
                  <c:v>1.5900000000000001E-9</c:v>
                </c:pt>
                <c:pt idx="448">
                  <c:v>2.1400000000000001E-9</c:v>
                </c:pt>
                <c:pt idx="449">
                  <c:v>1.7100000000000001E-9</c:v>
                </c:pt>
                <c:pt idx="450">
                  <c:v>2.1400000000000001E-9</c:v>
                </c:pt>
                <c:pt idx="451">
                  <c:v>1.7700000000000001E-9</c:v>
                </c:pt>
                <c:pt idx="452">
                  <c:v>1.8300000000000001E-9</c:v>
                </c:pt>
                <c:pt idx="453">
                  <c:v>1.7100000000000001E-9</c:v>
                </c:pt>
                <c:pt idx="454">
                  <c:v>1.9800000000000002E-9</c:v>
                </c:pt>
                <c:pt idx="455">
                  <c:v>1.6500000000000001E-9</c:v>
                </c:pt>
                <c:pt idx="456">
                  <c:v>1.68E-9</c:v>
                </c:pt>
                <c:pt idx="457">
                  <c:v>2.1400000000000001E-9</c:v>
                </c:pt>
                <c:pt idx="458">
                  <c:v>1.9800000000000002E-9</c:v>
                </c:pt>
                <c:pt idx="459">
                  <c:v>1.7700000000000001E-9</c:v>
                </c:pt>
                <c:pt idx="460">
                  <c:v>2.3499999999999999E-9</c:v>
                </c:pt>
                <c:pt idx="461">
                  <c:v>1.8899999999999999E-9</c:v>
                </c:pt>
                <c:pt idx="462">
                  <c:v>2.0099999999999999E-9</c:v>
                </c:pt>
                <c:pt idx="463">
                  <c:v>2.0799999999999998E-9</c:v>
                </c:pt>
                <c:pt idx="464">
                  <c:v>1.56E-9</c:v>
                </c:pt>
                <c:pt idx="465">
                  <c:v>1.5E-9</c:v>
                </c:pt>
                <c:pt idx="466">
                  <c:v>1.74E-9</c:v>
                </c:pt>
                <c:pt idx="467">
                  <c:v>1.8E-9</c:v>
                </c:pt>
                <c:pt idx="468">
                  <c:v>1.9500000000000001E-9</c:v>
                </c:pt>
                <c:pt idx="469">
                  <c:v>1.4700000000000001E-9</c:v>
                </c:pt>
                <c:pt idx="470">
                  <c:v>1.43E-9</c:v>
                </c:pt>
                <c:pt idx="471">
                  <c:v>1.62E-9</c:v>
                </c:pt>
                <c:pt idx="472">
                  <c:v>1.8E-9</c:v>
                </c:pt>
                <c:pt idx="473">
                  <c:v>1.3399999999999999E-9</c:v>
                </c:pt>
                <c:pt idx="474">
                  <c:v>1.8E-9</c:v>
                </c:pt>
                <c:pt idx="475">
                  <c:v>1.7100000000000001E-9</c:v>
                </c:pt>
                <c:pt idx="476">
                  <c:v>1.5E-9</c:v>
                </c:pt>
                <c:pt idx="477">
                  <c:v>1.5900000000000001E-9</c:v>
                </c:pt>
                <c:pt idx="478">
                  <c:v>1.5E-9</c:v>
                </c:pt>
                <c:pt idx="479">
                  <c:v>1.7100000000000001E-9</c:v>
                </c:pt>
                <c:pt idx="480">
                  <c:v>1.31E-9</c:v>
                </c:pt>
                <c:pt idx="481">
                  <c:v>1.86E-9</c:v>
                </c:pt>
                <c:pt idx="482">
                  <c:v>1.56E-9</c:v>
                </c:pt>
                <c:pt idx="483">
                  <c:v>1.2799999999999999E-9</c:v>
                </c:pt>
                <c:pt idx="484">
                  <c:v>1.37E-9</c:v>
                </c:pt>
                <c:pt idx="485">
                  <c:v>1.5E-9</c:v>
                </c:pt>
                <c:pt idx="486">
                  <c:v>1.13E-9</c:v>
                </c:pt>
                <c:pt idx="487">
                  <c:v>1.6500000000000001E-9</c:v>
                </c:pt>
                <c:pt idx="488">
                  <c:v>1.4700000000000001E-9</c:v>
                </c:pt>
                <c:pt idx="489">
                  <c:v>1.4700000000000001E-9</c:v>
                </c:pt>
                <c:pt idx="490">
                  <c:v>1.3399999999999999E-9</c:v>
                </c:pt>
                <c:pt idx="491">
                  <c:v>1.8300000000000001E-9</c:v>
                </c:pt>
                <c:pt idx="492">
                  <c:v>1.4700000000000001E-9</c:v>
                </c:pt>
                <c:pt idx="493">
                  <c:v>1.0999999999999999E-9</c:v>
                </c:pt>
                <c:pt idx="494">
                  <c:v>1.7700000000000001E-9</c:v>
                </c:pt>
                <c:pt idx="495">
                  <c:v>1.62E-9</c:v>
                </c:pt>
                <c:pt idx="496">
                  <c:v>1.13E-9</c:v>
                </c:pt>
                <c:pt idx="497">
                  <c:v>1.3399999999999999E-9</c:v>
                </c:pt>
                <c:pt idx="498">
                  <c:v>1.25E-9</c:v>
                </c:pt>
                <c:pt idx="499">
                  <c:v>1.2199999999999999E-9</c:v>
                </c:pt>
                <c:pt idx="500">
                  <c:v>1.37E-9</c:v>
                </c:pt>
                <c:pt idx="501">
                  <c:v>1.0999999999999999E-9</c:v>
                </c:pt>
                <c:pt idx="502">
                  <c:v>1.2799999999999999E-9</c:v>
                </c:pt>
                <c:pt idx="503">
                  <c:v>1.0399999999999999E-9</c:v>
                </c:pt>
                <c:pt idx="504">
                  <c:v>1.2199999999999999E-9</c:v>
                </c:pt>
                <c:pt idx="505">
                  <c:v>1.3999999999999999E-9</c:v>
                </c:pt>
                <c:pt idx="506">
                  <c:v>1.5E-9</c:v>
                </c:pt>
                <c:pt idx="507">
                  <c:v>1.13E-9</c:v>
                </c:pt>
                <c:pt idx="508">
                  <c:v>1.43E-9</c:v>
                </c:pt>
                <c:pt idx="509">
                  <c:v>8.5500000000000005E-10</c:v>
                </c:pt>
                <c:pt idx="510">
                  <c:v>1.31E-9</c:v>
                </c:pt>
                <c:pt idx="511">
                  <c:v>1.0999999999999999E-9</c:v>
                </c:pt>
                <c:pt idx="512">
                  <c:v>1.1599999999999999E-9</c:v>
                </c:pt>
                <c:pt idx="513">
                  <c:v>1.01E-9</c:v>
                </c:pt>
                <c:pt idx="514">
                  <c:v>1.13E-9</c:v>
                </c:pt>
                <c:pt idx="515">
                  <c:v>1.43E-9</c:v>
                </c:pt>
                <c:pt idx="516">
                  <c:v>7.0199999999999995E-10</c:v>
                </c:pt>
                <c:pt idx="517">
                  <c:v>1.07E-9</c:v>
                </c:pt>
                <c:pt idx="518">
                  <c:v>9.4600000000000004E-10</c:v>
                </c:pt>
                <c:pt idx="519">
                  <c:v>1.56E-9</c:v>
                </c:pt>
                <c:pt idx="520">
                  <c:v>1.13E-9</c:v>
                </c:pt>
                <c:pt idx="521">
                  <c:v>1.19E-9</c:v>
                </c:pt>
                <c:pt idx="522">
                  <c:v>1.43E-9</c:v>
                </c:pt>
                <c:pt idx="523">
                  <c:v>1.1599999999999999E-9</c:v>
                </c:pt>
                <c:pt idx="524">
                  <c:v>1.0999999999999999E-9</c:v>
                </c:pt>
                <c:pt idx="525">
                  <c:v>1.1599999999999999E-9</c:v>
                </c:pt>
                <c:pt idx="526">
                  <c:v>1.0399999999999999E-9</c:v>
                </c:pt>
                <c:pt idx="527">
                  <c:v>9.4600000000000004E-10</c:v>
                </c:pt>
                <c:pt idx="528">
                  <c:v>1.2799999999999999E-9</c:v>
                </c:pt>
                <c:pt idx="529">
                  <c:v>8.5500000000000005E-10</c:v>
                </c:pt>
                <c:pt idx="530">
                  <c:v>1.13E-9</c:v>
                </c:pt>
                <c:pt idx="531">
                  <c:v>1.37E-9</c:v>
                </c:pt>
                <c:pt idx="532">
                  <c:v>1.19E-9</c:v>
                </c:pt>
                <c:pt idx="533">
                  <c:v>7.6299999999999995E-10</c:v>
                </c:pt>
                <c:pt idx="534">
                  <c:v>7.9400000000000005E-10</c:v>
                </c:pt>
                <c:pt idx="535">
                  <c:v>9.1600000000000004E-10</c:v>
                </c:pt>
                <c:pt idx="536">
                  <c:v>7.9400000000000005E-10</c:v>
                </c:pt>
                <c:pt idx="537">
                  <c:v>7.9400000000000005E-10</c:v>
                </c:pt>
                <c:pt idx="538">
                  <c:v>1.13E-9</c:v>
                </c:pt>
                <c:pt idx="539">
                  <c:v>1.1599999999999999E-9</c:v>
                </c:pt>
                <c:pt idx="540">
                  <c:v>1.07E-9</c:v>
                </c:pt>
                <c:pt idx="541">
                  <c:v>9.7700000000000004E-10</c:v>
                </c:pt>
                <c:pt idx="542">
                  <c:v>9.7700000000000004E-10</c:v>
                </c:pt>
                <c:pt idx="543">
                  <c:v>7.3299999999999995E-10</c:v>
                </c:pt>
                <c:pt idx="544">
                  <c:v>7.9400000000000005E-10</c:v>
                </c:pt>
                <c:pt idx="545">
                  <c:v>1.1599999999999999E-9</c:v>
                </c:pt>
                <c:pt idx="546">
                  <c:v>1.1599999999999999E-9</c:v>
                </c:pt>
                <c:pt idx="547">
                  <c:v>1.0399999999999999E-9</c:v>
                </c:pt>
                <c:pt idx="548">
                  <c:v>8.8500000000000005E-10</c:v>
                </c:pt>
                <c:pt idx="549">
                  <c:v>6.7199999999999995E-10</c:v>
                </c:pt>
                <c:pt idx="550">
                  <c:v>1.07E-9</c:v>
                </c:pt>
                <c:pt idx="551">
                  <c:v>6.4099999999999996E-10</c:v>
                </c:pt>
                <c:pt idx="552">
                  <c:v>9.4600000000000004E-10</c:v>
                </c:pt>
                <c:pt idx="553">
                  <c:v>1.13E-9</c:v>
                </c:pt>
                <c:pt idx="554">
                  <c:v>8.5500000000000005E-10</c:v>
                </c:pt>
                <c:pt idx="555">
                  <c:v>6.4099999999999996E-10</c:v>
                </c:pt>
                <c:pt idx="556">
                  <c:v>1.01E-9</c:v>
                </c:pt>
                <c:pt idx="557">
                  <c:v>7.3299999999999995E-10</c:v>
                </c:pt>
                <c:pt idx="558">
                  <c:v>9.4600000000000004E-10</c:v>
                </c:pt>
                <c:pt idx="559">
                  <c:v>1.07E-9</c:v>
                </c:pt>
                <c:pt idx="560">
                  <c:v>9.4600000000000004E-10</c:v>
                </c:pt>
                <c:pt idx="561">
                  <c:v>8.5500000000000005E-10</c:v>
                </c:pt>
                <c:pt idx="562">
                  <c:v>1.01E-9</c:v>
                </c:pt>
                <c:pt idx="563">
                  <c:v>9.1600000000000004E-10</c:v>
                </c:pt>
                <c:pt idx="564">
                  <c:v>9.1600000000000004E-10</c:v>
                </c:pt>
                <c:pt idx="565">
                  <c:v>9.4600000000000004E-10</c:v>
                </c:pt>
                <c:pt idx="566">
                  <c:v>5.4899999999999997E-10</c:v>
                </c:pt>
                <c:pt idx="567">
                  <c:v>7.9400000000000005E-10</c:v>
                </c:pt>
                <c:pt idx="568">
                  <c:v>9.4600000000000004E-10</c:v>
                </c:pt>
                <c:pt idx="569">
                  <c:v>6.4099999999999996E-10</c:v>
                </c:pt>
                <c:pt idx="570">
                  <c:v>9.7700000000000004E-10</c:v>
                </c:pt>
                <c:pt idx="571">
                  <c:v>7.3299999999999995E-10</c:v>
                </c:pt>
                <c:pt idx="572">
                  <c:v>9.7700000000000004E-10</c:v>
                </c:pt>
                <c:pt idx="573">
                  <c:v>1.25E-9</c:v>
                </c:pt>
                <c:pt idx="574">
                  <c:v>1.0399999999999999E-9</c:v>
                </c:pt>
                <c:pt idx="575">
                  <c:v>7.9400000000000005E-10</c:v>
                </c:pt>
                <c:pt idx="576">
                  <c:v>7.3299999999999995E-10</c:v>
                </c:pt>
                <c:pt idx="577">
                  <c:v>6.0999999999999996E-10</c:v>
                </c:pt>
                <c:pt idx="578">
                  <c:v>9.1600000000000004E-10</c:v>
                </c:pt>
                <c:pt idx="579">
                  <c:v>8.5500000000000005E-10</c:v>
                </c:pt>
                <c:pt idx="580">
                  <c:v>7.3299999999999995E-10</c:v>
                </c:pt>
                <c:pt idx="581">
                  <c:v>8.8500000000000005E-10</c:v>
                </c:pt>
                <c:pt idx="582">
                  <c:v>8.8500000000000005E-10</c:v>
                </c:pt>
                <c:pt idx="583">
                  <c:v>4.8799999999999997E-10</c:v>
                </c:pt>
                <c:pt idx="584">
                  <c:v>7.3299999999999995E-10</c:v>
                </c:pt>
                <c:pt idx="585">
                  <c:v>7.6299999999999995E-10</c:v>
                </c:pt>
                <c:pt idx="586">
                  <c:v>7.3299999999999995E-10</c:v>
                </c:pt>
                <c:pt idx="587">
                  <c:v>7.0199999999999995E-10</c:v>
                </c:pt>
                <c:pt idx="588">
                  <c:v>9.1600000000000004E-10</c:v>
                </c:pt>
                <c:pt idx="589">
                  <c:v>6.4099999999999996E-10</c:v>
                </c:pt>
                <c:pt idx="590">
                  <c:v>1.07E-9</c:v>
                </c:pt>
                <c:pt idx="591">
                  <c:v>4.8799999999999997E-10</c:v>
                </c:pt>
                <c:pt idx="592">
                  <c:v>6.4099999999999996E-10</c:v>
                </c:pt>
                <c:pt idx="593">
                  <c:v>7.0199999999999995E-10</c:v>
                </c:pt>
                <c:pt idx="594">
                  <c:v>8.8500000000000005E-10</c:v>
                </c:pt>
                <c:pt idx="595">
                  <c:v>1.25E-9</c:v>
                </c:pt>
                <c:pt idx="596">
                  <c:v>7.0199999999999995E-10</c:v>
                </c:pt>
                <c:pt idx="597">
                  <c:v>7.0199999999999995E-10</c:v>
                </c:pt>
                <c:pt idx="598">
                  <c:v>8.8500000000000005E-10</c:v>
                </c:pt>
                <c:pt idx="599">
                  <c:v>9.1600000000000004E-10</c:v>
                </c:pt>
                <c:pt idx="600">
                  <c:v>6.1099999999999996E-10</c:v>
                </c:pt>
                <c:pt idx="601">
                  <c:v>1.19E-9</c:v>
                </c:pt>
                <c:pt idx="602">
                  <c:v>4.2700000000000002E-10</c:v>
                </c:pt>
                <c:pt idx="603">
                  <c:v>8.2400000000000005E-10</c:v>
                </c:pt>
                <c:pt idx="604">
                  <c:v>7.9400000000000005E-10</c:v>
                </c:pt>
                <c:pt idx="605">
                  <c:v>7.0199999999999995E-10</c:v>
                </c:pt>
                <c:pt idx="606">
                  <c:v>7.6299999999999995E-10</c:v>
                </c:pt>
                <c:pt idx="607">
                  <c:v>7.6299999999999995E-10</c:v>
                </c:pt>
                <c:pt idx="608">
                  <c:v>7.0199999999999995E-10</c:v>
                </c:pt>
                <c:pt idx="609">
                  <c:v>8.2400000000000005E-10</c:v>
                </c:pt>
                <c:pt idx="610">
                  <c:v>6.7199999999999995E-10</c:v>
                </c:pt>
                <c:pt idx="611">
                  <c:v>7.0199999999999995E-10</c:v>
                </c:pt>
                <c:pt idx="612">
                  <c:v>6.7199999999999995E-10</c:v>
                </c:pt>
                <c:pt idx="613">
                  <c:v>6.7199999999999995E-10</c:v>
                </c:pt>
                <c:pt idx="614">
                  <c:v>5.7999999999999996E-10</c:v>
                </c:pt>
                <c:pt idx="615">
                  <c:v>5.4899999999999997E-10</c:v>
                </c:pt>
                <c:pt idx="616">
                  <c:v>6.0999999999999996E-10</c:v>
                </c:pt>
                <c:pt idx="617">
                  <c:v>7.9400000000000005E-10</c:v>
                </c:pt>
                <c:pt idx="618">
                  <c:v>1.0999999999999999E-9</c:v>
                </c:pt>
                <c:pt idx="619">
                  <c:v>8.5500000000000005E-10</c:v>
                </c:pt>
                <c:pt idx="620">
                  <c:v>8.5500000000000005E-10</c:v>
                </c:pt>
                <c:pt idx="621">
                  <c:v>8.2400000000000005E-10</c:v>
                </c:pt>
                <c:pt idx="622">
                  <c:v>6.4099999999999996E-10</c:v>
                </c:pt>
                <c:pt idx="623">
                  <c:v>7.6299999999999995E-10</c:v>
                </c:pt>
                <c:pt idx="624">
                  <c:v>7.0199999999999995E-10</c:v>
                </c:pt>
                <c:pt idx="625">
                  <c:v>7.0199999999999995E-10</c:v>
                </c:pt>
                <c:pt idx="626">
                  <c:v>5.1899999999999997E-10</c:v>
                </c:pt>
                <c:pt idx="627">
                  <c:v>8.5500000000000005E-10</c:v>
                </c:pt>
                <c:pt idx="628">
                  <c:v>7.6299999999999995E-10</c:v>
                </c:pt>
                <c:pt idx="629">
                  <c:v>5.4899999999999997E-10</c:v>
                </c:pt>
                <c:pt idx="630">
                  <c:v>5.7999999999999996E-10</c:v>
                </c:pt>
                <c:pt idx="631">
                  <c:v>9.1600000000000004E-10</c:v>
                </c:pt>
                <c:pt idx="632">
                  <c:v>6.7199999999999995E-10</c:v>
                </c:pt>
                <c:pt idx="633">
                  <c:v>8.2400000000000005E-10</c:v>
                </c:pt>
                <c:pt idx="634">
                  <c:v>5.4899999999999997E-10</c:v>
                </c:pt>
                <c:pt idx="635">
                  <c:v>7.9400000000000005E-10</c:v>
                </c:pt>
                <c:pt idx="636">
                  <c:v>6.0999999999999996E-10</c:v>
                </c:pt>
                <c:pt idx="637">
                  <c:v>7.6299999999999995E-10</c:v>
                </c:pt>
                <c:pt idx="638">
                  <c:v>5.4899999999999997E-10</c:v>
                </c:pt>
                <c:pt idx="639">
                  <c:v>7.6299999999999995E-10</c:v>
                </c:pt>
                <c:pt idx="640">
                  <c:v>3.6599999999999998E-10</c:v>
                </c:pt>
                <c:pt idx="641">
                  <c:v>6.7199999999999995E-10</c:v>
                </c:pt>
                <c:pt idx="642">
                  <c:v>7.0199999999999995E-10</c:v>
                </c:pt>
                <c:pt idx="643">
                  <c:v>7.3299999999999995E-10</c:v>
                </c:pt>
                <c:pt idx="644">
                  <c:v>1.01E-9</c:v>
                </c:pt>
                <c:pt idx="645">
                  <c:v>7.6299999999999995E-10</c:v>
                </c:pt>
                <c:pt idx="646">
                  <c:v>7.0199999999999995E-10</c:v>
                </c:pt>
                <c:pt idx="647">
                  <c:v>4.5800000000000002E-10</c:v>
                </c:pt>
                <c:pt idx="648">
                  <c:v>4.5800000000000002E-10</c:v>
                </c:pt>
                <c:pt idx="649">
                  <c:v>6.7199999999999995E-10</c:v>
                </c:pt>
                <c:pt idx="650">
                  <c:v>6.0999999999999996E-10</c:v>
                </c:pt>
                <c:pt idx="651">
                  <c:v>6.7199999999999995E-10</c:v>
                </c:pt>
                <c:pt idx="652">
                  <c:v>6.0999999999999996E-10</c:v>
                </c:pt>
                <c:pt idx="653">
                  <c:v>6.0999999999999996E-10</c:v>
                </c:pt>
                <c:pt idx="654">
                  <c:v>5.1899999999999997E-10</c:v>
                </c:pt>
                <c:pt idx="655">
                  <c:v>6.0999999999999996E-10</c:v>
                </c:pt>
                <c:pt idx="656">
                  <c:v>7.9400000000000005E-10</c:v>
                </c:pt>
                <c:pt idx="657">
                  <c:v>6.4099999999999996E-10</c:v>
                </c:pt>
                <c:pt idx="658">
                  <c:v>9.1600000000000004E-10</c:v>
                </c:pt>
                <c:pt idx="659">
                  <c:v>6.7199999999999995E-10</c:v>
                </c:pt>
                <c:pt idx="660">
                  <c:v>5.1899999999999997E-10</c:v>
                </c:pt>
                <c:pt idx="661">
                  <c:v>7.9400000000000005E-10</c:v>
                </c:pt>
                <c:pt idx="662">
                  <c:v>8.2400000000000005E-10</c:v>
                </c:pt>
                <c:pt idx="663">
                  <c:v>7.9400000000000005E-10</c:v>
                </c:pt>
                <c:pt idx="664">
                  <c:v>3.9700000000000002E-10</c:v>
                </c:pt>
                <c:pt idx="665">
                  <c:v>6.7199999999999995E-10</c:v>
                </c:pt>
                <c:pt idx="666">
                  <c:v>6.0999999999999996E-10</c:v>
                </c:pt>
                <c:pt idx="667">
                  <c:v>9.4600000000000004E-10</c:v>
                </c:pt>
                <c:pt idx="668">
                  <c:v>5.4899999999999997E-10</c:v>
                </c:pt>
                <c:pt idx="669">
                  <c:v>6.4099999999999996E-10</c:v>
                </c:pt>
                <c:pt idx="670">
                  <c:v>9.1600000000000004E-10</c:v>
                </c:pt>
                <c:pt idx="671">
                  <c:v>5.7999999999999996E-10</c:v>
                </c:pt>
                <c:pt idx="672">
                  <c:v>6.0999999999999996E-10</c:v>
                </c:pt>
                <c:pt idx="673">
                  <c:v>7.6299999999999995E-10</c:v>
                </c:pt>
                <c:pt idx="674">
                  <c:v>6.7199999999999995E-10</c:v>
                </c:pt>
                <c:pt idx="675">
                  <c:v>4.5800000000000002E-10</c:v>
                </c:pt>
                <c:pt idx="676">
                  <c:v>3.6599999999999998E-10</c:v>
                </c:pt>
                <c:pt idx="677">
                  <c:v>5.4899999999999997E-10</c:v>
                </c:pt>
                <c:pt idx="678">
                  <c:v>6.0999999999999996E-10</c:v>
                </c:pt>
                <c:pt idx="679">
                  <c:v>7.0199999999999995E-10</c:v>
                </c:pt>
                <c:pt idx="680">
                  <c:v>4.8799999999999997E-10</c:v>
                </c:pt>
                <c:pt idx="681">
                  <c:v>6.4099999999999996E-10</c:v>
                </c:pt>
                <c:pt idx="682">
                  <c:v>4.8799999999999997E-10</c:v>
                </c:pt>
                <c:pt idx="683">
                  <c:v>4.8799999999999997E-10</c:v>
                </c:pt>
                <c:pt idx="684">
                  <c:v>5.7999999999999996E-10</c:v>
                </c:pt>
                <c:pt idx="685">
                  <c:v>7.6299999999999995E-10</c:v>
                </c:pt>
                <c:pt idx="686">
                  <c:v>7.0199999999999995E-10</c:v>
                </c:pt>
                <c:pt idx="687">
                  <c:v>5.1899999999999997E-10</c:v>
                </c:pt>
                <c:pt idx="688">
                  <c:v>4.8799999999999997E-10</c:v>
                </c:pt>
                <c:pt idx="689">
                  <c:v>7.3299999999999995E-10</c:v>
                </c:pt>
                <c:pt idx="690">
                  <c:v>4.8799999999999997E-10</c:v>
                </c:pt>
                <c:pt idx="691">
                  <c:v>4.8799999999999997E-10</c:v>
                </c:pt>
                <c:pt idx="692">
                  <c:v>5.1899999999999997E-10</c:v>
                </c:pt>
                <c:pt idx="693">
                  <c:v>8.8500000000000005E-10</c:v>
                </c:pt>
                <c:pt idx="694">
                  <c:v>6.7199999999999995E-10</c:v>
                </c:pt>
                <c:pt idx="695">
                  <c:v>5.1899999999999997E-10</c:v>
                </c:pt>
                <c:pt idx="696">
                  <c:v>9.1600000000000004E-10</c:v>
                </c:pt>
                <c:pt idx="697">
                  <c:v>3.9700000000000002E-10</c:v>
                </c:pt>
                <c:pt idx="698">
                  <c:v>7.3299999999999995E-10</c:v>
                </c:pt>
                <c:pt idx="699">
                  <c:v>4.8799999999999997E-10</c:v>
                </c:pt>
                <c:pt idx="700">
                  <c:v>6.0999999999999996E-10</c:v>
                </c:pt>
                <c:pt idx="701">
                  <c:v>3.0499999999999998E-10</c:v>
                </c:pt>
                <c:pt idx="702">
                  <c:v>4.5800000000000002E-10</c:v>
                </c:pt>
                <c:pt idx="703">
                  <c:v>6.4099999999999996E-10</c:v>
                </c:pt>
                <c:pt idx="704">
                  <c:v>6.7199999999999995E-10</c:v>
                </c:pt>
                <c:pt idx="705">
                  <c:v>7.9400000000000005E-10</c:v>
                </c:pt>
                <c:pt idx="706">
                  <c:v>7.9400000000000005E-10</c:v>
                </c:pt>
                <c:pt idx="707">
                  <c:v>4.2700000000000002E-10</c:v>
                </c:pt>
                <c:pt idx="708">
                  <c:v>5.4899999999999997E-10</c:v>
                </c:pt>
                <c:pt idx="709">
                  <c:v>5.7999999999999996E-10</c:v>
                </c:pt>
                <c:pt idx="710">
                  <c:v>7.3299999999999995E-10</c:v>
                </c:pt>
                <c:pt idx="711">
                  <c:v>4.2700000000000002E-10</c:v>
                </c:pt>
                <c:pt idx="712">
                  <c:v>5.7999999999999996E-10</c:v>
                </c:pt>
                <c:pt idx="713">
                  <c:v>4.8799999999999997E-10</c:v>
                </c:pt>
                <c:pt idx="714">
                  <c:v>7.0199999999999995E-10</c:v>
                </c:pt>
                <c:pt idx="715">
                  <c:v>3.0499999999999998E-10</c:v>
                </c:pt>
                <c:pt idx="716">
                  <c:v>7.0199999999999995E-10</c:v>
                </c:pt>
                <c:pt idx="717">
                  <c:v>7.6299999999999995E-10</c:v>
                </c:pt>
                <c:pt idx="718">
                  <c:v>5.7999999999999996E-10</c:v>
                </c:pt>
                <c:pt idx="719">
                  <c:v>8.8500000000000005E-10</c:v>
                </c:pt>
                <c:pt idx="720">
                  <c:v>7.9400000000000005E-10</c:v>
                </c:pt>
                <c:pt idx="721">
                  <c:v>5.1899999999999997E-10</c:v>
                </c:pt>
                <c:pt idx="722">
                  <c:v>7.9400000000000005E-10</c:v>
                </c:pt>
                <c:pt idx="723">
                  <c:v>5.4899999999999997E-10</c:v>
                </c:pt>
                <c:pt idx="724">
                  <c:v>6.4099999999999996E-10</c:v>
                </c:pt>
                <c:pt idx="725">
                  <c:v>4.5800000000000002E-10</c:v>
                </c:pt>
                <c:pt idx="726">
                  <c:v>6.0999999999999996E-10</c:v>
                </c:pt>
                <c:pt idx="727">
                  <c:v>4.8799999999999997E-10</c:v>
                </c:pt>
                <c:pt idx="728">
                  <c:v>5.4899999999999997E-10</c:v>
                </c:pt>
                <c:pt idx="729">
                  <c:v>7.3299999999999995E-10</c:v>
                </c:pt>
                <c:pt idx="730">
                  <c:v>4.2700000000000002E-10</c:v>
                </c:pt>
                <c:pt idx="731">
                  <c:v>6.4099999999999996E-10</c:v>
                </c:pt>
                <c:pt idx="732">
                  <c:v>3.9700000000000002E-10</c:v>
                </c:pt>
                <c:pt idx="733">
                  <c:v>6.0999999999999996E-10</c:v>
                </c:pt>
                <c:pt idx="734">
                  <c:v>6.7199999999999995E-10</c:v>
                </c:pt>
                <c:pt idx="735">
                  <c:v>5.1899999999999997E-10</c:v>
                </c:pt>
                <c:pt idx="736">
                  <c:v>3.3599999999999998E-10</c:v>
                </c:pt>
                <c:pt idx="737">
                  <c:v>7.3299999999999995E-10</c:v>
                </c:pt>
                <c:pt idx="738">
                  <c:v>5.4899999999999997E-10</c:v>
                </c:pt>
                <c:pt idx="739">
                  <c:v>5.1899999999999997E-10</c:v>
                </c:pt>
                <c:pt idx="740">
                  <c:v>9.1600000000000004E-10</c:v>
                </c:pt>
                <c:pt idx="741">
                  <c:v>7.0199999999999995E-10</c:v>
                </c:pt>
                <c:pt idx="742">
                  <c:v>3.6599999999999998E-10</c:v>
                </c:pt>
                <c:pt idx="743">
                  <c:v>4.8799999999999997E-10</c:v>
                </c:pt>
                <c:pt idx="744">
                  <c:v>4.8799999999999997E-10</c:v>
                </c:pt>
                <c:pt idx="745">
                  <c:v>6.0999999999999996E-10</c:v>
                </c:pt>
                <c:pt idx="746">
                  <c:v>7.6299999999999995E-10</c:v>
                </c:pt>
                <c:pt idx="747">
                  <c:v>4.8799999999999997E-10</c:v>
                </c:pt>
                <c:pt idx="748">
                  <c:v>6.7199999999999995E-10</c:v>
                </c:pt>
                <c:pt idx="749">
                  <c:v>7.6299999999999995E-10</c:v>
                </c:pt>
                <c:pt idx="750">
                  <c:v>5.1899999999999997E-10</c:v>
                </c:pt>
                <c:pt idx="751">
                  <c:v>5.7999999999999996E-10</c:v>
                </c:pt>
                <c:pt idx="752">
                  <c:v>7.0199999999999995E-10</c:v>
                </c:pt>
                <c:pt idx="753">
                  <c:v>5.7999999999999996E-10</c:v>
                </c:pt>
                <c:pt idx="754">
                  <c:v>7.0199999999999995E-10</c:v>
                </c:pt>
                <c:pt idx="755">
                  <c:v>3.9700000000000002E-10</c:v>
                </c:pt>
                <c:pt idx="756">
                  <c:v>5.7999999999999996E-10</c:v>
                </c:pt>
                <c:pt idx="757">
                  <c:v>6.0999999999999996E-10</c:v>
                </c:pt>
                <c:pt idx="758">
                  <c:v>5.1899999999999997E-10</c:v>
                </c:pt>
                <c:pt idx="759">
                  <c:v>5.1899999999999997E-10</c:v>
                </c:pt>
                <c:pt idx="760">
                  <c:v>7.9400000000000005E-10</c:v>
                </c:pt>
                <c:pt idx="761">
                  <c:v>6.7199999999999995E-10</c:v>
                </c:pt>
                <c:pt idx="762">
                  <c:v>5.1899999999999997E-10</c:v>
                </c:pt>
                <c:pt idx="763">
                  <c:v>5.1899999999999997E-10</c:v>
                </c:pt>
                <c:pt idx="764">
                  <c:v>4.5800000000000002E-10</c:v>
                </c:pt>
                <c:pt idx="765">
                  <c:v>3.9700000000000002E-10</c:v>
                </c:pt>
                <c:pt idx="766">
                  <c:v>5.7999999999999996E-10</c:v>
                </c:pt>
                <c:pt idx="767">
                  <c:v>9.4600000000000004E-10</c:v>
                </c:pt>
                <c:pt idx="768">
                  <c:v>6.4099999999999996E-10</c:v>
                </c:pt>
                <c:pt idx="769">
                  <c:v>3.6599999999999998E-10</c:v>
                </c:pt>
                <c:pt idx="770">
                  <c:v>7.3299999999999995E-10</c:v>
                </c:pt>
                <c:pt idx="771">
                  <c:v>7.3299999999999995E-10</c:v>
                </c:pt>
                <c:pt idx="772">
                  <c:v>4.2700000000000002E-10</c:v>
                </c:pt>
                <c:pt idx="773">
                  <c:v>6.4099999999999996E-10</c:v>
                </c:pt>
                <c:pt idx="774">
                  <c:v>5.4899999999999997E-10</c:v>
                </c:pt>
                <c:pt idx="775">
                  <c:v>4.8799999999999997E-10</c:v>
                </c:pt>
                <c:pt idx="776">
                  <c:v>6.7199999999999995E-10</c:v>
                </c:pt>
                <c:pt idx="777">
                  <c:v>5.1899999999999997E-10</c:v>
                </c:pt>
                <c:pt idx="778">
                  <c:v>7.9400000000000005E-10</c:v>
                </c:pt>
                <c:pt idx="779">
                  <c:v>6.4099999999999996E-10</c:v>
                </c:pt>
                <c:pt idx="780">
                  <c:v>6.7199999999999995E-10</c:v>
                </c:pt>
                <c:pt idx="781">
                  <c:v>8.5500000000000005E-10</c:v>
                </c:pt>
                <c:pt idx="782">
                  <c:v>6.4099999999999996E-10</c:v>
                </c:pt>
                <c:pt idx="783">
                  <c:v>4.2700000000000002E-10</c:v>
                </c:pt>
                <c:pt idx="784">
                  <c:v>6.7199999999999995E-10</c:v>
                </c:pt>
                <c:pt idx="785">
                  <c:v>6.0999999999999996E-10</c:v>
                </c:pt>
                <c:pt idx="786">
                  <c:v>5.1899999999999997E-10</c:v>
                </c:pt>
                <c:pt idx="787">
                  <c:v>6.0999999999999996E-10</c:v>
                </c:pt>
                <c:pt idx="788">
                  <c:v>7.0199999999999995E-10</c:v>
                </c:pt>
                <c:pt idx="789">
                  <c:v>6.7199999999999995E-10</c:v>
                </c:pt>
                <c:pt idx="790">
                  <c:v>5.1899999999999997E-10</c:v>
                </c:pt>
                <c:pt idx="791">
                  <c:v>8.2400000000000005E-10</c:v>
                </c:pt>
                <c:pt idx="792">
                  <c:v>6.0999999999999996E-10</c:v>
                </c:pt>
                <c:pt idx="793">
                  <c:v>5.4899999999999997E-10</c:v>
                </c:pt>
                <c:pt idx="794">
                  <c:v>6.4099999999999996E-10</c:v>
                </c:pt>
                <c:pt idx="795">
                  <c:v>4.8799999999999997E-10</c:v>
                </c:pt>
                <c:pt idx="796">
                  <c:v>6.0999999999999996E-10</c:v>
                </c:pt>
                <c:pt idx="797">
                  <c:v>3.6599999999999998E-10</c:v>
                </c:pt>
                <c:pt idx="798">
                  <c:v>4.8799999999999997E-10</c:v>
                </c:pt>
                <c:pt idx="799">
                  <c:v>4.8799999999999997E-10</c:v>
                </c:pt>
                <c:pt idx="800">
                  <c:v>5.4899999999999997E-10</c:v>
                </c:pt>
                <c:pt idx="801">
                  <c:v>3.9700000000000002E-10</c:v>
                </c:pt>
                <c:pt idx="802">
                  <c:v>8.2400000000000005E-10</c:v>
                </c:pt>
                <c:pt idx="803">
                  <c:v>6.0999999999999996E-10</c:v>
                </c:pt>
                <c:pt idx="804">
                  <c:v>7.6299999999999995E-10</c:v>
                </c:pt>
                <c:pt idx="805">
                  <c:v>4.5800000000000002E-10</c:v>
                </c:pt>
                <c:pt idx="806">
                  <c:v>7.0199999999999995E-10</c:v>
                </c:pt>
                <c:pt idx="807">
                  <c:v>3.9700000000000002E-10</c:v>
                </c:pt>
                <c:pt idx="808">
                  <c:v>4.5800000000000002E-10</c:v>
                </c:pt>
                <c:pt idx="809">
                  <c:v>6.0999999999999996E-10</c:v>
                </c:pt>
                <c:pt idx="810">
                  <c:v>5.4899999999999997E-10</c:v>
                </c:pt>
                <c:pt idx="811">
                  <c:v>5.7999999999999996E-10</c:v>
                </c:pt>
                <c:pt idx="812">
                  <c:v>3.9700000000000002E-10</c:v>
                </c:pt>
                <c:pt idx="813">
                  <c:v>5.4899999999999997E-10</c:v>
                </c:pt>
                <c:pt idx="814">
                  <c:v>5.1899999999999997E-10</c:v>
                </c:pt>
                <c:pt idx="815">
                  <c:v>6.0999999999999996E-10</c:v>
                </c:pt>
                <c:pt idx="816">
                  <c:v>6.7199999999999995E-10</c:v>
                </c:pt>
                <c:pt idx="817">
                  <c:v>5.4899999999999997E-10</c:v>
                </c:pt>
                <c:pt idx="818">
                  <c:v>4.2700000000000002E-10</c:v>
                </c:pt>
                <c:pt idx="819">
                  <c:v>5.7999999999999996E-10</c:v>
                </c:pt>
                <c:pt idx="820">
                  <c:v>4.2700000000000002E-10</c:v>
                </c:pt>
                <c:pt idx="821">
                  <c:v>4.5800000000000002E-10</c:v>
                </c:pt>
                <c:pt idx="822">
                  <c:v>6.0999999999999996E-10</c:v>
                </c:pt>
                <c:pt idx="823">
                  <c:v>5.1899999999999997E-10</c:v>
                </c:pt>
                <c:pt idx="824">
                  <c:v>6.4099999999999996E-10</c:v>
                </c:pt>
                <c:pt idx="825">
                  <c:v>5.4899999999999997E-10</c:v>
                </c:pt>
                <c:pt idx="826">
                  <c:v>4.8799999999999997E-10</c:v>
                </c:pt>
                <c:pt idx="827">
                  <c:v>3.6599999999999998E-10</c:v>
                </c:pt>
                <c:pt idx="828">
                  <c:v>4.5800000000000002E-10</c:v>
                </c:pt>
                <c:pt idx="829">
                  <c:v>4.2700000000000002E-10</c:v>
                </c:pt>
                <c:pt idx="830">
                  <c:v>6.0999999999999996E-10</c:v>
                </c:pt>
                <c:pt idx="831">
                  <c:v>7.0199999999999995E-10</c:v>
                </c:pt>
                <c:pt idx="832">
                  <c:v>4.5800000000000002E-10</c:v>
                </c:pt>
                <c:pt idx="833">
                  <c:v>4.5800000000000002E-10</c:v>
                </c:pt>
                <c:pt idx="834">
                  <c:v>5.1899999999999997E-10</c:v>
                </c:pt>
                <c:pt idx="835">
                  <c:v>3.9700000000000002E-10</c:v>
                </c:pt>
                <c:pt idx="836">
                  <c:v>5.1899999999999997E-10</c:v>
                </c:pt>
                <c:pt idx="837">
                  <c:v>3.9700000000000002E-10</c:v>
                </c:pt>
                <c:pt idx="838">
                  <c:v>7.3299999999999995E-10</c:v>
                </c:pt>
                <c:pt idx="839">
                  <c:v>5.4899999999999997E-10</c:v>
                </c:pt>
                <c:pt idx="840">
                  <c:v>5.1899999999999997E-10</c:v>
                </c:pt>
                <c:pt idx="841">
                  <c:v>5.7999999999999996E-10</c:v>
                </c:pt>
                <c:pt idx="842">
                  <c:v>6.7199999999999995E-10</c:v>
                </c:pt>
                <c:pt idx="843">
                  <c:v>5.1899999999999997E-10</c:v>
                </c:pt>
                <c:pt idx="844">
                  <c:v>4.2700000000000002E-10</c:v>
                </c:pt>
                <c:pt idx="845">
                  <c:v>8.2400000000000005E-10</c:v>
                </c:pt>
                <c:pt idx="846">
                  <c:v>3.9700000000000002E-10</c:v>
                </c:pt>
                <c:pt idx="847">
                  <c:v>4.8799999999999997E-10</c:v>
                </c:pt>
                <c:pt idx="848">
                  <c:v>3.9700000000000002E-10</c:v>
                </c:pt>
                <c:pt idx="849">
                  <c:v>6.0999999999999996E-10</c:v>
                </c:pt>
                <c:pt idx="850">
                  <c:v>5.4899999999999997E-10</c:v>
                </c:pt>
                <c:pt idx="851">
                  <c:v>6.0999999999999996E-10</c:v>
                </c:pt>
                <c:pt idx="852">
                  <c:v>4.2700000000000002E-10</c:v>
                </c:pt>
                <c:pt idx="853">
                  <c:v>5.1899999999999997E-10</c:v>
                </c:pt>
                <c:pt idx="854">
                  <c:v>4.2700000000000002E-10</c:v>
                </c:pt>
                <c:pt idx="855">
                  <c:v>6.4099999999999996E-10</c:v>
                </c:pt>
                <c:pt idx="856">
                  <c:v>6.7199999999999995E-10</c:v>
                </c:pt>
                <c:pt idx="857">
                  <c:v>6.4099999999999996E-10</c:v>
                </c:pt>
                <c:pt idx="858">
                  <c:v>4.5800000000000002E-10</c:v>
                </c:pt>
                <c:pt idx="859">
                  <c:v>5.1899999999999997E-10</c:v>
                </c:pt>
                <c:pt idx="860">
                  <c:v>6.4099999999999996E-10</c:v>
                </c:pt>
                <c:pt idx="861">
                  <c:v>4.5800000000000002E-10</c:v>
                </c:pt>
                <c:pt idx="862">
                  <c:v>3.9700000000000002E-10</c:v>
                </c:pt>
                <c:pt idx="863">
                  <c:v>3.9700000000000002E-10</c:v>
                </c:pt>
                <c:pt idx="864">
                  <c:v>7.0199999999999995E-10</c:v>
                </c:pt>
                <c:pt idx="865">
                  <c:v>3.6599999999999998E-10</c:v>
                </c:pt>
                <c:pt idx="866">
                  <c:v>5.7999999999999996E-10</c:v>
                </c:pt>
                <c:pt idx="867">
                  <c:v>2.7499999999999998E-10</c:v>
                </c:pt>
                <c:pt idx="868">
                  <c:v>7.0199999999999995E-10</c:v>
                </c:pt>
                <c:pt idx="869">
                  <c:v>4.2700000000000002E-10</c:v>
                </c:pt>
                <c:pt idx="870">
                  <c:v>5.7999999999999996E-10</c:v>
                </c:pt>
                <c:pt idx="871">
                  <c:v>7.6299999999999995E-10</c:v>
                </c:pt>
                <c:pt idx="872">
                  <c:v>4.5800000000000002E-10</c:v>
                </c:pt>
                <c:pt idx="873">
                  <c:v>5.1899999999999997E-10</c:v>
                </c:pt>
                <c:pt idx="874">
                  <c:v>5.4899999999999997E-10</c:v>
                </c:pt>
                <c:pt idx="875">
                  <c:v>5.7999999999999996E-10</c:v>
                </c:pt>
                <c:pt idx="876">
                  <c:v>5.7999999999999996E-10</c:v>
                </c:pt>
                <c:pt idx="877">
                  <c:v>4.8799999999999997E-10</c:v>
                </c:pt>
                <c:pt idx="878">
                  <c:v>8.5500000000000005E-10</c:v>
                </c:pt>
                <c:pt idx="879">
                  <c:v>4.5800000000000002E-10</c:v>
                </c:pt>
                <c:pt idx="880">
                  <c:v>5.7999999999999996E-10</c:v>
                </c:pt>
                <c:pt idx="881">
                  <c:v>5.7999999999999996E-10</c:v>
                </c:pt>
                <c:pt idx="882">
                  <c:v>7.6299999999999995E-10</c:v>
                </c:pt>
                <c:pt idx="883">
                  <c:v>4.8799999999999997E-10</c:v>
                </c:pt>
                <c:pt idx="884">
                  <c:v>7.9400000000000005E-10</c:v>
                </c:pt>
                <c:pt idx="885">
                  <c:v>6.0999999999999996E-10</c:v>
                </c:pt>
                <c:pt idx="886">
                  <c:v>6.0999999999999996E-10</c:v>
                </c:pt>
                <c:pt idx="887">
                  <c:v>6.0999999999999996E-10</c:v>
                </c:pt>
                <c:pt idx="888">
                  <c:v>5.7999999999999996E-10</c:v>
                </c:pt>
                <c:pt idx="889">
                  <c:v>4.8799999999999997E-10</c:v>
                </c:pt>
                <c:pt idx="890">
                  <c:v>6.4099999999999996E-10</c:v>
                </c:pt>
                <c:pt idx="891">
                  <c:v>5.1899999999999997E-10</c:v>
                </c:pt>
                <c:pt idx="892">
                  <c:v>4.5800000000000002E-10</c:v>
                </c:pt>
                <c:pt idx="893">
                  <c:v>4.8799999999999997E-10</c:v>
                </c:pt>
                <c:pt idx="894">
                  <c:v>4.8799999999999997E-10</c:v>
                </c:pt>
                <c:pt idx="895">
                  <c:v>5.7999999999999996E-10</c:v>
                </c:pt>
                <c:pt idx="896">
                  <c:v>6.4099999999999996E-10</c:v>
                </c:pt>
                <c:pt idx="897">
                  <c:v>3.6599999999999998E-10</c:v>
                </c:pt>
                <c:pt idx="898">
                  <c:v>4.5800000000000002E-10</c:v>
                </c:pt>
                <c:pt idx="899">
                  <c:v>6.4099999999999996E-10</c:v>
                </c:pt>
                <c:pt idx="900">
                  <c:v>5.7999999999999996E-10</c:v>
                </c:pt>
                <c:pt idx="901">
                  <c:v>6.0999999999999996E-10</c:v>
                </c:pt>
                <c:pt idx="902">
                  <c:v>6.4099999999999996E-10</c:v>
                </c:pt>
                <c:pt idx="903">
                  <c:v>3.6599999999999998E-10</c:v>
                </c:pt>
                <c:pt idx="904">
                  <c:v>5.1899999999999997E-10</c:v>
                </c:pt>
                <c:pt idx="905">
                  <c:v>7.3299999999999995E-10</c:v>
                </c:pt>
                <c:pt idx="906">
                  <c:v>4.2700000000000002E-10</c:v>
                </c:pt>
                <c:pt idx="907">
                  <c:v>5.1899999999999997E-10</c:v>
                </c:pt>
                <c:pt idx="908">
                  <c:v>5.7999999999999996E-10</c:v>
                </c:pt>
                <c:pt idx="909">
                  <c:v>6.4099999999999996E-10</c:v>
                </c:pt>
                <c:pt idx="910">
                  <c:v>5.1899999999999997E-10</c:v>
                </c:pt>
                <c:pt idx="911">
                  <c:v>7.0199999999999995E-10</c:v>
                </c:pt>
                <c:pt idx="912">
                  <c:v>3.3599999999999998E-10</c:v>
                </c:pt>
                <c:pt idx="913">
                  <c:v>6.1099999999999996E-10</c:v>
                </c:pt>
                <c:pt idx="914">
                  <c:v>7.3299999999999995E-10</c:v>
                </c:pt>
                <c:pt idx="915">
                  <c:v>5.7999999999999996E-10</c:v>
                </c:pt>
                <c:pt idx="916">
                  <c:v>5.1899999999999997E-10</c:v>
                </c:pt>
                <c:pt idx="917">
                  <c:v>6.7199999999999995E-10</c:v>
                </c:pt>
                <c:pt idx="918">
                  <c:v>3.0499999999999998E-10</c:v>
                </c:pt>
                <c:pt idx="919">
                  <c:v>5.7999999999999996E-10</c:v>
                </c:pt>
                <c:pt idx="920">
                  <c:v>5.7999999999999996E-10</c:v>
                </c:pt>
                <c:pt idx="921">
                  <c:v>3.9700000000000002E-10</c:v>
                </c:pt>
                <c:pt idx="922">
                  <c:v>5.7999999999999996E-10</c:v>
                </c:pt>
                <c:pt idx="923">
                  <c:v>5.4899999999999997E-10</c:v>
                </c:pt>
                <c:pt idx="924">
                  <c:v>7.3299999999999995E-10</c:v>
                </c:pt>
                <c:pt idx="925">
                  <c:v>5.1899999999999997E-10</c:v>
                </c:pt>
                <c:pt idx="926">
                  <c:v>5.4899999999999997E-10</c:v>
                </c:pt>
                <c:pt idx="927">
                  <c:v>4.8799999999999997E-10</c:v>
                </c:pt>
                <c:pt idx="928">
                  <c:v>4.2700000000000002E-10</c:v>
                </c:pt>
                <c:pt idx="929">
                  <c:v>8.2400000000000005E-10</c:v>
                </c:pt>
                <c:pt idx="930">
                  <c:v>7.0199999999999995E-10</c:v>
                </c:pt>
                <c:pt idx="931">
                  <c:v>4.8799999999999997E-10</c:v>
                </c:pt>
                <c:pt idx="932">
                  <c:v>5.4899999999999997E-10</c:v>
                </c:pt>
                <c:pt idx="933">
                  <c:v>6.4099999999999996E-10</c:v>
                </c:pt>
                <c:pt idx="934">
                  <c:v>5.7999999999999996E-10</c:v>
                </c:pt>
                <c:pt idx="935">
                  <c:v>5.4899999999999997E-10</c:v>
                </c:pt>
                <c:pt idx="936">
                  <c:v>4.5800000000000002E-10</c:v>
                </c:pt>
                <c:pt idx="937">
                  <c:v>5.7999999999999996E-10</c:v>
                </c:pt>
                <c:pt idx="938">
                  <c:v>5.4899999999999997E-10</c:v>
                </c:pt>
                <c:pt idx="939">
                  <c:v>6.0999999999999996E-10</c:v>
                </c:pt>
                <c:pt idx="940">
                  <c:v>6.0999999999999996E-10</c:v>
                </c:pt>
                <c:pt idx="941">
                  <c:v>7.9400000000000005E-10</c:v>
                </c:pt>
                <c:pt idx="942">
                  <c:v>3.9700000000000002E-10</c:v>
                </c:pt>
                <c:pt idx="943">
                  <c:v>5.1899999999999997E-10</c:v>
                </c:pt>
                <c:pt idx="944">
                  <c:v>4.8799999999999997E-10</c:v>
                </c:pt>
                <c:pt idx="945">
                  <c:v>7.0199999999999995E-10</c:v>
                </c:pt>
                <c:pt idx="946">
                  <c:v>3.9700000000000002E-10</c:v>
                </c:pt>
                <c:pt idx="947">
                  <c:v>6.7199999999999995E-10</c:v>
                </c:pt>
                <c:pt idx="948">
                  <c:v>4.5800000000000002E-10</c:v>
                </c:pt>
                <c:pt idx="949">
                  <c:v>4.5800000000000002E-10</c:v>
                </c:pt>
                <c:pt idx="950">
                  <c:v>3.9700000000000002E-10</c:v>
                </c:pt>
                <c:pt idx="951">
                  <c:v>4.2700000000000002E-10</c:v>
                </c:pt>
                <c:pt idx="952">
                  <c:v>4.8799999999999997E-10</c:v>
                </c:pt>
                <c:pt idx="953">
                  <c:v>6.7199999999999995E-10</c:v>
                </c:pt>
                <c:pt idx="954">
                  <c:v>5.7999999999999996E-10</c:v>
                </c:pt>
                <c:pt idx="955">
                  <c:v>4.8799999999999997E-10</c:v>
                </c:pt>
                <c:pt idx="956">
                  <c:v>4.8799999999999997E-10</c:v>
                </c:pt>
                <c:pt idx="957">
                  <c:v>6.0999999999999996E-10</c:v>
                </c:pt>
                <c:pt idx="958">
                  <c:v>4.8799999999999997E-10</c:v>
                </c:pt>
                <c:pt idx="959">
                  <c:v>4.5800000000000002E-10</c:v>
                </c:pt>
                <c:pt idx="960">
                  <c:v>4.8799999999999997E-10</c:v>
                </c:pt>
                <c:pt idx="961">
                  <c:v>6.4099999999999996E-10</c:v>
                </c:pt>
                <c:pt idx="962">
                  <c:v>6.7199999999999995E-10</c:v>
                </c:pt>
                <c:pt idx="963">
                  <c:v>4.2700000000000002E-10</c:v>
                </c:pt>
                <c:pt idx="964">
                  <c:v>5.4899999999999997E-10</c:v>
                </c:pt>
                <c:pt idx="965">
                  <c:v>5.4899999999999997E-10</c:v>
                </c:pt>
                <c:pt idx="966">
                  <c:v>6.0999999999999996E-10</c:v>
                </c:pt>
                <c:pt idx="967">
                  <c:v>5.1899999999999997E-10</c:v>
                </c:pt>
                <c:pt idx="968">
                  <c:v>3.9700000000000002E-10</c:v>
                </c:pt>
                <c:pt idx="969">
                  <c:v>6.0999999999999996E-10</c:v>
                </c:pt>
                <c:pt idx="970">
                  <c:v>4.2700000000000002E-10</c:v>
                </c:pt>
                <c:pt idx="971">
                  <c:v>6.0999999999999996E-10</c:v>
                </c:pt>
                <c:pt idx="972">
                  <c:v>6.7199999999999995E-10</c:v>
                </c:pt>
                <c:pt idx="973">
                  <c:v>4.8799999999999997E-10</c:v>
                </c:pt>
                <c:pt idx="974">
                  <c:v>4.5800000000000002E-10</c:v>
                </c:pt>
                <c:pt idx="975">
                  <c:v>5.1899999999999997E-10</c:v>
                </c:pt>
                <c:pt idx="976">
                  <c:v>5.4899999999999997E-10</c:v>
                </c:pt>
                <c:pt idx="977">
                  <c:v>5.1899999999999997E-10</c:v>
                </c:pt>
                <c:pt idx="978">
                  <c:v>5.4899999999999997E-10</c:v>
                </c:pt>
                <c:pt idx="979">
                  <c:v>6.7199999999999995E-10</c:v>
                </c:pt>
                <c:pt idx="980">
                  <c:v>5.4899999999999997E-10</c:v>
                </c:pt>
                <c:pt idx="981">
                  <c:v>3.9700000000000002E-10</c:v>
                </c:pt>
                <c:pt idx="982">
                  <c:v>6.4099999999999996E-10</c:v>
                </c:pt>
                <c:pt idx="983">
                  <c:v>5.4899999999999997E-10</c:v>
                </c:pt>
                <c:pt idx="984">
                  <c:v>3.9700000000000002E-10</c:v>
                </c:pt>
                <c:pt idx="985">
                  <c:v>7.0199999999999995E-10</c:v>
                </c:pt>
                <c:pt idx="986">
                  <c:v>3.6599999999999998E-10</c:v>
                </c:pt>
                <c:pt idx="987">
                  <c:v>7.0199999999999995E-10</c:v>
                </c:pt>
                <c:pt idx="988">
                  <c:v>6.7199999999999995E-10</c:v>
                </c:pt>
                <c:pt idx="989">
                  <c:v>3.6599999999999998E-10</c:v>
                </c:pt>
                <c:pt idx="990">
                  <c:v>3.6599999999999998E-10</c:v>
                </c:pt>
                <c:pt idx="991">
                  <c:v>5.1899999999999997E-10</c:v>
                </c:pt>
                <c:pt idx="992">
                  <c:v>6.4099999999999996E-10</c:v>
                </c:pt>
                <c:pt idx="993">
                  <c:v>6.4099999999999996E-10</c:v>
                </c:pt>
                <c:pt idx="994">
                  <c:v>4.5800000000000002E-10</c:v>
                </c:pt>
                <c:pt idx="995">
                  <c:v>6.4099999999999996E-10</c:v>
                </c:pt>
                <c:pt idx="996">
                  <c:v>6.7199999999999995E-10</c:v>
                </c:pt>
                <c:pt idx="997">
                  <c:v>4.2700000000000002E-10</c:v>
                </c:pt>
                <c:pt idx="998">
                  <c:v>5.7999999999999996E-10</c:v>
                </c:pt>
                <c:pt idx="999">
                  <c:v>5.7999999999999996E-10</c:v>
                </c:pt>
                <c:pt idx="1000">
                  <c:v>3.3599999999999998E-10</c:v>
                </c:pt>
                <c:pt idx="1001">
                  <c:v>3.0499999999999998E-10</c:v>
                </c:pt>
                <c:pt idx="1002">
                  <c:v>5.1899999999999997E-10</c:v>
                </c:pt>
                <c:pt idx="1003">
                  <c:v>3.3599999999999998E-10</c:v>
                </c:pt>
                <c:pt idx="1004">
                  <c:v>4.5800000000000002E-10</c:v>
                </c:pt>
                <c:pt idx="1005">
                  <c:v>6.0999999999999996E-10</c:v>
                </c:pt>
                <c:pt idx="1006">
                  <c:v>6.4099999999999996E-10</c:v>
                </c:pt>
                <c:pt idx="1007">
                  <c:v>4.5800000000000002E-10</c:v>
                </c:pt>
                <c:pt idx="1008">
                  <c:v>4.8799999999999997E-10</c:v>
                </c:pt>
                <c:pt idx="1009">
                  <c:v>3.9700000000000002E-10</c:v>
                </c:pt>
                <c:pt idx="1010">
                  <c:v>6.7199999999999995E-10</c:v>
                </c:pt>
                <c:pt idx="1011">
                  <c:v>7.3299999999999995E-10</c:v>
                </c:pt>
                <c:pt idx="1012">
                  <c:v>7.0199999999999995E-10</c:v>
                </c:pt>
                <c:pt idx="1013">
                  <c:v>6.7199999999999995E-10</c:v>
                </c:pt>
                <c:pt idx="1014">
                  <c:v>6.0999999999999996E-10</c:v>
                </c:pt>
                <c:pt idx="1015">
                  <c:v>5.7999999999999996E-10</c:v>
                </c:pt>
                <c:pt idx="1016">
                  <c:v>4.5800000000000002E-10</c:v>
                </c:pt>
                <c:pt idx="1017">
                  <c:v>5.4899999999999997E-10</c:v>
                </c:pt>
                <c:pt idx="1018">
                  <c:v>4.8799999999999997E-10</c:v>
                </c:pt>
                <c:pt idx="1019">
                  <c:v>6.7199999999999995E-10</c:v>
                </c:pt>
                <c:pt idx="1020">
                  <c:v>4.5800000000000002E-10</c:v>
                </c:pt>
                <c:pt idx="1021">
                  <c:v>4.5800000000000002E-10</c:v>
                </c:pt>
                <c:pt idx="1022">
                  <c:v>5.1899999999999997E-10</c:v>
                </c:pt>
                <c:pt idx="1023">
                  <c:v>3.9700000000000002E-10</c:v>
                </c:pt>
                <c:pt idx="1024">
                  <c:v>6.4099999999999996E-10</c:v>
                </c:pt>
                <c:pt idx="1025">
                  <c:v>4.2700000000000002E-10</c:v>
                </c:pt>
                <c:pt idx="1026">
                  <c:v>6.7199999999999995E-10</c:v>
                </c:pt>
                <c:pt idx="1027">
                  <c:v>5.7999999999999996E-10</c:v>
                </c:pt>
                <c:pt idx="1028">
                  <c:v>5.7999999999999996E-10</c:v>
                </c:pt>
                <c:pt idx="1029">
                  <c:v>5.7999999999999996E-10</c:v>
                </c:pt>
                <c:pt idx="1030">
                  <c:v>5.7999999999999996E-10</c:v>
                </c:pt>
                <c:pt idx="1031">
                  <c:v>4.8799999999999997E-10</c:v>
                </c:pt>
                <c:pt idx="1032">
                  <c:v>5.4899999999999997E-10</c:v>
                </c:pt>
                <c:pt idx="1033">
                  <c:v>5.1899999999999997E-10</c:v>
                </c:pt>
                <c:pt idx="1034">
                  <c:v>6.0999999999999996E-10</c:v>
                </c:pt>
                <c:pt idx="1035">
                  <c:v>4.5800000000000002E-10</c:v>
                </c:pt>
                <c:pt idx="1036">
                  <c:v>3.9700000000000002E-10</c:v>
                </c:pt>
                <c:pt idx="1037">
                  <c:v>6.0999999999999996E-10</c:v>
                </c:pt>
                <c:pt idx="1038">
                  <c:v>4.8799999999999997E-10</c:v>
                </c:pt>
                <c:pt idx="1039">
                  <c:v>5.4899999999999997E-10</c:v>
                </c:pt>
                <c:pt idx="1040">
                  <c:v>5.1899999999999997E-10</c:v>
                </c:pt>
                <c:pt idx="1041">
                  <c:v>4.5800000000000002E-10</c:v>
                </c:pt>
                <c:pt idx="1042">
                  <c:v>6.0999999999999996E-10</c:v>
                </c:pt>
                <c:pt idx="1043">
                  <c:v>4.2700000000000002E-10</c:v>
                </c:pt>
                <c:pt idx="1044">
                  <c:v>6.0999999999999996E-10</c:v>
                </c:pt>
                <c:pt idx="1045">
                  <c:v>4.5800000000000002E-10</c:v>
                </c:pt>
                <c:pt idx="1046">
                  <c:v>4.5800000000000002E-10</c:v>
                </c:pt>
                <c:pt idx="1047">
                  <c:v>5.4899999999999997E-10</c:v>
                </c:pt>
                <c:pt idx="1048">
                  <c:v>5.4899999999999997E-10</c:v>
                </c:pt>
                <c:pt idx="1049">
                  <c:v>5.4899999999999997E-10</c:v>
                </c:pt>
                <c:pt idx="1050">
                  <c:v>4.5800000000000002E-10</c:v>
                </c:pt>
                <c:pt idx="1051">
                  <c:v>5.1899999999999997E-10</c:v>
                </c:pt>
                <c:pt idx="1052">
                  <c:v>5.1899999999999997E-10</c:v>
                </c:pt>
                <c:pt idx="1053">
                  <c:v>3.6599999999999998E-10</c:v>
                </c:pt>
                <c:pt idx="1054">
                  <c:v>7.0199999999999995E-10</c:v>
                </c:pt>
                <c:pt idx="1055">
                  <c:v>4.2700000000000002E-10</c:v>
                </c:pt>
                <c:pt idx="1056">
                  <c:v>4.2700000000000002E-10</c:v>
                </c:pt>
                <c:pt idx="1057">
                  <c:v>5.4899999999999997E-10</c:v>
                </c:pt>
                <c:pt idx="1058">
                  <c:v>5.7999999999999996E-10</c:v>
                </c:pt>
                <c:pt idx="1059">
                  <c:v>6.7199999999999995E-10</c:v>
                </c:pt>
                <c:pt idx="1060">
                  <c:v>4.5800000000000002E-10</c:v>
                </c:pt>
                <c:pt idx="1061">
                  <c:v>3.9700000000000002E-10</c:v>
                </c:pt>
                <c:pt idx="1062">
                  <c:v>5.7999999999999996E-10</c:v>
                </c:pt>
                <c:pt idx="1063">
                  <c:v>6.4099999999999996E-10</c:v>
                </c:pt>
                <c:pt idx="1064">
                  <c:v>7.0199999999999995E-10</c:v>
                </c:pt>
                <c:pt idx="1065">
                  <c:v>5.1899999999999997E-10</c:v>
                </c:pt>
                <c:pt idx="1066">
                  <c:v>3.6599999999999998E-10</c:v>
                </c:pt>
                <c:pt idx="1067">
                  <c:v>3.9700000000000002E-10</c:v>
                </c:pt>
                <c:pt idx="1068">
                  <c:v>6.0999999999999996E-10</c:v>
                </c:pt>
                <c:pt idx="1069">
                  <c:v>5.7999999999999996E-10</c:v>
                </c:pt>
                <c:pt idx="1070">
                  <c:v>5.1899999999999997E-10</c:v>
                </c:pt>
                <c:pt idx="1071">
                  <c:v>5.7999999999999996E-10</c:v>
                </c:pt>
                <c:pt idx="1072">
                  <c:v>7.0199999999999995E-10</c:v>
                </c:pt>
                <c:pt idx="1073">
                  <c:v>4.8799999999999997E-10</c:v>
                </c:pt>
                <c:pt idx="1074">
                  <c:v>5.7999999999999996E-10</c:v>
                </c:pt>
                <c:pt idx="1075">
                  <c:v>3.9700000000000002E-10</c:v>
                </c:pt>
                <c:pt idx="1076">
                  <c:v>7.3299999999999995E-10</c:v>
                </c:pt>
                <c:pt idx="1077">
                  <c:v>3.6599999999999998E-10</c:v>
                </c:pt>
                <c:pt idx="1078">
                  <c:v>4.8799999999999997E-10</c:v>
                </c:pt>
                <c:pt idx="1079">
                  <c:v>4.8799999999999997E-10</c:v>
                </c:pt>
                <c:pt idx="1080">
                  <c:v>4.5800000000000002E-10</c:v>
                </c:pt>
                <c:pt idx="1081">
                  <c:v>5.4899999999999997E-10</c:v>
                </c:pt>
                <c:pt idx="1082">
                  <c:v>6.4099999999999996E-10</c:v>
                </c:pt>
                <c:pt idx="1083">
                  <c:v>4.8799999999999997E-10</c:v>
                </c:pt>
                <c:pt idx="1084">
                  <c:v>7.0199999999999995E-10</c:v>
                </c:pt>
                <c:pt idx="1085">
                  <c:v>6.0999999999999996E-10</c:v>
                </c:pt>
                <c:pt idx="1086">
                  <c:v>4.5800000000000002E-10</c:v>
                </c:pt>
                <c:pt idx="1087">
                  <c:v>3.0499999999999998E-10</c:v>
                </c:pt>
                <c:pt idx="1088">
                  <c:v>4.5800000000000002E-10</c:v>
                </c:pt>
                <c:pt idx="1089">
                  <c:v>5.7999999999999996E-10</c:v>
                </c:pt>
                <c:pt idx="1090">
                  <c:v>3.6599999999999998E-10</c:v>
                </c:pt>
                <c:pt idx="1091">
                  <c:v>2.7499999999999998E-10</c:v>
                </c:pt>
                <c:pt idx="1092">
                  <c:v>7.0199999999999995E-10</c:v>
                </c:pt>
                <c:pt idx="1093">
                  <c:v>4.8799999999999997E-10</c:v>
                </c:pt>
                <c:pt idx="1094">
                  <c:v>5.4899999999999997E-10</c:v>
                </c:pt>
                <c:pt idx="1095">
                  <c:v>4.2700000000000002E-10</c:v>
                </c:pt>
                <c:pt idx="1096">
                  <c:v>5.4899999999999997E-10</c:v>
                </c:pt>
                <c:pt idx="1097">
                  <c:v>6.0999999999999996E-10</c:v>
                </c:pt>
                <c:pt idx="1098">
                  <c:v>4.5800000000000002E-10</c:v>
                </c:pt>
                <c:pt idx="1099">
                  <c:v>6.4099999999999996E-10</c:v>
                </c:pt>
                <c:pt idx="1100">
                  <c:v>5.7999999999999996E-10</c:v>
                </c:pt>
                <c:pt idx="1101">
                  <c:v>4.8799999999999997E-10</c:v>
                </c:pt>
                <c:pt idx="1102">
                  <c:v>3.9700000000000002E-10</c:v>
                </c:pt>
                <c:pt idx="1103">
                  <c:v>5.4899999999999997E-10</c:v>
                </c:pt>
                <c:pt idx="1104">
                  <c:v>5.7999999999999996E-10</c:v>
                </c:pt>
                <c:pt idx="1105">
                  <c:v>2.7499999999999998E-10</c:v>
                </c:pt>
                <c:pt idx="1106">
                  <c:v>6.0999999999999996E-10</c:v>
                </c:pt>
                <c:pt idx="1107">
                  <c:v>3.6599999999999998E-10</c:v>
                </c:pt>
                <c:pt idx="1108">
                  <c:v>4.5800000000000002E-10</c:v>
                </c:pt>
                <c:pt idx="1109">
                  <c:v>7.6299999999999995E-10</c:v>
                </c:pt>
                <c:pt idx="1110">
                  <c:v>3.6599999999999998E-10</c:v>
                </c:pt>
                <c:pt idx="1111">
                  <c:v>4.5800000000000002E-10</c:v>
                </c:pt>
                <c:pt idx="1112">
                  <c:v>3.6599999999999998E-10</c:v>
                </c:pt>
                <c:pt idx="1113">
                  <c:v>5.1899999999999997E-10</c:v>
                </c:pt>
                <c:pt idx="1114">
                  <c:v>3.9700000000000002E-10</c:v>
                </c:pt>
                <c:pt idx="1115">
                  <c:v>3.3599999999999998E-10</c:v>
                </c:pt>
                <c:pt idx="1116">
                  <c:v>4.8799999999999997E-10</c:v>
                </c:pt>
                <c:pt idx="1117">
                  <c:v>4.8799999999999997E-10</c:v>
                </c:pt>
                <c:pt idx="1118">
                  <c:v>4.5800000000000002E-10</c:v>
                </c:pt>
                <c:pt idx="1119">
                  <c:v>5.7999999999999996E-10</c:v>
                </c:pt>
                <c:pt idx="1120">
                  <c:v>4.2700000000000002E-10</c:v>
                </c:pt>
                <c:pt idx="1121">
                  <c:v>4.2700000000000002E-10</c:v>
                </c:pt>
                <c:pt idx="1122">
                  <c:v>4.2700000000000002E-10</c:v>
                </c:pt>
                <c:pt idx="1123">
                  <c:v>5.7999999999999996E-10</c:v>
                </c:pt>
                <c:pt idx="1124">
                  <c:v>6.0999999999999996E-10</c:v>
                </c:pt>
                <c:pt idx="1125">
                  <c:v>2.7499999999999998E-10</c:v>
                </c:pt>
                <c:pt idx="1126">
                  <c:v>6.0999999999999996E-10</c:v>
                </c:pt>
                <c:pt idx="1127">
                  <c:v>6.4099999999999996E-10</c:v>
                </c:pt>
                <c:pt idx="1128">
                  <c:v>4.5800000000000002E-10</c:v>
                </c:pt>
                <c:pt idx="1129">
                  <c:v>2.7499999999999998E-10</c:v>
                </c:pt>
                <c:pt idx="1130">
                  <c:v>4.2700000000000002E-10</c:v>
                </c:pt>
                <c:pt idx="1131">
                  <c:v>5.1899999999999997E-10</c:v>
                </c:pt>
                <c:pt idx="1132">
                  <c:v>6.7199999999999995E-10</c:v>
                </c:pt>
                <c:pt idx="1133">
                  <c:v>6.0999999999999996E-10</c:v>
                </c:pt>
                <c:pt idx="1134">
                  <c:v>6.0999999999999996E-10</c:v>
                </c:pt>
                <c:pt idx="1135">
                  <c:v>5.1899999999999997E-10</c:v>
                </c:pt>
                <c:pt idx="1136">
                  <c:v>4.5800000000000002E-10</c:v>
                </c:pt>
                <c:pt idx="1137">
                  <c:v>5.4899999999999997E-10</c:v>
                </c:pt>
                <c:pt idx="1138">
                  <c:v>5.1899999999999997E-10</c:v>
                </c:pt>
                <c:pt idx="1139">
                  <c:v>5.4899999999999997E-10</c:v>
                </c:pt>
                <c:pt idx="1140">
                  <c:v>5.1899999999999997E-10</c:v>
                </c:pt>
                <c:pt idx="1141">
                  <c:v>7.0199999999999995E-10</c:v>
                </c:pt>
                <c:pt idx="1142">
                  <c:v>4.5800000000000002E-10</c:v>
                </c:pt>
                <c:pt idx="1143">
                  <c:v>6.0999999999999996E-10</c:v>
                </c:pt>
                <c:pt idx="1144">
                  <c:v>4.5800000000000002E-10</c:v>
                </c:pt>
                <c:pt idx="1145">
                  <c:v>4.5800000000000002E-10</c:v>
                </c:pt>
                <c:pt idx="1146">
                  <c:v>2.7499999999999998E-10</c:v>
                </c:pt>
                <c:pt idx="1147">
                  <c:v>4.8799999999999997E-10</c:v>
                </c:pt>
                <c:pt idx="1148">
                  <c:v>3.3599999999999998E-10</c:v>
                </c:pt>
                <c:pt idx="1149">
                  <c:v>5.7999999999999996E-10</c:v>
                </c:pt>
                <c:pt idx="1150">
                  <c:v>3.3599999999999998E-10</c:v>
                </c:pt>
                <c:pt idx="1151">
                  <c:v>6.7199999999999995E-10</c:v>
                </c:pt>
                <c:pt idx="1152">
                  <c:v>5.7999999999999996E-10</c:v>
                </c:pt>
                <c:pt idx="1153">
                  <c:v>8.2400000000000005E-10</c:v>
                </c:pt>
                <c:pt idx="1154">
                  <c:v>3.9700000000000002E-10</c:v>
                </c:pt>
                <c:pt idx="1155">
                  <c:v>8.8500000000000005E-10</c:v>
                </c:pt>
                <c:pt idx="1156">
                  <c:v>3.9700000000000002E-10</c:v>
                </c:pt>
                <c:pt idx="1157">
                  <c:v>5.4899999999999997E-10</c:v>
                </c:pt>
                <c:pt idx="1158">
                  <c:v>5.7999999999999996E-10</c:v>
                </c:pt>
                <c:pt idx="1159">
                  <c:v>4.2700000000000002E-10</c:v>
                </c:pt>
                <c:pt idx="1160">
                  <c:v>6.4099999999999996E-10</c:v>
                </c:pt>
                <c:pt idx="1161">
                  <c:v>6.4099999999999996E-10</c:v>
                </c:pt>
                <c:pt idx="1162">
                  <c:v>5.1899999999999997E-10</c:v>
                </c:pt>
                <c:pt idx="1163">
                  <c:v>5.7999999999999996E-10</c:v>
                </c:pt>
                <c:pt idx="1164">
                  <c:v>4.8799999999999997E-10</c:v>
                </c:pt>
                <c:pt idx="1165">
                  <c:v>4.2700000000000002E-10</c:v>
                </c:pt>
                <c:pt idx="1166">
                  <c:v>5.1899999999999997E-10</c:v>
                </c:pt>
                <c:pt idx="1167">
                  <c:v>6.0999999999999996E-10</c:v>
                </c:pt>
                <c:pt idx="1168">
                  <c:v>4.8799999999999997E-10</c:v>
                </c:pt>
                <c:pt idx="1169">
                  <c:v>4.2700000000000002E-10</c:v>
                </c:pt>
                <c:pt idx="1170">
                  <c:v>2.7499999999999998E-10</c:v>
                </c:pt>
                <c:pt idx="1171">
                  <c:v>7.6299999999999995E-10</c:v>
                </c:pt>
                <c:pt idx="1172">
                  <c:v>5.1899999999999997E-10</c:v>
                </c:pt>
                <c:pt idx="1173">
                  <c:v>4.2700000000000002E-10</c:v>
                </c:pt>
                <c:pt idx="1174">
                  <c:v>3.3599999999999998E-10</c:v>
                </c:pt>
                <c:pt idx="1175">
                  <c:v>7.9400000000000005E-10</c:v>
                </c:pt>
                <c:pt idx="1176">
                  <c:v>5.7999999999999996E-10</c:v>
                </c:pt>
                <c:pt idx="1177">
                  <c:v>6.0999999999999996E-10</c:v>
                </c:pt>
                <c:pt idx="1178">
                  <c:v>4.5800000000000002E-10</c:v>
                </c:pt>
                <c:pt idx="1179">
                  <c:v>4.8799999999999997E-10</c:v>
                </c:pt>
                <c:pt idx="1180">
                  <c:v>3.9700000000000002E-10</c:v>
                </c:pt>
                <c:pt idx="1181">
                  <c:v>3.6599999999999998E-10</c:v>
                </c:pt>
                <c:pt idx="1182">
                  <c:v>5.4899999999999997E-10</c:v>
                </c:pt>
                <c:pt idx="1183">
                  <c:v>3.9700000000000002E-10</c:v>
                </c:pt>
                <c:pt idx="1184">
                  <c:v>9.1600000000000004E-10</c:v>
                </c:pt>
                <c:pt idx="1185">
                  <c:v>4.5800000000000002E-10</c:v>
                </c:pt>
                <c:pt idx="1186">
                  <c:v>3.6599999999999998E-10</c:v>
                </c:pt>
                <c:pt idx="1187">
                  <c:v>4.5800000000000002E-10</c:v>
                </c:pt>
                <c:pt idx="1188">
                  <c:v>5.7999999999999996E-10</c:v>
                </c:pt>
                <c:pt idx="1189">
                  <c:v>3.0499999999999998E-10</c:v>
                </c:pt>
                <c:pt idx="1190">
                  <c:v>5.1899999999999997E-10</c:v>
                </c:pt>
                <c:pt idx="1191">
                  <c:v>6.4099999999999996E-10</c:v>
                </c:pt>
                <c:pt idx="1192">
                  <c:v>4.2700000000000002E-10</c:v>
                </c:pt>
                <c:pt idx="1193">
                  <c:v>6.4099999999999996E-10</c:v>
                </c:pt>
                <c:pt idx="1194">
                  <c:v>3.0499999999999998E-10</c:v>
                </c:pt>
                <c:pt idx="1195">
                  <c:v>5.1899999999999997E-10</c:v>
                </c:pt>
                <c:pt idx="1196">
                  <c:v>7.6299999999999995E-10</c:v>
                </c:pt>
                <c:pt idx="1197">
                  <c:v>4.8799999999999997E-10</c:v>
                </c:pt>
                <c:pt idx="1198">
                  <c:v>2.4399999999999998E-10</c:v>
                </c:pt>
                <c:pt idx="1199">
                  <c:v>3.9700000000000002E-10</c:v>
                </c:pt>
                <c:pt idx="1200">
                  <c:v>4.8799999999999997E-10</c:v>
                </c:pt>
                <c:pt idx="1201">
                  <c:v>5.4899999999999997E-10</c:v>
                </c:pt>
                <c:pt idx="1202">
                  <c:v>5.1899999999999997E-10</c:v>
                </c:pt>
                <c:pt idx="1203">
                  <c:v>6.4099999999999996E-10</c:v>
                </c:pt>
                <c:pt idx="1204">
                  <c:v>3.6599999999999998E-10</c:v>
                </c:pt>
                <c:pt idx="1205">
                  <c:v>6.4099999999999996E-10</c:v>
                </c:pt>
                <c:pt idx="1206">
                  <c:v>5.1899999999999997E-10</c:v>
                </c:pt>
                <c:pt idx="1207">
                  <c:v>3.3599999999999998E-10</c:v>
                </c:pt>
                <c:pt idx="1208">
                  <c:v>6.7199999999999995E-10</c:v>
                </c:pt>
                <c:pt idx="1209">
                  <c:v>4.8799999999999997E-10</c:v>
                </c:pt>
                <c:pt idx="1210">
                  <c:v>3.6599999999999998E-10</c:v>
                </c:pt>
                <c:pt idx="1211">
                  <c:v>3.3599999999999998E-10</c:v>
                </c:pt>
                <c:pt idx="1212">
                  <c:v>3.6599999999999998E-10</c:v>
                </c:pt>
                <c:pt idx="1213">
                  <c:v>4.2700000000000002E-10</c:v>
                </c:pt>
                <c:pt idx="1214">
                  <c:v>4.8799999999999997E-10</c:v>
                </c:pt>
                <c:pt idx="1215">
                  <c:v>6.4099999999999996E-10</c:v>
                </c:pt>
                <c:pt idx="1216">
                  <c:v>8.2400000000000005E-10</c:v>
                </c:pt>
                <c:pt idx="1217">
                  <c:v>5.1899999999999997E-10</c:v>
                </c:pt>
                <c:pt idx="1218">
                  <c:v>3.9700000000000002E-10</c:v>
                </c:pt>
                <c:pt idx="1219">
                  <c:v>2.4399999999999998E-10</c:v>
                </c:pt>
                <c:pt idx="1220">
                  <c:v>4.5800000000000002E-10</c:v>
                </c:pt>
                <c:pt idx="1221">
                  <c:v>6.0999999999999996E-10</c:v>
                </c:pt>
                <c:pt idx="1222">
                  <c:v>3.0499999999999998E-10</c:v>
                </c:pt>
                <c:pt idx="1223">
                  <c:v>5.7999999999999996E-10</c:v>
                </c:pt>
                <c:pt idx="1224">
                  <c:v>4.8799999999999997E-10</c:v>
                </c:pt>
                <c:pt idx="1225">
                  <c:v>3.9700000000000002E-10</c:v>
                </c:pt>
                <c:pt idx="1226">
                  <c:v>4.5800000000000002E-10</c:v>
                </c:pt>
                <c:pt idx="1227">
                  <c:v>6.4099999999999996E-10</c:v>
                </c:pt>
                <c:pt idx="1228">
                  <c:v>5.4899999999999997E-10</c:v>
                </c:pt>
                <c:pt idx="1229">
                  <c:v>6.0999999999999996E-10</c:v>
                </c:pt>
                <c:pt idx="1230">
                  <c:v>4.8799999999999997E-10</c:v>
                </c:pt>
                <c:pt idx="1231">
                  <c:v>6.4099999999999996E-10</c:v>
                </c:pt>
                <c:pt idx="1232">
                  <c:v>5.1899999999999997E-10</c:v>
                </c:pt>
                <c:pt idx="1233">
                  <c:v>7.0199999999999995E-10</c:v>
                </c:pt>
                <c:pt idx="1234">
                  <c:v>3.6599999999999998E-10</c:v>
                </c:pt>
                <c:pt idx="1235">
                  <c:v>7.0199999999999995E-10</c:v>
                </c:pt>
                <c:pt idx="1236">
                  <c:v>4.5800000000000002E-10</c:v>
                </c:pt>
                <c:pt idx="1237">
                  <c:v>5.4899999999999997E-10</c:v>
                </c:pt>
                <c:pt idx="1238">
                  <c:v>5.7999999999999996E-10</c:v>
                </c:pt>
                <c:pt idx="1239">
                  <c:v>6.0999999999999996E-10</c:v>
                </c:pt>
                <c:pt idx="1240">
                  <c:v>3.6599999999999998E-10</c:v>
                </c:pt>
                <c:pt idx="1241">
                  <c:v>5.7999999999999996E-10</c:v>
                </c:pt>
                <c:pt idx="1242">
                  <c:v>5.1899999999999997E-10</c:v>
                </c:pt>
                <c:pt idx="1243">
                  <c:v>4.5800000000000002E-10</c:v>
                </c:pt>
                <c:pt idx="1244">
                  <c:v>8.2400000000000005E-10</c:v>
                </c:pt>
                <c:pt idx="1245">
                  <c:v>7.0199999999999995E-10</c:v>
                </c:pt>
                <c:pt idx="1246">
                  <c:v>4.5800000000000002E-10</c:v>
                </c:pt>
                <c:pt idx="1247">
                  <c:v>5.4899999999999997E-10</c:v>
                </c:pt>
                <c:pt idx="1248">
                  <c:v>5.4899999999999997E-10</c:v>
                </c:pt>
                <c:pt idx="1249">
                  <c:v>2.7499999999999998E-10</c:v>
                </c:pt>
                <c:pt idx="1250">
                  <c:v>4.2700000000000002E-10</c:v>
                </c:pt>
                <c:pt idx="1251">
                  <c:v>3.9700000000000002E-10</c:v>
                </c:pt>
                <c:pt idx="1252">
                  <c:v>3.6599999999999998E-10</c:v>
                </c:pt>
                <c:pt idx="1253">
                  <c:v>5.1899999999999997E-10</c:v>
                </c:pt>
                <c:pt idx="1254">
                  <c:v>3.6599999999999998E-10</c:v>
                </c:pt>
                <c:pt idx="1255">
                  <c:v>6.0999999999999996E-10</c:v>
                </c:pt>
                <c:pt idx="1256">
                  <c:v>5.4899999999999997E-10</c:v>
                </c:pt>
                <c:pt idx="1257">
                  <c:v>5.4899999999999997E-10</c:v>
                </c:pt>
                <c:pt idx="1258">
                  <c:v>6.4099999999999996E-10</c:v>
                </c:pt>
                <c:pt idx="1259">
                  <c:v>4.8799999999999997E-10</c:v>
                </c:pt>
                <c:pt idx="1260">
                  <c:v>5.4899999999999997E-10</c:v>
                </c:pt>
                <c:pt idx="1261">
                  <c:v>6.0999999999999996E-10</c:v>
                </c:pt>
                <c:pt idx="1262">
                  <c:v>5.4899999999999997E-10</c:v>
                </c:pt>
                <c:pt idx="1263">
                  <c:v>5.1899999999999997E-10</c:v>
                </c:pt>
                <c:pt idx="1264">
                  <c:v>4.8799999999999997E-10</c:v>
                </c:pt>
                <c:pt idx="1265">
                  <c:v>4.5800000000000002E-10</c:v>
                </c:pt>
                <c:pt idx="1266">
                  <c:v>2.4399999999999998E-10</c:v>
                </c:pt>
                <c:pt idx="1267">
                  <c:v>4.8799999999999997E-10</c:v>
                </c:pt>
                <c:pt idx="1268">
                  <c:v>6.4099999999999996E-10</c:v>
                </c:pt>
                <c:pt idx="1269">
                  <c:v>6.4099999999999996E-10</c:v>
                </c:pt>
                <c:pt idx="1270">
                  <c:v>6.0999999999999996E-10</c:v>
                </c:pt>
                <c:pt idx="1271">
                  <c:v>4.8799999999999997E-10</c:v>
                </c:pt>
                <c:pt idx="1272">
                  <c:v>5.7999999999999996E-10</c:v>
                </c:pt>
                <c:pt idx="1273">
                  <c:v>4.5800000000000002E-10</c:v>
                </c:pt>
                <c:pt idx="1274">
                  <c:v>4.5800000000000002E-10</c:v>
                </c:pt>
                <c:pt idx="1275">
                  <c:v>5.7999999999999996E-10</c:v>
                </c:pt>
                <c:pt idx="1276">
                  <c:v>3.0499999999999998E-10</c:v>
                </c:pt>
                <c:pt idx="1277">
                  <c:v>5.7999999999999996E-10</c:v>
                </c:pt>
                <c:pt idx="1278">
                  <c:v>4.8799999999999997E-10</c:v>
                </c:pt>
                <c:pt idx="1279">
                  <c:v>4.8799999999999997E-10</c:v>
                </c:pt>
                <c:pt idx="1280">
                  <c:v>4.2700000000000002E-10</c:v>
                </c:pt>
                <c:pt idx="1281">
                  <c:v>3.3599999999999998E-10</c:v>
                </c:pt>
                <c:pt idx="1282">
                  <c:v>2.7499999999999998E-10</c:v>
                </c:pt>
                <c:pt idx="1283">
                  <c:v>4.5800000000000002E-10</c:v>
                </c:pt>
                <c:pt idx="1284">
                  <c:v>3.0499999999999998E-10</c:v>
                </c:pt>
                <c:pt idx="1285">
                  <c:v>3.3599999999999998E-10</c:v>
                </c:pt>
                <c:pt idx="1286">
                  <c:v>5.1899999999999997E-10</c:v>
                </c:pt>
                <c:pt idx="1287">
                  <c:v>4.5800000000000002E-10</c:v>
                </c:pt>
                <c:pt idx="1288">
                  <c:v>6.0999999999999996E-10</c:v>
                </c:pt>
                <c:pt idx="1289">
                  <c:v>3.0499999999999998E-10</c:v>
                </c:pt>
                <c:pt idx="1290">
                  <c:v>4.8799999999999997E-10</c:v>
                </c:pt>
                <c:pt idx="1291">
                  <c:v>5.7999999999999996E-10</c:v>
                </c:pt>
                <c:pt idx="1292">
                  <c:v>5.4899999999999997E-10</c:v>
                </c:pt>
                <c:pt idx="1293">
                  <c:v>5.7999999999999996E-10</c:v>
                </c:pt>
                <c:pt idx="1294">
                  <c:v>5.4899999999999997E-10</c:v>
                </c:pt>
                <c:pt idx="1295">
                  <c:v>4.5800000000000002E-10</c:v>
                </c:pt>
                <c:pt idx="1296">
                  <c:v>5.1899999999999997E-10</c:v>
                </c:pt>
                <c:pt idx="1297">
                  <c:v>6.0999999999999996E-10</c:v>
                </c:pt>
                <c:pt idx="1298">
                  <c:v>5.1899999999999997E-10</c:v>
                </c:pt>
                <c:pt idx="1299">
                  <c:v>4.5800000000000002E-10</c:v>
                </c:pt>
                <c:pt idx="1300">
                  <c:v>7.3299999999999995E-10</c:v>
                </c:pt>
                <c:pt idx="1301">
                  <c:v>7.9400000000000005E-10</c:v>
                </c:pt>
                <c:pt idx="1302">
                  <c:v>7.0199999999999995E-10</c:v>
                </c:pt>
                <c:pt idx="1303">
                  <c:v>5.4899999999999997E-10</c:v>
                </c:pt>
                <c:pt idx="1304">
                  <c:v>4.2700000000000002E-10</c:v>
                </c:pt>
                <c:pt idx="1305">
                  <c:v>3.6599999999999998E-10</c:v>
                </c:pt>
                <c:pt idx="1306">
                  <c:v>4.2700000000000002E-10</c:v>
                </c:pt>
                <c:pt idx="1307">
                  <c:v>6.0999999999999996E-10</c:v>
                </c:pt>
                <c:pt idx="1308">
                  <c:v>5.4899999999999997E-10</c:v>
                </c:pt>
                <c:pt idx="1309">
                  <c:v>2.7499999999999998E-10</c:v>
                </c:pt>
                <c:pt idx="1310">
                  <c:v>3.6599999999999998E-10</c:v>
                </c:pt>
                <c:pt idx="1311">
                  <c:v>4.2700000000000002E-10</c:v>
                </c:pt>
                <c:pt idx="1312">
                  <c:v>3.3599999999999998E-10</c:v>
                </c:pt>
                <c:pt idx="1313">
                  <c:v>5.7999999999999996E-10</c:v>
                </c:pt>
                <c:pt idx="1314">
                  <c:v>3.9700000000000002E-10</c:v>
                </c:pt>
                <c:pt idx="1315">
                  <c:v>5.4899999999999997E-10</c:v>
                </c:pt>
                <c:pt idx="1316">
                  <c:v>3.9700000000000002E-10</c:v>
                </c:pt>
                <c:pt idx="1317">
                  <c:v>3.9700000000000002E-10</c:v>
                </c:pt>
                <c:pt idx="1318">
                  <c:v>3.3599999999999998E-10</c:v>
                </c:pt>
                <c:pt idx="1319">
                  <c:v>2.1400000000000001E-10</c:v>
                </c:pt>
                <c:pt idx="1320">
                  <c:v>3.3599999999999998E-10</c:v>
                </c:pt>
                <c:pt idx="1321">
                  <c:v>4.8799999999999997E-10</c:v>
                </c:pt>
                <c:pt idx="1322">
                  <c:v>2.7499999999999998E-10</c:v>
                </c:pt>
                <c:pt idx="1323">
                  <c:v>5.1899999999999997E-10</c:v>
                </c:pt>
                <c:pt idx="1324">
                  <c:v>4.5800000000000002E-10</c:v>
                </c:pt>
                <c:pt idx="1325">
                  <c:v>5.7999999999999996E-10</c:v>
                </c:pt>
                <c:pt idx="1326">
                  <c:v>5.1899999999999997E-10</c:v>
                </c:pt>
                <c:pt idx="1327">
                  <c:v>7.0199999999999995E-10</c:v>
                </c:pt>
                <c:pt idx="1328">
                  <c:v>7.3299999999999995E-10</c:v>
                </c:pt>
                <c:pt idx="1329">
                  <c:v>5.4899999999999997E-10</c:v>
                </c:pt>
                <c:pt idx="1330">
                  <c:v>5.4899999999999997E-10</c:v>
                </c:pt>
                <c:pt idx="1331">
                  <c:v>4.2700000000000002E-10</c:v>
                </c:pt>
                <c:pt idx="1332">
                  <c:v>5.1899999999999997E-10</c:v>
                </c:pt>
                <c:pt idx="1333">
                  <c:v>5.7999999999999996E-10</c:v>
                </c:pt>
                <c:pt idx="1334">
                  <c:v>2.4399999999999998E-10</c:v>
                </c:pt>
                <c:pt idx="1335">
                  <c:v>4.8799999999999997E-10</c:v>
                </c:pt>
                <c:pt idx="1336">
                  <c:v>2.4399999999999998E-10</c:v>
                </c:pt>
                <c:pt idx="1337">
                  <c:v>3.0499999999999998E-10</c:v>
                </c:pt>
                <c:pt idx="1338">
                  <c:v>4.8799999999999997E-10</c:v>
                </c:pt>
                <c:pt idx="1339">
                  <c:v>5.4899999999999997E-10</c:v>
                </c:pt>
                <c:pt idx="1340">
                  <c:v>5.1899999999999997E-10</c:v>
                </c:pt>
                <c:pt idx="1341">
                  <c:v>3.9700000000000002E-10</c:v>
                </c:pt>
                <c:pt idx="1342">
                  <c:v>4.5800000000000002E-10</c:v>
                </c:pt>
                <c:pt idx="1343">
                  <c:v>3.3599999999999998E-10</c:v>
                </c:pt>
                <c:pt idx="1344">
                  <c:v>4.8799999999999997E-10</c:v>
                </c:pt>
                <c:pt idx="1345">
                  <c:v>5.7999999999999996E-10</c:v>
                </c:pt>
                <c:pt idx="1346">
                  <c:v>4.5800000000000002E-10</c:v>
                </c:pt>
                <c:pt idx="1347">
                  <c:v>4.5800000000000002E-10</c:v>
                </c:pt>
                <c:pt idx="1348">
                  <c:v>4.2700000000000002E-10</c:v>
                </c:pt>
                <c:pt idx="1349">
                  <c:v>7.0199999999999995E-10</c:v>
                </c:pt>
                <c:pt idx="1350">
                  <c:v>6.7199999999999995E-10</c:v>
                </c:pt>
                <c:pt idx="1351">
                  <c:v>6.7199999999999995E-10</c:v>
                </c:pt>
                <c:pt idx="1352">
                  <c:v>4.5800000000000002E-10</c:v>
                </c:pt>
                <c:pt idx="1353">
                  <c:v>3.0499999999999998E-10</c:v>
                </c:pt>
                <c:pt idx="1354">
                  <c:v>5.4899999999999997E-10</c:v>
                </c:pt>
                <c:pt idx="1355">
                  <c:v>4.2700000000000002E-10</c:v>
                </c:pt>
                <c:pt idx="1356">
                  <c:v>7.0199999999999995E-10</c:v>
                </c:pt>
                <c:pt idx="1357">
                  <c:v>3.3599999999999998E-10</c:v>
                </c:pt>
                <c:pt idx="1358">
                  <c:v>6.4099999999999996E-10</c:v>
                </c:pt>
                <c:pt idx="1359">
                  <c:v>4.8799999999999997E-10</c:v>
                </c:pt>
                <c:pt idx="1360">
                  <c:v>4.8799999999999997E-10</c:v>
                </c:pt>
                <c:pt idx="1361">
                  <c:v>8.2400000000000005E-10</c:v>
                </c:pt>
                <c:pt idx="1362">
                  <c:v>7.0199999999999995E-10</c:v>
                </c:pt>
                <c:pt idx="1363">
                  <c:v>4.8799999999999997E-10</c:v>
                </c:pt>
                <c:pt idx="1364">
                  <c:v>5.7999999999999996E-10</c:v>
                </c:pt>
                <c:pt idx="1365">
                  <c:v>4.8799999999999997E-10</c:v>
                </c:pt>
                <c:pt idx="1366">
                  <c:v>6.4099999999999996E-10</c:v>
                </c:pt>
                <c:pt idx="1367">
                  <c:v>6.0999999999999996E-10</c:v>
                </c:pt>
                <c:pt idx="1368">
                  <c:v>7.9400000000000005E-10</c:v>
                </c:pt>
                <c:pt idx="1369">
                  <c:v>6.7199999999999995E-10</c:v>
                </c:pt>
                <c:pt idx="1370">
                  <c:v>4.8799999999999997E-10</c:v>
                </c:pt>
                <c:pt idx="1371">
                  <c:v>3.9700000000000002E-10</c:v>
                </c:pt>
                <c:pt idx="1372">
                  <c:v>6.0999999999999996E-10</c:v>
                </c:pt>
                <c:pt idx="1373">
                  <c:v>7.9400000000000005E-10</c:v>
                </c:pt>
                <c:pt idx="1374">
                  <c:v>7.0199999999999995E-10</c:v>
                </c:pt>
                <c:pt idx="1375">
                  <c:v>4.8799999999999997E-10</c:v>
                </c:pt>
                <c:pt idx="1376">
                  <c:v>4.8799999999999997E-10</c:v>
                </c:pt>
                <c:pt idx="1377">
                  <c:v>5.7999999999999996E-10</c:v>
                </c:pt>
                <c:pt idx="1378">
                  <c:v>4.5800000000000002E-10</c:v>
                </c:pt>
                <c:pt idx="1379">
                  <c:v>6.4099999999999996E-10</c:v>
                </c:pt>
                <c:pt idx="1380">
                  <c:v>5.7999999999999996E-10</c:v>
                </c:pt>
                <c:pt idx="1381">
                  <c:v>6.7199999999999995E-10</c:v>
                </c:pt>
                <c:pt idx="1382">
                  <c:v>3.3599999999999998E-10</c:v>
                </c:pt>
                <c:pt idx="1383">
                  <c:v>5.1899999999999997E-10</c:v>
                </c:pt>
                <c:pt idx="1384">
                  <c:v>6.7199999999999995E-10</c:v>
                </c:pt>
                <c:pt idx="1385">
                  <c:v>7.9400000000000005E-10</c:v>
                </c:pt>
                <c:pt idx="1386">
                  <c:v>4.8799999999999997E-10</c:v>
                </c:pt>
                <c:pt idx="1387">
                  <c:v>3.3599999999999998E-10</c:v>
                </c:pt>
                <c:pt idx="1388">
                  <c:v>6.7199999999999995E-10</c:v>
                </c:pt>
                <c:pt idx="1389">
                  <c:v>7.0199999999999995E-10</c:v>
                </c:pt>
                <c:pt idx="1390">
                  <c:v>4.5800000000000002E-10</c:v>
                </c:pt>
                <c:pt idx="1391">
                  <c:v>6.4099999999999996E-10</c:v>
                </c:pt>
                <c:pt idx="1392">
                  <c:v>4.2700000000000002E-10</c:v>
                </c:pt>
                <c:pt idx="1393">
                  <c:v>3.6599999999999998E-10</c:v>
                </c:pt>
                <c:pt idx="1394">
                  <c:v>3.6599999999999998E-10</c:v>
                </c:pt>
                <c:pt idx="1395">
                  <c:v>3.6599999999999998E-10</c:v>
                </c:pt>
                <c:pt idx="1396">
                  <c:v>7.0199999999999995E-10</c:v>
                </c:pt>
                <c:pt idx="1397">
                  <c:v>6.4099999999999996E-10</c:v>
                </c:pt>
                <c:pt idx="1398">
                  <c:v>4.5800000000000002E-10</c:v>
                </c:pt>
                <c:pt idx="1399">
                  <c:v>5.4899999999999997E-10</c:v>
                </c:pt>
                <c:pt idx="1400">
                  <c:v>3.0499999999999998E-10</c:v>
                </c:pt>
                <c:pt idx="1401">
                  <c:v>3.3599999999999998E-10</c:v>
                </c:pt>
                <c:pt idx="1402">
                  <c:v>6.7199999999999995E-10</c:v>
                </c:pt>
                <c:pt idx="1403">
                  <c:v>2.4399999999999998E-10</c:v>
                </c:pt>
                <c:pt idx="1404">
                  <c:v>6.0999999999999996E-10</c:v>
                </c:pt>
                <c:pt idx="1405">
                  <c:v>5.4899999999999997E-10</c:v>
                </c:pt>
                <c:pt idx="1406">
                  <c:v>6.0999999999999996E-10</c:v>
                </c:pt>
                <c:pt idx="1407">
                  <c:v>2.7499999999999998E-10</c:v>
                </c:pt>
                <c:pt idx="1408">
                  <c:v>4.2700000000000002E-10</c:v>
                </c:pt>
                <c:pt idx="1409">
                  <c:v>3.6599999999999998E-10</c:v>
                </c:pt>
                <c:pt idx="1410">
                  <c:v>4.2700000000000002E-10</c:v>
                </c:pt>
                <c:pt idx="1411">
                  <c:v>4.5800000000000002E-10</c:v>
                </c:pt>
                <c:pt idx="1412">
                  <c:v>3.6599999999999998E-10</c:v>
                </c:pt>
                <c:pt idx="1413">
                  <c:v>5.7999999999999996E-10</c:v>
                </c:pt>
                <c:pt idx="1414">
                  <c:v>5.7999999999999996E-10</c:v>
                </c:pt>
                <c:pt idx="1415">
                  <c:v>5.1899999999999997E-10</c:v>
                </c:pt>
                <c:pt idx="1416">
                  <c:v>5.4899999999999997E-10</c:v>
                </c:pt>
                <c:pt idx="1417">
                  <c:v>4.5800000000000002E-10</c:v>
                </c:pt>
                <c:pt idx="1418">
                  <c:v>3.9700000000000002E-10</c:v>
                </c:pt>
                <c:pt idx="1419">
                  <c:v>4.5800000000000002E-10</c:v>
                </c:pt>
                <c:pt idx="1420">
                  <c:v>4.5800000000000002E-10</c:v>
                </c:pt>
                <c:pt idx="1421">
                  <c:v>6.7199999999999995E-10</c:v>
                </c:pt>
                <c:pt idx="1422">
                  <c:v>4.2700000000000002E-10</c:v>
                </c:pt>
                <c:pt idx="1423">
                  <c:v>6.7199999999999995E-10</c:v>
                </c:pt>
                <c:pt idx="1424">
                  <c:v>8.5500000000000005E-10</c:v>
                </c:pt>
                <c:pt idx="1425">
                  <c:v>4.8799999999999997E-10</c:v>
                </c:pt>
                <c:pt idx="1426">
                  <c:v>3.0499999999999998E-10</c:v>
                </c:pt>
                <c:pt idx="1427">
                  <c:v>6.0999999999999996E-10</c:v>
                </c:pt>
                <c:pt idx="1428">
                  <c:v>7.3299999999999995E-10</c:v>
                </c:pt>
                <c:pt idx="1429">
                  <c:v>5.1899999999999997E-10</c:v>
                </c:pt>
                <c:pt idx="1430">
                  <c:v>6.4099999999999996E-10</c:v>
                </c:pt>
                <c:pt idx="1431">
                  <c:v>5.4899999999999997E-10</c:v>
                </c:pt>
                <c:pt idx="1432">
                  <c:v>4.5800000000000002E-10</c:v>
                </c:pt>
                <c:pt idx="1433">
                  <c:v>4.2700000000000002E-10</c:v>
                </c:pt>
                <c:pt idx="1434">
                  <c:v>3.3599999999999998E-10</c:v>
                </c:pt>
                <c:pt idx="1435">
                  <c:v>3.9700000000000002E-10</c:v>
                </c:pt>
                <c:pt idx="1436">
                  <c:v>3.6599999999999998E-10</c:v>
                </c:pt>
                <c:pt idx="1437">
                  <c:v>6.4099999999999996E-10</c:v>
                </c:pt>
                <c:pt idx="1438">
                  <c:v>6.7199999999999995E-10</c:v>
                </c:pt>
                <c:pt idx="1439">
                  <c:v>3.9700000000000002E-10</c:v>
                </c:pt>
                <c:pt idx="1440">
                  <c:v>6.0999999999999996E-10</c:v>
                </c:pt>
                <c:pt idx="1441">
                  <c:v>4.8799999999999997E-10</c:v>
                </c:pt>
                <c:pt idx="1442">
                  <c:v>4.8799999999999997E-10</c:v>
                </c:pt>
                <c:pt idx="1443">
                  <c:v>5.1899999999999997E-10</c:v>
                </c:pt>
                <c:pt idx="1444">
                  <c:v>4.5800000000000002E-10</c:v>
                </c:pt>
                <c:pt idx="1445">
                  <c:v>4.2700000000000002E-10</c:v>
                </c:pt>
                <c:pt idx="1446">
                  <c:v>3.3599999999999998E-10</c:v>
                </c:pt>
                <c:pt idx="1447">
                  <c:v>3.6599999999999998E-10</c:v>
                </c:pt>
                <c:pt idx="1448">
                  <c:v>4.5800000000000002E-10</c:v>
                </c:pt>
                <c:pt idx="1449">
                  <c:v>5.1899999999999997E-10</c:v>
                </c:pt>
                <c:pt idx="1450">
                  <c:v>6.4099999999999996E-10</c:v>
                </c:pt>
                <c:pt idx="1451">
                  <c:v>5.1899999999999997E-10</c:v>
                </c:pt>
                <c:pt idx="1452">
                  <c:v>4.2700000000000002E-10</c:v>
                </c:pt>
                <c:pt idx="1453">
                  <c:v>6.0999999999999996E-10</c:v>
                </c:pt>
                <c:pt idx="1454">
                  <c:v>7.0199999999999995E-10</c:v>
                </c:pt>
                <c:pt idx="1455">
                  <c:v>5.1899999999999997E-10</c:v>
                </c:pt>
                <c:pt idx="1456">
                  <c:v>5.1899999999999997E-10</c:v>
                </c:pt>
                <c:pt idx="1457">
                  <c:v>6.4099999999999996E-10</c:v>
                </c:pt>
                <c:pt idx="1458">
                  <c:v>4.5800000000000002E-10</c:v>
                </c:pt>
                <c:pt idx="1459">
                  <c:v>7.9400000000000005E-10</c:v>
                </c:pt>
                <c:pt idx="1460">
                  <c:v>4.8799999999999997E-10</c:v>
                </c:pt>
                <c:pt idx="1461">
                  <c:v>5.7999999999999996E-10</c:v>
                </c:pt>
                <c:pt idx="1462">
                  <c:v>1.8299999999999999E-10</c:v>
                </c:pt>
                <c:pt idx="1463">
                  <c:v>4.2700000000000002E-10</c:v>
                </c:pt>
                <c:pt idx="1464">
                  <c:v>3.0499999999999998E-10</c:v>
                </c:pt>
                <c:pt idx="1465">
                  <c:v>4.2700000000000002E-10</c:v>
                </c:pt>
                <c:pt idx="1466">
                  <c:v>9.4600000000000004E-10</c:v>
                </c:pt>
                <c:pt idx="1467">
                  <c:v>4.8799999999999997E-10</c:v>
                </c:pt>
                <c:pt idx="1468">
                  <c:v>4.5800000000000002E-10</c:v>
                </c:pt>
                <c:pt idx="1469">
                  <c:v>5.7999999999999996E-10</c:v>
                </c:pt>
                <c:pt idx="1470">
                  <c:v>3.0499999999999998E-10</c:v>
                </c:pt>
                <c:pt idx="1471">
                  <c:v>5.7999999999999996E-10</c:v>
                </c:pt>
                <c:pt idx="1472">
                  <c:v>5.7999999999999996E-10</c:v>
                </c:pt>
                <c:pt idx="1473">
                  <c:v>3.6599999999999998E-10</c:v>
                </c:pt>
                <c:pt idx="1474">
                  <c:v>5.1899999999999997E-10</c:v>
                </c:pt>
                <c:pt idx="1475">
                  <c:v>6.0999999999999996E-10</c:v>
                </c:pt>
                <c:pt idx="1476">
                  <c:v>3.6599999999999998E-10</c:v>
                </c:pt>
                <c:pt idx="1477">
                  <c:v>5.1899999999999997E-10</c:v>
                </c:pt>
                <c:pt idx="1478">
                  <c:v>3.0499999999999998E-10</c:v>
                </c:pt>
                <c:pt idx="1479">
                  <c:v>5.1899999999999997E-10</c:v>
                </c:pt>
                <c:pt idx="1480">
                  <c:v>3.6599999999999998E-10</c:v>
                </c:pt>
                <c:pt idx="1481">
                  <c:v>5.7999999999999996E-10</c:v>
                </c:pt>
                <c:pt idx="1482">
                  <c:v>5.4899999999999997E-10</c:v>
                </c:pt>
                <c:pt idx="1483">
                  <c:v>3.3599999999999998E-10</c:v>
                </c:pt>
                <c:pt idx="1484">
                  <c:v>4.2700000000000002E-10</c:v>
                </c:pt>
                <c:pt idx="1485">
                  <c:v>6.0999999999999996E-10</c:v>
                </c:pt>
                <c:pt idx="1486">
                  <c:v>6.7199999999999995E-10</c:v>
                </c:pt>
                <c:pt idx="1487">
                  <c:v>4.8799999999999997E-10</c:v>
                </c:pt>
                <c:pt idx="1488">
                  <c:v>3.0499999999999998E-10</c:v>
                </c:pt>
                <c:pt idx="1489">
                  <c:v>5.7999999999999996E-10</c:v>
                </c:pt>
                <c:pt idx="1490">
                  <c:v>2.1400000000000001E-10</c:v>
                </c:pt>
                <c:pt idx="1491">
                  <c:v>7.6299999999999995E-10</c:v>
                </c:pt>
                <c:pt idx="1492">
                  <c:v>4.8799999999999997E-10</c:v>
                </c:pt>
                <c:pt idx="1493">
                  <c:v>5.1899999999999997E-10</c:v>
                </c:pt>
                <c:pt idx="1494">
                  <c:v>5.1899999999999997E-10</c:v>
                </c:pt>
                <c:pt idx="1495">
                  <c:v>3.6599999999999998E-10</c:v>
                </c:pt>
                <c:pt idx="1496">
                  <c:v>4.8799999999999997E-10</c:v>
                </c:pt>
                <c:pt idx="1497">
                  <c:v>4.2700000000000002E-10</c:v>
                </c:pt>
                <c:pt idx="1498">
                  <c:v>4.8799999999999997E-10</c:v>
                </c:pt>
                <c:pt idx="1499">
                  <c:v>3.0499999999999998E-10</c:v>
                </c:pt>
                <c:pt idx="1500">
                  <c:v>6.1099999999999996E-10</c:v>
                </c:pt>
                <c:pt idx="1501">
                  <c:v>4.5800000000000002E-10</c:v>
                </c:pt>
                <c:pt idx="1502">
                  <c:v>4.8799999999999997E-10</c:v>
                </c:pt>
                <c:pt idx="1503">
                  <c:v>5.1899999999999997E-10</c:v>
                </c:pt>
                <c:pt idx="1504">
                  <c:v>4.2700000000000002E-10</c:v>
                </c:pt>
                <c:pt idx="1505">
                  <c:v>3.9700000000000002E-10</c:v>
                </c:pt>
                <c:pt idx="1506">
                  <c:v>3.6599999999999998E-10</c:v>
                </c:pt>
                <c:pt idx="1507">
                  <c:v>5.7999999999999996E-10</c:v>
                </c:pt>
                <c:pt idx="1508">
                  <c:v>3.6599999999999998E-10</c:v>
                </c:pt>
                <c:pt idx="1509">
                  <c:v>6.7199999999999995E-10</c:v>
                </c:pt>
                <c:pt idx="1510">
                  <c:v>7.3299999999999995E-10</c:v>
                </c:pt>
                <c:pt idx="1511">
                  <c:v>5.7999999999999996E-10</c:v>
                </c:pt>
                <c:pt idx="1512">
                  <c:v>5.7999999999999996E-10</c:v>
                </c:pt>
                <c:pt idx="1513">
                  <c:v>3.3599999999999998E-10</c:v>
                </c:pt>
                <c:pt idx="1514">
                  <c:v>7.9400000000000005E-10</c:v>
                </c:pt>
                <c:pt idx="1515">
                  <c:v>3.0499999999999998E-10</c:v>
                </c:pt>
                <c:pt idx="1516">
                  <c:v>5.7999999999999996E-10</c:v>
                </c:pt>
                <c:pt idx="1517">
                  <c:v>2.7499999999999998E-10</c:v>
                </c:pt>
                <c:pt idx="1518">
                  <c:v>3.0499999999999998E-10</c:v>
                </c:pt>
                <c:pt idx="1519">
                  <c:v>4.2700000000000002E-10</c:v>
                </c:pt>
                <c:pt idx="1520">
                  <c:v>8.5500000000000005E-10</c:v>
                </c:pt>
                <c:pt idx="1521">
                  <c:v>6.0999999999999996E-10</c:v>
                </c:pt>
                <c:pt idx="1522">
                  <c:v>3.9700000000000002E-10</c:v>
                </c:pt>
                <c:pt idx="1523">
                  <c:v>6.7199999999999995E-10</c:v>
                </c:pt>
                <c:pt idx="1524">
                  <c:v>5.4899999999999997E-10</c:v>
                </c:pt>
                <c:pt idx="1525">
                  <c:v>4.2700000000000002E-10</c:v>
                </c:pt>
                <c:pt idx="1526">
                  <c:v>5.4899999999999997E-10</c:v>
                </c:pt>
                <c:pt idx="1527">
                  <c:v>5.1899999999999997E-10</c:v>
                </c:pt>
                <c:pt idx="1528">
                  <c:v>3.9700000000000002E-10</c:v>
                </c:pt>
                <c:pt idx="1529">
                  <c:v>4.2700000000000002E-10</c:v>
                </c:pt>
                <c:pt idx="1530">
                  <c:v>3.3599999999999998E-10</c:v>
                </c:pt>
                <c:pt idx="1531">
                  <c:v>3.0499999999999998E-10</c:v>
                </c:pt>
                <c:pt idx="1532">
                  <c:v>4.8799999999999997E-10</c:v>
                </c:pt>
                <c:pt idx="1533">
                  <c:v>4.2700000000000002E-10</c:v>
                </c:pt>
                <c:pt idx="1534">
                  <c:v>5.7999999999999996E-10</c:v>
                </c:pt>
                <c:pt idx="1535">
                  <c:v>6.7199999999999995E-10</c:v>
                </c:pt>
                <c:pt idx="1536">
                  <c:v>5.1899999999999997E-10</c:v>
                </c:pt>
                <c:pt idx="1537">
                  <c:v>7.0199999999999995E-10</c:v>
                </c:pt>
                <c:pt idx="1538">
                  <c:v>4.5800000000000002E-10</c:v>
                </c:pt>
                <c:pt idx="1539">
                  <c:v>5.4899999999999997E-10</c:v>
                </c:pt>
                <c:pt idx="1540">
                  <c:v>5.4899999999999997E-10</c:v>
                </c:pt>
                <c:pt idx="1541">
                  <c:v>6.0999999999999996E-10</c:v>
                </c:pt>
                <c:pt idx="1542">
                  <c:v>2.7499999999999998E-10</c:v>
                </c:pt>
                <c:pt idx="1543">
                  <c:v>3.9700000000000002E-10</c:v>
                </c:pt>
                <c:pt idx="1544">
                  <c:v>3.0499999999999998E-10</c:v>
                </c:pt>
                <c:pt idx="1545">
                  <c:v>3.6599999999999998E-10</c:v>
                </c:pt>
                <c:pt idx="1546">
                  <c:v>6.4099999999999996E-10</c:v>
                </c:pt>
                <c:pt idx="1547">
                  <c:v>7.3299999999999995E-10</c:v>
                </c:pt>
                <c:pt idx="1548">
                  <c:v>3.6599999999999998E-10</c:v>
                </c:pt>
                <c:pt idx="1549">
                  <c:v>6.4099999999999996E-10</c:v>
                </c:pt>
                <c:pt idx="1550">
                  <c:v>4.5800000000000002E-10</c:v>
                </c:pt>
                <c:pt idx="1551">
                  <c:v>5.4899999999999997E-10</c:v>
                </c:pt>
                <c:pt idx="1552">
                  <c:v>4.8799999999999997E-10</c:v>
                </c:pt>
                <c:pt idx="1553">
                  <c:v>5.1899999999999997E-10</c:v>
                </c:pt>
                <c:pt idx="1554">
                  <c:v>5.4899999999999997E-10</c:v>
                </c:pt>
                <c:pt idx="1555">
                  <c:v>5.7999999999999996E-10</c:v>
                </c:pt>
                <c:pt idx="1556">
                  <c:v>4.2700000000000002E-10</c:v>
                </c:pt>
                <c:pt idx="1557">
                  <c:v>5.1899999999999997E-10</c:v>
                </c:pt>
                <c:pt idx="1558">
                  <c:v>7.0199999999999995E-10</c:v>
                </c:pt>
                <c:pt idx="1559">
                  <c:v>3.3599999999999998E-10</c:v>
                </c:pt>
                <c:pt idx="1560">
                  <c:v>5.1899999999999997E-10</c:v>
                </c:pt>
                <c:pt idx="1561">
                  <c:v>5.1899999999999997E-10</c:v>
                </c:pt>
                <c:pt idx="1562">
                  <c:v>6.0999999999999996E-10</c:v>
                </c:pt>
                <c:pt idx="1563">
                  <c:v>5.1899999999999997E-10</c:v>
                </c:pt>
                <c:pt idx="1564">
                  <c:v>4.2700000000000002E-10</c:v>
                </c:pt>
                <c:pt idx="1565">
                  <c:v>6.0999999999999996E-10</c:v>
                </c:pt>
                <c:pt idx="1566">
                  <c:v>4.8799999999999997E-10</c:v>
                </c:pt>
                <c:pt idx="1567">
                  <c:v>7.9400000000000005E-10</c:v>
                </c:pt>
                <c:pt idx="1568">
                  <c:v>5.1899999999999997E-10</c:v>
                </c:pt>
                <c:pt idx="1569">
                  <c:v>7.3299999999999995E-10</c:v>
                </c:pt>
                <c:pt idx="1570">
                  <c:v>5.1899999999999997E-10</c:v>
                </c:pt>
                <c:pt idx="1571">
                  <c:v>5.1899999999999997E-10</c:v>
                </c:pt>
                <c:pt idx="1572">
                  <c:v>5.4899999999999997E-10</c:v>
                </c:pt>
                <c:pt idx="1573">
                  <c:v>4.5800000000000002E-10</c:v>
                </c:pt>
                <c:pt idx="1574">
                  <c:v>5.1899999999999997E-10</c:v>
                </c:pt>
                <c:pt idx="1575">
                  <c:v>5.7999999999999996E-10</c:v>
                </c:pt>
                <c:pt idx="1576">
                  <c:v>4.5800000000000002E-10</c:v>
                </c:pt>
                <c:pt idx="1577">
                  <c:v>6.7199999999999995E-10</c:v>
                </c:pt>
                <c:pt idx="1578">
                  <c:v>3.9700000000000002E-10</c:v>
                </c:pt>
                <c:pt idx="1579">
                  <c:v>3.6599999999999998E-10</c:v>
                </c:pt>
                <c:pt idx="1580">
                  <c:v>3.3599999999999998E-10</c:v>
                </c:pt>
                <c:pt idx="1581">
                  <c:v>5.7999999999999996E-10</c:v>
                </c:pt>
                <c:pt idx="1582">
                  <c:v>4.5800000000000002E-10</c:v>
                </c:pt>
                <c:pt idx="1583">
                  <c:v>5.1899999999999997E-10</c:v>
                </c:pt>
                <c:pt idx="1584">
                  <c:v>4.5800000000000002E-10</c:v>
                </c:pt>
                <c:pt idx="1585">
                  <c:v>3.9700000000000002E-10</c:v>
                </c:pt>
                <c:pt idx="1586">
                  <c:v>7.3299999999999995E-10</c:v>
                </c:pt>
                <c:pt idx="1587">
                  <c:v>3.9700000000000002E-10</c:v>
                </c:pt>
                <c:pt idx="1588">
                  <c:v>4.8799999999999997E-10</c:v>
                </c:pt>
                <c:pt idx="1589">
                  <c:v>7.0199999999999995E-10</c:v>
                </c:pt>
                <c:pt idx="1590">
                  <c:v>3.9700000000000002E-10</c:v>
                </c:pt>
                <c:pt idx="1591">
                  <c:v>7.3299999999999995E-10</c:v>
                </c:pt>
                <c:pt idx="1592">
                  <c:v>6.0999999999999996E-10</c:v>
                </c:pt>
                <c:pt idx="1593">
                  <c:v>4.8799999999999997E-10</c:v>
                </c:pt>
                <c:pt idx="1594">
                  <c:v>5.1899999999999997E-10</c:v>
                </c:pt>
                <c:pt idx="1595">
                  <c:v>4.5800000000000002E-10</c:v>
                </c:pt>
                <c:pt idx="1596">
                  <c:v>3.6599999999999998E-10</c:v>
                </c:pt>
                <c:pt idx="1597">
                  <c:v>5.7999999999999996E-10</c:v>
                </c:pt>
                <c:pt idx="1598">
                  <c:v>4.8799999999999997E-10</c:v>
                </c:pt>
                <c:pt idx="1599">
                  <c:v>4.5800000000000002E-10</c:v>
                </c:pt>
                <c:pt idx="1600">
                  <c:v>6.5499999999999998E-7</c:v>
                </c:pt>
                <c:pt idx="1601">
                  <c:v>3.1699999999999999E-7</c:v>
                </c:pt>
                <c:pt idx="1602">
                  <c:v>3.1E-7</c:v>
                </c:pt>
                <c:pt idx="1603">
                  <c:v>2.9900000000000002E-7</c:v>
                </c:pt>
                <c:pt idx="1604">
                  <c:v>2.9900000000000002E-7</c:v>
                </c:pt>
                <c:pt idx="1605">
                  <c:v>2.8999999999999998E-7</c:v>
                </c:pt>
                <c:pt idx="1606">
                  <c:v>2.8299999999999998E-7</c:v>
                </c:pt>
                <c:pt idx="1607">
                  <c:v>2.8299999999999998E-7</c:v>
                </c:pt>
                <c:pt idx="1608">
                  <c:v>2.8099999999999999E-7</c:v>
                </c:pt>
                <c:pt idx="1609">
                  <c:v>2.7500000000000001E-7</c:v>
                </c:pt>
                <c:pt idx="1610">
                  <c:v>2.7500000000000001E-7</c:v>
                </c:pt>
                <c:pt idx="1611">
                  <c:v>2.6800000000000002E-7</c:v>
                </c:pt>
                <c:pt idx="1612">
                  <c:v>2.6899999999999999E-7</c:v>
                </c:pt>
                <c:pt idx="1613">
                  <c:v>2.7000000000000001E-7</c:v>
                </c:pt>
                <c:pt idx="1614">
                  <c:v>2.6300000000000001E-7</c:v>
                </c:pt>
                <c:pt idx="1615">
                  <c:v>2.6399999999999998E-7</c:v>
                </c:pt>
                <c:pt idx="1616">
                  <c:v>2.6300000000000001E-7</c:v>
                </c:pt>
                <c:pt idx="1617">
                  <c:v>2.5600000000000002E-7</c:v>
                </c:pt>
                <c:pt idx="1618">
                  <c:v>2.5699999999999999E-7</c:v>
                </c:pt>
                <c:pt idx="1619">
                  <c:v>2.5400000000000002E-7</c:v>
                </c:pt>
                <c:pt idx="1620">
                  <c:v>2.53E-7</c:v>
                </c:pt>
                <c:pt idx="1621">
                  <c:v>2.53E-7</c:v>
                </c:pt>
                <c:pt idx="1622">
                  <c:v>2.5400000000000002E-7</c:v>
                </c:pt>
                <c:pt idx="1623">
                  <c:v>2.4400000000000001E-7</c:v>
                </c:pt>
                <c:pt idx="1624">
                  <c:v>2.4299999999999999E-7</c:v>
                </c:pt>
                <c:pt idx="1625">
                  <c:v>2.3900000000000001E-7</c:v>
                </c:pt>
                <c:pt idx="1626">
                  <c:v>2.4299999999999999E-7</c:v>
                </c:pt>
                <c:pt idx="1627">
                  <c:v>2.4400000000000001E-7</c:v>
                </c:pt>
                <c:pt idx="1628">
                  <c:v>2.3799999999999999E-7</c:v>
                </c:pt>
                <c:pt idx="1629">
                  <c:v>2.36E-7</c:v>
                </c:pt>
                <c:pt idx="1630">
                  <c:v>2.41E-7</c:v>
                </c:pt>
                <c:pt idx="1631">
                  <c:v>2.2999999999999999E-7</c:v>
                </c:pt>
                <c:pt idx="1632">
                  <c:v>2.2700000000000001E-7</c:v>
                </c:pt>
                <c:pt idx="1633">
                  <c:v>2.2399999999999999E-7</c:v>
                </c:pt>
                <c:pt idx="1634">
                  <c:v>2.1799999999999999E-7</c:v>
                </c:pt>
                <c:pt idx="1635">
                  <c:v>2.2000000000000001E-7</c:v>
                </c:pt>
                <c:pt idx="1636">
                  <c:v>2.11E-7</c:v>
                </c:pt>
                <c:pt idx="1637">
                  <c:v>2.1500000000000001E-7</c:v>
                </c:pt>
                <c:pt idx="1638">
                  <c:v>2.1199999999999999E-7</c:v>
                </c:pt>
                <c:pt idx="1639">
                  <c:v>2.05E-7</c:v>
                </c:pt>
                <c:pt idx="1640">
                  <c:v>2.1199999999999999E-7</c:v>
                </c:pt>
                <c:pt idx="1641">
                  <c:v>2.17E-7</c:v>
                </c:pt>
                <c:pt idx="1642">
                  <c:v>2.11E-7</c:v>
                </c:pt>
                <c:pt idx="1643">
                  <c:v>2.0900000000000001E-7</c:v>
                </c:pt>
                <c:pt idx="1644">
                  <c:v>2.1500000000000001E-7</c:v>
                </c:pt>
                <c:pt idx="1645">
                  <c:v>2.16E-7</c:v>
                </c:pt>
                <c:pt idx="1646">
                  <c:v>2.1299999999999999E-7</c:v>
                </c:pt>
                <c:pt idx="1647">
                  <c:v>2.1899999999999999E-7</c:v>
                </c:pt>
                <c:pt idx="1648">
                  <c:v>2.2000000000000001E-7</c:v>
                </c:pt>
                <c:pt idx="1649">
                  <c:v>2.1899999999999999E-7</c:v>
                </c:pt>
                <c:pt idx="1650">
                  <c:v>2.1400000000000001E-7</c:v>
                </c:pt>
                <c:pt idx="1651">
                  <c:v>2.1299999999999999E-7</c:v>
                </c:pt>
                <c:pt idx="1652">
                  <c:v>2.22E-7</c:v>
                </c:pt>
                <c:pt idx="1653">
                  <c:v>2.1400000000000001E-7</c:v>
                </c:pt>
                <c:pt idx="1654">
                  <c:v>2.1400000000000001E-7</c:v>
                </c:pt>
                <c:pt idx="1655">
                  <c:v>2.11E-7</c:v>
                </c:pt>
                <c:pt idx="1656">
                  <c:v>2.1E-7</c:v>
                </c:pt>
                <c:pt idx="1657">
                  <c:v>1.98E-7</c:v>
                </c:pt>
                <c:pt idx="1658">
                  <c:v>1.9500000000000001E-7</c:v>
                </c:pt>
                <c:pt idx="1659">
                  <c:v>1.9500000000000001E-7</c:v>
                </c:pt>
                <c:pt idx="1660">
                  <c:v>1.9000000000000001E-7</c:v>
                </c:pt>
                <c:pt idx="1661">
                  <c:v>1.9299999999999999E-7</c:v>
                </c:pt>
                <c:pt idx="1662">
                  <c:v>1.73E-7</c:v>
                </c:pt>
                <c:pt idx="1663">
                  <c:v>1.67E-7</c:v>
                </c:pt>
                <c:pt idx="1664">
                  <c:v>1.8E-7</c:v>
                </c:pt>
                <c:pt idx="1665">
                  <c:v>1.7599999999999999E-7</c:v>
                </c:pt>
                <c:pt idx="1666">
                  <c:v>1.74E-7</c:v>
                </c:pt>
                <c:pt idx="1667">
                  <c:v>1.67E-7</c:v>
                </c:pt>
                <c:pt idx="1668">
                  <c:v>1.7800000000000001E-7</c:v>
                </c:pt>
                <c:pt idx="1669">
                  <c:v>1.8300000000000001E-7</c:v>
                </c:pt>
                <c:pt idx="1670">
                  <c:v>1.73E-7</c:v>
                </c:pt>
                <c:pt idx="1671">
                  <c:v>1.8300000000000001E-7</c:v>
                </c:pt>
                <c:pt idx="1672">
                  <c:v>1.8900000000000001E-7</c:v>
                </c:pt>
                <c:pt idx="1673">
                  <c:v>1.8199999999999999E-7</c:v>
                </c:pt>
                <c:pt idx="1674">
                  <c:v>1.7800000000000001E-7</c:v>
                </c:pt>
                <c:pt idx="1675">
                  <c:v>1.91E-7</c:v>
                </c:pt>
                <c:pt idx="1676">
                  <c:v>1.99E-7</c:v>
                </c:pt>
                <c:pt idx="1677">
                  <c:v>1.85E-7</c:v>
                </c:pt>
                <c:pt idx="1678">
                  <c:v>1.7499999999999999E-7</c:v>
                </c:pt>
                <c:pt idx="1679">
                  <c:v>1.86E-7</c:v>
                </c:pt>
                <c:pt idx="1680">
                  <c:v>1.8199999999999999E-7</c:v>
                </c:pt>
                <c:pt idx="1681">
                  <c:v>1.92E-7</c:v>
                </c:pt>
                <c:pt idx="1682">
                  <c:v>1.9299999999999999E-7</c:v>
                </c:pt>
                <c:pt idx="1683">
                  <c:v>1.8799999999999999E-7</c:v>
                </c:pt>
                <c:pt idx="1684">
                  <c:v>1.97E-7</c:v>
                </c:pt>
                <c:pt idx="1685">
                  <c:v>2.1199999999999999E-7</c:v>
                </c:pt>
                <c:pt idx="1686">
                  <c:v>2.0599999999999999E-7</c:v>
                </c:pt>
                <c:pt idx="1687">
                  <c:v>2.2999999999999999E-7</c:v>
                </c:pt>
                <c:pt idx="1688">
                  <c:v>2.41E-7</c:v>
                </c:pt>
                <c:pt idx="1689">
                  <c:v>2.2000000000000001E-7</c:v>
                </c:pt>
                <c:pt idx="1690">
                  <c:v>2.3900000000000001E-7</c:v>
                </c:pt>
                <c:pt idx="1691">
                  <c:v>2.4999999999999999E-7</c:v>
                </c:pt>
                <c:pt idx="1692">
                  <c:v>2.5899999999999998E-7</c:v>
                </c:pt>
                <c:pt idx="1693">
                  <c:v>2.5600000000000002E-7</c:v>
                </c:pt>
                <c:pt idx="1694">
                  <c:v>2.6100000000000002E-7</c:v>
                </c:pt>
                <c:pt idx="1695">
                  <c:v>2.65E-7</c:v>
                </c:pt>
                <c:pt idx="1696">
                  <c:v>2.5699999999999999E-7</c:v>
                </c:pt>
                <c:pt idx="1697">
                  <c:v>2.53E-7</c:v>
                </c:pt>
                <c:pt idx="1698">
                  <c:v>2.3799999999999999E-7</c:v>
                </c:pt>
                <c:pt idx="1699">
                  <c:v>2.3300000000000001E-7</c:v>
                </c:pt>
                <c:pt idx="1700">
                  <c:v>2.3900000000000001E-7</c:v>
                </c:pt>
                <c:pt idx="1701">
                  <c:v>2.7099999999999998E-7</c:v>
                </c:pt>
                <c:pt idx="1702">
                  <c:v>2.7099999999999998E-7</c:v>
                </c:pt>
                <c:pt idx="1703">
                  <c:v>2.5400000000000002E-7</c:v>
                </c:pt>
                <c:pt idx="1704">
                  <c:v>2.7799999999999997E-7</c:v>
                </c:pt>
                <c:pt idx="1705">
                  <c:v>2.79E-7</c:v>
                </c:pt>
                <c:pt idx="1706">
                  <c:v>2.9400000000000001E-7</c:v>
                </c:pt>
                <c:pt idx="1707">
                  <c:v>2.9900000000000002E-7</c:v>
                </c:pt>
                <c:pt idx="1708">
                  <c:v>3.1600000000000002E-7</c:v>
                </c:pt>
                <c:pt idx="1709">
                  <c:v>2.7500000000000001E-7</c:v>
                </c:pt>
                <c:pt idx="1710">
                  <c:v>2.9999999999999999E-7</c:v>
                </c:pt>
                <c:pt idx="1711">
                  <c:v>3.2500000000000001E-7</c:v>
                </c:pt>
                <c:pt idx="1712">
                  <c:v>3.2899999999999999E-7</c:v>
                </c:pt>
                <c:pt idx="1713">
                  <c:v>3.3299999999999998E-7</c:v>
                </c:pt>
                <c:pt idx="1714">
                  <c:v>3.4299999999999999E-7</c:v>
                </c:pt>
                <c:pt idx="1715">
                  <c:v>3.72E-7</c:v>
                </c:pt>
                <c:pt idx="1716">
                  <c:v>3.4999999999999998E-7</c:v>
                </c:pt>
                <c:pt idx="1717">
                  <c:v>3.5100000000000001E-7</c:v>
                </c:pt>
                <c:pt idx="1718">
                  <c:v>3.5699999999999998E-7</c:v>
                </c:pt>
                <c:pt idx="1719">
                  <c:v>3.5600000000000001E-7</c:v>
                </c:pt>
                <c:pt idx="1720">
                  <c:v>3.4999999999999998E-7</c:v>
                </c:pt>
                <c:pt idx="1721">
                  <c:v>4.01E-7</c:v>
                </c:pt>
                <c:pt idx="1722">
                  <c:v>4.46E-7</c:v>
                </c:pt>
                <c:pt idx="1723">
                  <c:v>4.8299999999999997E-7</c:v>
                </c:pt>
                <c:pt idx="1724">
                  <c:v>5.1600000000000001E-7</c:v>
                </c:pt>
                <c:pt idx="1725">
                  <c:v>4.8699999999999995E-7</c:v>
                </c:pt>
                <c:pt idx="1726">
                  <c:v>5.0699999999999997E-7</c:v>
                </c:pt>
                <c:pt idx="1727">
                  <c:v>5.2200000000000004E-7</c:v>
                </c:pt>
                <c:pt idx="1728">
                  <c:v>5.2399999999999998E-7</c:v>
                </c:pt>
                <c:pt idx="1729">
                  <c:v>5.5000000000000003E-7</c:v>
                </c:pt>
                <c:pt idx="1730">
                  <c:v>5.7999999999999995E-7</c:v>
                </c:pt>
                <c:pt idx="1731">
                  <c:v>5.5000000000000003E-7</c:v>
                </c:pt>
                <c:pt idx="1732">
                  <c:v>5.1200000000000003E-7</c:v>
                </c:pt>
                <c:pt idx="1733">
                  <c:v>5.4199999999999996E-7</c:v>
                </c:pt>
                <c:pt idx="1734">
                  <c:v>5.82E-7</c:v>
                </c:pt>
                <c:pt idx="1735">
                  <c:v>6.9299999999999997E-7</c:v>
                </c:pt>
                <c:pt idx="1736">
                  <c:v>6.7100000000000001E-7</c:v>
                </c:pt>
                <c:pt idx="1737">
                  <c:v>7.0500000000000003E-7</c:v>
                </c:pt>
                <c:pt idx="1738">
                  <c:v>8.1500000000000003E-7</c:v>
                </c:pt>
                <c:pt idx="1739">
                  <c:v>8.2399999999999997E-7</c:v>
                </c:pt>
                <c:pt idx="1740">
                  <c:v>8.4200000000000005E-7</c:v>
                </c:pt>
                <c:pt idx="1741">
                  <c:v>8.7000000000000003E-7</c:v>
                </c:pt>
                <c:pt idx="1742">
                  <c:v>8.4099999999999997E-7</c:v>
                </c:pt>
                <c:pt idx="1743">
                  <c:v>8.6700000000000002E-7</c:v>
                </c:pt>
                <c:pt idx="1744">
                  <c:v>8.3799999999999996E-7</c:v>
                </c:pt>
                <c:pt idx="1745">
                  <c:v>9.8899999999999998E-7</c:v>
                </c:pt>
                <c:pt idx="1746">
                  <c:v>1.19E-6</c:v>
                </c:pt>
                <c:pt idx="1747">
                  <c:v>1.2100000000000001E-6</c:v>
                </c:pt>
                <c:pt idx="1748">
                  <c:v>1.28E-6</c:v>
                </c:pt>
                <c:pt idx="1749">
                  <c:v>1.3200000000000001E-6</c:v>
                </c:pt>
                <c:pt idx="1750">
                  <c:v>1.33E-6</c:v>
                </c:pt>
                <c:pt idx="1751">
                  <c:v>1.4300000000000001E-6</c:v>
                </c:pt>
                <c:pt idx="1752">
                  <c:v>1.55E-6</c:v>
                </c:pt>
                <c:pt idx="1753">
                  <c:v>1.57E-6</c:v>
                </c:pt>
                <c:pt idx="1754">
                  <c:v>1.68E-6</c:v>
                </c:pt>
                <c:pt idx="1755">
                  <c:v>1.7600000000000001E-6</c:v>
                </c:pt>
                <c:pt idx="1756">
                  <c:v>1.8300000000000001E-6</c:v>
                </c:pt>
                <c:pt idx="1757">
                  <c:v>1.9E-6</c:v>
                </c:pt>
                <c:pt idx="1758">
                  <c:v>1.9300000000000002E-6</c:v>
                </c:pt>
                <c:pt idx="1759">
                  <c:v>2.0200000000000001E-6</c:v>
                </c:pt>
                <c:pt idx="1760">
                  <c:v>2.04E-6</c:v>
                </c:pt>
                <c:pt idx="1761">
                  <c:v>2.1500000000000002E-6</c:v>
                </c:pt>
                <c:pt idx="1762">
                  <c:v>2.2299999999999998E-6</c:v>
                </c:pt>
                <c:pt idx="1763">
                  <c:v>2.4700000000000001E-6</c:v>
                </c:pt>
                <c:pt idx="1764">
                  <c:v>2.48E-6</c:v>
                </c:pt>
                <c:pt idx="1765">
                  <c:v>2.5500000000000001E-6</c:v>
                </c:pt>
                <c:pt idx="1766">
                  <c:v>2.5799999999999999E-6</c:v>
                </c:pt>
                <c:pt idx="1767">
                  <c:v>2.5000000000000002E-6</c:v>
                </c:pt>
                <c:pt idx="1768">
                  <c:v>2.48E-6</c:v>
                </c:pt>
                <c:pt idx="1769">
                  <c:v>2.7199999999999998E-6</c:v>
                </c:pt>
                <c:pt idx="1770">
                  <c:v>2.9100000000000001E-6</c:v>
                </c:pt>
                <c:pt idx="1771">
                  <c:v>2.9799999999999998E-6</c:v>
                </c:pt>
                <c:pt idx="1772">
                  <c:v>3.0599999999999999E-6</c:v>
                </c:pt>
                <c:pt idx="1773">
                  <c:v>2.79E-6</c:v>
                </c:pt>
                <c:pt idx="1774">
                  <c:v>2.8399999999999999E-6</c:v>
                </c:pt>
                <c:pt idx="1775">
                  <c:v>3.0199999999999999E-6</c:v>
                </c:pt>
                <c:pt idx="1776">
                  <c:v>3.0699999999999998E-6</c:v>
                </c:pt>
                <c:pt idx="1777">
                  <c:v>2.9500000000000001E-6</c:v>
                </c:pt>
                <c:pt idx="1778">
                  <c:v>3.1099999999999999E-6</c:v>
                </c:pt>
                <c:pt idx="1779">
                  <c:v>3.2899999999999998E-6</c:v>
                </c:pt>
                <c:pt idx="1780">
                  <c:v>3.18E-6</c:v>
                </c:pt>
                <c:pt idx="1781">
                  <c:v>2.9299999999999999E-6</c:v>
                </c:pt>
                <c:pt idx="1782">
                  <c:v>2.92E-6</c:v>
                </c:pt>
                <c:pt idx="1783">
                  <c:v>3.41E-6</c:v>
                </c:pt>
                <c:pt idx="1784">
                  <c:v>3.3699999999999999E-6</c:v>
                </c:pt>
                <c:pt idx="1785">
                  <c:v>3.4999999999999999E-6</c:v>
                </c:pt>
                <c:pt idx="1786">
                  <c:v>3.5599999999999998E-6</c:v>
                </c:pt>
                <c:pt idx="1787">
                  <c:v>3.5599999999999998E-6</c:v>
                </c:pt>
                <c:pt idx="1788">
                  <c:v>3.7799999999999998E-6</c:v>
                </c:pt>
                <c:pt idx="1789">
                  <c:v>3.5999999999999998E-6</c:v>
                </c:pt>
                <c:pt idx="1790">
                  <c:v>3.3799999999999998E-6</c:v>
                </c:pt>
                <c:pt idx="1791">
                  <c:v>3.5200000000000002E-6</c:v>
                </c:pt>
                <c:pt idx="1792">
                  <c:v>3.54E-6</c:v>
                </c:pt>
                <c:pt idx="1793">
                  <c:v>3.45E-6</c:v>
                </c:pt>
                <c:pt idx="1794">
                  <c:v>3.3000000000000002E-6</c:v>
                </c:pt>
                <c:pt idx="1795">
                  <c:v>3.1999999999999999E-6</c:v>
                </c:pt>
                <c:pt idx="1796">
                  <c:v>3.1300000000000001E-6</c:v>
                </c:pt>
                <c:pt idx="1797">
                  <c:v>3.45E-6</c:v>
                </c:pt>
                <c:pt idx="1798">
                  <c:v>3.3500000000000001E-6</c:v>
                </c:pt>
                <c:pt idx="1799">
                  <c:v>3.36E-6</c:v>
                </c:pt>
                <c:pt idx="1800">
                  <c:v>3.36E-6</c:v>
                </c:pt>
                <c:pt idx="1801">
                  <c:v>3.3500000000000001E-6</c:v>
                </c:pt>
                <c:pt idx="1802">
                  <c:v>3.5899999999999999E-6</c:v>
                </c:pt>
                <c:pt idx="1803">
                  <c:v>3.6899999999999998E-6</c:v>
                </c:pt>
                <c:pt idx="1804">
                  <c:v>3.6500000000000002E-6</c:v>
                </c:pt>
                <c:pt idx="1805">
                  <c:v>3.49E-6</c:v>
                </c:pt>
                <c:pt idx="1806">
                  <c:v>3.32E-6</c:v>
                </c:pt>
                <c:pt idx="1807">
                  <c:v>3.4800000000000001E-6</c:v>
                </c:pt>
                <c:pt idx="1808">
                  <c:v>3.6600000000000001E-6</c:v>
                </c:pt>
                <c:pt idx="1809">
                  <c:v>3.9299999999999996E-6</c:v>
                </c:pt>
                <c:pt idx="1810">
                  <c:v>3.89E-6</c:v>
                </c:pt>
                <c:pt idx="1811">
                  <c:v>4.0799999999999999E-6</c:v>
                </c:pt>
                <c:pt idx="1812">
                  <c:v>4.2599999999999999E-6</c:v>
                </c:pt>
                <c:pt idx="1813">
                  <c:v>4.34E-6</c:v>
                </c:pt>
                <c:pt idx="1814">
                  <c:v>4.4299999999999999E-6</c:v>
                </c:pt>
                <c:pt idx="1815">
                  <c:v>4.6399999999999996E-6</c:v>
                </c:pt>
                <c:pt idx="1816">
                  <c:v>4.8899999999999998E-6</c:v>
                </c:pt>
                <c:pt idx="1817">
                  <c:v>4.9899999999999997E-6</c:v>
                </c:pt>
                <c:pt idx="1818">
                  <c:v>4.8500000000000002E-6</c:v>
                </c:pt>
                <c:pt idx="1819">
                  <c:v>4.5800000000000002E-6</c:v>
                </c:pt>
                <c:pt idx="1820">
                  <c:v>4.6299999999999997E-6</c:v>
                </c:pt>
                <c:pt idx="1821">
                  <c:v>4.6700000000000002E-6</c:v>
                </c:pt>
                <c:pt idx="1822">
                  <c:v>4.6800000000000001E-6</c:v>
                </c:pt>
                <c:pt idx="1823">
                  <c:v>4.7099999999999998E-6</c:v>
                </c:pt>
                <c:pt idx="1824">
                  <c:v>4.7400000000000004E-6</c:v>
                </c:pt>
                <c:pt idx="1825">
                  <c:v>4.7199999999999997E-6</c:v>
                </c:pt>
                <c:pt idx="1826">
                  <c:v>4.4100000000000001E-6</c:v>
                </c:pt>
                <c:pt idx="1827">
                  <c:v>4.2799999999999997E-6</c:v>
                </c:pt>
                <c:pt idx="1828">
                  <c:v>4.4599999999999996E-6</c:v>
                </c:pt>
                <c:pt idx="1829">
                  <c:v>4.6399999999999996E-6</c:v>
                </c:pt>
                <c:pt idx="1830">
                  <c:v>4.4100000000000001E-6</c:v>
                </c:pt>
                <c:pt idx="1831">
                  <c:v>4.3100000000000002E-6</c:v>
                </c:pt>
                <c:pt idx="1832">
                  <c:v>4.3699999999999997E-6</c:v>
                </c:pt>
                <c:pt idx="1833">
                  <c:v>4.2100000000000003E-6</c:v>
                </c:pt>
                <c:pt idx="1834">
                  <c:v>3.9500000000000003E-6</c:v>
                </c:pt>
                <c:pt idx="1835">
                  <c:v>3.45E-6</c:v>
                </c:pt>
                <c:pt idx="1836">
                  <c:v>3.4000000000000001E-6</c:v>
                </c:pt>
                <c:pt idx="1837">
                  <c:v>3.54E-6</c:v>
                </c:pt>
                <c:pt idx="1838">
                  <c:v>3.3699999999999999E-6</c:v>
                </c:pt>
                <c:pt idx="1839">
                  <c:v>3.5700000000000001E-6</c:v>
                </c:pt>
                <c:pt idx="1840">
                  <c:v>3.3699999999999999E-6</c:v>
                </c:pt>
                <c:pt idx="1841">
                  <c:v>3.1599999999999998E-6</c:v>
                </c:pt>
                <c:pt idx="1842">
                  <c:v>3.2200000000000001E-6</c:v>
                </c:pt>
                <c:pt idx="1843">
                  <c:v>3.1599999999999998E-6</c:v>
                </c:pt>
                <c:pt idx="1844">
                  <c:v>3.3100000000000001E-6</c:v>
                </c:pt>
                <c:pt idx="1845">
                  <c:v>3.5099999999999999E-6</c:v>
                </c:pt>
                <c:pt idx="1846">
                  <c:v>3.7100000000000001E-6</c:v>
                </c:pt>
                <c:pt idx="1847">
                  <c:v>3.72E-6</c:v>
                </c:pt>
                <c:pt idx="1848">
                  <c:v>3.7699999999999999E-6</c:v>
                </c:pt>
                <c:pt idx="1849">
                  <c:v>3.8199999999999998E-6</c:v>
                </c:pt>
                <c:pt idx="1850">
                  <c:v>3.6399999999999999E-6</c:v>
                </c:pt>
                <c:pt idx="1851">
                  <c:v>3.5200000000000002E-6</c:v>
                </c:pt>
                <c:pt idx="1852">
                  <c:v>3.5999999999999998E-6</c:v>
                </c:pt>
                <c:pt idx="1853">
                  <c:v>3.6200000000000001E-6</c:v>
                </c:pt>
                <c:pt idx="1854">
                  <c:v>3.7400000000000002E-6</c:v>
                </c:pt>
                <c:pt idx="1855">
                  <c:v>3.6799999999999999E-6</c:v>
                </c:pt>
                <c:pt idx="1856">
                  <c:v>3.6200000000000001E-6</c:v>
                </c:pt>
                <c:pt idx="1857">
                  <c:v>3.6100000000000002E-6</c:v>
                </c:pt>
                <c:pt idx="1858">
                  <c:v>3.58E-6</c:v>
                </c:pt>
                <c:pt idx="1859">
                  <c:v>3.58E-6</c:v>
                </c:pt>
                <c:pt idx="1860">
                  <c:v>3.6899999999999998E-6</c:v>
                </c:pt>
                <c:pt idx="1861">
                  <c:v>3.6600000000000001E-6</c:v>
                </c:pt>
                <c:pt idx="1862">
                  <c:v>3.5499999999999999E-6</c:v>
                </c:pt>
                <c:pt idx="1863">
                  <c:v>3.3699999999999999E-6</c:v>
                </c:pt>
                <c:pt idx="1864">
                  <c:v>3.3000000000000002E-6</c:v>
                </c:pt>
                <c:pt idx="1865">
                  <c:v>3.3299999999999999E-6</c:v>
                </c:pt>
                <c:pt idx="1866">
                  <c:v>3.2200000000000001E-6</c:v>
                </c:pt>
                <c:pt idx="1867">
                  <c:v>3.14E-6</c:v>
                </c:pt>
                <c:pt idx="1868">
                  <c:v>2.9900000000000002E-6</c:v>
                </c:pt>
                <c:pt idx="1869">
                  <c:v>3.01E-6</c:v>
                </c:pt>
                <c:pt idx="1870">
                  <c:v>3.0199999999999999E-6</c:v>
                </c:pt>
                <c:pt idx="1871">
                  <c:v>3.1599999999999998E-6</c:v>
                </c:pt>
                <c:pt idx="1872">
                  <c:v>3.1200000000000002E-6</c:v>
                </c:pt>
                <c:pt idx="1873">
                  <c:v>3.0599999999999999E-6</c:v>
                </c:pt>
                <c:pt idx="1874">
                  <c:v>2.9399999999999998E-6</c:v>
                </c:pt>
                <c:pt idx="1875">
                  <c:v>3.0199999999999999E-6</c:v>
                </c:pt>
                <c:pt idx="1876">
                  <c:v>3.0900000000000001E-6</c:v>
                </c:pt>
                <c:pt idx="1877">
                  <c:v>3.0599999999999999E-6</c:v>
                </c:pt>
                <c:pt idx="1878">
                  <c:v>3.05E-6</c:v>
                </c:pt>
                <c:pt idx="1879">
                  <c:v>3.0199999999999999E-6</c:v>
                </c:pt>
                <c:pt idx="1880">
                  <c:v>2.9699999999999999E-6</c:v>
                </c:pt>
                <c:pt idx="1881">
                  <c:v>2.8899999999999999E-6</c:v>
                </c:pt>
                <c:pt idx="1882">
                  <c:v>2.7999999999999999E-6</c:v>
                </c:pt>
                <c:pt idx="1883">
                  <c:v>2.7999999999999999E-6</c:v>
                </c:pt>
                <c:pt idx="1884">
                  <c:v>2.7999999999999999E-6</c:v>
                </c:pt>
                <c:pt idx="1885">
                  <c:v>2.7E-6</c:v>
                </c:pt>
                <c:pt idx="1886">
                  <c:v>2.6699999999999998E-6</c:v>
                </c:pt>
                <c:pt idx="1887">
                  <c:v>2.6599999999999999E-6</c:v>
                </c:pt>
                <c:pt idx="1888">
                  <c:v>2.5000000000000002E-6</c:v>
                </c:pt>
                <c:pt idx="1889">
                  <c:v>2.4700000000000001E-6</c:v>
                </c:pt>
                <c:pt idx="1890">
                  <c:v>2.3999999999999999E-6</c:v>
                </c:pt>
                <c:pt idx="1891">
                  <c:v>2.43E-6</c:v>
                </c:pt>
                <c:pt idx="1892">
                  <c:v>2.4499999999999998E-6</c:v>
                </c:pt>
                <c:pt idx="1893">
                  <c:v>2.48E-6</c:v>
                </c:pt>
                <c:pt idx="1894">
                  <c:v>2.5900000000000002E-6</c:v>
                </c:pt>
                <c:pt idx="1895">
                  <c:v>2.6800000000000002E-6</c:v>
                </c:pt>
                <c:pt idx="1896">
                  <c:v>2.7599999999999998E-6</c:v>
                </c:pt>
                <c:pt idx="1897">
                  <c:v>2.7599999999999998E-6</c:v>
                </c:pt>
                <c:pt idx="1898">
                  <c:v>2.7300000000000001E-6</c:v>
                </c:pt>
                <c:pt idx="1899">
                  <c:v>2.7E-6</c:v>
                </c:pt>
                <c:pt idx="1900">
                  <c:v>2.61E-6</c:v>
                </c:pt>
                <c:pt idx="1901">
                  <c:v>2.48E-6</c:v>
                </c:pt>
                <c:pt idx="1902">
                  <c:v>2.4099999999999998E-6</c:v>
                </c:pt>
                <c:pt idx="1903">
                  <c:v>2.4899999999999999E-6</c:v>
                </c:pt>
                <c:pt idx="1904">
                  <c:v>2.5500000000000001E-6</c:v>
                </c:pt>
                <c:pt idx="1905">
                  <c:v>2.5500000000000001E-6</c:v>
                </c:pt>
                <c:pt idx="1906">
                  <c:v>2.5600000000000001E-6</c:v>
                </c:pt>
                <c:pt idx="1907">
                  <c:v>2.6800000000000002E-6</c:v>
                </c:pt>
                <c:pt idx="1908">
                  <c:v>2.74E-6</c:v>
                </c:pt>
                <c:pt idx="1909">
                  <c:v>2.7099999999999999E-6</c:v>
                </c:pt>
                <c:pt idx="1910">
                  <c:v>2.7300000000000001E-6</c:v>
                </c:pt>
                <c:pt idx="1911">
                  <c:v>2.7E-6</c:v>
                </c:pt>
                <c:pt idx="1912">
                  <c:v>2.6400000000000001E-6</c:v>
                </c:pt>
                <c:pt idx="1913">
                  <c:v>2.61E-6</c:v>
                </c:pt>
                <c:pt idx="1914">
                  <c:v>2.5900000000000002E-6</c:v>
                </c:pt>
                <c:pt idx="1915">
                  <c:v>2.5900000000000002E-6</c:v>
                </c:pt>
                <c:pt idx="1916">
                  <c:v>2.61E-6</c:v>
                </c:pt>
                <c:pt idx="1917">
                  <c:v>2.5799999999999999E-6</c:v>
                </c:pt>
                <c:pt idx="1918">
                  <c:v>2.5600000000000001E-6</c:v>
                </c:pt>
                <c:pt idx="1919">
                  <c:v>2.5100000000000001E-6</c:v>
                </c:pt>
                <c:pt idx="1920">
                  <c:v>2.5000000000000002E-6</c:v>
                </c:pt>
                <c:pt idx="1921">
                  <c:v>2.4499999999999998E-6</c:v>
                </c:pt>
                <c:pt idx="1922">
                  <c:v>2.4399999999999999E-6</c:v>
                </c:pt>
                <c:pt idx="1923">
                  <c:v>2.43E-6</c:v>
                </c:pt>
                <c:pt idx="1924">
                  <c:v>2.43E-6</c:v>
                </c:pt>
                <c:pt idx="1925">
                  <c:v>2.34E-6</c:v>
                </c:pt>
                <c:pt idx="1926">
                  <c:v>2.3300000000000001E-6</c:v>
                </c:pt>
                <c:pt idx="1927">
                  <c:v>2.3599999999999999E-6</c:v>
                </c:pt>
                <c:pt idx="1928">
                  <c:v>2.3199999999999998E-6</c:v>
                </c:pt>
                <c:pt idx="1929">
                  <c:v>2.26E-6</c:v>
                </c:pt>
                <c:pt idx="1930">
                  <c:v>2.2199999999999999E-6</c:v>
                </c:pt>
                <c:pt idx="1931">
                  <c:v>2.1399999999999998E-6</c:v>
                </c:pt>
                <c:pt idx="1932">
                  <c:v>2.1100000000000001E-6</c:v>
                </c:pt>
                <c:pt idx="1933">
                  <c:v>2.1100000000000001E-6</c:v>
                </c:pt>
                <c:pt idx="1934">
                  <c:v>2.08E-6</c:v>
                </c:pt>
                <c:pt idx="1935">
                  <c:v>1.9599999999999999E-6</c:v>
                </c:pt>
                <c:pt idx="1936">
                  <c:v>1.8700000000000001E-6</c:v>
                </c:pt>
                <c:pt idx="1937">
                  <c:v>1.84E-6</c:v>
                </c:pt>
                <c:pt idx="1938">
                  <c:v>1.8300000000000001E-6</c:v>
                </c:pt>
                <c:pt idx="1939">
                  <c:v>1.8500000000000001E-6</c:v>
                </c:pt>
                <c:pt idx="1940">
                  <c:v>1.9E-6</c:v>
                </c:pt>
                <c:pt idx="1941">
                  <c:v>1.8899999999999999E-6</c:v>
                </c:pt>
                <c:pt idx="1942">
                  <c:v>1.88E-6</c:v>
                </c:pt>
                <c:pt idx="1943">
                  <c:v>1.8199999999999999E-6</c:v>
                </c:pt>
                <c:pt idx="1944">
                  <c:v>1.75E-6</c:v>
                </c:pt>
                <c:pt idx="1945">
                  <c:v>1.73E-6</c:v>
                </c:pt>
                <c:pt idx="1946">
                  <c:v>1.73E-6</c:v>
                </c:pt>
                <c:pt idx="1947">
                  <c:v>1.72E-6</c:v>
                </c:pt>
                <c:pt idx="1948">
                  <c:v>1.72E-6</c:v>
                </c:pt>
                <c:pt idx="1949">
                  <c:v>1.7099999999999999E-6</c:v>
                </c:pt>
                <c:pt idx="1950">
                  <c:v>1.64E-6</c:v>
                </c:pt>
                <c:pt idx="1951">
                  <c:v>1.57E-6</c:v>
                </c:pt>
                <c:pt idx="1952">
                  <c:v>1.5799999999999999E-6</c:v>
                </c:pt>
                <c:pt idx="1953">
                  <c:v>1.55E-6</c:v>
                </c:pt>
                <c:pt idx="1954">
                  <c:v>1.5200000000000001E-6</c:v>
                </c:pt>
                <c:pt idx="1955">
                  <c:v>1.4699999999999999E-6</c:v>
                </c:pt>
                <c:pt idx="1956">
                  <c:v>1.44E-6</c:v>
                </c:pt>
                <c:pt idx="1957">
                  <c:v>1.4100000000000001E-6</c:v>
                </c:pt>
                <c:pt idx="1958">
                  <c:v>1.3E-6</c:v>
                </c:pt>
                <c:pt idx="1959">
                  <c:v>1.31E-6</c:v>
                </c:pt>
                <c:pt idx="1960">
                  <c:v>1.4300000000000001E-6</c:v>
                </c:pt>
                <c:pt idx="1961">
                  <c:v>1.46E-6</c:v>
                </c:pt>
                <c:pt idx="1962">
                  <c:v>1.48E-6</c:v>
                </c:pt>
                <c:pt idx="1963">
                  <c:v>1.4899999999999999E-6</c:v>
                </c:pt>
                <c:pt idx="1964">
                  <c:v>1.4899999999999999E-6</c:v>
                </c:pt>
                <c:pt idx="1965">
                  <c:v>1.44E-6</c:v>
                </c:pt>
                <c:pt idx="1966">
                  <c:v>1.4100000000000001E-6</c:v>
                </c:pt>
                <c:pt idx="1967">
                  <c:v>1.39E-6</c:v>
                </c:pt>
                <c:pt idx="1968">
                  <c:v>1.3799999999999999E-6</c:v>
                </c:pt>
                <c:pt idx="1969">
                  <c:v>1.3799999999999999E-6</c:v>
                </c:pt>
                <c:pt idx="1970">
                  <c:v>1.35E-6</c:v>
                </c:pt>
                <c:pt idx="1971">
                  <c:v>1.33E-6</c:v>
                </c:pt>
                <c:pt idx="1972">
                  <c:v>1.31E-6</c:v>
                </c:pt>
                <c:pt idx="1973">
                  <c:v>1.2899999999999999E-6</c:v>
                </c:pt>
                <c:pt idx="1974">
                  <c:v>1.2699999999999999E-6</c:v>
                </c:pt>
                <c:pt idx="1975">
                  <c:v>1.26E-6</c:v>
                </c:pt>
                <c:pt idx="1976">
                  <c:v>1.2300000000000001E-6</c:v>
                </c:pt>
                <c:pt idx="1977">
                  <c:v>1.2300000000000001E-6</c:v>
                </c:pt>
                <c:pt idx="1978">
                  <c:v>1.1999999999999999E-6</c:v>
                </c:pt>
                <c:pt idx="1979">
                  <c:v>1.17E-6</c:v>
                </c:pt>
                <c:pt idx="1980">
                  <c:v>1.1400000000000001E-6</c:v>
                </c:pt>
                <c:pt idx="1981">
                  <c:v>1.1200000000000001E-6</c:v>
                </c:pt>
                <c:pt idx="1982">
                  <c:v>1.11E-6</c:v>
                </c:pt>
                <c:pt idx="1983">
                  <c:v>1.0899999999999999E-6</c:v>
                </c:pt>
                <c:pt idx="1984">
                  <c:v>1.06E-6</c:v>
                </c:pt>
                <c:pt idx="1985">
                  <c:v>1.06E-6</c:v>
                </c:pt>
                <c:pt idx="1986">
                  <c:v>1.0499999999999999E-6</c:v>
                </c:pt>
                <c:pt idx="1987">
                  <c:v>1.0300000000000001E-6</c:v>
                </c:pt>
                <c:pt idx="1988">
                  <c:v>1.02E-6</c:v>
                </c:pt>
                <c:pt idx="1989">
                  <c:v>9.9300000000000006E-7</c:v>
                </c:pt>
                <c:pt idx="1990">
                  <c:v>9.9999999999999995E-7</c:v>
                </c:pt>
                <c:pt idx="1991">
                  <c:v>9.6899999999999996E-7</c:v>
                </c:pt>
                <c:pt idx="1992">
                  <c:v>9.5099999999999998E-7</c:v>
                </c:pt>
                <c:pt idx="1993">
                  <c:v>9.2299999999999999E-7</c:v>
                </c:pt>
                <c:pt idx="1994">
                  <c:v>9.2299999999999999E-7</c:v>
                </c:pt>
                <c:pt idx="1995">
                  <c:v>9.0999999999999997E-7</c:v>
                </c:pt>
                <c:pt idx="1996">
                  <c:v>8.85E-7</c:v>
                </c:pt>
                <c:pt idx="1997">
                  <c:v>8.7499999999999999E-7</c:v>
                </c:pt>
                <c:pt idx="1998">
                  <c:v>8.8100000000000001E-7</c:v>
                </c:pt>
                <c:pt idx="1999">
                  <c:v>8.4300000000000002E-7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141-4B6B-BB69-AA1F3BEF9A4B}"/>
            </c:ext>
          </c:extLst>
        </c:ser>
        <c:ser>
          <c:idx val="4"/>
          <c:order val="4"/>
          <c:tx>
            <c:strRef>
              <c:f>Sheet2!$F$1</c:f>
              <c:strCache>
                <c:ptCount val="1"/>
                <c:pt idx="0">
                  <c:v>T-8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Sheet2!$F$2:$F$2001</c:f>
              <c:numCache>
                <c:formatCode>0.00E+00</c:formatCode>
                <c:ptCount val="2000"/>
                <c:pt idx="0">
                  <c:v>9.16E-7</c:v>
                </c:pt>
                <c:pt idx="1">
                  <c:v>9.3799999999999996E-7</c:v>
                </c:pt>
                <c:pt idx="2">
                  <c:v>9.09E-7</c:v>
                </c:pt>
                <c:pt idx="3">
                  <c:v>8.9800000000000002E-7</c:v>
                </c:pt>
                <c:pt idx="4">
                  <c:v>8.8000000000000004E-7</c:v>
                </c:pt>
                <c:pt idx="5">
                  <c:v>8.7300000000000005E-7</c:v>
                </c:pt>
                <c:pt idx="6">
                  <c:v>8.54E-7</c:v>
                </c:pt>
                <c:pt idx="7">
                  <c:v>8.3900000000000004E-7</c:v>
                </c:pt>
                <c:pt idx="8">
                  <c:v>8.2099999999999995E-7</c:v>
                </c:pt>
                <c:pt idx="9">
                  <c:v>8.0800000000000004E-7</c:v>
                </c:pt>
                <c:pt idx="10">
                  <c:v>7.9500000000000001E-7</c:v>
                </c:pt>
                <c:pt idx="11">
                  <c:v>7.8400000000000003E-7</c:v>
                </c:pt>
                <c:pt idx="12">
                  <c:v>7.7400000000000002E-7</c:v>
                </c:pt>
                <c:pt idx="13">
                  <c:v>7.5300000000000003E-7</c:v>
                </c:pt>
                <c:pt idx="14">
                  <c:v>7.4099999999999998E-7</c:v>
                </c:pt>
                <c:pt idx="15">
                  <c:v>7.3499999999999995E-7</c:v>
                </c:pt>
                <c:pt idx="16">
                  <c:v>7.2900000000000003E-7</c:v>
                </c:pt>
                <c:pt idx="17">
                  <c:v>7.2099999999999996E-7</c:v>
                </c:pt>
                <c:pt idx="18">
                  <c:v>7.0699999999999996E-7</c:v>
                </c:pt>
                <c:pt idx="19">
                  <c:v>6.8899999999999999E-7</c:v>
                </c:pt>
                <c:pt idx="20">
                  <c:v>6.8599999999999998E-7</c:v>
                </c:pt>
                <c:pt idx="21">
                  <c:v>6.7299999999999995E-7</c:v>
                </c:pt>
                <c:pt idx="22">
                  <c:v>6.6199999999999997E-7</c:v>
                </c:pt>
                <c:pt idx="23">
                  <c:v>6.4199999999999995E-7</c:v>
                </c:pt>
                <c:pt idx="24">
                  <c:v>6.4000000000000001E-7</c:v>
                </c:pt>
                <c:pt idx="25">
                  <c:v>6.2699999999999999E-7</c:v>
                </c:pt>
                <c:pt idx="26">
                  <c:v>6.1500000000000004E-7</c:v>
                </c:pt>
                <c:pt idx="27">
                  <c:v>5.9699999999999996E-7</c:v>
                </c:pt>
                <c:pt idx="28">
                  <c:v>5.9100000000000004E-7</c:v>
                </c:pt>
                <c:pt idx="29">
                  <c:v>5.8800000000000002E-7</c:v>
                </c:pt>
                <c:pt idx="30">
                  <c:v>5.7100000000000002E-7</c:v>
                </c:pt>
                <c:pt idx="31">
                  <c:v>5.68E-7</c:v>
                </c:pt>
                <c:pt idx="32">
                  <c:v>5.4799999999999998E-7</c:v>
                </c:pt>
                <c:pt idx="33">
                  <c:v>5.4600000000000005E-7</c:v>
                </c:pt>
                <c:pt idx="34">
                  <c:v>5.4099999999999999E-7</c:v>
                </c:pt>
                <c:pt idx="35">
                  <c:v>5.2900000000000004E-7</c:v>
                </c:pt>
                <c:pt idx="36">
                  <c:v>5.0800000000000005E-7</c:v>
                </c:pt>
                <c:pt idx="37">
                  <c:v>5.0900000000000002E-7</c:v>
                </c:pt>
                <c:pt idx="38">
                  <c:v>4.9800000000000004E-7</c:v>
                </c:pt>
                <c:pt idx="39">
                  <c:v>4.7800000000000002E-7</c:v>
                </c:pt>
                <c:pt idx="40">
                  <c:v>4.8299999999999997E-7</c:v>
                </c:pt>
                <c:pt idx="41">
                  <c:v>4.7399999999999998E-7</c:v>
                </c:pt>
                <c:pt idx="42">
                  <c:v>4.6499999999999999E-7</c:v>
                </c:pt>
                <c:pt idx="43">
                  <c:v>4.5499999999999998E-7</c:v>
                </c:pt>
                <c:pt idx="44">
                  <c:v>4.4900000000000001E-7</c:v>
                </c:pt>
                <c:pt idx="45">
                  <c:v>4.3799999999999998E-7</c:v>
                </c:pt>
                <c:pt idx="46">
                  <c:v>4.2800000000000002E-7</c:v>
                </c:pt>
                <c:pt idx="47">
                  <c:v>4.1800000000000001E-7</c:v>
                </c:pt>
                <c:pt idx="48">
                  <c:v>4.1399999999999997E-7</c:v>
                </c:pt>
                <c:pt idx="49">
                  <c:v>4.1300000000000001E-7</c:v>
                </c:pt>
                <c:pt idx="50">
                  <c:v>4.0600000000000001E-7</c:v>
                </c:pt>
                <c:pt idx="51">
                  <c:v>3.9099999999999999E-7</c:v>
                </c:pt>
                <c:pt idx="52">
                  <c:v>3.9700000000000002E-7</c:v>
                </c:pt>
                <c:pt idx="53">
                  <c:v>3.7899999999999999E-7</c:v>
                </c:pt>
                <c:pt idx="54">
                  <c:v>3.7599999999999998E-7</c:v>
                </c:pt>
                <c:pt idx="55">
                  <c:v>3.6800000000000001E-7</c:v>
                </c:pt>
                <c:pt idx="56">
                  <c:v>3.5600000000000001E-7</c:v>
                </c:pt>
                <c:pt idx="57">
                  <c:v>3.5600000000000001E-7</c:v>
                </c:pt>
                <c:pt idx="58">
                  <c:v>3.4999999999999998E-7</c:v>
                </c:pt>
                <c:pt idx="59">
                  <c:v>3.3599999999999999E-7</c:v>
                </c:pt>
                <c:pt idx="60">
                  <c:v>3.3700000000000001E-7</c:v>
                </c:pt>
                <c:pt idx="61">
                  <c:v>3.3000000000000002E-7</c:v>
                </c:pt>
                <c:pt idx="62">
                  <c:v>3.2300000000000002E-7</c:v>
                </c:pt>
                <c:pt idx="63">
                  <c:v>3.1600000000000002E-7</c:v>
                </c:pt>
                <c:pt idx="64">
                  <c:v>3.0800000000000001E-7</c:v>
                </c:pt>
                <c:pt idx="65">
                  <c:v>3.0499999999999999E-7</c:v>
                </c:pt>
                <c:pt idx="66">
                  <c:v>2.9700000000000003E-7</c:v>
                </c:pt>
                <c:pt idx="67">
                  <c:v>2.9999999999999999E-7</c:v>
                </c:pt>
                <c:pt idx="68">
                  <c:v>2.8999999999999998E-7</c:v>
                </c:pt>
                <c:pt idx="69">
                  <c:v>2.8599999999999999E-7</c:v>
                </c:pt>
                <c:pt idx="70">
                  <c:v>2.8099999999999999E-7</c:v>
                </c:pt>
                <c:pt idx="71">
                  <c:v>2.8000000000000002E-7</c:v>
                </c:pt>
                <c:pt idx="72">
                  <c:v>2.6899999999999999E-7</c:v>
                </c:pt>
                <c:pt idx="73">
                  <c:v>2.6300000000000001E-7</c:v>
                </c:pt>
                <c:pt idx="74">
                  <c:v>2.6100000000000002E-7</c:v>
                </c:pt>
                <c:pt idx="75">
                  <c:v>2.6100000000000002E-7</c:v>
                </c:pt>
                <c:pt idx="76">
                  <c:v>2.5100000000000001E-7</c:v>
                </c:pt>
                <c:pt idx="77">
                  <c:v>2.4499999999999998E-7</c:v>
                </c:pt>
                <c:pt idx="78">
                  <c:v>2.4299999999999999E-7</c:v>
                </c:pt>
                <c:pt idx="79">
                  <c:v>2.3900000000000001E-7</c:v>
                </c:pt>
                <c:pt idx="80">
                  <c:v>2.3200000000000001E-7</c:v>
                </c:pt>
                <c:pt idx="81">
                  <c:v>2.2999999999999999E-7</c:v>
                </c:pt>
                <c:pt idx="82">
                  <c:v>2.2499999999999999E-7</c:v>
                </c:pt>
                <c:pt idx="83">
                  <c:v>2.17E-7</c:v>
                </c:pt>
                <c:pt idx="84">
                  <c:v>2.17E-7</c:v>
                </c:pt>
                <c:pt idx="85">
                  <c:v>2.2000000000000001E-7</c:v>
                </c:pt>
                <c:pt idx="86">
                  <c:v>2.11E-7</c:v>
                </c:pt>
                <c:pt idx="87">
                  <c:v>2.1299999999999999E-7</c:v>
                </c:pt>
                <c:pt idx="88">
                  <c:v>2.22E-7</c:v>
                </c:pt>
                <c:pt idx="89">
                  <c:v>2.28E-7</c:v>
                </c:pt>
                <c:pt idx="90">
                  <c:v>2.3300000000000001E-7</c:v>
                </c:pt>
                <c:pt idx="91">
                  <c:v>2.4999999999999999E-7</c:v>
                </c:pt>
                <c:pt idx="92">
                  <c:v>2.6E-7</c:v>
                </c:pt>
                <c:pt idx="93">
                  <c:v>2.65E-7</c:v>
                </c:pt>
                <c:pt idx="94">
                  <c:v>2.7500000000000001E-7</c:v>
                </c:pt>
                <c:pt idx="95">
                  <c:v>2.8200000000000001E-7</c:v>
                </c:pt>
                <c:pt idx="96">
                  <c:v>2.8700000000000002E-7</c:v>
                </c:pt>
                <c:pt idx="97">
                  <c:v>2.8799999999999998E-7</c:v>
                </c:pt>
                <c:pt idx="98">
                  <c:v>2.96E-7</c:v>
                </c:pt>
                <c:pt idx="99">
                  <c:v>2.9400000000000001E-7</c:v>
                </c:pt>
                <c:pt idx="100">
                  <c:v>2.9499999999999998E-7</c:v>
                </c:pt>
                <c:pt idx="101">
                  <c:v>2.9900000000000002E-7</c:v>
                </c:pt>
                <c:pt idx="102">
                  <c:v>2.9499999999999998E-7</c:v>
                </c:pt>
                <c:pt idx="103">
                  <c:v>2.9900000000000002E-7</c:v>
                </c:pt>
                <c:pt idx="104">
                  <c:v>2.9200000000000002E-7</c:v>
                </c:pt>
                <c:pt idx="105">
                  <c:v>2.9200000000000002E-7</c:v>
                </c:pt>
                <c:pt idx="106">
                  <c:v>2.8500000000000002E-7</c:v>
                </c:pt>
                <c:pt idx="107">
                  <c:v>2.8000000000000002E-7</c:v>
                </c:pt>
                <c:pt idx="108">
                  <c:v>2.8200000000000001E-7</c:v>
                </c:pt>
                <c:pt idx="109">
                  <c:v>2.79E-7</c:v>
                </c:pt>
                <c:pt idx="110">
                  <c:v>2.7099999999999998E-7</c:v>
                </c:pt>
                <c:pt idx="111">
                  <c:v>2.6800000000000002E-7</c:v>
                </c:pt>
                <c:pt idx="112">
                  <c:v>2.6100000000000002E-7</c:v>
                </c:pt>
                <c:pt idx="113">
                  <c:v>2.5899999999999998E-7</c:v>
                </c:pt>
                <c:pt idx="114">
                  <c:v>2.6199999999999999E-7</c:v>
                </c:pt>
                <c:pt idx="115">
                  <c:v>2.5699999999999999E-7</c:v>
                </c:pt>
                <c:pt idx="116">
                  <c:v>2.5899999999999998E-7</c:v>
                </c:pt>
                <c:pt idx="117">
                  <c:v>2.48E-7</c:v>
                </c:pt>
                <c:pt idx="118">
                  <c:v>2.4200000000000002E-7</c:v>
                </c:pt>
                <c:pt idx="119">
                  <c:v>2.4299999999999999E-7</c:v>
                </c:pt>
                <c:pt idx="120">
                  <c:v>2.34E-7</c:v>
                </c:pt>
                <c:pt idx="121">
                  <c:v>2.35E-7</c:v>
                </c:pt>
                <c:pt idx="122">
                  <c:v>2.2999999999999999E-7</c:v>
                </c:pt>
                <c:pt idx="123">
                  <c:v>2.2399999999999999E-7</c:v>
                </c:pt>
                <c:pt idx="124">
                  <c:v>2.2999999999999999E-7</c:v>
                </c:pt>
                <c:pt idx="125">
                  <c:v>2.23E-7</c:v>
                </c:pt>
                <c:pt idx="126">
                  <c:v>2.1400000000000001E-7</c:v>
                </c:pt>
                <c:pt idx="127">
                  <c:v>2.1400000000000001E-7</c:v>
                </c:pt>
                <c:pt idx="128">
                  <c:v>2.1400000000000001E-7</c:v>
                </c:pt>
                <c:pt idx="129">
                  <c:v>2.1199999999999999E-7</c:v>
                </c:pt>
                <c:pt idx="130">
                  <c:v>2.04E-7</c:v>
                </c:pt>
                <c:pt idx="131">
                  <c:v>2.0200000000000001E-7</c:v>
                </c:pt>
                <c:pt idx="132">
                  <c:v>1.9999999999999999E-7</c:v>
                </c:pt>
                <c:pt idx="133">
                  <c:v>1.9600000000000001E-7</c:v>
                </c:pt>
                <c:pt idx="134">
                  <c:v>1.92E-7</c:v>
                </c:pt>
                <c:pt idx="135">
                  <c:v>1.92E-7</c:v>
                </c:pt>
                <c:pt idx="136">
                  <c:v>1.85E-7</c:v>
                </c:pt>
                <c:pt idx="137">
                  <c:v>1.8199999999999999E-7</c:v>
                </c:pt>
                <c:pt idx="138">
                  <c:v>1.8099999999999999E-7</c:v>
                </c:pt>
                <c:pt idx="139">
                  <c:v>1.79E-7</c:v>
                </c:pt>
                <c:pt idx="140">
                  <c:v>1.79E-7</c:v>
                </c:pt>
                <c:pt idx="141">
                  <c:v>1.72E-7</c:v>
                </c:pt>
                <c:pt idx="142">
                  <c:v>1.6400000000000001E-7</c:v>
                </c:pt>
                <c:pt idx="143">
                  <c:v>1.6999999999999999E-7</c:v>
                </c:pt>
                <c:pt idx="144">
                  <c:v>1.6400000000000001E-7</c:v>
                </c:pt>
                <c:pt idx="145">
                  <c:v>1.6299999999999999E-7</c:v>
                </c:pt>
                <c:pt idx="146">
                  <c:v>1.5900000000000001E-7</c:v>
                </c:pt>
                <c:pt idx="147">
                  <c:v>1.5800000000000001E-7</c:v>
                </c:pt>
                <c:pt idx="148">
                  <c:v>1.5699999999999999E-7</c:v>
                </c:pt>
                <c:pt idx="149">
                  <c:v>1.5599999999999999E-7</c:v>
                </c:pt>
                <c:pt idx="150">
                  <c:v>1.5200000000000001E-7</c:v>
                </c:pt>
                <c:pt idx="151">
                  <c:v>1.4999999999999999E-7</c:v>
                </c:pt>
                <c:pt idx="152">
                  <c:v>1.4399999999999999E-7</c:v>
                </c:pt>
                <c:pt idx="153">
                  <c:v>1.4399999999999999E-7</c:v>
                </c:pt>
                <c:pt idx="154">
                  <c:v>1.42E-7</c:v>
                </c:pt>
                <c:pt idx="155">
                  <c:v>1.36E-7</c:v>
                </c:pt>
                <c:pt idx="156">
                  <c:v>1.3799999999999999E-7</c:v>
                </c:pt>
                <c:pt idx="157">
                  <c:v>1.3400000000000001E-7</c:v>
                </c:pt>
                <c:pt idx="158">
                  <c:v>1.3300000000000001E-7</c:v>
                </c:pt>
                <c:pt idx="159">
                  <c:v>1.2800000000000001E-7</c:v>
                </c:pt>
                <c:pt idx="160">
                  <c:v>1.3E-7</c:v>
                </c:pt>
                <c:pt idx="161">
                  <c:v>1.2700000000000001E-7</c:v>
                </c:pt>
                <c:pt idx="162">
                  <c:v>1.24E-7</c:v>
                </c:pt>
                <c:pt idx="163">
                  <c:v>1.2499999999999999E-7</c:v>
                </c:pt>
                <c:pt idx="164">
                  <c:v>1.1999999999999999E-7</c:v>
                </c:pt>
                <c:pt idx="165">
                  <c:v>1.1899999999999999E-7</c:v>
                </c:pt>
                <c:pt idx="166">
                  <c:v>1.17E-7</c:v>
                </c:pt>
                <c:pt idx="167">
                  <c:v>1.1600000000000001E-7</c:v>
                </c:pt>
                <c:pt idx="168">
                  <c:v>1.12E-7</c:v>
                </c:pt>
                <c:pt idx="169">
                  <c:v>1.12E-7</c:v>
                </c:pt>
                <c:pt idx="170">
                  <c:v>1.1000000000000001E-7</c:v>
                </c:pt>
                <c:pt idx="171">
                  <c:v>1.11E-7</c:v>
                </c:pt>
                <c:pt idx="172">
                  <c:v>1.0700000000000001E-7</c:v>
                </c:pt>
                <c:pt idx="173">
                  <c:v>1.0700000000000001E-7</c:v>
                </c:pt>
                <c:pt idx="174">
                  <c:v>1.01E-7</c:v>
                </c:pt>
                <c:pt idx="175">
                  <c:v>1.03E-7</c:v>
                </c:pt>
                <c:pt idx="176">
                  <c:v>9.7500000000000006E-8</c:v>
                </c:pt>
                <c:pt idx="177">
                  <c:v>9.6099999999999994E-8</c:v>
                </c:pt>
                <c:pt idx="178">
                  <c:v>9.7500000000000006E-8</c:v>
                </c:pt>
                <c:pt idx="179">
                  <c:v>1.02E-7</c:v>
                </c:pt>
                <c:pt idx="180">
                  <c:v>9.4500000000000006E-8</c:v>
                </c:pt>
                <c:pt idx="181">
                  <c:v>9.5799999999999998E-8</c:v>
                </c:pt>
                <c:pt idx="182">
                  <c:v>9.1699999999999994E-8</c:v>
                </c:pt>
                <c:pt idx="183">
                  <c:v>9.0299999999999995E-8</c:v>
                </c:pt>
                <c:pt idx="184">
                  <c:v>8.8800000000000001E-8</c:v>
                </c:pt>
                <c:pt idx="185">
                  <c:v>8.9099999999999997E-8</c:v>
                </c:pt>
                <c:pt idx="186">
                  <c:v>8.8500000000000005E-8</c:v>
                </c:pt>
                <c:pt idx="187">
                  <c:v>8.7400000000000002E-8</c:v>
                </c:pt>
                <c:pt idx="188">
                  <c:v>8.3799999999999996E-8</c:v>
                </c:pt>
                <c:pt idx="189">
                  <c:v>8.2399999999999997E-8</c:v>
                </c:pt>
                <c:pt idx="190">
                  <c:v>8.1800000000000005E-8</c:v>
                </c:pt>
                <c:pt idx="191">
                  <c:v>8.1299999999999993E-8</c:v>
                </c:pt>
                <c:pt idx="192">
                  <c:v>8.0400000000000005E-8</c:v>
                </c:pt>
                <c:pt idx="193">
                  <c:v>7.7000000000000001E-8</c:v>
                </c:pt>
                <c:pt idx="194">
                  <c:v>7.8499999999999995E-8</c:v>
                </c:pt>
                <c:pt idx="195">
                  <c:v>7.6399999999999996E-8</c:v>
                </c:pt>
                <c:pt idx="196">
                  <c:v>7.3300000000000001E-8</c:v>
                </c:pt>
                <c:pt idx="197">
                  <c:v>7.5600000000000002E-8</c:v>
                </c:pt>
                <c:pt idx="198">
                  <c:v>7.6399999999999996E-8</c:v>
                </c:pt>
                <c:pt idx="199">
                  <c:v>7.1099999999999995E-8</c:v>
                </c:pt>
                <c:pt idx="200">
                  <c:v>6.9600000000000001E-8</c:v>
                </c:pt>
                <c:pt idx="201">
                  <c:v>6.9100000000000003E-8</c:v>
                </c:pt>
                <c:pt idx="202">
                  <c:v>6.9300000000000005E-8</c:v>
                </c:pt>
                <c:pt idx="203">
                  <c:v>6.7500000000000002E-8</c:v>
                </c:pt>
                <c:pt idx="204">
                  <c:v>6.6500000000000007E-8</c:v>
                </c:pt>
                <c:pt idx="205">
                  <c:v>6.8200000000000002E-8</c:v>
                </c:pt>
                <c:pt idx="206">
                  <c:v>6.5699999999999999E-8</c:v>
                </c:pt>
                <c:pt idx="207">
                  <c:v>6.06E-8</c:v>
                </c:pt>
                <c:pt idx="208">
                  <c:v>6.3300000000000004E-8</c:v>
                </c:pt>
                <c:pt idx="209">
                  <c:v>6.3199999999999997E-8</c:v>
                </c:pt>
                <c:pt idx="210">
                  <c:v>6.1900000000000005E-8</c:v>
                </c:pt>
                <c:pt idx="211">
                  <c:v>6.1700000000000003E-8</c:v>
                </c:pt>
                <c:pt idx="212">
                  <c:v>5.9699999999999999E-8</c:v>
                </c:pt>
                <c:pt idx="213">
                  <c:v>5.7100000000000002E-8</c:v>
                </c:pt>
                <c:pt idx="214">
                  <c:v>5.6799999999999999E-8</c:v>
                </c:pt>
                <c:pt idx="215">
                  <c:v>5.6300000000000001E-8</c:v>
                </c:pt>
                <c:pt idx="216">
                  <c:v>5.7700000000000001E-8</c:v>
                </c:pt>
                <c:pt idx="217">
                  <c:v>5.5700000000000002E-8</c:v>
                </c:pt>
                <c:pt idx="218">
                  <c:v>5.4300000000000003E-8</c:v>
                </c:pt>
                <c:pt idx="219">
                  <c:v>5.4399999999999997E-8</c:v>
                </c:pt>
                <c:pt idx="220">
                  <c:v>5.3300000000000001E-8</c:v>
                </c:pt>
                <c:pt idx="221">
                  <c:v>5.2399999999999999E-8</c:v>
                </c:pt>
                <c:pt idx="222">
                  <c:v>5.1499999999999998E-8</c:v>
                </c:pt>
                <c:pt idx="223">
                  <c:v>4.9299999999999998E-8</c:v>
                </c:pt>
                <c:pt idx="224">
                  <c:v>4.9100000000000003E-8</c:v>
                </c:pt>
                <c:pt idx="225">
                  <c:v>4.95E-8</c:v>
                </c:pt>
                <c:pt idx="226">
                  <c:v>4.8900000000000001E-8</c:v>
                </c:pt>
                <c:pt idx="227">
                  <c:v>4.58E-8</c:v>
                </c:pt>
                <c:pt idx="228">
                  <c:v>4.7199999999999999E-8</c:v>
                </c:pt>
                <c:pt idx="229">
                  <c:v>4.6199999999999997E-8</c:v>
                </c:pt>
                <c:pt idx="230">
                  <c:v>4.5699999999999999E-8</c:v>
                </c:pt>
                <c:pt idx="231">
                  <c:v>4.5300000000000002E-8</c:v>
                </c:pt>
                <c:pt idx="232">
                  <c:v>4.5200000000000001E-8</c:v>
                </c:pt>
                <c:pt idx="233">
                  <c:v>4.4999999999999999E-8</c:v>
                </c:pt>
                <c:pt idx="234">
                  <c:v>4.29E-8</c:v>
                </c:pt>
                <c:pt idx="235">
                  <c:v>4.1000000000000003E-8</c:v>
                </c:pt>
                <c:pt idx="236">
                  <c:v>4.0200000000000003E-8</c:v>
                </c:pt>
                <c:pt idx="237">
                  <c:v>4.0399999999999998E-8</c:v>
                </c:pt>
                <c:pt idx="238">
                  <c:v>3.99E-8</c:v>
                </c:pt>
                <c:pt idx="239">
                  <c:v>4.0100000000000002E-8</c:v>
                </c:pt>
                <c:pt idx="240">
                  <c:v>3.9799999999999999E-8</c:v>
                </c:pt>
                <c:pt idx="241">
                  <c:v>4.1199999999999998E-8</c:v>
                </c:pt>
                <c:pt idx="242">
                  <c:v>3.7800000000000001E-8</c:v>
                </c:pt>
                <c:pt idx="243">
                  <c:v>3.7300000000000003E-8</c:v>
                </c:pt>
                <c:pt idx="244">
                  <c:v>3.55E-8</c:v>
                </c:pt>
                <c:pt idx="245">
                  <c:v>3.4E-8</c:v>
                </c:pt>
                <c:pt idx="246">
                  <c:v>3.3600000000000003E-8</c:v>
                </c:pt>
                <c:pt idx="247">
                  <c:v>3.4399999999999997E-8</c:v>
                </c:pt>
                <c:pt idx="248">
                  <c:v>3.3799999999999998E-8</c:v>
                </c:pt>
                <c:pt idx="249">
                  <c:v>3.4800000000000001E-8</c:v>
                </c:pt>
                <c:pt idx="250">
                  <c:v>3.5000000000000002E-8</c:v>
                </c:pt>
                <c:pt idx="251">
                  <c:v>3.3600000000000003E-8</c:v>
                </c:pt>
                <c:pt idx="252">
                  <c:v>3.4399999999999997E-8</c:v>
                </c:pt>
                <c:pt idx="253">
                  <c:v>3.3400000000000001E-8</c:v>
                </c:pt>
                <c:pt idx="254">
                  <c:v>3.1699999999999999E-8</c:v>
                </c:pt>
                <c:pt idx="255">
                  <c:v>3.1900000000000001E-8</c:v>
                </c:pt>
                <c:pt idx="256">
                  <c:v>3.0899999999999999E-8</c:v>
                </c:pt>
                <c:pt idx="257">
                  <c:v>2.9700000000000001E-8</c:v>
                </c:pt>
                <c:pt idx="258">
                  <c:v>3.1E-8</c:v>
                </c:pt>
                <c:pt idx="259">
                  <c:v>2.9399999999999999E-8</c:v>
                </c:pt>
                <c:pt idx="260">
                  <c:v>2.88E-8</c:v>
                </c:pt>
                <c:pt idx="261">
                  <c:v>2.8200000000000001E-8</c:v>
                </c:pt>
                <c:pt idx="262">
                  <c:v>2.6799999999999998E-8</c:v>
                </c:pt>
                <c:pt idx="263">
                  <c:v>2.9799999999999999E-8</c:v>
                </c:pt>
                <c:pt idx="264">
                  <c:v>2.7800000000000001E-8</c:v>
                </c:pt>
                <c:pt idx="265">
                  <c:v>2.7500000000000001E-8</c:v>
                </c:pt>
                <c:pt idx="266">
                  <c:v>2.7E-8</c:v>
                </c:pt>
                <c:pt idx="267">
                  <c:v>2.55E-8</c:v>
                </c:pt>
                <c:pt idx="268">
                  <c:v>2.5699999999999999E-8</c:v>
                </c:pt>
                <c:pt idx="269">
                  <c:v>2.5799999999999999E-8</c:v>
                </c:pt>
                <c:pt idx="270">
                  <c:v>2.6499999999999999E-8</c:v>
                </c:pt>
                <c:pt idx="271">
                  <c:v>2.4900000000000001E-8</c:v>
                </c:pt>
                <c:pt idx="272">
                  <c:v>2.44E-8</c:v>
                </c:pt>
                <c:pt idx="273">
                  <c:v>2.4200000000000002E-8</c:v>
                </c:pt>
                <c:pt idx="274">
                  <c:v>2.37E-8</c:v>
                </c:pt>
                <c:pt idx="275">
                  <c:v>2.2600000000000001E-8</c:v>
                </c:pt>
                <c:pt idx="276">
                  <c:v>2.3199999999999999E-8</c:v>
                </c:pt>
                <c:pt idx="277">
                  <c:v>2.3499999999999999E-8</c:v>
                </c:pt>
                <c:pt idx="278">
                  <c:v>2.25E-8</c:v>
                </c:pt>
                <c:pt idx="279">
                  <c:v>2.25E-8</c:v>
                </c:pt>
                <c:pt idx="280">
                  <c:v>2.07E-8</c:v>
                </c:pt>
                <c:pt idx="281">
                  <c:v>2.1600000000000002E-8</c:v>
                </c:pt>
                <c:pt idx="282">
                  <c:v>2.2600000000000001E-8</c:v>
                </c:pt>
                <c:pt idx="283">
                  <c:v>2.11E-8</c:v>
                </c:pt>
                <c:pt idx="284">
                  <c:v>1.9399999999999998E-8</c:v>
                </c:pt>
                <c:pt idx="285">
                  <c:v>2.0599999999999999E-8</c:v>
                </c:pt>
                <c:pt idx="286">
                  <c:v>1.8699999999999999E-8</c:v>
                </c:pt>
                <c:pt idx="287">
                  <c:v>2.0199999999999999E-8</c:v>
                </c:pt>
                <c:pt idx="288">
                  <c:v>1.81E-8</c:v>
                </c:pt>
                <c:pt idx="289">
                  <c:v>1.9799999999999999E-8</c:v>
                </c:pt>
                <c:pt idx="290">
                  <c:v>1.88E-8</c:v>
                </c:pt>
                <c:pt idx="291">
                  <c:v>1.7999999999999999E-8</c:v>
                </c:pt>
                <c:pt idx="292">
                  <c:v>1.7900000000000001E-8</c:v>
                </c:pt>
                <c:pt idx="293">
                  <c:v>1.85E-8</c:v>
                </c:pt>
                <c:pt idx="294">
                  <c:v>1.7900000000000001E-8</c:v>
                </c:pt>
                <c:pt idx="295">
                  <c:v>1.7999999999999999E-8</c:v>
                </c:pt>
                <c:pt idx="296">
                  <c:v>1.74E-8</c:v>
                </c:pt>
                <c:pt idx="297">
                  <c:v>1.6899999999999999E-8</c:v>
                </c:pt>
                <c:pt idx="298">
                  <c:v>1.7299999999999999E-8</c:v>
                </c:pt>
                <c:pt idx="299">
                  <c:v>1.7199999999999999E-8</c:v>
                </c:pt>
                <c:pt idx="300">
                  <c:v>1.7800000000000001E-8</c:v>
                </c:pt>
                <c:pt idx="301">
                  <c:v>1.8299999999999998E-8</c:v>
                </c:pt>
                <c:pt idx="302">
                  <c:v>1.6099999999999999E-8</c:v>
                </c:pt>
                <c:pt idx="303">
                  <c:v>1.4699999999999999E-8</c:v>
                </c:pt>
                <c:pt idx="304">
                  <c:v>1.6000000000000001E-8</c:v>
                </c:pt>
                <c:pt idx="305">
                  <c:v>1.63E-8</c:v>
                </c:pt>
                <c:pt idx="306">
                  <c:v>1.6099999999999999E-8</c:v>
                </c:pt>
                <c:pt idx="307">
                  <c:v>1.4500000000000001E-8</c:v>
                </c:pt>
                <c:pt idx="308">
                  <c:v>1.42E-8</c:v>
                </c:pt>
                <c:pt idx="309">
                  <c:v>1.5300000000000001E-8</c:v>
                </c:pt>
                <c:pt idx="310">
                  <c:v>1.3799999999999999E-8</c:v>
                </c:pt>
                <c:pt idx="311">
                  <c:v>1.44E-8</c:v>
                </c:pt>
                <c:pt idx="312">
                  <c:v>1.4E-8</c:v>
                </c:pt>
                <c:pt idx="313">
                  <c:v>1.44E-8</c:v>
                </c:pt>
                <c:pt idx="314">
                  <c:v>1.3200000000000001E-8</c:v>
                </c:pt>
                <c:pt idx="315">
                  <c:v>1.26E-8</c:v>
                </c:pt>
                <c:pt idx="316">
                  <c:v>1.3200000000000001E-8</c:v>
                </c:pt>
                <c:pt idx="317">
                  <c:v>1.31E-8</c:v>
                </c:pt>
                <c:pt idx="318">
                  <c:v>1.2100000000000001E-8</c:v>
                </c:pt>
                <c:pt idx="319">
                  <c:v>1.18E-8</c:v>
                </c:pt>
                <c:pt idx="320">
                  <c:v>1.2299999999999999E-8</c:v>
                </c:pt>
                <c:pt idx="321">
                  <c:v>1.3200000000000001E-8</c:v>
                </c:pt>
                <c:pt idx="322">
                  <c:v>1.1900000000000001E-8</c:v>
                </c:pt>
                <c:pt idx="323">
                  <c:v>1.1700000000000001E-8</c:v>
                </c:pt>
                <c:pt idx="324">
                  <c:v>1.2299999999999999E-8</c:v>
                </c:pt>
                <c:pt idx="325">
                  <c:v>1.18E-8</c:v>
                </c:pt>
                <c:pt idx="326">
                  <c:v>1.1199999999999999E-8</c:v>
                </c:pt>
                <c:pt idx="327">
                  <c:v>1.0800000000000001E-8</c:v>
                </c:pt>
                <c:pt idx="328">
                  <c:v>1.13E-8</c:v>
                </c:pt>
                <c:pt idx="329">
                  <c:v>1.05E-8</c:v>
                </c:pt>
                <c:pt idx="330">
                  <c:v>1.2E-8</c:v>
                </c:pt>
                <c:pt idx="331">
                  <c:v>1.03E-8</c:v>
                </c:pt>
                <c:pt idx="332">
                  <c:v>1.16E-8</c:v>
                </c:pt>
                <c:pt idx="333">
                  <c:v>9.5800000000000004E-9</c:v>
                </c:pt>
                <c:pt idx="334">
                  <c:v>1.0600000000000001E-8</c:v>
                </c:pt>
                <c:pt idx="335">
                  <c:v>9.5200000000000002E-9</c:v>
                </c:pt>
                <c:pt idx="336">
                  <c:v>9.0099999999999993E-9</c:v>
                </c:pt>
                <c:pt idx="337">
                  <c:v>9.4899999999999993E-9</c:v>
                </c:pt>
                <c:pt idx="338">
                  <c:v>9.3700000000000005E-9</c:v>
                </c:pt>
                <c:pt idx="339">
                  <c:v>9.1600000000000006E-9</c:v>
                </c:pt>
                <c:pt idx="340">
                  <c:v>9.6099999999999997E-9</c:v>
                </c:pt>
                <c:pt idx="341">
                  <c:v>8.7999999999999994E-9</c:v>
                </c:pt>
                <c:pt idx="342">
                  <c:v>9.3999999999999998E-9</c:v>
                </c:pt>
                <c:pt idx="343">
                  <c:v>8.5299999999999993E-9</c:v>
                </c:pt>
                <c:pt idx="344">
                  <c:v>8.7099999999999999E-9</c:v>
                </c:pt>
                <c:pt idx="345">
                  <c:v>8.9199999999999998E-9</c:v>
                </c:pt>
                <c:pt idx="346">
                  <c:v>8.0800000000000002E-9</c:v>
                </c:pt>
                <c:pt idx="347">
                  <c:v>8.3500000000000003E-9</c:v>
                </c:pt>
                <c:pt idx="348">
                  <c:v>8.4700000000000007E-9</c:v>
                </c:pt>
                <c:pt idx="349">
                  <c:v>8.0800000000000002E-9</c:v>
                </c:pt>
                <c:pt idx="350">
                  <c:v>7.4499999999999997E-9</c:v>
                </c:pt>
                <c:pt idx="351">
                  <c:v>8.4700000000000007E-9</c:v>
                </c:pt>
                <c:pt idx="352">
                  <c:v>8.4399999999999998E-9</c:v>
                </c:pt>
                <c:pt idx="353">
                  <c:v>8.4700000000000007E-9</c:v>
                </c:pt>
                <c:pt idx="354">
                  <c:v>7.9300000000000005E-9</c:v>
                </c:pt>
                <c:pt idx="355">
                  <c:v>8.3199999999999994E-9</c:v>
                </c:pt>
                <c:pt idx="356">
                  <c:v>7.9300000000000005E-9</c:v>
                </c:pt>
                <c:pt idx="357">
                  <c:v>7.6899999999999997E-9</c:v>
                </c:pt>
                <c:pt idx="358">
                  <c:v>7.7200000000000006E-9</c:v>
                </c:pt>
                <c:pt idx="359">
                  <c:v>7.7499999999999999E-9</c:v>
                </c:pt>
                <c:pt idx="360">
                  <c:v>7.8100000000000001E-9</c:v>
                </c:pt>
                <c:pt idx="361">
                  <c:v>7.3300000000000001E-9</c:v>
                </c:pt>
                <c:pt idx="362">
                  <c:v>7.6000000000000002E-9</c:v>
                </c:pt>
                <c:pt idx="363">
                  <c:v>6.4300000000000003E-9</c:v>
                </c:pt>
                <c:pt idx="364">
                  <c:v>7.4499999999999997E-9</c:v>
                </c:pt>
                <c:pt idx="365">
                  <c:v>6.6100000000000001E-9</c:v>
                </c:pt>
                <c:pt idx="366">
                  <c:v>6.5499999999999999E-9</c:v>
                </c:pt>
                <c:pt idx="367">
                  <c:v>6.3700000000000001E-9</c:v>
                </c:pt>
                <c:pt idx="368">
                  <c:v>7.3300000000000001E-9</c:v>
                </c:pt>
                <c:pt idx="369">
                  <c:v>6.5499999999999999E-9</c:v>
                </c:pt>
                <c:pt idx="370">
                  <c:v>6.6999999999999996E-9</c:v>
                </c:pt>
                <c:pt idx="371">
                  <c:v>7.0299999999999999E-9</c:v>
                </c:pt>
                <c:pt idx="372">
                  <c:v>5.3199999999999998E-9</c:v>
                </c:pt>
                <c:pt idx="373">
                  <c:v>5.9799999999999996E-9</c:v>
                </c:pt>
                <c:pt idx="374">
                  <c:v>5.86E-9</c:v>
                </c:pt>
                <c:pt idx="375">
                  <c:v>5.8900000000000001E-9</c:v>
                </c:pt>
                <c:pt idx="376">
                  <c:v>5.5299999999999997E-9</c:v>
                </c:pt>
                <c:pt idx="377">
                  <c:v>6.6100000000000001E-9</c:v>
                </c:pt>
                <c:pt idx="378">
                  <c:v>5.2300000000000003E-9</c:v>
                </c:pt>
                <c:pt idx="379">
                  <c:v>5.7399999999999996E-9</c:v>
                </c:pt>
                <c:pt idx="380">
                  <c:v>5.6500000000000001E-9</c:v>
                </c:pt>
                <c:pt idx="381">
                  <c:v>5.14E-9</c:v>
                </c:pt>
                <c:pt idx="382">
                  <c:v>5.38E-9</c:v>
                </c:pt>
                <c:pt idx="383">
                  <c:v>5.3199999999999998E-9</c:v>
                </c:pt>
                <c:pt idx="384">
                  <c:v>6.1900000000000003E-9</c:v>
                </c:pt>
                <c:pt idx="385">
                  <c:v>4.9E-9</c:v>
                </c:pt>
                <c:pt idx="386">
                  <c:v>5.4100000000000001E-9</c:v>
                </c:pt>
                <c:pt idx="387">
                  <c:v>5.4400000000000002E-9</c:v>
                </c:pt>
                <c:pt idx="388">
                  <c:v>4.8399999999999998E-9</c:v>
                </c:pt>
                <c:pt idx="389">
                  <c:v>4.8699999999999999E-9</c:v>
                </c:pt>
                <c:pt idx="390">
                  <c:v>4.8399999999999998E-9</c:v>
                </c:pt>
                <c:pt idx="391">
                  <c:v>4.7500000000000003E-9</c:v>
                </c:pt>
                <c:pt idx="392">
                  <c:v>5.0499999999999997E-9</c:v>
                </c:pt>
                <c:pt idx="393">
                  <c:v>4.9900000000000003E-9</c:v>
                </c:pt>
                <c:pt idx="394">
                  <c:v>4.4500000000000001E-9</c:v>
                </c:pt>
                <c:pt idx="395">
                  <c:v>4.6900000000000001E-9</c:v>
                </c:pt>
                <c:pt idx="396">
                  <c:v>5.5599999999999998E-9</c:v>
                </c:pt>
                <c:pt idx="397">
                  <c:v>3.9600000000000004E-9</c:v>
                </c:pt>
                <c:pt idx="398">
                  <c:v>4.1400000000000002E-9</c:v>
                </c:pt>
                <c:pt idx="399">
                  <c:v>4.2599999999999998E-9</c:v>
                </c:pt>
                <c:pt idx="400">
                  <c:v>4.1100000000000001E-9</c:v>
                </c:pt>
                <c:pt idx="401">
                  <c:v>4.2000000000000004E-9</c:v>
                </c:pt>
                <c:pt idx="402">
                  <c:v>4.7500000000000003E-9</c:v>
                </c:pt>
                <c:pt idx="403">
                  <c:v>4.1700000000000003E-9</c:v>
                </c:pt>
                <c:pt idx="404">
                  <c:v>4.0199999999999998E-9</c:v>
                </c:pt>
                <c:pt idx="405">
                  <c:v>4.2299999999999997E-9</c:v>
                </c:pt>
                <c:pt idx="406">
                  <c:v>4.5399999999999996E-9</c:v>
                </c:pt>
                <c:pt idx="407">
                  <c:v>3.48E-9</c:v>
                </c:pt>
                <c:pt idx="408">
                  <c:v>4.3500000000000001E-9</c:v>
                </c:pt>
                <c:pt idx="409">
                  <c:v>4.1400000000000002E-9</c:v>
                </c:pt>
                <c:pt idx="410">
                  <c:v>4.0499999999999999E-9</c:v>
                </c:pt>
                <c:pt idx="411">
                  <c:v>3.6600000000000002E-9</c:v>
                </c:pt>
                <c:pt idx="412">
                  <c:v>4.1100000000000001E-9</c:v>
                </c:pt>
                <c:pt idx="413">
                  <c:v>3.3900000000000001E-9</c:v>
                </c:pt>
                <c:pt idx="414">
                  <c:v>3.3000000000000002E-9</c:v>
                </c:pt>
                <c:pt idx="415">
                  <c:v>3.2099999999999999E-9</c:v>
                </c:pt>
                <c:pt idx="416">
                  <c:v>3.7499999999999997E-9</c:v>
                </c:pt>
                <c:pt idx="417">
                  <c:v>3.7799999999999998E-9</c:v>
                </c:pt>
                <c:pt idx="418">
                  <c:v>3.9899999999999997E-9</c:v>
                </c:pt>
                <c:pt idx="419">
                  <c:v>3.5400000000000002E-9</c:v>
                </c:pt>
                <c:pt idx="420">
                  <c:v>3.4499999999999999E-9</c:v>
                </c:pt>
                <c:pt idx="421">
                  <c:v>3.1800000000000002E-9</c:v>
                </c:pt>
                <c:pt idx="422">
                  <c:v>3.9000000000000002E-9</c:v>
                </c:pt>
                <c:pt idx="423">
                  <c:v>3.7799999999999998E-9</c:v>
                </c:pt>
                <c:pt idx="424">
                  <c:v>2.8200000000000002E-9</c:v>
                </c:pt>
                <c:pt idx="425">
                  <c:v>3.4499999999999999E-9</c:v>
                </c:pt>
                <c:pt idx="426">
                  <c:v>3.12E-9</c:v>
                </c:pt>
                <c:pt idx="427">
                  <c:v>3.5100000000000001E-9</c:v>
                </c:pt>
                <c:pt idx="428">
                  <c:v>3.6600000000000002E-9</c:v>
                </c:pt>
                <c:pt idx="429">
                  <c:v>3.0899999999999999E-9</c:v>
                </c:pt>
                <c:pt idx="430">
                  <c:v>3.0899999999999999E-9</c:v>
                </c:pt>
                <c:pt idx="431">
                  <c:v>3.0300000000000001E-9</c:v>
                </c:pt>
                <c:pt idx="432">
                  <c:v>3.2700000000000001E-9</c:v>
                </c:pt>
                <c:pt idx="433">
                  <c:v>3.3900000000000001E-9</c:v>
                </c:pt>
                <c:pt idx="434">
                  <c:v>3.3299999999999999E-9</c:v>
                </c:pt>
                <c:pt idx="435">
                  <c:v>2.8200000000000002E-9</c:v>
                </c:pt>
                <c:pt idx="436">
                  <c:v>2.8200000000000002E-9</c:v>
                </c:pt>
                <c:pt idx="437">
                  <c:v>2.9100000000000001E-9</c:v>
                </c:pt>
                <c:pt idx="438">
                  <c:v>2.52E-9</c:v>
                </c:pt>
                <c:pt idx="439">
                  <c:v>3.2099999999999999E-9</c:v>
                </c:pt>
                <c:pt idx="440">
                  <c:v>2.52E-9</c:v>
                </c:pt>
                <c:pt idx="441">
                  <c:v>2.7900000000000001E-9</c:v>
                </c:pt>
                <c:pt idx="442">
                  <c:v>2.4600000000000002E-9</c:v>
                </c:pt>
                <c:pt idx="443">
                  <c:v>2.6700000000000001E-9</c:v>
                </c:pt>
                <c:pt idx="444">
                  <c:v>2.7000000000000002E-9</c:v>
                </c:pt>
                <c:pt idx="445">
                  <c:v>2.1000000000000002E-9</c:v>
                </c:pt>
                <c:pt idx="446">
                  <c:v>2.9100000000000001E-9</c:v>
                </c:pt>
                <c:pt idx="447">
                  <c:v>2.4E-9</c:v>
                </c:pt>
                <c:pt idx="448">
                  <c:v>2.3400000000000002E-9</c:v>
                </c:pt>
                <c:pt idx="449">
                  <c:v>2.4899999999999999E-9</c:v>
                </c:pt>
                <c:pt idx="450">
                  <c:v>2.16E-9</c:v>
                </c:pt>
                <c:pt idx="451">
                  <c:v>2.1900000000000001E-9</c:v>
                </c:pt>
                <c:pt idx="452">
                  <c:v>2.16E-9</c:v>
                </c:pt>
                <c:pt idx="453">
                  <c:v>3.0899999999999999E-9</c:v>
                </c:pt>
                <c:pt idx="454">
                  <c:v>2.2499999999999999E-9</c:v>
                </c:pt>
                <c:pt idx="455">
                  <c:v>2.8200000000000002E-9</c:v>
                </c:pt>
                <c:pt idx="456">
                  <c:v>2.3699999999999999E-9</c:v>
                </c:pt>
                <c:pt idx="457">
                  <c:v>2.52E-9</c:v>
                </c:pt>
                <c:pt idx="458">
                  <c:v>2.1000000000000002E-9</c:v>
                </c:pt>
                <c:pt idx="459">
                  <c:v>2.3400000000000002E-9</c:v>
                </c:pt>
                <c:pt idx="460">
                  <c:v>2.1000000000000002E-9</c:v>
                </c:pt>
                <c:pt idx="461">
                  <c:v>2.4899999999999999E-9</c:v>
                </c:pt>
                <c:pt idx="462">
                  <c:v>1.9500000000000001E-9</c:v>
                </c:pt>
                <c:pt idx="463">
                  <c:v>2.2200000000000002E-9</c:v>
                </c:pt>
                <c:pt idx="464">
                  <c:v>2.2499999999999999E-9</c:v>
                </c:pt>
                <c:pt idx="465">
                  <c:v>1.9500000000000001E-9</c:v>
                </c:pt>
                <c:pt idx="466">
                  <c:v>2.0700000000000001E-9</c:v>
                </c:pt>
                <c:pt idx="467">
                  <c:v>2.4899999999999999E-9</c:v>
                </c:pt>
                <c:pt idx="468">
                  <c:v>2.0099999999999999E-9</c:v>
                </c:pt>
                <c:pt idx="469">
                  <c:v>1.7100000000000001E-9</c:v>
                </c:pt>
                <c:pt idx="470">
                  <c:v>1.8899999999999999E-9</c:v>
                </c:pt>
                <c:pt idx="471">
                  <c:v>1.8300000000000001E-9</c:v>
                </c:pt>
                <c:pt idx="472">
                  <c:v>2.1299999999999999E-9</c:v>
                </c:pt>
                <c:pt idx="473">
                  <c:v>2.0700000000000001E-9</c:v>
                </c:pt>
                <c:pt idx="474">
                  <c:v>2.0700000000000001E-9</c:v>
                </c:pt>
                <c:pt idx="475">
                  <c:v>2.16E-9</c:v>
                </c:pt>
                <c:pt idx="476">
                  <c:v>1.9800000000000002E-9</c:v>
                </c:pt>
                <c:pt idx="477">
                  <c:v>2.28E-9</c:v>
                </c:pt>
                <c:pt idx="478">
                  <c:v>1.9500000000000001E-9</c:v>
                </c:pt>
                <c:pt idx="479">
                  <c:v>1.74E-9</c:v>
                </c:pt>
                <c:pt idx="480">
                  <c:v>1.7100000000000001E-9</c:v>
                </c:pt>
                <c:pt idx="481">
                  <c:v>1.5900000000000001E-9</c:v>
                </c:pt>
                <c:pt idx="482">
                  <c:v>2.1900000000000001E-9</c:v>
                </c:pt>
                <c:pt idx="483">
                  <c:v>1.7100000000000001E-9</c:v>
                </c:pt>
                <c:pt idx="484">
                  <c:v>2.0099999999999999E-9</c:v>
                </c:pt>
                <c:pt idx="485">
                  <c:v>1.92E-9</c:v>
                </c:pt>
                <c:pt idx="486">
                  <c:v>1.8E-9</c:v>
                </c:pt>
                <c:pt idx="487">
                  <c:v>1.7700000000000001E-9</c:v>
                </c:pt>
                <c:pt idx="488">
                  <c:v>1.8300000000000001E-9</c:v>
                </c:pt>
                <c:pt idx="489">
                  <c:v>1.62E-9</c:v>
                </c:pt>
                <c:pt idx="490">
                  <c:v>1.6500000000000001E-9</c:v>
                </c:pt>
                <c:pt idx="491">
                  <c:v>1.74E-9</c:v>
                </c:pt>
                <c:pt idx="492">
                  <c:v>1.4700000000000001E-9</c:v>
                </c:pt>
                <c:pt idx="493">
                  <c:v>1.2900000000000001E-9</c:v>
                </c:pt>
                <c:pt idx="494">
                  <c:v>1.6500000000000001E-9</c:v>
                </c:pt>
                <c:pt idx="495">
                  <c:v>1.56E-9</c:v>
                </c:pt>
                <c:pt idx="496">
                  <c:v>1.92E-9</c:v>
                </c:pt>
                <c:pt idx="497">
                  <c:v>1.8300000000000001E-9</c:v>
                </c:pt>
                <c:pt idx="498">
                  <c:v>1.1100000000000001E-9</c:v>
                </c:pt>
                <c:pt idx="499">
                  <c:v>1.4700000000000001E-9</c:v>
                </c:pt>
                <c:pt idx="500">
                  <c:v>1.4700000000000001E-9</c:v>
                </c:pt>
                <c:pt idx="501">
                  <c:v>1.5E-9</c:v>
                </c:pt>
                <c:pt idx="502">
                  <c:v>1.44E-9</c:v>
                </c:pt>
                <c:pt idx="503">
                  <c:v>1.62E-9</c:v>
                </c:pt>
                <c:pt idx="504">
                  <c:v>1.5E-9</c:v>
                </c:pt>
                <c:pt idx="505">
                  <c:v>1.32E-9</c:v>
                </c:pt>
                <c:pt idx="506">
                  <c:v>1.68E-9</c:v>
                </c:pt>
                <c:pt idx="507">
                  <c:v>1.44E-9</c:v>
                </c:pt>
                <c:pt idx="508">
                  <c:v>1.14E-9</c:v>
                </c:pt>
                <c:pt idx="509">
                  <c:v>1.2300000000000001E-9</c:v>
                </c:pt>
                <c:pt idx="510">
                  <c:v>1.7100000000000001E-9</c:v>
                </c:pt>
                <c:pt idx="511">
                  <c:v>1.26E-9</c:v>
                </c:pt>
                <c:pt idx="512">
                  <c:v>1.68E-9</c:v>
                </c:pt>
                <c:pt idx="513">
                  <c:v>1.5300000000000001E-9</c:v>
                </c:pt>
                <c:pt idx="514">
                  <c:v>1.1700000000000001E-9</c:v>
                </c:pt>
                <c:pt idx="515">
                  <c:v>1.26E-9</c:v>
                </c:pt>
                <c:pt idx="516">
                  <c:v>1.4100000000000001E-9</c:v>
                </c:pt>
                <c:pt idx="517">
                  <c:v>1.62E-9</c:v>
                </c:pt>
                <c:pt idx="518">
                  <c:v>1.3500000000000001E-9</c:v>
                </c:pt>
                <c:pt idx="519">
                  <c:v>1.3500000000000001E-9</c:v>
                </c:pt>
                <c:pt idx="520">
                  <c:v>1.5E-9</c:v>
                </c:pt>
                <c:pt idx="521">
                  <c:v>1.2300000000000001E-9</c:v>
                </c:pt>
                <c:pt idx="522">
                  <c:v>1.32E-9</c:v>
                </c:pt>
                <c:pt idx="523">
                  <c:v>1.08E-9</c:v>
                </c:pt>
                <c:pt idx="524">
                  <c:v>1.1700000000000001E-9</c:v>
                </c:pt>
                <c:pt idx="525">
                  <c:v>1.2300000000000001E-9</c:v>
                </c:pt>
                <c:pt idx="526">
                  <c:v>1.2900000000000001E-9</c:v>
                </c:pt>
                <c:pt idx="527">
                  <c:v>1.2900000000000001E-9</c:v>
                </c:pt>
                <c:pt idx="528">
                  <c:v>1.44E-9</c:v>
                </c:pt>
                <c:pt idx="529">
                  <c:v>1.38E-9</c:v>
                </c:pt>
                <c:pt idx="530">
                  <c:v>1.0500000000000001E-9</c:v>
                </c:pt>
                <c:pt idx="531">
                  <c:v>1.1100000000000001E-9</c:v>
                </c:pt>
                <c:pt idx="532">
                  <c:v>1.26E-9</c:v>
                </c:pt>
                <c:pt idx="533">
                  <c:v>1.0500000000000001E-9</c:v>
                </c:pt>
                <c:pt idx="534">
                  <c:v>1.44E-9</c:v>
                </c:pt>
                <c:pt idx="535">
                  <c:v>1.4100000000000001E-9</c:v>
                </c:pt>
                <c:pt idx="536">
                  <c:v>1.44E-9</c:v>
                </c:pt>
                <c:pt idx="537">
                  <c:v>1.2900000000000001E-9</c:v>
                </c:pt>
                <c:pt idx="538">
                  <c:v>1.44E-9</c:v>
                </c:pt>
                <c:pt idx="539">
                  <c:v>9.3099999999999999E-10</c:v>
                </c:pt>
                <c:pt idx="540">
                  <c:v>8.7099999999999999E-10</c:v>
                </c:pt>
                <c:pt idx="541">
                  <c:v>1.14E-9</c:v>
                </c:pt>
                <c:pt idx="542">
                  <c:v>1.08E-9</c:v>
                </c:pt>
                <c:pt idx="543">
                  <c:v>1.02E-9</c:v>
                </c:pt>
                <c:pt idx="544">
                  <c:v>8.4099999999999999E-10</c:v>
                </c:pt>
                <c:pt idx="545">
                  <c:v>1.3500000000000001E-9</c:v>
                </c:pt>
                <c:pt idx="546">
                  <c:v>1.26E-9</c:v>
                </c:pt>
                <c:pt idx="547">
                  <c:v>1.14E-9</c:v>
                </c:pt>
                <c:pt idx="548">
                  <c:v>1.2900000000000001E-9</c:v>
                </c:pt>
                <c:pt idx="549">
                  <c:v>1.08E-9</c:v>
                </c:pt>
                <c:pt idx="550">
                  <c:v>1.08E-9</c:v>
                </c:pt>
                <c:pt idx="551">
                  <c:v>9.0099999999999999E-10</c:v>
                </c:pt>
                <c:pt idx="552">
                  <c:v>9.0099999999999999E-10</c:v>
                </c:pt>
                <c:pt idx="553">
                  <c:v>9.9099999999999999E-10</c:v>
                </c:pt>
                <c:pt idx="554">
                  <c:v>1.0500000000000001E-9</c:v>
                </c:pt>
                <c:pt idx="555">
                  <c:v>1.08E-9</c:v>
                </c:pt>
                <c:pt idx="556">
                  <c:v>1.26E-9</c:v>
                </c:pt>
                <c:pt idx="557">
                  <c:v>1.0500000000000001E-9</c:v>
                </c:pt>
                <c:pt idx="558">
                  <c:v>8.4099999999999999E-10</c:v>
                </c:pt>
                <c:pt idx="559">
                  <c:v>9.9099999999999999E-10</c:v>
                </c:pt>
                <c:pt idx="560">
                  <c:v>9.6100000000000009E-10</c:v>
                </c:pt>
                <c:pt idx="561">
                  <c:v>1.2E-9</c:v>
                </c:pt>
                <c:pt idx="562">
                  <c:v>1.2E-9</c:v>
                </c:pt>
                <c:pt idx="563">
                  <c:v>9.0099999999999999E-10</c:v>
                </c:pt>
                <c:pt idx="564">
                  <c:v>9.6100000000000009E-10</c:v>
                </c:pt>
                <c:pt idx="565">
                  <c:v>6.6099999999999999E-10</c:v>
                </c:pt>
                <c:pt idx="566">
                  <c:v>1.2300000000000001E-9</c:v>
                </c:pt>
                <c:pt idx="567">
                  <c:v>8.4099999999999999E-10</c:v>
                </c:pt>
                <c:pt idx="568">
                  <c:v>8.4099999999999999E-10</c:v>
                </c:pt>
                <c:pt idx="569">
                  <c:v>7.8099999999999999E-10</c:v>
                </c:pt>
                <c:pt idx="570">
                  <c:v>7.8099999999999999E-10</c:v>
                </c:pt>
                <c:pt idx="571">
                  <c:v>1.08E-9</c:v>
                </c:pt>
                <c:pt idx="572">
                  <c:v>9.9099999999999999E-10</c:v>
                </c:pt>
                <c:pt idx="573">
                  <c:v>9.0099999999999999E-10</c:v>
                </c:pt>
                <c:pt idx="574">
                  <c:v>6.0099999999999999E-10</c:v>
                </c:pt>
                <c:pt idx="575">
                  <c:v>5.4099999999999999E-10</c:v>
                </c:pt>
                <c:pt idx="576">
                  <c:v>9.0099999999999999E-10</c:v>
                </c:pt>
                <c:pt idx="577">
                  <c:v>1.0500000000000001E-9</c:v>
                </c:pt>
                <c:pt idx="578">
                  <c:v>8.1099999999999999E-10</c:v>
                </c:pt>
                <c:pt idx="579">
                  <c:v>9.3099999999999999E-10</c:v>
                </c:pt>
                <c:pt idx="580">
                  <c:v>9.9099999999999999E-10</c:v>
                </c:pt>
                <c:pt idx="581">
                  <c:v>1.02E-9</c:v>
                </c:pt>
                <c:pt idx="582">
                  <c:v>8.7099999999999999E-10</c:v>
                </c:pt>
                <c:pt idx="583">
                  <c:v>9.0099999999999999E-10</c:v>
                </c:pt>
                <c:pt idx="584">
                  <c:v>6.9099999999999999E-10</c:v>
                </c:pt>
                <c:pt idx="585">
                  <c:v>8.1099999999999999E-10</c:v>
                </c:pt>
                <c:pt idx="586">
                  <c:v>9.0099999999999999E-10</c:v>
                </c:pt>
                <c:pt idx="587">
                  <c:v>1.0500000000000001E-9</c:v>
                </c:pt>
                <c:pt idx="588">
                  <c:v>1.02E-9</c:v>
                </c:pt>
                <c:pt idx="589">
                  <c:v>6.0099999999999999E-10</c:v>
                </c:pt>
                <c:pt idx="590">
                  <c:v>5.7099999999999999E-10</c:v>
                </c:pt>
                <c:pt idx="591">
                  <c:v>9.9099999999999999E-10</c:v>
                </c:pt>
                <c:pt idx="592">
                  <c:v>7.2099999999999999E-10</c:v>
                </c:pt>
                <c:pt idx="593">
                  <c:v>9.3099999999999999E-10</c:v>
                </c:pt>
                <c:pt idx="594">
                  <c:v>7.5099999999999999E-10</c:v>
                </c:pt>
                <c:pt idx="595">
                  <c:v>1.1700000000000001E-9</c:v>
                </c:pt>
                <c:pt idx="596">
                  <c:v>6.9099999999999999E-10</c:v>
                </c:pt>
                <c:pt idx="597">
                  <c:v>6.3099999999999999E-10</c:v>
                </c:pt>
                <c:pt idx="598">
                  <c:v>9.3099999999999999E-10</c:v>
                </c:pt>
                <c:pt idx="599">
                  <c:v>7.5099999999999999E-10</c:v>
                </c:pt>
                <c:pt idx="600">
                  <c:v>9.0099999999999999E-10</c:v>
                </c:pt>
                <c:pt idx="601">
                  <c:v>8.4099999999999999E-10</c:v>
                </c:pt>
                <c:pt idx="602">
                  <c:v>9.0099999999999999E-10</c:v>
                </c:pt>
                <c:pt idx="603">
                  <c:v>1.0500000000000001E-9</c:v>
                </c:pt>
                <c:pt idx="604">
                  <c:v>7.5099999999999999E-10</c:v>
                </c:pt>
                <c:pt idx="605">
                  <c:v>9.9099999999999999E-10</c:v>
                </c:pt>
                <c:pt idx="606">
                  <c:v>9.3099999999999999E-10</c:v>
                </c:pt>
                <c:pt idx="607">
                  <c:v>3.9E-10</c:v>
                </c:pt>
                <c:pt idx="608">
                  <c:v>9.6100000000000009E-10</c:v>
                </c:pt>
                <c:pt idx="609">
                  <c:v>7.5099999999999999E-10</c:v>
                </c:pt>
                <c:pt idx="610">
                  <c:v>8.1099999999999999E-10</c:v>
                </c:pt>
                <c:pt idx="611">
                  <c:v>7.2099999999999999E-10</c:v>
                </c:pt>
                <c:pt idx="612">
                  <c:v>6.0099999999999999E-10</c:v>
                </c:pt>
                <c:pt idx="613">
                  <c:v>8.7099999999999999E-10</c:v>
                </c:pt>
                <c:pt idx="614">
                  <c:v>6.6099999999999999E-10</c:v>
                </c:pt>
                <c:pt idx="615">
                  <c:v>8.7099999999999999E-10</c:v>
                </c:pt>
                <c:pt idx="616">
                  <c:v>8.1099999999999999E-10</c:v>
                </c:pt>
                <c:pt idx="617">
                  <c:v>6.9099999999999999E-10</c:v>
                </c:pt>
                <c:pt idx="618">
                  <c:v>6.3099999999999999E-10</c:v>
                </c:pt>
                <c:pt idx="619">
                  <c:v>7.5099999999999999E-10</c:v>
                </c:pt>
                <c:pt idx="620">
                  <c:v>8.7099999999999999E-10</c:v>
                </c:pt>
                <c:pt idx="621">
                  <c:v>9.3099999999999999E-10</c:v>
                </c:pt>
                <c:pt idx="622">
                  <c:v>6.9099999999999999E-10</c:v>
                </c:pt>
                <c:pt idx="623">
                  <c:v>1.02E-9</c:v>
                </c:pt>
                <c:pt idx="624">
                  <c:v>7.2099999999999999E-10</c:v>
                </c:pt>
                <c:pt idx="625">
                  <c:v>7.2099999999999999E-10</c:v>
                </c:pt>
                <c:pt idx="626">
                  <c:v>9.0099999999999999E-10</c:v>
                </c:pt>
                <c:pt idx="627">
                  <c:v>1.2300000000000001E-9</c:v>
                </c:pt>
                <c:pt idx="628">
                  <c:v>1.02E-9</c:v>
                </c:pt>
                <c:pt idx="629">
                  <c:v>7.8099999999999999E-10</c:v>
                </c:pt>
                <c:pt idx="630">
                  <c:v>9.9099999999999999E-10</c:v>
                </c:pt>
                <c:pt idx="631">
                  <c:v>9.3099999999999999E-10</c:v>
                </c:pt>
                <c:pt idx="632">
                  <c:v>8.7099999999999999E-10</c:v>
                </c:pt>
                <c:pt idx="633">
                  <c:v>6.9099999999999999E-10</c:v>
                </c:pt>
                <c:pt idx="634">
                  <c:v>9.9099999999999999E-10</c:v>
                </c:pt>
                <c:pt idx="635">
                  <c:v>8.1099999999999999E-10</c:v>
                </c:pt>
                <c:pt idx="636">
                  <c:v>7.2099999999999999E-10</c:v>
                </c:pt>
                <c:pt idx="637">
                  <c:v>5.7099999999999999E-10</c:v>
                </c:pt>
                <c:pt idx="638">
                  <c:v>8.1099999999999999E-10</c:v>
                </c:pt>
                <c:pt idx="639">
                  <c:v>8.7099999999999999E-10</c:v>
                </c:pt>
                <c:pt idx="640">
                  <c:v>6.6099999999999999E-10</c:v>
                </c:pt>
                <c:pt idx="641">
                  <c:v>8.1099999999999999E-10</c:v>
                </c:pt>
                <c:pt idx="642">
                  <c:v>6.9099999999999999E-10</c:v>
                </c:pt>
                <c:pt idx="643">
                  <c:v>5.4099999999999999E-10</c:v>
                </c:pt>
                <c:pt idx="644">
                  <c:v>6.3099999999999999E-10</c:v>
                </c:pt>
                <c:pt idx="645">
                  <c:v>1.02E-9</c:v>
                </c:pt>
                <c:pt idx="646">
                  <c:v>8.4099999999999999E-10</c:v>
                </c:pt>
                <c:pt idx="647">
                  <c:v>8.1099999999999999E-10</c:v>
                </c:pt>
                <c:pt idx="648">
                  <c:v>6.0099999999999999E-10</c:v>
                </c:pt>
                <c:pt idx="649">
                  <c:v>9.6100000000000009E-10</c:v>
                </c:pt>
                <c:pt idx="650">
                  <c:v>8.7099999999999999E-10</c:v>
                </c:pt>
                <c:pt idx="651">
                  <c:v>6.0099999999999999E-10</c:v>
                </c:pt>
                <c:pt idx="652">
                  <c:v>6.9099999999999999E-10</c:v>
                </c:pt>
                <c:pt idx="653">
                  <c:v>9.0099999999999999E-10</c:v>
                </c:pt>
                <c:pt idx="654">
                  <c:v>7.2099999999999999E-10</c:v>
                </c:pt>
                <c:pt idx="655">
                  <c:v>6.0099999999999999E-10</c:v>
                </c:pt>
                <c:pt idx="656">
                  <c:v>8.1099999999999999E-10</c:v>
                </c:pt>
                <c:pt idx="657">
                  <c:v>6.0099999999999999E-10</c:v>
                </c:pt>
                <c:pt idx="658">
                  <c:v>7.2099999999999999E-10</c:v>
                </c:pt>
                <c:pt idx="659">
                  <c:v>5.4099999999999999E-10</c:v>
                </c:pt>
                <c:pt idx="660">
                  <c:v>7.8099999999999999E-10</c:v>
                </c:pt>
                <c:pt idx="661">
                  <c:v>8.1099999999999999E-10</c:v>
                </c:pt>
                <c:pt idx="662">
                  <c:v>7.8099999999999999E-10</c:v>
                </c:pt>
                <c:pt idx="663">
                  <c:v>7.5099999999999999E-10</c:v>
                </c:pt>
                <c:pt idx="664">
                  <c:v>5.4099999999999999E-10</c:v>
                </c:pt>
                <c:pt idx="665">
                  <c:v>6.3099999999999999E-10</c:v>
                </c:pt>
                <c:pt idx="666">
                  <c:v>7.8099999999999999E-10</c:v>
                </c:pt>
                <c:pt idx="667">
                  <c:v>7.5099999999999999E-10</c:v>
                </c:pt>
                <c:pt idx="668">
                  <c:v>8.1099999999999999E-10</c:v>
                </c:pt>
                <c:pt idx="669">
                  <c:v>6.0099999999999999E-10</c:v>
                </c:pt>
                <c:pt idx="670">
                  <c:v>6.6099999999999999E-10</c:v>
                </c:pt>
                <c:pt idx="671">
                  <c:v>7.8099999999999999E-10</c:v>
                </c:pt>
                <c:pt idx="672">
                  <c:v>1.1100000000000001E-9</c:v>
                </c:pt>
                <c:pt idx="673">
                  <c:v>7.8099999999999999E-10</c:v>
                </c:pt>
                <c:pt idx="674">
                  <c:v>7.2099999999999999E-10</c:v>
                </c:pt>
                <c:pt idx="675">
                  <c:v>6.6099999999999999E-10</c:v>
                </c:pt>
                <c:pt idx="676">
                  <c:v>8.4099999999999999E-10</c:v>
                </c:pt>
                <c:pt idx="677">
                  <c:v>6.6099999999999999E-10</c:v>
                </c:pt>
                <c:pt idx="678">
                  <c:v>4.5E-10</c:v>
                </c:pt>
                <c:pt idx="679">
                  <c:v>5.1099999999999999E-10</c:v>
                </c:pt>
                <c:pt idx="680">
                  <c:v>6.3099999999999999E-10</c:v>
                </c:pt>
                <c:pt idx="681">
                  <c:v>5.1099999999999999E-10</c:v>
                </c:pt>
                <c:pt idx="682">
                  <c:v>3.9E-10</c:v>
                </c:pt>
                <c:pt idx="683">
                  <c:v>6.6099999999999999E-10</c:v>
                </c:pt>
                <c:pt idx="684">
                  <c:v>8.7099999999999999E-10</c:v>
                </c:pt>
                <c:pt idx="685">
                  <c:v>7.2099999999999999E-10</c:v>
                </c:pt>
                <c:pt idx="686">
                  <c:v>8.4099999999999999E-10</c:v>
                </c:pt>
                <c:pt idx="687">
                  <c:v>6.9099999999999999E-10</c:v>
                </c:pt>
                <c:pt idx="688">
                  <c:v>4.8099999999999999E-10</c:v>
                </c:pt>
                <c:pt idx="689">
                  <c:v>8.4099999999999999E-10</c:v>
                </c:pt>
                <c:pt idx="690">
                  <c:v>9.9099999999999999E-10</c:v>
                </c:pt>
                <c:pt idx="691">
                  <c:v>6.9099999999999999E-10</c:v>
                </c:pt>
                <c:pt idx="692">
                  <c:v>5.4099999999999999E-10</c:v>
                </c:pt>
                <c:pt idx="693">
                  <c:v>6.6099999999999999E-10</c:v>
                </c:pt>
                <c:pt idx="694">
                  <c:v>6.9099999999999999E-10</c:v>
                </c:pt>
                <c:pt idx="695">
                  <c:v>9.3099999999999999E-10</c:v>
                </c:pt>
                <c:pt idx="696">
                  <c:v>7.8099999999999999E-10</c:v>
                </c:pt>
                <c:pt idx="697">
                  <c:v>9.3099999999999999E-10</c:v>
                </c:pt>
                <c:pt idx="698">
                  <c:v>4.5E-10</c:v>
                </c:pt>
                <c:pt idx="699">
                  <c:v>8.7099999999999999E-10</c:v>
                </c:pt>
                <c:pt idx="700">
                  <c:v>5.1099999999999999E-10</c:v>
                </c:pt>
                <c:pt idx="701">
                  <c:v>7.2099999999999999E-10</c:v>
                </c:pt>
                <c:pt idx="702">
                  <c:v>6.9099999999999999E-10</c:v>
                </c:pt>
                <c:pt idx="703">
                  <c:v>6.3099999999999999E-10</c:v>
                </c:pt>
                <c:pt idx="704">
                  <c:v>5.7099999999999999E-10</c:v>
                </c:pt>
                <c:pt idx="705">
                  <c:v>6.3099999999999999E-10</c:v>
                </c:pt>
                <c:pt idx="706">
                  <c:v>6.6099999999999999E-10</c:v>
                </c:pt>
                <c:pt idx="707">
                  <c:v>8.1099999999999999E-10</c:v>
                </c:pt>
                <c:pt idx="708">
                  <c:v>7.2099999999999999E-10</c:v>
                </c:pt>
                <c:pt idx="709">
                  <c:v>8.4099999999999999E-10</c:v>
                </c:pt>
                <c:pt idx="710">
                  <c:v>5.1099999999999999E-10</c:v>
                </c:pt>
                <c:pt idx="711">
                  <c:v>7.2099999999999999E-10</c:v>
                </c:pt>
                <c:pt idx="712">
                  <c:v>5.4099999999999999E-10</c:v>
                </c:pt>
                <c:pt idx="713">
                  <c:v>5.4099999999999999E-10</c:v>
                </c:pt>
                <c:pt idx="714">
                  <c:v>7.5099999999999999E-10</c:v>
                </c:pt>
                <c:pt idx="715">
                  <c:v>7.5099999999999999E-10</c:v>
                </c:pt>
                <c:pt idx="716">
                  <c:v>7.2099999999999999E-10</c:v>
                </c:pt>
                <c:pt idx="717">
                  <c:v>6.3099999999999999E-10</c:v>
                </c:pt>
                <c:pt idx="718">
                  <c:v>8.4099999999999999E-10</c:v>
                </c:pt>
                <c:pt idx="719">
                  <c:v>6.0099999999999999E-10</c:v>
                </c:pt>
                <c:pt idx="720">
                  <c:v>6.0099999999999999E-10</c:v>
                </c:pt>
                <c:pt idx="721">
                  <c:v>6.0099999999999999E-10</c:v>
                </c:pt>
                <c:pt idx="722">
                  <c:v>4.8099999999999999E-10</c:v>
                </c:pt>
                <c:pt idx="723">
                  <c:v>6.6099999999999999E-10</c:v>
                </c:pt>
                <c:pt idx="724">
                  <c:v>5.4099999999999999E-10</c:v>
                </c:pt>
                <c:pt idx="725">
                  <c:v>6.0099999999999999E-10</c:v>
                </c:pt>
                <c:pt idx="726">
                  <c:v>6.3099999999999999E-10</c:v>
                </c:pt>
                <c:pt idx="727">
                  <c:v>5.4099999999999999E-10</c:v>
                </c:pt>
                <c:pt idx="728">
                  <c:v>4.8099999999999999E-10</c:v>
                </c:pt>
                <c:pt idx="729">
                  <c:v>7.5099999999999999E-10</c:v>
                </c:pt>
                <c:pt idx="730">
                  <c:v>2.4E-10</c:v>
                </c:pt>
                <c:pt idx="731">
                  <c:v>5.7099999999999999E-10</c:v>
                </c:pt>
                <c:pt idx="732">
                  <c:v>5.7099999999999999E-10</c:v>
                </c:pt>
                <c:pt idx="733">
                  <c:v>4.8099999999999999E-10</c:v>
                </c:pt>
                <c:pt idx="734">
                  <c:v>5.4099999999999999E-10</c:v>
                </c:pt>
                <c:pt idx="735">
                  <c:v>6.0099999999999999E-10</c:v>
                </c:pt>
                <c:pt idx="736">
                  <c:v>4.5E-10</c:v>
                </c:pt>
                <c:pt idx="737">
                  <c:v>5.4099999999999999E-10</c:v>
                </c:pt>
                <c:pt idx="738">
                  <c:v>5.1099999999999999E-10</c:v>
                </c:pt>
                <c:pt idx="739">
                  <c:v>6.0099999999999999E-10</c:v>
                </c:pt>
                <c:pt idx="740">
                  <c:v>5.1099999999999999E-10</c:v>
                </c:pt>
                <c:pt idx="741">
                  <c:v>4.8099999999999999E-10</c:v>
                </c:pt>
                <c:pt idx="742">
                  <c:v>6.6099999999999999E-10</c:v>
                </c:pt>
                <c:pt idx="743">
                  <c:v>6.9099999999999999E-10</c:v>
                </c:pt>
                <c:pt idx="744">
                  <c:v>6.0099999999999999E-10</c:v>
                </c:pt>
                <c:pt idx="745">
                  <c:v>6.0099999999999999E-10</c:v>
                </c:pt>
                <c:pt idx="746">
                  <c:v>3E-10</c:v>
                </c:pt>
                <c:pt idx="747">
                  <c:v>4.8099999999999999E-10</c:v>
                </c:pt>
                <c:pt idx="748">
                  <c:v>6.6099999999999999E-10</c:v>
                </c:pt>
                <c:pt idx="749">
                  <c:v>4.8099999999999999E-10</c:v>
                </c:pt>
                <c:pt idx="750">
                  <c:v>6.0099999999999999E-10</c:v>
                </c:pt>
                <c:pt idx="751">
                  <c:v>6.0099999999999999E-10</c:v>
                </c:pt>
                <c:pt idx="752">
                  <c:v>8.7099999999999999E-10</c:v>
                </c:pt>
                <c:pt idx="753">
                  <c:v>7.2099999999999999E-10</c:v>
                </c:pt>
                <c:pt idx="754">
                  <c:v>3.9E-10</c:v>
                </c:pt>
                <c:pt idx="755">
                  <c:v>6.0099999999999999E-10</c:v>
                </c:pt>
                <c:pt idx="756">
                  <c:v>6.6099999999999999E-10</c:v>
                </c:pt>
                <c:pt idx="757">
                  <c:v>6.3099999999999999E-10</c:v>
                </c:pt>
                <c:pt idx="758">
                  <c:v>5.7099999999999999E-10</c:v>
                </c:pt>
                <c:pt idx="759">
                  <c:v>7.2099999999999999E-10</c:v>
                </c:pt>
                <c:pt idx="760">
                  <c:v>7.5099999999999999E-10</c:v>
                </c:pt>
                <c:pt idx="761">
                  <c:v>6.6099999999999999E-10</c:v>
                </c:pt>
                <c:pt idx="762">
                  <c:v>6.6099999999999999E-10</c:v>
                </c:pt>
                <c:pt idx="763">
                  <c:v>5.7099999999999999E-10</c:v>
                </c:pt>
                <c:pt idx="764">
                  <c:v>5.4099999999999999E-10</c:v>
                </c:pt>
                <c:pt idx="765">
                  <c:v>5.4099999999999999E-10</c:v>
                </c:pt>
                <c:pt idx="766">
                  <c:v>9.0099999999999999E-10</c:v>
                </c:pt>
                <c:pt idx="767">
                  <c:v>6.0099999999999999E-10</c:v>
                </c:pt>
                <c:pt idx="768">
                  <c:v>3.9E-10</c:v>
                </c:pt>
                <c:pt idx="769">
                  <c:v>6.9099999999999999E-10</c:v>
                </c:pt>
                <c:pt idx="770">
                  <c:v>6.6099999999999999E-10</c:v>
                </c:pt>
                <c:pt idx="771">
                  <c:v>4.5E-10</c:v>
                </c:pt>
                <c:pt idx="772">
                  <c:v>6.9099999999999999E-10</c:v>
                </c:pt>
                <c:pt idx="773">
                  <c:v>6.9099999999999999E-10</c:v>
                </c:pt>
                <c:pt idx="774">
                  <c:v>6.3099999999999999E-10</c:v>
                </c:pt>
                <c:pt idx="775">
                  <c:v>6.6099999999999999E-10</c:v>
                </c:pt>
                <c:pt idx="776">
                  <c:v>6.0099999999999999E-10</c:v>
                </c:pt>
                <c:pt idx="777">
                  <c:v>4.5E-10</c:v>
                </c:pt>
                <c:pt idx="778">
                  <c:v>5.1099999999999999E-10</c:v>
                </c:pt>
                <c:pt idx="779">
                  <c:v>3.3E-10</c:v>
                </c:pt>
                <c:pt idx="780">
                  <c:v>6.0099999999999999E-10</c:v>
                </c:pt>
                <c:pt idx="781">
                  <c:v>7.5099999999999999E-10</c:v>
                </c:pt>
                <c:pt idx="782">
                  <c:v>3.3E-10</c:v>
                </c:pt>
                <c:pt idx="783">
                  <c:v>5.1099999999999999E-10</c:v>
                </c:pt>
                <c:pt idx="784">
                  <c:v>5.1099999999999999E-10</c:v>
                </c:pt>
                <c:pt idx="785">
                  <c:v>3.6E-10</c:v>
                </c:pt>
                <c:pt idx="786">
                  <c:v>5.4099999999999999E-10</c:v>
                </c:pt>
                <c:pt idx="787">
                  <c:v>7.2099999999999999E-10</c:v>
                </c:pt>
                <c:pt idx="788">
                  <c:v>6.3099999999999999E-10</c:v>
                </c:pt>
                <c:pt idx="789">
                  <c:v>5.7099999999999999E-10</c:v>
                </c:pt>
                <c:pt idx="790">
                  <c:v>7.8099999999999999E-10</c:v>
                </c:pt>
                <c:pt idx="791">
                  <c:v>9.6100000000000009E-10</c:v>
                </c:pt>
                <c:pt idx="792">
                  <c:v>4.5E-10</c:v>
                </c:pt>
                <c:pt idx="793">
                  <c:v>5.4099999999999999E-10</c:v>
                </c:pt>
                <c:pt idx="794">
                  <c:v>3.9E-10</c:v>
                </c:pt>
                <c:pt idx="795">
                  <c:v>5.7099999999999999E-10</c:v>
                </c:pt>
                <c:pt idx="796">
                  <c:v>4.2E-10</c:v>
                </c:pt>
                <c:pt idx="797">
                  <c:v>4.8099999999999999E-10</c:v>
                </c:pt>
                <c:pt idx="798">
                  <c:v>5.7099999999999999E-10</c:v>
                </c:pt>
                <c:pt idx="799">
                  <c:v>5.1099999999999999E-10</c:v>
                </c:pt>
                <c:pt idx="800">
                  <c:v>5.7099999999999999E-10</c:v>
                </c:pt>
                <c:pt idx="801">
                  <c:v>5.1099999999999999E-10</c:v>
                </c:pt>
                <c:pt idx="802">
                  <c:v>5.1099999999999999E-10</c:v>
                </c:pt>
                <c:pt idx="803">
                  <c:v>5.7099999999999999E-10</c:v>
                </c:pt>
                <c:pt idx="804">
                  <c:v>4.8099999999999999E-10</c:v>
                </c:pt>
                <c:pt idx="805">
                  <c:v>4.8099999999999999E-10</c:v>
                </c:pt>
                <c:pt idx="806">
                  <c:v>4.5E-10</c:v>
                </c:pt>
                <c:pt idx="807">
                  <c:v>6.6099999999999999E-10</c:v>
                </c:pt>
                <c:pt idx="808">
                  <c:v>5.7099999999999999E-10</c:v>
                </c:pt>
                <c:pt idx="809">
                  <c:v>5.1099999999999999E-10</c:v>
                </c:pt>
                <c:pt idx="810">
                  <c:v>4.5E-10</c:v>
                </c:pt>
                <c:pt idx="811">
                  <c:v>6.0099999999999999E-10</c:v>
                </c:pt>
                <c:pt idx="812">
                  <c:v>4.8099999999999999E-10</c:v>
                </c:pt>
                <c:pt idx="813">
                  <c:v>5.4099999999999999E-10</c:v>
                </c:pt>
                <c:pt idx="814">
                  <c:v>6.0099999999999999E-10</c:v>
                </c:pt>
                <c:pt idx="815">
                  <c:v>6.3099999999999999E-10</c:v>
                </c:pt>
                <c:pt idx="816">
                  <c:v>5.1099999999999999E-10</c:v>
                </c:pt>
                <c:pt idx="817">
                  <c:v>7.8099999999999999E-10</c:v>
                </c:pt>
                <c:pt idx="818">
                  <c:v>4.2E-10</c:v>
                </c:pt>
                <c:pt idx="819">
                  <c:v>5.1099999999999999E-10</c:v>
                </c:pt>
                <c:pt idx="820">
                  <c:v>4.5E-10</c:v>
                </c:pt>
                <c:pt idx="821">
                  <c:v>7.2099999999999999E-10</c:v>
                </c:pt>
                <c:pt idx="822">
                  <c:v>8.4099999999999999E-10</c:v>
                </c:pt>
                <c:pt idx="823">
                  <c:v>5.1099999999999999E-10</c:v>
                </c:pt>
                <c:pt idx="824">
                  <c:v>3.3E-10</c:v>
                </c:pt>
                <c:pt idx="825">
                  <c:v>2.7E-10</c:v>
                </c:pt>
                <c:pt idx="826">
                  <c:v>4.2E-10</c:v>
                </c:pt>
                <c:pt idx="827">
                  <c:v>5.7099999999999999E-10</c:v>
                </c:pt>
                <c:pt idx="828">
                  <c:v>4.5E-10</c:v>
                </c:pt>
                <c:pt idx="829">
                  <c:v>5.1099999999999999E-10</c:v>
                </c:pt>
                <c:pt idx="830">
                  <c:v>6.6099999999999999E-10</c:v>
                </c:pt>
                <c:pt idx="831">
                  <c:v>3.9E-10</c:v>
                </c:pt>
                <c:pt idx="832">
                  <c:v>8.1099999999999999E-10</c:v>
                </c:pt>
                <c:pt idx="833">
                  <c:v>4.8099999999999999E-10</c:v>
                </c:pt>
                <c:pt idx="834">
                  <c:v>8.1099999999999999E-10</c:v>
                </c:pt>
                <c:pt idx="835">
                  <c:v>4.8099999999999999E-10</c:v>
                </c:pt>
                <c:pt idx="836">
                  <c:v>6.3099999999999999E-10</c:v>
                </c:pt>
                <c:pt idx="837">
                  <c:v>4.8099999999999999E-10</c:v>
                </c:pt>
                <c:pt idx="838">
                  <c:v>6.9099999999999999E-10</c:v>
                </c:pt>
                <c:pt idx="839">
                  <c:v>6.0099999999999999E-10</c:v>
                </c:pt>
                <c:pt idx="840">
                  <c:v>6.3099999999999999E-10</c:v>
                </c:pt>
                <c:pt idx="841">
                  <c:v>7.8099999999999999E-10</c:v>
                </c:pt>
                <c:pt idx="842">
                  <c:v>6.0099999999999999E-10</c:v>
                </c:pt>
                <c:pt idx="843">
                  <c:v>3.9E-10</c:v>
                </c:pt>
                <c:pt idx="844">
                  <c:v>6.3099999999999999E-10</c:v>
                </c:pt>
                <c:pt idx="845">
                  <c:v>7.2099999999999999E-10</c:v>
                </c:pt>
                <c:pt idx="846">
                  <c:v>6.9099999999999999E-10</c:v>
                </c:pt>
                <c:pt idx="847">
                  <c:v>5.7099999999999999E-10</c:v>
                </c:pt>
                <c:pt idx="848">
                  <c:v>5.7099999999999999E-10</c:v>
                </c:pt>
                <c:pt idx="849">
                  <c:v>7.8099999999999999E-10</c:v>
                </c:pt>
                <c:pt idx="850">
                  <c:v>7.5099999999999999E-10</c:v>
                </c:pt>
                <c:pt idx="851">
                  <c:v>4.2E-10</c:v>
                </c:pt>
                <c:pt idx="852">
                  <c:v>7.8099999999999999E-10</c:v>
                </c:pt>
                <c:pt idx="853">
                  <c:v>5.7099999999999999E-10</c:v>
                </c:pt>
                <c:pt idx="854">
                  <c:v>4.5E-10</c:v>
                </c:pt>
                <c:pt idx="855">
                  <c:v>7.5099999999999999E-10</c:v>
                </c:pt>
                <c:pt idx="856">
                  <c:v>3.6E-10</c:v>
                </c:pt>
                <c:pt idx="857">
                  <c:v>3.3E-10</c:v>
                </c:pt>
                <c:pt idx="858">
                  <c:v>5.4099999999999999E-10</c:v>
                </c:pt>
                <c:pt idx="859">
                  <c:v>7.8099999999999999E-10</c:v>
                </c:pt>
                <c:pt idx="860">
                  <c:v>6.3099999999999999E-10</c:v>
                </c:pt>
                <c:pt idx="861">
                  <c:v>6.3099999999999999E-10</c:v>
                </c:pt>
                <c:pt idx="862">
                  <c:v>6.0099999999999999E-10</c:v>
                </c:pt>
                <c:pt idx="863">
                  <c:v>7.8099999999999999E-10</c:v>
                </c:pt>
                <c:pt idx="864">
                  <c:v>5.1099999999999999E-10</c:v>
                </c:pt>
                <c:pt idx="865">
                  <c:v>5.1099999999999999E-10</c:v>
                </c:pt>
                <c:pt idx="866">
                  <c:v>5.7099999999999999E-10</c:v>
                </c:pt>
                <c:pt idx="867">
                  <c:v>4.8099999999999999E-10</c:v>
                </c:pt>
                <c:pt idx="868">
                  <c:v>3.9E-10</c:v>
                </c:pt>
                <c:pt idx="869">
                  <c:v>5.4099999999999999E-10</c:v>
                </c:pt>
                <c:pt idx="870">
                  <c:v>6.9099999999999999E-10</c:v>
                </c:pt>
                <c:pt idx="871">
                  <c:v>4.8099999999999999E-10</c:v>
                </c:pt>
                <c:pt idx="872">
                  <c:v>6.9099999999999999E-10</c:v>
                </c:pt>
                <c:pt idx="873">
                  <c:v>6.6099999999999999E-10</c:v>
                </c:pt>
                <c:pt idx="874">
                  <c:v>5.1099999999999999E-10</c:v>
                </c:pt>
                <c:pt idx="875">
                  <c:v>6.3099999999999999E-10</c:v>
                </c:pt>
                <c:pt idx="876">
                  <c:v>3.9E-10</c:v>
                </c:pt>
                <c:pt idx="877">
                  <c:v>3E-10</c:v>
                </c:pt>
                <c:pt idx="878">
                  <c:v>5.7099999999999999E-10</c:v>
                </c:pt>
                <c:pt idx="879">
                  <c:v>5.7099999999999999E-10</c:v>
                </c:pt>
                <c:pt idx="880">
                  <c:v>5.7099999999999999E-10</c:v>
                </c:pt>
                <c:pt idx="881">
                  <c:v>5.4099999999999999E-10</c:v>
                </c:pt>
                <c:pt idx="882">
                  <c:v>6.6099999999999999E-10</c:v>
                </c:pt>
                <c:pt idx="883">
                  <c:v>8.1099999999999999E-10</c:v>
                </c:pt>
                <c:pt idx="884">
                  <c:v>8.7099999999999999E-10</c:v>
                </c:pt>
                <c:pt idx="885">
                  <c:v>3.9E-10</c:v>
                </c:pt>
                <c:pt idx="886">
                  <c:v>6.3099999999999999E-10</c:v>
                </c:pt>
                <c:pt idx="887">
                  <c:v>3.6E-10</c:v>
                </c:pt>
                <c:pt idx="888">
                  <c:v>4.8099999999999999E-10</c:v>
                </c:pt>
                <c:pt idx="889">
                  <c:v>7.8099999999999999E-10</c:v>
                </c:pt>
                <c:pt idx="890">
                  <c:v>8.4099999999999999E-10</c:v>
                </c:pt>
                <c:pt idx="891">
                  <c:v>3.9E-10</c:v>
                </c:pt>
                <c:pt idx="892">
                  <c:v>4.8099999999999999E-10</c:v>
                </c:pt>
                <c:pt idx="893">
                  <c:v>4.5E-10</c:v>
                </c:pt>
                <c:pt idx="894">
                  <c:v>5.4099999999999999E-10</c:v>
                </c:pt>
                <c:pt idx="895">
                  <c:v>3E-10</c:v>
                </c:pt>
                <c:pt idx="896">
                  <c:v>4.5E-10</c:v>
                </c:pt>
                <c:pt idx="897">
                  <c:v>6.3099999999999999E-10</c:v>
                </c:pt>
                <c:pt idx="898">
                  <c:v>7.8099999999999999E-10</c:v>
                </c:pt>
                <c:pt idx="899">
                  <c:v>6.3099999999999999E-10</c:v>
                </c:pt>
                <c:pt idx="900">
                  <c:v>7.8099999999999999E-10</c:v>
                </c:pt>
                <c:pt idx="901">
                  <c:v>4.5E-10</c:v>
                </c:pt>
                <c:pt idx="902">
                  <c:v>6.0099999999999999E-10</c:v>
                </c:pt>
                <c:pt idx="903">
                  <c:v>4.2E-10</c:v>
                </c:pt>
                <c:pt idx="904">
                  <c:v>8.1099999999999999E-10</c:v>
                </c:pt>
                <c:pt idx="905">
                  <c:v>5.7099999999999999E-10</c:v>
                </c:pt>
                <c:pt idx="906">
                  <c:v>6.9099999999999999E-10</c:v>
                </c:pt>
                <c:pt idx="907">
                  <c:v>6.0099999999999999E-10</c:v>
                </c:pt>
                <c:pt idx="908">
                  <c:v>5.7099999999999999E-10</c:v>
                </c:pt>
                <c:pt idx="909">
                  <c:v>5.7099999999999999E-10</c:v>
                </c:pt>
                <c:pt idx="910">
                  <c:v>4.8099999999999999E-10</c:v>
                </c:pt>
                <c:pt idx="911">
                  <c:v>3.9E-10</c:v>
                </c:pt>
                <c:pt idx="912">
                  <c:v>3.9E-10</c:v>
                </c:pt>
                <c:pt idx="913">
                  <c:v>6.0099999999999999E-10</c:v>
                </c:pt>
                <c:pt idx="914">
                  <c:v>7.5099999999999999E-10</c:v>
                </c:pt>
                <c:pt idx="915">
                  <c:v>5.4099999999999999E-10</c:v>
                </c:pt>
                <c:pt idx="916">
                  <c:v>7.5099999999999999E-10</c:v>
                </c:pt>
                <c:pt idx="917">
                  <c:v>4.5E-10</c:v>
                </c:pt>
                <c:pt idx="918">
                  <c:v>3.9E-10</c:v>
                </c:pt>
                <c:pt idx="919">
                  <c:v>5.7099999999999999E-10</c:v>
                </c:pt>
                <c:pt idx="920">
                  <c:v>6.0099999999999999E-10</c:v>
                </c:pt>
                <c:pt idx="921">
                  <c:v>5.7099999999999999E-10</c:v>
                </c:pt>
                <c:pt idx="922">
                  <c:v>6.0099999999999999E-10</c:v>
                </c:pt>
                <c:pt idx="923">
                  <c:v>1.0500000000000001E-9</c:v>
                </c:pt>
                <c:pt idx="924">
                  <c:v>4.8099999999999999E-10</c:v>
                </c:pt>
                <c:pt idx="925">
                  <c:v>5.1099999999999999E-10</c:v>
                </c:pt>
                <c:pt idx="926">
                  <c:v>4.2E-10</c:v>
                </c:pt>
                <c:pt idx="927">
                  <c:v>6.0099999999999999E-10</c:v>
                </c:pt>
                <c:pt idx="928">
                  <c:v>5.1099999999999999E-10</c:v>
                </c:pt>
                <c:pt idx="929">
                  <c:v>3.6E-10</c:v>
                </c:pt>
                <c:pt idx="930">
                  <c:v>4.5E-10</c:v>
                </c:pt>
                <c:pt idx="931">
                  <c:v>5.4099999999999999E-10</c:v>
                </c:pt>
                <c:pt idx="932">
                  <c:v>5.1099999999999999E-10</c:v>
                </c:pt>
                <c:pt idx="933">
                  <c:v>8.1099999999999999E-10</c:v>
                </c:pt>
                <c:pt idx="934">
                  <c:v>4.2E-10</c:v>
                </c:pt>
                <c:pt idx="935">
                  <c:v>7.8099999999999999E-10</c:v>
                </c:pt>
                <c:pt idx="936">
                  <c:v>4.8099999999999999E-10</c:v>
                </c:pt>
                <c:pt idx="937">
                  <c:v>4.8099999999999999E-10</c:v>
                </c:pt>
                <c:pt idx="938">
                  <c:v>6.6099999999999999E-10</c:v>
                </c:pt>
                <c:pt idx="939">
                  <c:v>4.2E-10</c:v>
                </c:pt>
                <c:pt idx="940">
                  <c:v>6.3099999999999999E-10</c:v>
                </c:pt>
                <c:pt idx="941">
                  <c:v>4.2E-10</c:v>
                </c:pt>
                <c:pt idx="942">
                  <c:v>6.0099999999999999E-10</c:v>
                </c:pt>
                <c:pt idx="943">
                  <c:v>6.0099999999999999E-10</c:v>
                </c:pt>
                <c:pt idx="944">
                  <c:v>9.0099999999999999E-10</c:v>
                </c:pt>
                <c:pt idx="945">
                  <c:v>7.8099999999999999E-10</c:v>
                </c:pt>
                <c:pt idx="946">
                  <c:v>6.3099999999999999E-10</c:v>
                </c:pt>
                <c:pt idx="947">
                  <c:v>5.4099999999999999E-10</c:v>
                </c:pt>
                <c:pt idx="948">
                  <c:v>6.0099999999999999E-10</c:v>
                </c:pt>
                <c:pt idx="949">
                  <c:v>6.6099999999999999E-10</c:v>
                </c:pt>
                <c:pt idx="950">
                  <c:v>4.8099999999999999E-10</c:v>
                </c:pt>
                <c:pt idx="951">
                  <c:v>4.8099999999999999E-10</c:v>
                </c:pt>
                <c:pt idx="952">
                  <c:v>3.3E-10</c:v>
                </c:pt>
                <c:pt idx="953">
                  <c:v>6.6099999999999999E-10</c:v>
                </c:pt>
                <c:pt idx="954">
                  <c:v>4.5E-10</c:v>
                </c:pt>
                <c:pt idx="955">
                  <c:v>5.1099999999999999E-10</c:v>
                </c:pt>
                <c:pt idx="956">
                  <c:v>4.8099999999999999E-10</c:v>
                </c:pt>
                <c:pt idx="957">
                  <c:v>4.2E-10</c:v>
                </c:pt>
                <c:pt idx="958">
                  <c:v>5.7099999999999999E-10</c:v>
                </c:pt>
                <c:pt idx="959">
                  <c:v>6.9099999999999999E-10</c:v>
                </c:pt>
                <c:pt idx="960">
                  <c:v>4.8099999999999999E-10</c:v>
                </c:pt>
                <c:pt idx="961">
                  <c:v>3.9E-10</c:v>
                </c:pt>
                <c:pt idx="962">
                  <c:v>6.6099999999999999E-10</c:v>
                </c:pt>
                <c:pt idx="963">
                  <c:v>9.3099999999999999E-10</c:v>
                </c:pt>
                <c:pt idx="964">
                  <c:v>3.9E-10</c:v>
                </c:pt>
                <c:pt idx="965">
                  <c:v>6.6099999999999999E-10</c:v>
                </c:pt>
                <c:pt idx="966">
                  <c:v>5.7099999999999999E-10</c:v>
                </c:pt>
                <c:pt idx="967">
                  <c:v>6.3099999999999999E-10</c:v>
                </c:pt>
                <c:pt idx="968">
                  <c:v>3.9E-10</c:v>
                </c:pt>
                <c:pt idx="969">
                  <c:v>6.0099999999999999E-10</c:v>
                </c:pt>
                <c:pt idx="970">
                  <c:v>8.1099999999999999E-10</c:v>
                </c:pt>
                <c:pt idx="971">
                  <c:v>6.6099999999999999E-10</c:v>
                </c:pt>
                <c:pt idx="972">
                  <c:v>4.5E-10</c:v>
                </c:pt>
                <c:pt idx="973">
                  <c:v>3.9E-10</c:v>
                </c:pt>
                <c:pt idx="974">
                  <c:v>5.1099999999999999E-10</c:v>
                </c:pt>
                <c:pt idx="975">
                  <c:v>6.6099999999999999E-10</c:v>
                </c:pt>
                <c:pt idx="976">
                  <c:v>5.1099999999999999E-10</c:v>
                </c:pt>
                <c:pt idx="977">
                  <c:v>6.9099999999999999E-10</c:v>
                </c:pt>
                <c:pt idx="978">
                  <c:v>8.1099999999999999E-10</c:v>
                </c:pt>
                <c:pt idx="979">
                  <c:v>7.2099999999999999E-10</c:v>
                </c:pt>
                <c:pt idx="980">
                  <c:v>5.4099999999999999E-10</c:v>
                </c:pt>
                <c:pt idx="981">
                  <c:v>5.7099999999999999E-10</c:v>
                </c:pt>
                <c:pt idx="982">
                  <c:v>5.4099999999999999E-10</c:v>
                </c:pt>
                <c:pt idx="983">
                  <c:v>6.9099999999999999E-10</c:v>
                </c:pt>
                <c:pt idx="984">
                  <c:v>2.7E-10</c:v>
                </c:pt>
                <c:pt idx="985">
                  <c:v>6.0099999999999999E-10</c:v>
                </c:pt>
                <c:pt idx="986">
                  <c:v>6.9099999999999999E-10</c:v>
                </c:pt>
                <c:pt idx="987">
                  <c:v>7.2099999999999999E-10</c:v>
                </c:pt>
                <c:pt idx="988">
                  <c:v>7.2099999999999999E-10</c:v>
                </c:pt>
                <c:pt idx="989">
                  <c:v>5.7099999999999999E-10</c:v>
                </c:pt>
                <c:pt idx="990">
                  <c:v>4.2E-10</c:v>
                </c:pt>
                <c:pt idx="991">
                  <c:v>3.9E-10</c:v>
                </c:pt>
                <c:pt idx="992">
                  <c:v>8.4099999999999999E-10</c:v>
                </c:pt>
                <c:pt idx="993">
                  <c:v>5.1099999999999999E-10</c:v>
                </c:pt>
                <c:pt idx="994">
                  <c:v>4.2E-10</c:v>
                </c:pt>
                <c:pt idx="995">
                  <c:v>6.3099999999999999E-10</c:v>
                </c:pt>
                <c:pt idx="996">
                  <c:v>6.0099999999999999E-10</c:v>
                </c:pt>
                <c:pt idx="997">
                  <c:v>7.8099999999999999E-10</c:v>
                </c:pt>
                <c:pt idx="998">
                  <c:v>6.0099999999999999E-10</c:v>
                </c:pt>
                <c:pt idx="999">
                  <c:v>3E-10</c:v>
                </c:pt>
                <c:pt idx="1000">
                  <c:v>6.0099999999999999E-10</c:v>
                </c:pt>
                <c:pt idx="1001">
                  <c:v>6.9099999999999999E-10</c:v>
                </c:pt>
                <c:pt idx="1002">
                  <c:v>6.3099999999999999E-10</c:v>
                </c:pt>
                <c:pt idx="1003">
                  <c:v>4.8099999999999999E-10</c:v>
                </c:pt>
                <c:pt idx="1004">
                  <c:v>5.1099999999999999E-10</c:v>
                </c:pt>
                <c:pt idx="1005">
                  <c:v>6.3099999999999999E-10</c:v>
                </c:pt>
                <c:pt idx="1006">
                  <c:v>4.8099999999999999E-10</c:v>
                </c:pt>
                <c:pt idx="1007">
                  <c:v>4.8099999999999999E-10</c:v>
                </c:pt>
                <c:pt idx="1008">
                  <c:v>7.8099999999999999E-10</c:v>
                </c:pt>
                <c:pt idx="1009">
                  <c:v>5.7099999999999999E-10</c:v>
                </c:pt>
                <c:pt idx="1010">
                  <c:v>3.3E-10</c:v>
                </c:pt>
                <c:pt idx="1011">
                  <c:v>5.4099999999999999E-10</c:v>
                </c:pt>
                <c:pt idx="1012">
                  <c:v>5.1099999999999999E-10</c:v>
                </c:pt>
                <c:pt idx="1013">
                  <c:v>8.7099999999999999E-10</c:v>
                </c:pt>
                <c:pt idx="1014">
                  <c:v>6.0099999999999999E-10</c:v>
                </c:pt>
                <c:pt idx="1015">
                  <c:v>5.4099999999999999E-10</c:v>
                </c:pt>
                <c:pt idx="1016">
                  <c:v>6.0099999999999999E-10</c:v>
                </c:pt>
                <c:pt idx="1017">
                  <c:v>4.2E-10</c:v>
                </c:pt>
                <c:pt idx="1018">
                  <c:v>6.3099999999999999E-10</c:v>
                </c:pt>
                <c:pt idx="1019">
                  <c:v>3.9E-10</c:v>
                </c:pt>
                <c:pt idx="1020">
                  <c:v>7.5099999999999999E-10</c:v>
                </c:pt>
                <c:pt idx="1021">
                  <c:v>4.5E-10</c:v>
                </c:pt>
                <c:pt idx="1022">
                  <c:v>6.3099999999999999E-10</c:v>
                </c:pt>
                <c:pt idx="1023">
                  <c:v>6.0099999999999999E-10</c:v>
                </c:pt>
                <c:pt idx="1024">
                  <c:v>3.9E-10</c:v>
                </c:pt>
                <c:pt idx="1025">
                  <c:v>6.3099999999999999E-10</c:v>
                </c:pt>
                <c:pt idx="1026">
                  <c:v>4.5E-10</c:v>
                </c:pt>
                <c:pt idx="1027">
                  <c:v>5.7099999999999999E-10</c:v>
                </c:pt>
                <c:pt idx="1028">
                  <c:v>4.8099999999999999E-10</c:v>
                </c:pt>
                <c:pt idx="1029">
                  <c:v>8.7099999999999999E-10</c:v>
                </c:pt>
                <c:pt idx="1030">
                  <c:v>4.5E-10</c:v>
                </c:pt>
                <c:pt idx="1031">
                  <c:v>6.0099999999999999E-10</c:v>
                </c:pt>
                <c:pt idx="1032">
                  <c:v>4.5E-10</c:v>
                </c:pt>
                <c:pt idx="1033">
                  <c:v>6.0099999999999999E-10</c:v>
                </c:pt>
                <c:pt idx="1034">
                  <c:v>6.6099999999999999E-10</c:v>
                </c:pt>
                <c:pt idx="1035">
                  <c:v>6.9099999999999999E-10</c:v>
                </c:pt>
                <c:pt idx="1036">
                  <c:v>4.8099999999999999E-10</c:v>
                </c:pt>
                <c:pt idx="1037">
                  <c:v>6.3099999999999999E-10</c:v>
                </c:pt>
                <c:pt idx="1038">
                  <c:v>7.2099999999999999E-10</c:v>
                </c:pt>
                <c:pt idx="1039">
                  <c:v>6.0099999999999999E-10</c:v>
                </c:pt>
                <c:pt idx="1040">
                  <c:v>7.2099999999999999E-10</c:v>
                </c:pt>
                <c:pt idx="1041">
                  <c:v>5.7099999999999999E-10</c:v>
                </c:pt>
                <c:pt idx="1042">
                  <c:v>5.7099999999999999E-10</c:v>
                </c:pt>
                <c:pt idx="1043">
                  <c:v>5.7099999999999999E-10</c:v>
                </c:pt>
                <c:pt idx="1044">
                  <c:v>5.4099999999999999E-10</c:v>
                </c:pt>
                <c:pt idx="1045">
                  <c:v>3.6E-10</c:v>
                </c:pt>
                <c:pt idx="1046">
                  <c:v>4.2E-10</c:v>
                </c:pt>
                <c:pt idx="1047">
                  <c:v>6.6099999999999999E-10</c:v>
                </c:pt>
                <c:pt idx="1048">
                  <c:v>3.9E-10</c:v>
                </c:pt>
                <c:pt idx="1049">
                  <c:v>6.6099999999999999E-10</c:v>
                </c:pt>
                <c:pt idx="1050">
                  <c:v>5.1099999999999999E-10</c:v>
                </c:pt>
                <c:pt idx="1051">
                  <c:v>3.6E-10</c:v>
                </c:pt>
                <c:pt idx="1052">
                  <c:v>6.0099999999999999E-10</c:v>
                </c:pt>
                <c:pt idx="1053">
                  <c:v>4.8099999999999999E-10</c:v>
                </c:pt>
                <c:pt idx="1054">
                  <c:v>3.9E-10</c:v>
                </c:pt>
                <c:pt idx="1055">
                  <c:v>6.0099999999999999E-10</c:v>
                </c:pt>
                <c:pt idx="1056">
                  <c:v>7.5099999999999999E-10</c:v>
                </c:pt>
                <c:pt idx="1057">
                  <c:v>5.4099999999999999E-10</c:v>
                </c:pt>
                <c:pt idx="1058">
                  <c:v>4.5E-10</c:v>
                </c:pt>
                <c:pt idx="1059">
                  <c:v>7.2099999999999999E-10</c:v>
                </c:pt>
                <c:pt idx="1060">
                  <c:v>6.3099999999999999E-10</c:v>
                </c:pt>
                <c:pt idx="1061">
                  <c:v>4.8099999999999999E-10</c:v>
                </c:pt>
                <c:pt idx="1062">
                  <c:v>4.2E-10</c:v>
                </c:pt>
                <c:pt idx="1063">
                  <c:v>9.0099999999999999E-10</c:v>
                </c:pt>
                <c:pt idx="1064">
                  <c:v>5.4099999999999999E-10</c:v>
                </c:pt>
                <c:pt idx="1065">
                  <c:v>6.3099999999999999E-10</c:v>
                </c:pt>
                <c:pt idx="1066">
                  <c:v>3.6E-10</c:v>
                </c:pt>
                <c:pt idx="1067">
                  <c:v>7.2099999999999999E-10</c:v>
                </c:pt>
                <c:pt idx="1068">
                  <c:v>6.0099999999999999E-10</c:v>
                </c:pt>
                <c:pt idx="1069">
                  <c:v>6.6099999999999999E-10</c:v>
                </c:pt>
                <c:pt idx="1070">
                  <c:v>3.6E-10</c:v>
                </c:pt>
                <c:pt idx="1071">
                  <c:v>6.0099999999999999E-10</c:v>
                </c:pt>
                <c:pt idx="1072">
                  <c:v>2.4E-10</c:v>
                </c:pt>
                <c:pt idx="1073">
                  <c:v>4.5E-10</c:v>
                </c:pt>
                <c:pt idx="1074">
                  <c:v>4.8099999999999999E-10</c:v>
                </c:pt>
                <c:pt idx="1075">
                  <c:v>2.1E-10</c:v>
                </c:pt>
                <c:pt idx="1076">
                  <c:v>5.1099999999999999E-10</c:v>
                </c:pt>
                <c:pt idx="1077">
                  <c:v>4.8099999999999999E-10</c:v>
                </c:pt>
                <c:pt idx="1078">
                  <c:v>6.9099999999999999E-10</c:v>
                </c:pt>
                <c:pt idx="1079">
                  <c:v>6.0099999999999999E-10</c:v>
                </c:pt>
                <c:pt idx="1080">
                  <c:v>5.1099999999999999E-10</c:v>
                </c:pt>
                <c:pt idx="1081">
                  <c:v>6.9099999999999999E-10</c:v>
                </c:pt>
                <c:pt idx="1082">
                  <c:v>6.3099999999999999E-10</c:v>
                </c:pt>
                <c:pt idx="1083">
                  <c:v>3.3E-10</c:v>
                </c:pt>
                <c:pt idx="1084">
                  <c:v>6.0099999999999999E-10</c:v>
                </c:pt>
                <c:pt idx="1085">
                  <c:v>7.5099999999999999E-10</c:v>
                </c:pt>
                <c:pt idx="1086">
                  <c:v>4.8099999999999999E-10</c:v>
                </c:pt>
                <c:pt idx="1087">
                  <c:v>3.9E-10</c:v>
                </c:pt>
                <c:pt idx="1088">
                  <c:v>5.1099999999999999E-10</c:v>
                </c:pt>
                <c:pt idx="1089">
                  <c:v>5.4099999999999999E-10</c:v>
                </c:pt>
                <c:pt idx="1090">
                  <c:v>6.3099999999999999E-10</c:v>
                </c:pt>
                <c:pt idx="1091">
                  <c:v>5.4099999999999999E-10</c:v>
                </c:pt>
                <c:pt idx="1092">
                  <c:v>4.2E-10</c:v>
                </c:pt>
                <c:pt idx="1093">
                  <c:v>4.8099999999999999E-10</c:v>
                </c:pt>
                <c:pt idx="1094">
                  <c:v>8.4099999999999999E-10</c:v>
                </c:pt>
                <c:pt idx="1095">
                  <c:v>5.7099999999999999E-10</c:v>
                </c:pt>
                <c:pt idx="1096">
                  <c:v>4.5E-10</c:v>
                </c:pt>
                <c:pt idx="1097">
                  <c:v>3.9E-10</c:v>
                </c:pt>
                <c:pt idx="1098">
                  <c:v>1.02E-9</c:v>
                </c:pt>
                <c:pt idx="1099">
                  <c:v>6.9099999999999999E-10</c:v>
                </c:pt>
                <c:pt idx="1100">
                  <c:v>5.7099999999999999E-10</c:v>
                </c:pt>
                <c:pt idx="1101">
                  <c:v>6.9099999999999999E-10</c:v>
                </c:pt>
                <c:pt idx="1102">
                  <c:v>5.4099999999999999E-10</c:v>
                </c:pt>
                <c:pt idx="1103">
                  <c:v>3.9E-10</c:v>
                </c:pt>
                <c:pt idx="1104">
                  <c:v>3.9E-10</c:v>
                </c:pt>
                <c:pt idx="1105">
                  <c:v>4.5E-10</c:v>
                </c:pt>
                <c:pt idx="1106">
                  <c:v>4.5E-10</c:v>
                </c:pt>
                <c:pt idx="1107">
                  <c:v>3.9E-10</c:v>
                </c:pt>
                <c:pt idx="1108">
                  <c:v>6.0099999999999999E-10</c:v>
                </c:pt>
                <c:pt idx="1109">
                  <c:v>3.6E-10</c:v>
                </c:pt>
                <c:pt idx="1110">
                  <c:v>5.7099999999999999E-10</c:v>
                </c:pt>
                <c:pt idx="1111">
                  <c:v>5.4099999999999999E-10</c:v>
                </c:pt>
                <c:pt idx="1112">
                  <c:v>5.1099999999999999E-10</c:v>
                </c:pt>
                <c:pt idx="1113">
                  <c:v>4.8099999999999999E-10</c:v>
                </c:pt>
                <c:pt idx="1114">
                  <c:v>6.6099999999999999E-10</c:v>
                </c:pt>
                <c:pt idx="1115">
                  <c:v>5.4099999999999999E-10</c:v>
                </c:pt>
                <c:pt idx="1116">
                  <c:v>5.4099999999999999E-10</c:v>
                </c:pt>
                <c:pt idx="1117">
                  <c:v>6.0099999999999999E-10</c:v>
                </c:pt>
                <c:pt idx="1118">
                  <c:v>6.0099999999999999E-10</c:v>
                </c:pt>
                <c:pt idx="1119">
                  <c:v>2.1E-10</c:v>
                </c:pt>
                <c:pt idx="1120">
                  <c:v>6.9099999999999999E-10</c:v>
                </c:pt>
                <c:pt idx="1121">
                  <c:v>6.3099999999999999E-10</c:v>
                </c:pt>
                <c:pt idx="1122">
                  <c:v>4.2E-10</c:v>
                </c:pt>
                <c:pt idx="1123">
                  <c:v>4.8099999999999999E-10</c:v>
                </c:pt>
                <c:pt idx="1124">
                  <c:v>5.4099999999999999E-10</c:v>
                </c:pt>
                <c:pt idx="1125">
                  <c:v>5.7099999999999999E-10</c:v>
                </c:pt>
                <c:pt idx="1126">
                  <c:v>3.9E-10</c:v>
                </c:pt>
                <c:pt idx="1127">
                  <c:v>4.8099999999999999E-10</c:v>
                </c:pt>
                <c:pt idx="1128">
                  <c:v>6.0099999999999999E-10</c:v>
                </c:pt>
                <c:pt idx="1129">
                  <c:v>3.3E-10</c:v>
                </c:pt>
                <c:pt idx="1130">
                  <c:v>5.4099999999999999E-10</c:v>
                </c:pt>
                <c:pt idx="1131">
                  <c:v>4.5E-10</c:v>
                </c:pt>
                <c:pt idx="1132">
                  <c:v>5.7099999999999999E-10</c:v>
                </c:pt>
                <c:pt idx="1133">
                  <c:v>3.3E-10</c:v>
                </c:pt>
                <c:pt idx="1134">
                  <c:v>6.0099999999999999E-10</c:v>
                </c:pt>
                <c:pt idx="1135">
                  <c:v>6.0099999999999999E-10</c:v>
                </c:pt>
                <c:pt idx="1136">
                  <c:v>3.6E-10</c:v>
                </c:pt>
                <c:pt idx="1137">
                  <c:v>6.6099999999999999E-10</c:v>
                </c:pt>
                <c:pt idx="1138">
                  <c:v>4.5E-10</c:v>
                </c:pt>
                <c:pt idx="1139">
                  <c:v>4.5E-10</c:v>
                </c:pt>
                <c:pt idx="1140">
                  <c:v>6.6099999999999999E-10</c:v>
                </c:pt>
                <c:pt idx="1141">
                  <c:v>6.0099999999999999E-10</c:v>
                </c:pt>
                <c:pt idx="1142">
                  <c:v>7.8099999999999999E-10</c:v>
                </c:pt>
                <c:pt idx="1143">
                  <c:v>3.3E-10</c:v>
                </c:pt>
                <c:pt idx="1144">
                  <c:v>6.3099999999999999E-10</c:v>
                </c:pt>
                <c:pt idx="1145">
                  <c:v>4.5E-10</c:v>
                </c:pt>
                <c:pt idx="1146">
                  <c:v>3.9E-10</c:v>
                </c:pt>
                <c:pt idx="1147">
                  <c:v>4.2E-10</c:v>
                </c:pt>
                <c:pt idx="1148">
                  <c:v>5.7099999999999999E-10</c:v>
                </c:pt>
                <c:pt idx="1149">
                  <c:v>4.5E-10</c:v>
                </c:pt>
                <c:pt idx="1150">
                  <c:v>5.4099999999999999E-10</c:v>
                </c:pt>
                <c:pt idx="1151">
                  <c:v>7.2099999999999999E-10</c:v>
                </c:pt>
                <c:pt idx="1152">
                  <c:v>4.8099999999999999E-10</c:v>
                </c:pt>
                <c:pt idx="1153">
                  <c:v>5.4099999999999999E-10</c:v>
                </c:pt>
                <c:pt idx="1154">
                  <c:v>7.8099999999999999E-10</c:v>
                </c:pt>
                <c:pt idx="1155">
                  <c:v>2.7E-10</c:v>
                </c:pt>
                <c:pt idx="1156">
                  <c:v>3.6E-10</c:v>
                </c:pt>
                <c:pt idx="1157">
                  <c:v>3.9E-10</c:v>
                </c:pt>
                <c:pt idx="1158">
                  <c:v>7.5099999999999999E-10</c:v>
                </c:pt>
                <c:pt idx="1159">
                  <c:v>5.1099999999999999E-10</c:v>
                </c:pt>
                <c:pt idx="1160">
                  <c:v>5.4099999999999999E-10</c:v>
                </c:pt>
                <c:pt idx="1161">
                  <c:v>4.5E-10</c:v>
                </c:pt>
                <c:pt idx="1162">
                  <c:v>3.6E-10</c:v>
                </c:pt>
                <c:pt idx="1163">
                  <c:v>3.9E-10</c:v>
                </c:pt>
                <c:pt idx="1164">
                  <c:v>4.8099999999999999E-10</c:v>
                </c:pt>
                <c:pt idx="1165">
                  <c:v>5.7099999999999999E-10</c:v>
                </c:pt>
                <c:pt idx="1166">
                  <c:v>4.2E-10</c:v>
                </c:pt>
                <c:pt idx="1167">
                  <c:v>5.1099999999999999E-10</c:v>
                </c:pt>
                <c:pt idx="1168">
                  <c:v>5.7099999999999999E-10</c:v>
                </c:pt>
                <c:pt idx="1169">
                  <c:v>5.1099999999999999E-10</c:v>
                </c:pt>
                <c:pt idx="1170">
                  <c:v>5.7099999999999999E-10</c:v>
                </c:pt>
                <c:pt idx="1171">
                  <c:v>4.5E-10</c:v>
                </c:pt>
                <c:pt idx="1172">
                  <c:v>5.1099999999999999E-10</c:v>
                </c:pt>
                <c:pt idx="1173">
                  <c:v>6.0099999999999999E-10</c:v>
                </c:pt>
                <c:pt idx="1174">
                  <c:v>3.9E-10</c:v>
                </c:pt>
                <c:pt idx="1175">
                  <c:v>6.6099999999999999E-10</c:v>
                </c:pt>
                <c:pt idx="1176">
                  <c:v>6.3099999999999999E-10</c:v>
                </c:pt>
                <c:pt idx="1177">
                  <c:v>5.4099999999999999E-10</c:v>
                </c:pt>
                <c:pt idx="1178">
                  <c:v>5.4099999999999999E-10</c:v>
                </c:pt>
                <c:pt idx="1179">
                  <c:v>8.4099999999999999E-10</c:v>
                </c:pt>
                <c:pt idx="1180">
                  <c:v>6.9099999999999999E-10</c:v>
                </c:pt>
                <c:pt idx="1181">
                  <c:v>4.2E-10</c:v>
                </c:pt>
                <c:pt idx="1182">
                  <c:v>3.9E-10</c:v>
                </c:pt>
                <c:pt idx="1183">
                  <c:v>5.7099999999999999E-10</c:v>
                </c:pt>
                <c:pt idx="1184">
                  <c:v>3.9E-10</c:v>
                </c:pt>
                <c:pt idx="1185">
                  <c:v>3.9E-10</c:v>
                </c:pt>
                <c:pt idx="1186">
                  <c:v>6.0099999999999999E-10</c:v>
                </c:pt>
                <c:pt idx="1187">
                  <c:v>5.4099999999999999E-10</c:v>
                </c:pt>
                <c:pt idx="1188">
                  <c:v>5.7099999999999999E-10</c:v>
                </c:pt>
                <c:pt idx="1189">
                  <c:v>7.2099999999999999E-10</c:v>
                </c:pt>
                <c:pt idx="1190">
                  <c:v>6.6099999999999999E-10</c:v>
                </c:pt>
                <c:pt idx="1191">
                  <c:v>6.0099999999999999E-10</c:v>
                </c:pt>
                <c:pt idx="1192">
                  <c:v>5.7099999999999999E-10</c:v>
                </c:pt>
                <c:pt idx="1193">
                  <c:v>2.4E-10</c:v>
                </c:pt>
                <c:pt idx="1194">
                  <c:v>6.9099999999999999E-10</c:v>
                </c:pt>
                <c:pt idx="1195">
                  <c:v>5.4099999999999999E-10</c:v>
                </c:pt>
                <c:pt idx="1196">
                  <c:v>3.9E-10</c:v>
                </c:pt>
                <c:pt idx="1197">
                  <c:v>6.9099999999999999E-10</c:v>
                </c:pt>
                <c:pt idx="1198">
                  <c:v>4.2E-10</c:v>
                </c:pt>
                <c:pt idx="1199">
                  <c:v>6.6099999999999999E-10</c:v>
                </c:pt>
                <c:pt idx="1200">
                  <c:v>7.2099999999999999E-10</c:v>
                </c:pt>
                <c:pt idx="1201">
                  <c:v>6.0099999999999999E-10</c:v>
                </c:pt>
                <c:pt idx="1202">
                  <c:v>5.7099999999999999E-10</c:v>
                </c:pt>
                <c:pt idx="1203">
                  <c:v>6.0099999999999999E-10</c:v>
                </c:pt>
                <c:pt idx="1204">
                  <c:v>6.6099999999999999E-10</c:v>
                </c:pt>
                <c:pt idx="1205">
                  <c:v>5.4099999999999999E-10</c:v>
                </c:pt>
                <c:pt idx="1206">
                  <c:v>7.2099999999999999E-10</c:v>
                </c:pt>
                <c:pt idx="1207">
                  <c:v>4.5E-10</c:v>
                </c:pt>
                <c:pt idx="1208">
                  <c:v>4.5E-10</c:v>
                </c:pt>
                <c:pt idx="1209">
                  <c:v>6.0099999999999999E-10</c:v>
                </c:pt>
                <c:pt idx="1210">
                  <c:v>4.5E-10</c:v>
                </c:pt>
                <c:pt idx="1211">
                  <c:v>6.0099999999999999E-10</c:v>
                </c:pt>
                <c:pt idx="1212">
                  <c:v>4.8099999999999999E-10</c:v>
                </c:pt>
                <c:pt idx="1213">
                  <c:v>3.3E-10</c:v>
                </c:pt>
                <c:pt idx="1214">
                  <c:v>5.1099999999999999E-10</c:v>
                </c:pt>
                <c:pt idx="1215">
                  <c:v>6.0099999999999999E-10</c:v>
                </c:pt>
                <c:pt idx="1216">
                  <c:v>6.6099999999999999E-10</c:v>
                </c:pt>
                <c:pt idx="1217">
                  <c:v>3.3E-10</c:v>
                </c:pt>
                <c:pt idx="1218">
                  <c:v>5.4099999999999999E-10</c:v>
                </c:pt>
                <c:pt idx="1219">
                  <c:v>6.9099999999999999E-10</c:v>
                </c:pt>
                <c:pt idx="1220">
                  <c:v>5.4099999999999999E-10</c:v>
                </c:pt>
                <c:pt idx="1221">
                  <c:v>4.8099999999999999E-10</c:v>
                </c:pt>
                <c:pt idx="1222">
                  <c:v>5.1099999999999999E-10</c:v>
                </c:pt>
                <c:pt idx="1223">
                  <c:v>4.2E-10</c:v>
                </c:pt>
                <c:pt idx="1224">
                  <c:v>5.7099999999999999E-10</c:v>
                </c:pt>
                <c:pt idx="1225">
                  <c:v>7.2099999999999999E-10</c:v>
                </c:pt>
                <c:pt idx="1226">
                  <c:v>4.8099999999999999E-10</c:v>
                </c:pt>
                <c:pt idx="1227">
                  <c:v>3.9E-10</c:v>
                </c:pt>
                <c:pt idx="1228">
                  <c:v>7.2099999999999999E-10</c:v>
                </c:pt>
                <c:pt idx="1229">
                  <c:v>3.3E-10</c:v>
                </c:pt>
                <c:pt idx="1230">
                  <c:v>7.8099999999999999E-10</c:v>
                </c:pt>
                <c:pt idx="1231">
                  <c:v>5.7099999999999999E-10</c:v>
                </c:pt>
                <c:pt idx="1232">
                  <c:v>4.8099999999999999E-10</c:v>
                </c:pt>
                <c:pt idx="1233">
                  <c:v>3.6E-10</c:v>
                </c:pt>
                <c:pt idx="1234">
                  <c:v>3.6E-10</c:v>
                </c:pt>
                <c:pt idx="1235">
                  <c:v>6.0099999999999999E-10</c:v>
                </c:pt>
                <c:pt idx="1236">
                  <c:v>5.7099999999999999E-10</c:v>
                </c:pt>
                <c:pt idx="1237">
                  <c:v>7.5099999999999999E-10</c:v>
                </c:pt>
                <c:pt idx="1238">
                  <c:v>4.5E-10</c:v>
                </c:pt>
                <c:pt idx="1239">
                  <c:v>4.2E-10</c:v>
                </c:pt>
                <c:pt idx="1240">
                  <c:v>5.4099999999999999E-10</c:v>
                </c:pt>
                <c:pt idx="1241">
                  <c:v>5.1099999999999999E-10</c:v>
                </c:pt>
                <c:pt idx="1242">
                  <c:v>2.7E-10</c:v>
                </c:pt>
                <c:pt idx="1243">
                  <c:v>5.4099999999999999E-10</c:v>
                </c:pt>
                <c:pt idx="1244">
                  <c:v>7.2099999999999999E-10</c:v>
                </c:pt>
                <c:pt idx="1245">
                  <c:v>4.5E-10</c:v>
                </c:pt>
                <c:pt idx="1246">
                  <c:v>4.8099999999999999E-10</c:v>
                </c:pt>
                <c:pt idx="1247">
                  <c:v>3.9E-10</c:v>
                </c:pt>
                <c:pt idx="1248">
                  <c:v>6.6099999999999999E-10</c:v>
                </c:pt>
                <c:pt idx="1249">
                  <c:v>6.6099999999999999E-10</c:v>
                </c:pt>
                <c:pt idx="1250">
                  <c:v>5.7099999999999999E-10</c:v>
                </c:pt>
                <c:pt idx="1251">
                  <c:v>6.0099999999999999E-10</c:v>
                </c:pt>
                <c:pt idx="1252">
                  <c:v>4.5E-10</c:v>
                </c:pt>
                <c:pt idx="1253">
                  <c:v>3E-10</c:v>
                </c:pt>
                <c:pt idx="1254">
                  <c:v>4.2E-10</c:v>
                </c:pt>
                <c:pt idx="1255">
                  <c:v>5.7099999999999999E-10</c:v>
                </c:pt>
                <c:pt idx="1256">
                  <c:v>5.7099999999999999E-10</c:v>
                </c:pt>
                <c:pt idx="1257">
                  <c:v>5.1099999999999999E-10</c:v>
                </c:pt>
                <c:pt idx="1258">
                  <c:v>6.6099999999999999E-10</c:v>
                </c:pt>
                <c:pt idx="1259">
                  <c:v>6.3099999999999999E-10</c:v>
                </c:pt>
                <c:pt idx="1260">
                  <c:v>6.0099999999999999E-10</c:v>
                </c:pt>
                <c:pt idx="1261">
                  <c:v>4.2E-10</c:v>
                </c:pt>
                <c:pt idx="1262">
                  <c:v>4.8099999999999999E-10</c:v>
                </c:pt>
                <c:pt idx="1263">
                  <c:v>7.2099999999999999E-10</c:v>
                </c:pt>
                <c:pt idx="1264">
                  <c:v>4.8099999999999999E-10</c:v>
                </c:pt>
                <c:pt idx="1265">
                  <c:v>4.5E-10</c:v>
                </c:pt>
                <c:pt idx="1266">
                  <c:v>4.5E-10</c:v>
                </c:pt>
                <c:pt idx="1267">
                  <c:v>5.7099999999999999E-10</c:v>
                </c:pt>
                <c:pt idx="1268">
                  <c:v>6.0099999999999999E-10</c:v>
                </c:pt>
                <c:pt idx="1269">
                  <c:v>5.1099999999999999E-10</c:v>
                </c:pt>
                <c:pt idx="1270">
                  <c:v>3.9E-10</c:v>
                </c:pt>
                <c:pt idx="1271">
                  <c:v>5.4099999999999999E-10</c:v>
                </c:pt>
                <c:pt idx="1272">
                  <c:v>4.5E-10</c:v>
                </c:pt>
                <c:pt idx="1273">
                  <c:v>2.7E-10</c:v>
                </c:pt>
                <c:pt idx="1274">
                  <c:v>3.9E-10</c:v>
                </c:pt>
                <c:pt idx="1275">
                  <c:v>6.6099999999999999E-10</c:v>
                </c:pt>
                <c:pt idx="1276">
                  <c:v>3E-10</c:v>
                </c:pt>
                <c:pt idx="1277">
                  <c:v>6.6099999999999999E-10</c:v>
                </c:pt>
                <c:pt idx="1278">
                  <c:v>7.2099999999999999E-10</c:v>
                </c:pt>
                <c:pt idx="1279">
                  <c:v>5.1099999999999999E-10</c:v>
                </c:pt>
                <c:pt idx="1280">
                  <c:v>5.1099999999999999E-10</c:v>
                </c:pt>
                <c:pt idx="1281">
                  <c:v>4.8099999999999999E-10</c:v>
                </c:pt>
                <c:pt idx="1282">
                  <c:v>5.1099999999999999E-10</c:v>
                </c:pt>
                <c:pt idx="1283">
                  <c:v>4.2E-10</c:v>
                </c:pt>
                <c:pt idx="1284">
                  <c:v>5.7099999999999999E-10</c:v>
                </c:pt>
                <c:pt idx="1285">
                  <c:v>4.8099999999999999E-10</c:v>
                </c:pt>
                <c:pt idx="1286">
                  <c:v>4.5E-10</c:v>
                </c:pt>
                <c:pt idx="1287">
                  <c:v>5.7099999999999999E-10</c:v>
                </c:pt>
                <c:pt idx="1288">
                  <c:v>6.9099999999999999E-10</c:v>
                </c:pt>
                <c:pt idx="1289">
                  <c:v>3.9E-10</c:v>
                </c:pt>
                <c:pt idx="1290">
                  <c:v>4.8099999999999999E-10</c:v>
                </c:pt>
                <c:pt idx="1291">
                  <c:v>5.1099999999999999E-10</c:v>
                </c:pt>
                <c:pt idx="1292">
                  <c:v>5.4099999999999999E-10</c:v>
                </c:pt>
                <c:pt idx="1293">
                  <c:v>6.0099999999999999E-10</c:v>
                </c:pt>
                <c:pt idx="1294">
                  <c:v>7.2099999999999999E-10</c:v>
                </c:pt>
                <c:pt idx="1295">
                  <c:v>5.4099999999999999E-10</c:v>
                </c:pt>
                <c:pt idx="1296">
                  <c:v>4.5E-10</c:v>
                </c:pt>
                <c:pt idx="1297">
                  <c:v>6.0099999999999999E-10</c:v>
                </c:pt>
                <c:pt idx="1298">
                  <c:v>6.3099999999999999E-10</c:v>
                </c:pt>
                <c:pt idx="1299">
                  <c:v>6.3099999999999999E-10</c:v>
                </c:pt>
                <c:pt idx="1300">
                  <c:v>6.0099999999999999E-10</c:v>
                </c:pt>
                <c:pt idx="1301">
                  <c:v>5.4099999999999999E-10</c:v>
                </c:pt>
                <c:pt idx="1302">
                  <c:v>3.6E-10</c:v>
                </c:pt>
                <c:pt idx="1303">
                  <c:v>6.0099999999999999E-10</c:v>
                </c:pt>
                <c:pt idx="1304">
                  <c:v>4.2E-10</c:v>
                </c:pt>
                <c:pt idx="1305">
                  <c:v>7.2099999999999999E-10</c:v>
                </c:pt>
                <c:pt idx="1306">
                  <c:v>6.9099999999999999E-10</c:v>
                </c:pt>
                <c:pt idx="1307">
                  <c:v>5.1099999999999999E-10</c:v>
                </c:pt>
                <c:pt idx="1308">
                  <c:v>6.6099999999999999E-10</c:v>
                </c:pt>
                <c:pt idx="1309">
                  <c:v>4.2E-10</c:v>
                </c:pt>
                <c:pt idx="1310">
                  <c:v>4.8099999999999999E-10</c:v>
                </c:pt>
                <c:pt idx="1311">
                  <c:v>4.2E-10</c:v>
                </c:pt>
                <c:pt idx="1312">
                  <c:v>4.2E-10</c:v>
                </c:pt>
                <c:pt idx="1313">
                  <c:v>4.5E-10</c:v>
                </c:pt>
                <c:pt idx="1314">
                  <c:v>5.7099999999999999E-10</c:v>
                </c:pt>
                <c:pt idx="1315">
                  <c:v>3.6E-10</c:v>
                </c:pt>
                <c:pt idx="1316">
                  <c:v>4.8099999999999999E-10</c:v>
                </c:pt>
                <c:pt idx="1317">
                  <c:v>4.2E-10</c:v>
                </c:pt>
                <c:pt idx="1318">
                  <c:v>6.9099999999999999E-10</c:v>
                </c:pt>
                <c:pt idx="1319">
                  <c:v>4.5E-10</c:v>
                </c:pt>
                <c:pt idx="1320">
                  <c:v>4.5E-10</c:v>
                </c:pt>
                <c:pt idx="1321">
                  <c:v>6.6099999999999999E-10</c:v>
                </c:pt>
                <c:pt idx="1322">
                  <c:v>7.2099999999999999E-10</c:v>
                </c:pt>
                <c:pt idx="1323">
                  <c:v>5.7099999999999999E-10</c:v>
                </c:pt>
                <c:pt idx="1324">
                  <c:v>8.1099999999999999E-10</c:v>
                </c:pt>
                <c:pt idx="1325">
                  <c:v>8.1099999999999999E-10</c:v>
                </c:pt>
                <c:pt idx="1326">
                  <c:v>3.6E-10</c:v>
                </c:pt>
                <c:pt idx="1327">
                  <c:v>7.2099999999999999E-10</c:v>
                </c:pt>
                <c:pt idx="1328">
                  <c:v>4.8099999999999999E-10</c:v>
                </c:pt>
                <c:pt idx="1329">
                  <c:v>3.9E-10</c:v>
                </c:pt>
                <c:pt idx="1330">
                  <c:v>3.9E-10</c:v>
                </c:pt>
                <c:pt idx="1331">
                  <c:v>6.0099999999999999E-10</c:v>
                </c:pt>
                <c:pt idx="1332">
                  <c:v>6.6099999999999999E-10</c:v>
                </c:pt>
                <c:pt idx="1333">
                  <c:v>7.5099999999999999E-10</c:v>
                </c:pt>
                <c:pt idx="1334">
                  <c:v>5.7099999999999999E-10</c:v>
                </c:pt>
                <c:pt idx="1335">
                  <c:v>6.9099999999999999E-10</c:v>
                </c:pt>
                <c:pt idx="1336">
                  <c:v>6.0099999999999999E-10</c:v>
                </c:pt>
                <c:pt idx="1337">
                  <c:v>4.8099999999999999E-10</c:v>
                </c:pt>
                <c:pt idx="1338">
                  <c:v>4.5E-10</c:v>
                </c:pt>
                <c:pt idx="1339">
                  <c:v>6.9099999999999999E-10</c:v>
                </c:pt>
                <c:pt idx="1340">
                  <c:v>4.8099999999999999E-10</c:v>
                </c:pt>
                <c:pt idx="1341">
                  <c:v>4.2E-10</c:v>
                </c:pt>
                <c:pt idx="1342">
                  <c:v>6.0099999999999999E-10</c:v>
                </c:pt>
                <c:pt idx="1343">
                  <c:v>4.5E-10</c:v>
                </c:pt>
                <c:pt idx="1344">
                  <c:v>5.7099999999999999E-10</c:v>
                </c:pt>
                <c:pt idx="1345">
                  <c:v>3.3E-10</c:v>
                </c:pt>
                <c:pt idx="1346">
                  <c:v>5.1099999999999999E-10</c:v>
                </c:pt>
                <c:pt idx="1347">
                  <c:v>5.1099999999999999E-10</c:v>
                </c:pt>
                <c:pt idx="1348">
                  <c:v>4.5E-10</c:v>
                </c:pt>
                <c:pt idx="1349">
                  <c:v>3.9E-10</c:v>
                </c:pt>
                <c:pt idx="1350">
                  <c:v>5.7099999999999999E-10</c:v>
                </c:pt>
                <c:pt idx="1351">
                  <c:v>6.0099999999999999E-10</c:v>
                </c:pt>
                <c:pt idx="1352">
                  <c:v>3.9E-10</c:v>
                </c:pt>
                <c:pt idx="1353">
                  <c:v>4.5E-10</c:v>
                </c:pt>
                <c:pt idx="1354">
                  <c:v>6.0099999999999999E-10</c:v>
                </c:pt>
                <c:pt idx="1355">
                  <c:v>3.6E-10</c:v>
                </c:pt>
                <c:pt idx="1356">
                  <c:v>5.1099999999999999E-10</c:v>
                </c:pt>
                <c:pt idx="1357">
                  <c:v>4.2E-10</c:v>
                </c:pt>
                <c:pt idx="1358">
                  <c:v>6.3099999999999999E-10</c:v>
                </c:pt>
                <c:pt idx="1359">
                  <c:v>4.8099999999999999E-10</c:v>
                </c:pt>
                <c:pt idx="1360">
                  <c:v>4.8099999999999999E-10</c:v>
                </c:pt>
                <c:pt idx="1361">
                  <c:v>4.5E-10</c:v>
                </c:pt>
                <c:pt idx="1362">
                  <c:v>3.6E-10</c:v>
                </c:pt>
                <c:pt idx="1363">
                  <c:v>4.2E-10</c:v>
                </c:pt>
                <c:pt idx="1364">
                  <c:v>4.8099999999999999E-10</c:v>
                </c:pt>
                <c:pt idx="1365">
                  <c:v>6.3099999999999999E-10</c:v>
                </c:pt>
                <c:pt idx="1366">
                  <c:v>5.4099999999999999E-10</c:v>
                </c:pt>
                <c:pt idx="1367">
                  <c:v>4.2E-10</c:v>
                </c:pt>
                <c:pt idx="1368">
                  <c:v>3.3E-10</c:v>
                </c:pt>
                <c:pt idx="1369">
                  <c:v>4.2E-10</c:v>
                </c:pt>
                <c:pt idx="1370">
                  <c:v>4.8099999999999999E-10</c:v>
                </c:pt>
                <c:pt idx="1371">
                  <c:v>8.1099999999999999E-10</c:v>
                </c:pt>
                <c:pt idx="1372">
                  <c:v>3.6E-10</c:v>
                </c:pt>
                <c:pt idx="1373">
                  <c:v>7.2099999999999999E-10</c:v>
                </c:pt>
                <c:pt idx="1374">
                  <c:v>5.1099999999999999E-10</c:v>
                </c:pt>
                <c:pt idx="1375">
                  <c:v>3.9E-10</c:v>
                </c:pt>
                <c:pt idx="1376">
                  <c:v>8.1099999999999999E-10</c:v>
                </c:pt>
                <c:pt idx="1377">
                  <c:v>7.2099999999999999E-10</c:v>
                </c:pt>
                <c:pt idx="1378">
                  <c:v>4.5E-10</c:v>
                </c:pt>
                <c:pt idx="1379">
                  <c:v>3.9E-10</c:v>
                </c:pt>
                <c:pt idx="1380">
                  <c:v>4.5E-10</c:v>
                </c:pt>
                <c:pt idx="1381">
                  <c:v>4.2E-10</c:v>
                </c:pt>
                <c:pt idx="1382">
                  <c:v>5.7099999999999999E-10</c:v>
                </c:pt>
                <c:pt idx="1383">
                  <c:v>4.5E-10</c:v>
                </c:pt>
                <c:pt idx="1384">
                  <c:v>5.1099999999999999E-10</c:v>
                </c:pt>
                <c:pt idx="1385">
                  <c:v>7.2099999999999999E-10</c:v>
                </c:pt>
                <c:pt idx="1386">
                  <c:v>7.5099999999999999E-10</c:v>
                </c:pt>
                <c:pt idx="1387">
                  <c:v>6.9099999999999999E-10</c:v>
                </c:pt>
                <c:pt idx="1388">
                  <c:v>6.6099999999999999E-10</c:v>
                </c:pt>
                <c:pt idx="1389">
                  <c:v>6.0099999999999999E-10</c:v>
                </c:pt>
                <c:pt idx="1390">
                  <c:v>5.7099999999999999E-10</c:v>
                </c:pt>
                <c:pt idx="1391">
                  <c:v>4.2E-10</c:v>
                </c:pt>
                <c:pt idx="1392">
                  <c:v>4.2E-10</c:v>
                </c:pt>
                <c:pt idx="1393">
                  <c:v>7.8099999999999999E-10</c:v>
                </c:pt>
                <c:pt idx="1394">
                  <c:v>3.6E-10</c:v>
                </c:pt>
                <c:pt idx="1395">
                  <c:v>5.7099999999999999E-10</c:v>
                </c:pt>
                <c:pt idx="1396">
                  <c:v>3.9E-10</c:v>
                </c:pt>
                <c:pt idx="1397">
                  <c:v>6.9099999999999999E-10</c:v>
                </c:pt>
                <c:pt idx="1398">
                  <c:v>4.2E-10</c:v>
                </c:pt>
                <c:pt idx="1399">
                  <c:v>5.7099999999999999E-10</c:v>
                </c:pt>
                <c:pt idx="1400">
                  <c:v>6.0099999999999999E-10</c:v>
                </c:pt>
                <c:pt idx="1401">
                  <c:v>7.2099999999999999E-10</c:v>
                </c:pt>
                <c:pt idx="1402">
                  <c:v>4.2E-10</c:v>
                </c:pt>
                <c:pt idx="1403">
                  <c:v>5.4099999999999999E-10</c:v>
                </c:pt>
                <c:pt idx="1404">
                  <c:v>6.0099999999999999E-10</c:v>
                </c:pt>
                <c:pt idx="1405">
                  <c:v>7.8099999999999999E-10</c:v>
                </c:pt>
                <c:pt idx="1406">
                  <c:v>5.7099999999999999E-10</c:v>
                </c:pt>
                <c:pt idx="1407">
                  <c:v>3.6E-10</c:v>
                </c:pt>
                <c:pt idx="1408">
                  <c:v>3.9E-10</c:v>
                </c:pt>
                <c:pt idx="1409">
                  <c:v>5.7099999999999999E-10</c:v>
                </c:pt>
                <c:pt idx="1410">
                  <c:v>3.6E-10</c:v>
                </c:pt>
                <c:pt idx="1411">
                  <c:v>4.8099999999999999E-10</c:v>
                </c:pt>
                <c:pt idx="1412">
                  <c:v>5.7099999999999999E-10</c:v>
                </c:pt>
                <c:pt idx="1413">
                  <c:v>6.3099999999999999E-10</c:v>
                </c:pt>
                <c:pt idx="1414">
                  <c:v>3.9E-10</c:v>
                </c:pt>
                <c:pt idx="1415">
                  <c:v>5.4099999999999999E-10</c:v>
                </c:pt>
                <c:pt idx="1416">
                  <c:v>6.0099999999999999E-10</c:v>
                </c:pt>
                <c:pt idx="1417">
                  <c:v>4.5E-10</c:v>
                </c:pt>
                <c:pt idx="1418">
                  <c:v>4.5E-10</c:v>
                </c:pt>
                <c:pt idx="1419">
                  <c:v>3.3E-10</c:v>
                </c:pt>
                <c:pt idx="1420">
                  <c:v>9.0099999999999999E-10</c:v>
                </c:pt>
                <c:pt idx="1421">
                  <c:v>6.0099999999999999E-10</c:v>
                </c:pt>
                <c:pt idx="1422">
                  <c:v>4.2E-10</c:v>
                </c:pt>
                <c:pt idx="1423">
                  <c:v>6.0099999999999999E-10</c:v>
                </c:pt>
                <c:pt idx="1424">
                  <c:v>6.3099999999999999E-10</c:v>
                </c:pt>
                <c:pt idx="1425">
                  <c:v>5.4099999999999999E-10</c:v>
                </c:pt>
                <c:pt idx="1426">
                  <c:v>7.5099999999999999E-10</c:v>
                </c:pt>
                <c:pt idx="1427">
                  <c:v>4.2E-10</c:v>
                </c:pt>
                <c:pt idx="1428">
                  <c:v>5.1099999999999999E-10</c:v>
                </c:pt>
                <c:pt idx="1429">
                  <c:v>3E-10</c:v>
                </c:pt>
                <c:pt idx="1430">
                  <c:v>5.7099999999999999E-10</c:v>
                </c:pt>
                <c:pt idx="1431">
                  <c:v>6.3099999999999999E-10</c:v>
                </c:pt>
                <c:pt idx="1432">
                  <c:v>4.5E-10</c:v>
                </c:pt>
                <c:pt idx="1433">
                  <c:v>4.2E-10</c:v>
                </c:pt>
                <c:pt idx="1434">
                  <c:v>4.5E-10</c:v>
                </c:pt>
                <c:pt idx="1435">
                  <c:v>5.1099999999999999E-10</c:v>
                </c:pt>
                <c:pt idx="1436">
                  <c:v>3.6E-10</c:v>
                </c:pt>
                <c:pt idx="1437">
                  <c:v>4.5E-10</c:v>
                </c:pt>
                <c:pt idx="1438">
                  <c:v>6.6099999999999999E-10</c:v>
                </c:pt>
                <c:pt idx="1439">
                  <c:v>2.7E-10</c:v>
                </c:pt>
                <c:pt idx="1440">
                  <c:v>3.3E-10</c:v>
                </c:pt>
                <c:pt idx="1441">
                  <c:v>7.8099999999999999E-10</c:v>
                </c:pt>
                <c:pt idx="1442">
                  <c:v>5.7099999999999999E-10</c:v>
                </c:pt>
                <c:pt idx="1443">
                  <c:v>5.7099999999999999E-10</c:v>
                </c:pt>
                <c:pt idx="1444">
                  <c:v>5.7099999999999999E-10</c:v>
                </c:pt>
                <c:pt idx="1445">
                  <c:v>5.1099999999999999E-10</c:v>
                </c:pt>
                <c:pt idx="1446">
                  <c:v>6.6099999999999999E-10</c:v>
                </c:pt>
                <c:pt idx="1447">
                  <c:v>8.4099999999999999E-10</c:v>
                </c:pt>
                <c:pt idx="1448">
                  <c:v>6.3099999999999999E-10</c:v>
                </c:pt>
                <c:pt idx="1449">
                  <c:v>5.1099999999999999E-10</c:v>
                </c:pt>
                <c:pt idx="1450">
                  <c:v>5.7099999999999999E-10</c:v>
                </c:pt>
                <c:pt idx="1451">
                  <c:v>4.2E-10</c:v>
                </c:pt>
                <c:pt idx="1452">
                  <c:v>6.6099999999999999E-10</c:v>
                </c:pt>
                <c:pt idx="1453">
                  <c:v>6.6099999999999999E-10</c:v>
                </c:pt>
                <c:pt idx="1454">
                  <c:v>3.9E-10</c:v>
                </c:pt>
                <c:pt idx="1455">
                  <c:v>6.3099999999999999E-10</c:v>
                </c:pt>
                <c:pt idx="1456">
                  <c:v>8.7099999999999999E-10</c:v>
                </c:pt>
                <c:pt idx="1457">
                  <c:v>5.7099999999999999E-10</c:v>
                </c:pt>
                <c:pt idx="1458">
                  <c:v>5.1099999999999999E-10</c:v>
                </c:pt>
                <c:pt idx="1459">
                  <c:v>3.6E-10</c:v>
                </c:pt>
                <c:pt idx="1460">
                  <c:v>6.0099999999999999E-10</c:v>
                </c:pt>
                <c:pt idx="1461">
                  <c:v>5.4099999999999999E-10</c:v>
                </c:pt>
                <c:pt idx="1462">
                  <c:v>5.7099999999999999E-10</c:v>
                </c:pt>
                <c:pt idx="1463">
                  <c:v>7.2099999999999999E-10</c:v>
                </c:pt>
                <c:pt idx="1464">
                  <c:v>6.0099999999999999E-10</c:v>
                </c:pt>
                <c:pt idx="1465">
                  <c:v>6.3099999999999999E-10</c:v>
                </c:pt>
                <c:pt idx="1466">
                  <c:v>5.1099999999999999E-10</c:v>
                </c:pt>
                <c:pt idx="1467">
                  <c:v>3.6E-10</c:v>
                </c:pt>
                <c:pt idx="1468">
                  <c:v>4.2E-10</c:v>
                </c:pt>
                <c:pt idx="1469">
                  <c:v>6.9099999999999999E-10</c:v>
                </c:pt>
                <c:pt idx="1470">
                  <c:v>5.7099999999999999E-10</c:v>
                </c:pt>
                <c:pt idx="1471">
                  <c:v>5.1099999999999999E-10</c:v>
                </c:pt>
                <c:pt idx="1472">
                  <c:v>6.0099999999999999E-10</c:v>
                </c:pt>
                <c:pt idx="1473">
                  <c:v>3.6E-10</c:v>
                </c:pt>
                <c:pt idx="1474">
                  <c:v>6.0099999999999999E-10</c:v>
                </c:pt>
                <c:pt idx="1475">
                  <c:v>5.1099999999999999E-10</c:v>
                </c:pt>
                <c:pt idx="1476">
                  <c:v>7.2099999999999999E-10</c:v>
                </c:pt>
                <c:pt idx="1477">
                  <c:v>5.1099999999999999E-10</c:v>
                </c:pt>
                <c:pt idx="1478">
                  <c:v>4.8099999999999999E-10</c:v>
                </c:pt>
                <c:pt idx="1479">
                  <c:v>4.5E-10</c:v>
                </c:pt>
                <c:pt idx="1480">
                  <c:v>4.8099999999999999E-10</c:v>
                </c:pt>
                <c:pt idx="1481">
                  <c:v>6.6099999999999999E-10</c:v>
                </c:pt>
                <c:pt idx="1482">
                  <c:v>5.4099999999999999E-10</c:v>
                </c:pt>
                <c:pt idx="1483">
                  <c:v>5.4099999999999999E-10</c:v>
                </c:pt>
                <c:pt idx="1484">
                  <c:v>4.2E-10</c:v>
                </c:pt>
                <c:pt idx="1485">
                  <c:v>5.1099999999999999E-10</c:v>
                </c:pt>
                <c:pt idx="1486">
                  <c:v>3.3E-10</c:v>
                </c:pt>
                <c:pt idx="1487">
                  <c:v>5.1099999999999999E-10</c:v>
                </c:pt>
                <c:pt idx="1488">
                  <c:v>6.6099999999999999E-10</c:v>
                </c:pt>
                <c:pt idx="1489">
                  <c:v>5.4099999999999999E-10</c:v>
                </c:pt>
                <c:pt idx="1490">
                  <c:v>6.0099999999999999E-10</c:v>
                </c:pt>
                <c:pt idx="1491">
                  <c:v>4.8099999999999999E-10</c:v>
                </c:pt>
                <c:pt idx="1492">
                  <c:v>6.0099999999999999E-10</c:v>
                </c:pt>
                <c:pt idx="1493">
                  <c:v>5.7099999999999999E-10</c:v>
                </c:pt>
                <c:pt idx="1494">
                  <c:v>5.4099999999999999E-10</c:v>
                </c:pt>
                <c:pt idx="1495">
                  <c:v>3.9E-10</c:v>
                </c:pt>
                <c:pt idx="1496">
                  <c:v>5.4099999999999999E-10</c:v>
                </c:pt>
                <c:pt idx="1497">
                  <c:v>7.2099999999999999E-10</c:v>
                </c:pt>
                <c:pt idx="1498">
                  <c:v>3.9E-10</c:v>
                </c:pt>
                <c:pt idx="1499">
                  <c:v>5.4099999999999999E-10</c:v>
                </c:pt>
                <c:pt idx="1500">
                  <c:v>5.1099999999999999E-10</c:v>
                </c:pt>
                <c:pt idx="1501">
                  <c:v>5.1099999999999999E-10</c:v>
                </c:pt>
                <c:pt idx="1502">
                  <c:v>5.7099999999999999E-10</c:v>
                </c:pt>
                <c:pt idx="1503">
                  <c:v>5.4099999999999999E-10</c:v>
                </c:pt>
                <c:pt idx="1504">
                  <c:v>4.5E-10</c:v>
                </c:pt>
                <c:pt idx="1505">
                  <c:v>4.2E-10</c:v>
                </c:pt>
                <c:pt idx="1506">
                  <c:v>7.2099999999999999E-10</c:v>
                </c:pt>
                <c:pt idx="1507">
                  <c:v>6.3099999999999999E-10</c:v>
                </c:pt>
                <c:pt idx="1508">
                  <c:v>5.4099999999999999E-10</c:v>
                </c:pt>
                <c:pt idx="1509">
                  <c:v>6.0099999999999999E-10</c:v>
                </c:pt>
                <c:pt idx="1510">
                  <c:v>3.9E-10</c:v>
                </c:pt>
                <c:pt idx="1511">
                  <c:v>3E-10</c:v>
                </c:pt>
                <c:pt idx="1512">
                  <c:v>5.1099999999999999E-10</c:v>
                </c:pt>
                <c:pt idx="1513">
                  <c:v>6.3099999999999999E-10</c:v>
                </c:pt>
                <c:pt idx="1514">
                  <c:v>4.2E-10</c:v>
                </c:pt>
                <c:pt idx="1515">
                  <c:v>4.8099999999999999E-10</c:v>
                </c:pt>
                <c:pt idx="1516">
                  <c:v>4.8099999999999999E-10</c:v>
                </c:pt>
                <c:pt idx="1517">
                  <c:v>6.6099999999999999E-10</c:v>
                </c:pt>
                <c:pt idx="1518">
                  <c:v>4.8099999999999999E-10</c:v>
                </c:pt>
                <c:pt idx="1519">
                  <c:v>6.0099999999999999E-10</c:v>
                </c:pt>
                <c:pt idx="1520">
                  <c:v>7.2099999999999999E-10</c:v>
                </c:pt>
                <c:pt idx="1521">
                  <c:v>5.1099999999999999E-10</c:v>
                </c:pt>
                <c:pt idx="1522">
                  <c:v>6.9099999999999999E-10</c:v>
                </c:pt>
                <c:pt idx="1523">
                  <c:v>6.6099999999999999E-10</c:v>
                </c:pt>
                <c:pt idx="1524">
                  <c:v>5.7099999999999999E-10</c:v>
                </c:pt>
                <c:pt idx="1525">
                  <c:v>2.7E-10</c:v>
                </c:pt>
                <c:pt idx="1526">
                  <c:v>5.7099999999999999E-10</c:v>
                </c:pt>
                <c:pt idx="1527">
                  <c:v>8.1099999999999999E-10</c:v>
                </c:pt>
                <c:pt idx="1528">
                  <c:v>4.5E-10</c:v>
                </c:pt>
                <c:pt idx="1529">
                  <c:v>6.0099999999999999E-10</c:v>
                </c:pt>
                <c:pt idx="1530">
                  <c:v>4.8099999999999999E-10</c:v>
                </c:pt>
                <c:pt idx="1531">
                  <c:v>5.1099999999999999E-10</c:v>
                </c:pt>
                <c:pt idx="1532">
                  <c:v>5.7099999999999999E-10</c:v>
                </c:pt>
                <c:pt idx="1533">
                  <c:v>6.6099999999999999E-10</c:v>
                </c:pt>
                <c:pt idx="1534">
                  <c:v>6.9099999999999999E-10</c:v>
                </c:pt>
                <c:pt idx="1535">
                  <c:v>5.7099999999999999E-10</c:v>
                </c:pt>
                <c:pt idx="1536">
                  <c:v>3.9E-10</c:v>
                </c:pt>
                <c:pt idx="1537">
                  <c:v>6.6099999999999999E-10</c:v>
                </c:pt>
                <c:pt idx="1538">
                  <c:v>5.7099999999999999E-10</c:v>
                </c:pt>
                <c:pt idx="1539">
                  <c:v>5.7099999999999999E-10</c:v>
                </c:pt>
                <c:pt idx="1540">
                  <c:v>6.3099999999999999E-10</c:v>
                </c:pt>
                <c:pt idx="1541">
                  <c:v>6.0099999999999999E-10</c:v>
                </c:pt>
                <c:pt idx="1542">
                  <c:v>7.5099999999999999E-10</c:v>
                </c:pt>
                <c:pt idx="1543">
                  <c:v>6.3099999999999999E-10</c:v>
                </c:pt>
                <c:pt idx="1544">
                  <c:v>5.1099999999999999E-10</c:v>
                </c:pt>
                <c:pt idx="1545">
                  <c:v>6.0099999999999999E-10</c:v>
                </c:pt>
                <c:pt idx="1546">
                  <c:v>5.7099999999999999E-10</c:v>
                </c:pt>
                <c:pt idx="1547">
                  <c:v>5.4099999999999999E-10</c:v>
                </c:pt>
                <c:pt idx="1548">
                  <c:v>4.8099999999999999E-10</c:v>
                </c:pt>
                <c:pt idx="1549">
                  <c:v>6.3099999999999999E-10</c:v>
                </c:pt>
                <c:pt idx="1550">
                  <c:v>3.9E-10</c:v>
                </c:pt>
                <c:pt idx="1551">
                  <c:v>6.6099999999999999E-10</c:v>
                </c:pt>
                <c:pt idx="1552">
                  <c:v>6.6099999999999999E-10</c:v>
                </c:pt>
                <c:pt idx="1553">
                  <c:v>4.2E-10</c:v>
                </c:pt>
                <c:pt idx="1554">
                  <c:v>6.6099999999999999E-10</c:v>
                </c:pt>
                <c:pt idx="1555">
                  <c:v>6.9099999999999999E-10</c:v>
                </c:pt>
                <c:pt idx="1556">
                  <c:v>3.6E-10</c:v>
                </c:pt>
                <c:pt idx="1557">
                  <c:v>3.9E-10</c:v>
                </c:pt>
                <c:pt idx="1558">
                  <c:v>4.8099999999999999E-10</c:v>
                </c:pt>
                <c:pt idx="1559">
                  <c:v>5.4099999999999999E-10</c:v>
                </c:pt>
                <c:pt idx="1560">
                  <c:v>7.8099999999999999E-10</c:v>
                </c:pt>
                <c:pt idx="1561">
                  <c:v>4.5E-10</c:v>
                </c:pt>
                <c:pt idx="1562">
                  <c:v>5.1099999999999999E-10</c:v>
                </c:pt>
                <c:pt idx="1563">
                  <c:v>7.2099999999999999E-10</c:v>
                </c:pt>
                <c:pt idx="1564">
                  <c:v>4.5E-10</c:v>
                </c:pt>
                <c:pt idx="1565">
                  <c:v>3.6E-10</c:v>
                </c:pt>
                <c:pt idx="1566">
                  <c:v>5.1099999999999999E-10</c:v>
                </c:pt>
                <c:pt idx="1567">
                  <c:v>4.5E-10</c:v>
                </c:pt>
                <c:pt idx="1568">
                  <c:v>4.8099999999999999E-10</c:v>
                </c:pt>
                <c:pt idx="1569">
                  <c:v>5.1099999999999999E-10</c:v>
                </c:pt>
                <c:pt idx="1570">
                  <c:v>6.9099999999999999E-10</c:v>
                </c:pt>
                <c:pt idx="1571">
                  <c:v>3.9E-10</c:v>
                </c:pt>
                <c:pt idx="1572">
                  <c:v>4.8099999999999999E-10</c:v>
                </c:pt>
                <c:pt idx="1573">
                  <c:v>6.0099999999999999E-10</c:v>
                </c:pt>
                <c:pt idx="1574">
                  <c:v>5.7099999999999999E-10</c:v>
                </c:pt>
                <c:pt idx="1575">
                  <c:v>4.2E-10</c:v>
                </c:pt>
                <c:pt idx="1576">
                  <c:v>5.1099999999999999E-10</c:v>
                </c:pt>
                <c:pt idx="1577">
                  <c:v>4.5E-10</c:v>
                </c:pt>
                <c:pt idx="1578">
                  <c:v>3.6E-10</c:v>
                </c:pt>
                <c:pt idx="1579">
                  <c:v>3.9E-10</c:v>
                </c:pt>
                <c:pt idx="1580">
                  <c:v>5.4099999999999999E-10</c:v>
                </c:pt>
                <c:pt idx="1581">
                  <c:v>5.7099999999999999E-10</c:v>
                </c:pt>
                <c:pt idx="1582">
                  <c:v>3E-10</c:v>
                </c:pt>
                <c:pt idx="1583">
                  <c:v>5.1099999999999999E-10</c:v>
                </c:pt>
                <c:pt idx="1584">
                  <c:v>5.7099999999999999E-10</c:v>
                </c:pt>
                <c:pt idx="1585">
                  <c:v>6.3099999999999999E-10</c:v>
                </c:pt>
                <c:pt idx="1586">
                  <c:v>6.3099999999999999E-10</c:v>
                </c:pt>
                <c:pt idx="1587">
                  <c:v>4.2E-10</c:v>
                </c:pt>
                <c:pt idx="1588">
                  <c:v>5.1099999999999999E-10</c:v>
                </c:pt>
                <c:pt idx="1589">
                  <c:v>5.4099999999999999E-10</c:v>
                </c:pt>
                <c:pt idx="1590">
                  <c:v>4.5E-10</c:v>
                </c:pt>
                <c:pt idx="1591">
                  <c:v>3.9E-10</c:v>
                </c:pt>
                <c:pt idx="1592">
                  <c:v>6.0099999999999999E-10</c:v>
                </c:pt>
                <c:pt idx="1593">
                  <c:v>4.8099999999999999E-10</c:v>
                </c:pt>
                <c:pt idx="1594">
                  <c:v>5.4099999999999999E-10</c:v>
                </c:pt>
                <c:pt idx="1595">
                  <c:v>6.6099999999999999E-10</c:v>
                </c:pt>
                <c:pt idx="1596">
                  <c:v>2.4E-10</c:v>
                </c:pt>
                <c:pt idx="1597">
                  <c:v>4.2E-10</c:v>
                </c:pt>
                <c:pt idx="1598">
                  <c:v>3.9E-10</c:v>
                </c:pt>
                <c:pt idx="1599">
                  <c:v>4.8099999999999999E-10</c:v>
                </c:pt>
                <c:pt idx="1600">
                  <c:v>6.6400000000000002E-7</c:v>
                </c:pt>
                <c:pt idx="1601">
                  <c:v>3.1399999999999998E-7</c:v>
                </c:pt>
                <c:pt idx="1602">
                  <c:v>3.1E-7</c:v>
                </c:pt>
                <c:pt idx="1603">
                  <c:v>3.0100000000000001E-7</c:v>
                </c:pt>
                <c:pt idx="1604">
                  <c:v>3.0199999999999998E-7</c:v>
                </c:pt>
                <c:pt idx="1605">
                  <c:v>2.9499999999999998E-7</c:v>
                </c:pt>
                <c:pt idx="1606">
                  <c:v>2.8500000000000002E-7</c:v>
                </c:pt>
                <c:pt idx="1607">
                  <c:v>2.8099999999999999E-7</c:v>
                </c:pt>
                <c:pt idx="1608">
                  <c:v>2.7599999999999998E-7</c:v>
                </c:pt>
                <c:pt idx="1609">
                  <c:v>2.7700000000000001E-7</c:v>
                </c:pt>
                <c:pt idx="1610">
                  <c:v>2.6899999999999999E-7</c:v>
                </c:pt>
                <c:pt idx="1611">
                  <c:v>2.6899999999999999E-7</c:v>
                </c:pt>
                <c:pt idx="1612">
                  <c:v>2.7000000000000001E-7</c:v>
                </c:pt>
                <c:pt idx="1613">
                  <c:v>2.6600000000000003E-7</c:v>
                </c:pt>
                <c:pt idx="1614">
                  <c:v>2.6600000000000003E-7</c:v>
                </c:pt>
                <c:pt idx="1615">
                  <c:v>2.6199999999999999E-7</c:v>
                </c:pt>
                <c:pt idx="1616">
                  <c:v>2.65E-7</c:v>
                </c:pt>
                <c:pt idx="1617">
                  <c:v>2.5899999999999998E-7</c:v>
                </c:pt>
                <c:pt idx="1618">
                  <c:v>2.5699999999999999E-7</c:v>
                </c:pt>
                <c:pt idx="1619">
                  <c:v>2.5400000000000002E-7</c:v>
                </c:pt>
                <c:pt idx="1620">
                  <c:v>2.4499999999999998E-7</c:v>
                </c:pt>
                <c:pt idx="1621">
                  <c:v>2.5600000000000002E-7</c:v>
                </c:pt>
                <c:pt idx="1622">
                  <c:v>2.5499999999999999E-7</c:v>
                </c:pt>
                <c:pt idx="1623">
                  <c:v>2.4699999999999998E-7</c:v>
                </c:pt>
                <c:pt idx="1624">
                  <c:v>2.4600000000000001E-7</c:v>
                </c:pt>
                <c:pt idx="1625">
                  <c:v>2.4699999999999998E-7</c:v>
                </c:pt>
                <c:pt idx="1626">
                  <c:v>2.4600000000000001E-7</c:v>
                </c:pt>
                <c:pt idx="1627">
                  <c:v>2.4400000000000001E-7</c:v>
                </c:pt>
                <c:pt idx="1628">
                  <c:v>2.4699999999999998E-7</c:v>
                </c:pt>
                <c:pt idx="1629">
                  <c:v>2.36E-7</c:v>
                </c:pt>
                <c:pt idx="1630">
                  <c:v>2.3799999999999999E-7</c:v>
                </c:pt>
                <c:pt idx="1631">
                  <c:v>2.2600000000000001E-7</c:v>
                </c:pt>
                <c:pt idx="1632">
                  <c:v>2.2700000000000001E-7</c:v>
                </c:pt>
                <c:pt idx="1633">
                  <c:v>2.2399999999999999E-7</c:v>
                </c:pt>
                <c:pt idx="1634">
                  <c:v>2.1500000000000001E-7</c:v>
                </c:pt>
                <c:pt idx="1635">
                  <c:v>2.1500000000000001E-7</c:v>
                </c:pt>
                <c:pt idx="1636">
                  <c:v>2.0900000000000001E-7</c:v>
                </c:pt>
                <c:pt idx="1637">
                  <c:v>2.1400000000000001E-7</c:v>
                </c:pt>
                <c:pt idx="1638">
                  <c:v>2.05E-7</c:v>
                </c:pt>
                <c:pt idx="1639">
                  <c:v>2.05E-7</c:v>
                </c:pt>
                <c:pt idx="1640">
                  <c:v>2.1500000000000001E-7</c:v>
                </c:pt>
                <c:pt idx="1641">
                  <c:v>2.0800000000000001E-7</c:v>
                </c:pt>
                <c:pt idx="1642">
                  <c:v>2.1899999999999999E-7</c:v>
                </c:pt>
                <c:pt idx="1643">
                  <c:v>2.1299999999999999E-7</c:v>
                </c:pt>
                <c:pt idx="1644">
                  <c:v>2.1899999999999999E-7</c:v>
                </c:pt>
                <c:pt idx="1645">
                  <c:v>2.16E-7</c:v>
                </c:pt>
                <c:pt idx="1646">
                  <c:v>2.2000000000000001E-7</c:v>
                </c:pt>
                <c:pt idx="1647">
                  <c:v>2.11E-7</c:v>
                </c:pt>
                <c:pt idx="1648">
                  <c:v>2.17E-7</c:v>
                </c:pt>
                <c:pt idx="1649">
                  <c:v>2.1799999999999999E-7</c:v>
                </c:pt>
                <c:pt idx="1650">
                  <c:v>2.11E-7</c:v>
                </c:pt>
                <c:pt idx="1651">
                  <c:v>2.11E-7</c:v>
                </c:pt>
                <c:pt idx="1652">
                  <c:v>2.1899999999999999E-7</c:v>
                </c:pt>
                <c:pt idx="1653">
                  <c:v>2.11E-7</c:v>
                </c:pt>
                <c:pt idx="1654">
                  <c:v>2.0599999999999999E-7</c:v>
                </c:pt>
                <c:pt idx="1655">
                  <c:v>2.11E-7</c:v>
                </c:pt>
                <c:pt idx="1656">
                  <c:v>2.0800000000000001E-7</c:v>
                </c:pt>
                <c:pt idx="1657">
                  <c:v>1.97E-7</c:v>
                </c:pt>
                <c:pt idx="1658">
                  <c:v>1.97E-7</c:v>
                </c:pt>
                <c:pt idx="1659">
                  <c:v>1.8799999999999999E-7</c:v>
                </c:pt>
                <c:pt idx="1660">
                  <c:v>1.8699999999999999E-7</c:v>
                </c:pt>
                <c:pt idx="1661">
                  <c:v>1.9299999999999999E-7</c:v>
                </c:pt>
                <c:pt idx="1662">
                  <c:v>1.72E-7</c:v>
                </c:pt>
                <c:pt idx="1663">
                  <c:v>1.68E-7</c:v>
                </c:pt>
                <c:pt idx="1664">
                  <c:v>1.86E-7</c:v>
                </c:pt>
                <c:pt idx="1665">
                  <c:v>1.7700000000000001E-7</c:v>
                </c:pt>
                <c:pt idx="1666">
                  <c:v>1.7700000000000001E-7</c:v>
                </c:pt>
                <c:pt idx="1667">
                  <c:v>1.6500000000000001E-7</c:v>
                </c:pt>
                <c:pt idx="1668">
                  <c:v>1.79E-7</c:v>
                </c:pt>
                <c:pt idx="1669">
                  <c:v>1.8199999999999999E-7</c:v>
                </c:pt>
                <c:pt idx="1670">
                  <c:v>1.7599999999999999E-7</c:v>
                </c:pt>
                <c:pt idx="1671">
                  <c:v>1.8699999999999999E-7</c:v>
                </c:pt>
                <c:pt idx="1672">
                  <c:v>1.9299999999999999E-7</c:v>
                </c:pt>
                <c:pt idx="1673">
                  <c:v>1.8900000000000001E-7</c:v>
                </c:pt>
                <c:pt idx="1674">
                  <c:v>1.8300000000000001E-7</c:v>
                </c:pt>
                <c:pt idx="1675">
                  <c:v>1.92E-7</c:v>
                </c:pt>
                <c:pt idx="1676">
                  <c:v>1.92E-7</c:v>
                </c:pt>
                <c:pt idx="1677">
                  <c:v>1.9000000000000001E-7</c:v>
                </c:pt>
                <c:pt idx="1678">
                  <c:v>1.8199999999999999E-7</c:v>
                </c:pt>
                <c:pt idx="1679">
                  <c:v>1.8300000000000001E-7</c:v>
                </c:pt>
                <c:pt idx="1680">
                  <c:v>1.8799999999999999E-7</c:v>
                </c:pt>
                <c:pt idx="1681">
                  <c:v>1.91E-7</c:v>
                </c:pt>
                <c:pt idx="1682">
                  <c:v>1.9000000000000001E-7</c:v>
                </c:pt>
                <c:pt idx="1683">
                  <c:v>1.9000000000000001E-7</c:v>
                </c:pt>
                <c:pt idx="1684">
                  <c:v>2.0100000000000001E-7</c:v>
                </c:pt>
                <c:pt idx="1685">
                  <c:v>2.1299999999999999E-7</c:v>
                </c:pt>
                <c:pt idx="1686">
                  <c:v>2.03E-7</c:v>
                </c:pt>
                <c:pt idx="1687">
                  <c:v>2.2600000000000001E-7</c:v>
                </c:pt>
                <c:pt idx="1688">
                  <c:v>2.3300000000000001E-7</c:v>
                </c:pt>
                <c:pt idx="1689">
                  <c:v>2.22E-7</c:v>
                </c:pt>
                <c:pt idx="1690">
                  <c:v>2.4400000000000001E-7</c:v>
                </c:pt>
                <c:pt idx="1691">
                  <c:v>2.5199999999999998E-7</c:v>
                </c:pt>
                <c:pt idx="1692">
                  <c:v>2.5499999999999999E-7</c:v>
                </c:pt>
                <c:pt idx="1693">
                  <c:v>2.65E-7</c:v>
                </c:pt>
                <c:pt idx="1694">
                  <c:v>2.7300000000000002E-7</c:v>
                </c:pt>
                <c:pt idx="1695">
                  <c:v>2.65E-7</c:v>
                </c:pt>
                <c:pt idx="1696">
                  <c:v>2.48E-7</c:v>
                </c:pt>
                <c:pt idx="1697">
                  <c:v>2.5199999999999998E-7</c:v>
                </c:pt>
                <c:pt idx="1698">
                  <c:v>2.3999999999999998E-7</c:v>
                </c:pt>
                <c:pt idx="1699">
                  <c:v>2.3300000000000001E-7</c:v>
                </c:pt>
                <c:pt idx="1700">
                  <c:v>2.5199999999999998E-7</c:v>
                </c:pt>
                <c:pt idx="1701">
                  <c:v>2.7500000000000001E-7</c:v>
                </c:pt>
                <c:pt idx="1702">
                  <c:v>2.7799999999999997E-7</c:v>
                </c:pt>
                <c:pt idx="1703">
                  <c:v>2.53E-7</c:v>
                </c:pt>
                <c:pt idx="1704">
                  <c:v>2.84E-7</c:v>
                </c:pt>
                <c:pt idx="1705">
                  <c:v>2.7799999999999997E-7</c:v>
                </c:pt>
                <c:pt idx="1706">
                  <c:v>2.8799999999999998E-7</c:v>
                </c:pt>
                <c:pt idx="1707">
                  <c:v>2.9299999999999999E-7</c:v>
                </c:pt>
                <c:pt idx="1708">
                  <c:v>3.22E-7</c:v>
                </c:pt>
                <c:pt idx="1709">
                  <c:v>2.8599999999999999E-7</c:v>
                </c:pt>
                <c:pt idx="1710">
                  <c:v>2.9400000000000001E-7</c:v>
                </c:pt>
                <c:pt idx="1711">
                  <c:v>3.2800000000000003E-7</c:v>
                </c:pt>
                <c:pt idx="1712">
                  <c:v>3.3799999999999998E-7</c:v>
                </c:pt>
                <c:pt idx="1713">
                  <c:v>3.2800000000000003E-7</c:v>
                </c:pt>
                <c:pt idx="1714">
                  <c:v>3.4799999999999999E-7</c:v>
                </c:pt>
                <c:pt idx="1715">
                  <c:v>3.7500000000000001E-7</c:v>
                </c:pt>
                <c:pt idx="1716">
                  <c:v>3.5600000000000001E-7</c:v>
                </c:pt>
                <c:pt idx="1717">
                  <c:v>3.5199999999999998E-7</c:v>
                </c:pt>
                <c:pt idx="1718">
                  <c:v>3.5600000000000001E-7</c:v>
                </c:pt>
                <c:pt idx="1719">
                  <c:v>3.6699999999999999E-7</c:v>
                </c:pt>
                <c:pt idx="1720">
                  <c:v>3.3999999999999997E-7</c:v>
                </c:pt>
                <c:pt idx="1721">
                  <c:v>4.0499999999999999E-7</c:v>
                </c:pt>
                <c:pt idx="1722">
                  <c:v>4.4099999999999999E-7</c:v>
                </c:pt>
                <c:pt idx="1723">
                  <c:v>4.9100000000000004E-7</c:v>
                </c:pt>
                <c:pt idx="1724">
                  <c:v>5.0699999999999997E-7</c:v>
                </c:pt>
                <c:pt idx="1725">
                  <c:v>4.89E-7</c:v>
                </c:pt>
                <c:pt idx="1726">
                  <c:v>5.1600000000000001E-7</c:v>
                </c:pt>
                <c:pt idx="1727">
                  <c:v>5.2600000000000002E-7</c:v>
                </c:pt>
                <c:pt idx="1728">
                  <c:v>5.2799999999999996E-7</c:v>
                </c:pt>
                <c:pt idx="1729">
                  <c:v>5.51E-7</c:v>
                </c:pt>
                <c:pt idx="1730">
                  <c:v>5.8599999999999998E-7</c:v>
                </c:pt>
                <c:pt idx="1731">
                  <c:v>5.5899999999999996E-7</c:v>
                </c:pt>
                <c:pt idx="1732">
                  <c:v>5.0699999999999997E-7</c:v>
                </c:pt>
                <c:pt idx="1733">
                  <c:v>5.4499999999999997E-7</c:v>
                </c:pt>
                <c:pt idx="1734">
                  <c:v>5.8999999999999996E-7</c:v>
                </c:pt>
                <c:pt idx="1735">
                  <c:v>6.9699999999999995E-7</c:v>
                </c:pt>
                <c:pt idx="1736">
                  <c:v>6.6899999999999997E-7</c:v>
                </c:pt>
                <c:pt idx="1737">
                  <c:v>7.1500000000000004E-7</c:v>
                </c:pt>
                <c:pt idx="1738">
                  <c:v>8.1200000000000002E-7</c:v>
                </c:pt>
                <c:pt idx="1739">
                  <c:v>8.2399999999999997E-7</c:v>
                </c:pt>
                <c:pt idx="1740">
                  <c:v>8.4499999999999996E-7</c:v>
                </c:pt>
                <c:pt idx="1741">
                  <c:v>8.7899999999999997E-7</c:v>
                </c:pt>
                <c:pt idx="1742">
                  <c:v>8.3900000000000004E-7</c:v>
                </c:pt>
                <c:pt idx="1743">
                  <c:v>8.7599999999999996E-7</c:v>
                </c:pt>
                <c:pt idx="1744">
                  <c:v>8.4900000000000005E-7</c:v>
                </c:pt>
                <c:pt idx="1745">
                  <c:v>9.9999999999999995E-7</c:v>
                </c:pt>
                <c:pt idx="1746">
                  <c:v>1.1999999999999999E-6</c:v>
                </c:pt>
                <c:pt idx="1747">
                  <c:v>1.2100000000000001E-6</c:v>
                </c:pt>
                <c:pt idx="1748">
                  <c:v>1.2899999999999999E-6</c:v>
                </c:pt>
                <c:pt idx="1749">
                  <c:v>1.31E-6</c:v>
                </c:pt>
                <c:pt idx="1750">
                  <c:v>1.35E-6</c:v>
                </c:pt>
                <c:pt idx="1751">
                  <c:v>1.44E-6</c:v>
                </c:pt>
                <c:pt idx="1752">
                  <c:v>1.5600000000000001E-6</c:v>
                </c:pt>
                <c:pt idx="1753">
                  <c:v>1.5799999999999999E-6</c:v>
                </c:pt>
                <c:pt idx="1754">
                  <c:v>1.6899999999999999E-6</c:v>
                </c:pt>
                <c:pt idx="1755">
                  <c:v>1.77E-6</c:v>
                </c:pt>
                <c:pt idx="1756">
                  <c:v>1.8300000000000001E-6</c:v>
                </c:pt>
                <c:pt idx="1757">
                  <c:v>1.9300000000000002E-6</c:v>
                </c:pt>
                <c:pt idx="1758">
                  <c:v>1.9400000000000001E-6</c:v>
                </c:pt>
                <c:pt idx="1759">
                  <c:v>2.03E-6</c:v>
                </c:pt>
                <c:pt idx="1760">
                  <c:v>2.0899999999999999E-6</c:v>
                </c:pt>
                <c:pt idx="1761">
                  <c:v>2.17E-6</c:v>
                </c:pt>
                <c:pt idx="1762">
                  <c:v>2.26E-6</c:v>
                </c:pt>
                <c:pt idx="1763">
                  <c:v>2.4700000000000001E-6</c:v>
                </c:pt>
                <c:pt idx="1764">
                  <c:v>2.52E-6</c:v>
                </c:pt>
                <c:pt idx="1765">
                  <c:v>2.57E-6</c:v>
                </c:pt>
                <c:pt idx="1766">
                  <c:v>2.61E-6</c:v>
                </c:pt>
                <c:pt idx="1767">
                  <c:v>2.5399999999999998E-6</c:v>
                </c:pt>
                <c:pt idx="1768">
                  <c:v>2.4899999999999999E-6</c:v>
                </c:pt>
                <c:pt idx="1769">
                  <c:v>2.7499999999999999E-6</c:v>
                </c:pt>
                <c:pt idx="1770">
                  <c:v>2.9399999999999998E-6</c:v>
                </c:pt>
                <c:pt idx="1771">
                  <c:v>3.0199999999999999E-6</c:v>
                </c:pt>
                <c:pt idx="1772">
                  <c:v>3.05E-6</c:v>
                </c:pt>
                <c:pt idx="1773">
                  <c:v>2.8200000000000001E-6</c:v>
                </c:pt>
                <c:pt idx="1774">
                  <c:v>2.88E-6</c:v>
                </c:pt>
                <c:pt idx="1775">
                  <c:v>3.0599999999999999E-6</c:v>
                </c:pt>
                <c:pt idx="1776">
                  <c:v>3.1099999999999999E-6</c:v>
                </c:pt>
                <c:pt idx="1777">
                  <c:v>3.01E-6</c:v>
                </c:pt>
                <c:pt idx="1778">
                  <c:v>3.1700000000000001E-6</c:v>
                </c:pt>
                <c:pt idx="1779">
                  <c:v>3.3100000000000001E-6</c:v>
                </c:pt>
                <c:pt idx="1780">
                  <c:v>3.2200000000000001E-6</c:v>
                </c:pt>
                <c:pt idx="1781">
                  <c:v>2.9699999999999999E-6</c:v>
                </c:pt>
                <c:pt idx="1782">
                  <c:v>2.9699999999999999E-6</c:v>
                </c:pt>
                <c:pt idx="1783">
                  <c:v>3.49E-6</c:v>
                </c:pt>
                <c:pt idx="1784">
                  <c:v>3.41E-6</c:v>
                </c:pt>
                <c:pt idx="1785">
                  <c:v>3.58E-6</c:v>
                </c:pt>
                <c:pt idx="1786">
                  <c:v>3.6100000000000002E-6</c:v>
                </c:pt>
                <c:pt idx="1787">
                  <c:v>3.6200000000000001E-6</c:v>
                </c:pt>
                <c:pt idx="1788">
                  <c:v>3.8500000000000004E-6</c:v>
                </c:pt>
                <c:pt idx="1789">
                  <c:v>3.6399999999999999E-6</c:v>
                </c:pt>
                <c:pt idx="1790">
                  <c:v>3.45E-6</c:v>
                </c:pt>
                <c:pt idx="1791">
                  <c:v>3.5999999999999998E-6</c:v>
                </c:pt>
                <c:pt idx="1792">
                  <c:v>3.5599999999999998E-6</c:v>
                </c:pt>
                <c:pt idx="1793">
                  <c:v>3.5099999999999999E-6</c:v>
                </c:pt>
                <c:pt idx="1794">
                  <c:v>3.3500000000000001E-6</c:v>
                </c:pt>
                <c:pt idx="1795">
                  <c:v>3.2600000000000001E-6</c:v>
                </c:pt>
                <c:pt idx="1796">
                  <c:v>3.18E-6</c:v>
                </c:pt>
                <c:pt idx="1797">
                  <c:v>3.5099999999999999E-6</c:v>
                </c:pt>
                <c:pt idx="1798">
                  <c:v>3.4300000000000002E-6</c:v>
                </c:pt>
                <c:pt idx="1799">
                  <c:v>3.4199999999999999E-6</c:v>
                </c:pt>
                <c:pt idx="1800">
                  <c:v>3.4300000000000002E-6</c:v>
                </c:pt>
                <c:pt idx="1801">
                  <c:v>3.3900000000000002E-6</c:v>
                </c:pt>
                <c:pt idx="1802">
                  <c:v>3.6500000000000002E-6</c:v>
                </c:pt>
                <c:pt idx="1803">
                  <c:v>3.7299999999999999E-6</c:v>
                </c:pt>
                <c:pt idx="1804">
                  <c:v>3.72E-6</c:v>
                </c:pt>
                <c:pt idx="1805">
                  <c:v>3.5700000000000001E-6</c:v>
                </c:pt>
                <c:pt idx="1806">
                  <c:v>3.3699999999999999E-6</c:v>
                </c:pt>
                <c:pt idx="1807">
                  <c:v>3.5499999999999999E-6</c:v>
                </c:pt>
                <c:pt idx="1808">
                  <c:v>3.7500000000000001E-6</c:v>
                </c:pt>
                <c:pt idx="1809">
                  <c:v>4.0300000000000004E-6</c:v>
                </c:pt>
                <c:pt idx="1810">
                  <c:v>3.98E-6</c:v>
                </c:pt>
                <c:pt idx="1811">
                  <c:v>4.1699999999999999E-6</c:v>
                </c:pt>
                <c:pt idx="1812">
                  <c:v>4.3699999999999997E-6</c:v>
                </c:pt>
                <c:pt idx="1813">
                  <c:v>4.4100000000000001E-6</c:v>
                </c:pt>
                <c:pt idx="1814">
                  <c:v>4.51E-6</c:v>
                </c:pt>
                <c:pt idx="1815">
                  <c:v>4.7400000000000004E-6</c:v>
                </c:pt>
                <c:pt idx="1816">
                  <c:v>4.9799999999999998E-6</c:v>
                </c:pt>
                <c:pt idx="1817">
                  <c:v>5.0900000000000004E-6</c:v>
                </c:pt>
                <c:pt idx="1818">
                  <c:v>4.95E-6</c:v>
                </c:pt>
                <c:pt idx="1819">
                  <c:v>4.6999999999999999E-6</c:v>
                </c:pt>
                <c:pt idx="1820">
                  <c:v>4.7299999999999996E-6</c:v>
                </c:pt>
                <c:pt idx="1821">
                  <c:v>4.7600000000000002E-6</c:v>
                </c:pt>
                <c:pt idx="1822">
                  <c:v>4.7899999999999999E-6</c:v>
                </c:pt>
                <c:pt idx="1823">
                  <c:v>4.8300000000000003E-6</c:v>
                </c:pt>
                <c:pt idx="1824">
                  <c:v>4.8400000000000002E-6</c:v>
                </c:pt>
                <c:pt idx="1825">
                  <c:v>4.8500000000000002E-6</c:v>
                </c:pt>
                <c:pt idx="1826">
                  <c:v>4.5299999999999998E-6</c:v>
                </c:pt>
                <c:pt idx="1827">
                  <c:v>4.42E-6</c:v>
                </c:pt>
                <c:pt idx="1828">
                  <c:v>4.5800000000000002E-6</c:v>
                </c:pt>
                <c:pt idx="1829">
                  <c:v>4.7700000000000001E-6</c:v>
                </c:pt>
                <c:pt idx="1830">
                  <c:v>4.5000000000000001E-6</c:v>
                </c:pt>
                <c:pt idx="1831">
                  <c:v>4.4100000000000001E-6</c:v>
                </c:pt>
                <c:pt idx="1832">
                  <c:v>4.4900000000000002E-6</c:v>
                </c:pt>
                <c:pt idx="1833">
                  <c:v>4.3100000000000002E-6</c:v>
                </c:pt>
                <c:pt idx="1834">
                  <c:v>4.0600000000000001E-6</c:v>
                </c:pt>
                <c:pt idx="1835">
                  <c:v>3.5599999999999998E-6</c:v>
                </c:pt>
                <c:pt idx="1836">
                  <c:v>3.54E-6</c:v>
                </c:pt>
                <c:pt idx="1837">
                  <c:v>3.6600000000000001E-6</c:v>
                </c:pt>
                <c:pt idx="1838">
                  <c:v>3.4699999999999998E-6</c:v>
                </c:pt>
                <c:pt idx="1839">
                  <c:v>3.6399999999999999E-6</c:v>
                </c:pt>
                <c:pt idx="1840">
                  <c:v>3.4699999999999998E-6</c:v>
                </c:pt>
                <c:pt idx="1841">
                  <c:v>3.2399999999999999E-6</c:v>
                </c:pt>
                <c:pt idx="1842">
                  <c:v>3.32E-6</c:v>
                </c:pt>
                <c:pt idx="1843">
                  <c:v>3.2600000000000001E-6</c:v>
                </c:pt>
                <c:pt idx="1844">
                  <c:v>3.4199999999999999E-6</c:v>
                </c:pt>
                <c:pt idx="1845">
                  <c:v>3.6200000000000001E-6</c:v>
                </c:pt>
                <c:pt idx="1846">
                  <c:v>3.8399999999999997E-6</c:v>
                </c:pt>
                <c:pt idx="1847">
                  <c:v>3.8299999999999998E-6</c:v>
                </c:pt>
                <c:pt idx="1848">
                  <c:v>3.9299999999999996E-6</c:v>
                </c:pt>
                <c:pt idx="1849">
                  <c:v>3.9400000000000004E-6</c:v>
                </c:pt>
                <c:pt idx="1850">
                  <c:v>3.76E-6</c:v>
                </c:pt>
                <c:pt idx="1851">
                  <c:v>3.6600000000000001E-6</c:v>
                </c:pt>
                <c:pt idx="1852">
                  <c:v>3.7299999999999999E-6</c:v>
                </c:pt>
                <c:pt idx="1853">
                  <c:v>3.7900000000000001E-6</c:v>
                </c:pt>
                <c:pt idx="1854">
                  <c:v>3.9099999999999998E-6</c:v>
                </c:pt>
                <c:pt idx="1855">
                  <c:v>3.8399999999999997E-6</c:v>
                </c:pt>
                <c:pt idx="1856">
                  <c:v>3.76E-6</c:v>
                </c:pt>
                <c:pt idx="1857">
                  <c:v>3.76E-6</c:v>
                </c:pt>
                <c:pt idx="1858">
                  <c:v>3.7100000000000001E-6</c:v>
                </c:pt>
                <c:pt idx="1859">
                  <c:v>3.7400000000000002E-6</c:v>
                </c:pt>
                <c:pt idx="1860">
                  <c:v>3.8500000000000004E-6</c:v>
                </c:pt>
                <c:pt idx="1861">
                  <c:v>3.8299999999999998E-6</c:v>
                </c:pt>
                <c:pt idx="1862">
                  <c:v>3.6799999999999999E-6</c:v>
                </c:pt>
                <c:pt idx="1863">
                  <c:v>3.5300000000000001E-6</c:v>
                </c:pt>
                <c:pt idx="1864">
                  <c:v>3.4400000000000001E-6</c:v>
                </c:pt>
                <c:pt idx="1865">
                  <c:v>3.4800000000000001E-6</c:v>
                </c:pt>
                <c:pt idx="1866">
                  <c:v>3.3900000000000002E-6</c:v>
                </c:pt>
                <c:pt idx="1867">
                  <c:v>3.2600000000000001E-6</c:v>
                </c:pt>
                <c:pt idx="1868">
                  <c:v>3.1099999999999999E-6</c:v>
                </c:pt>
                <c:pt idx="1869">
                  <c:v>3.1499999999999999E-6</c:v>
                </c:pt>
                <c:pt idx="1870">
                  <c:v>3.1499999999999999E-6</c:v>
                </c:pt>
                <c:pt idx="1871">
                  <c:v>3.3000000000000002E-6</c:v>
                </c:pt>
                <c:pt idx="1872">
                  <c:v>3.2499999999999998E-6</c:v>
                </c:pt>
                <c:pt idx="1873">
                  <c:v>3.19E-6</c:v>
                </c:pt>
                <c:pt idx="1874">
                  <c:v>3.0800000000000002E-6</c:v>
                </c:pt>
                <c:pt idx="1875">
                  <c:v>3.14E-6</c:v>
                </c:pt>
                <c:pt idx="1876">
                  <c:v>3.23E-6</c:v>
                </c:pt>
                <c:pt idx="1877">
                  <c:v>3.1999999999999999E-6</c:v>
                </c:pt>
                <c:pt idx="1878">
                  <c:v>3.2100000000000002E-6</c:v>
                </c:pt>
                <c:pt idx="1879">
                  <c:v>3.1200000000000002E-6</c:v>
                </c:pt>
                <c:pt idx="1880">
                  <c:v>3.0900000000000001E-6</c:v>
                </c:pt>
                <c:pt idx="1881">
                  <c:v>3.0400000000000001E-6</c:v>
                </c:pt>
                <c:pt idx="1882">
                  <c:v>2.9500000000000001E-6</c:v>
                </c:pt>
                <c:pt idx="1883">
                  <c:v>2.9399999999999998E-6</c:v>
                </c:pt>
                <c:pt idx="1884">
                  <c:v>2.9399999999999998E-6</c:v>
                </c:pt>
                <c:pt idx="1885">
                  <c:v>2.8499999999999998E-6</c:v>
                </c:pt>
                <c:pt idx="1886">
                  <c:v>2.7999999999999999E-6</c:v>
                </c:pt>
                <c:pt idx="1887">
                  <c:v>2.79E-6</c:v>
                </c:pt>
                <c:pt idx="1888">
                  <c:v>2.6199999999999999E-6</c:v>
                </c:pt>
                <c:pt idx="1889">
                  <c:v>2.5900000000000002E-6</c:v>
                </c:pt>
                <c:pt idx="1890">
                  <c:v>2.5299999999999999E-6</c:v>
                </c:pt>
                <c:pt idx="1891">
                  <c:v>2.5399999999999998E-6</c:v>
                </c:pt>
                <c:pt idx="1892">
                  <c:v>2.57E-6</c:v>
                </c:pt>
                <c:pt idx="1893">
                  <c:v>2.6000000000000001E-6</c:v>
                </c:pt>
                <c:pt idx="1894">
                  <c:v>2.7300000000000001E-6</c:v>
                </c:pt>
                <c:pt idx="1895">
                  <c:v>2.83E-6</c:v>
                </c:pt>
                <c:pt idx="1896">
                  <c:v>2.9100000000000001E-6</c:v>
                </c:pt>
                <c:pt idx="1897">
                  <c:v>2.92E-6</c:v>
                </c:pt>
                <c:pt idx="1898">
                  <c:v>2.8899999999999999E-6</c:v>
                </c:pt>
                <c:pt idx="1899">
                  <c:v>2.8600000000000001E-6</c:v>
                </c:pt>
                <c:pt idx="1900">
                  <c:v>2.7499999999999999E-6</c:v>
                </c:pt>
                <c:pt idx="1901">
                  <c:v>2.6299999999999998E-6</c:v>
                </c:pt>
                <c:pt idx="1902">
                  <c:v>2.57E-6</c:v>
                </c:pt>
                <c:pt idx="1903">
                  <c:v>2.6199999999999999E-6</c:v>
                </c:pt>
                <c:pt idx="1904">
                  <c:v>2.6699999999999998E-6</c:v>
                </c:pt>
                <c:pt idx="1905">
                  <c:v>2.7099999999999999E-6</c:v>
                </c:pt>
                <c:pt idx="1906">
                  <c:v>2.7300000000000001E-6</c:v>
                </c:pt>
                <c:pt idx="1907">
                  <c:v>2.8499999999999998E-6</c:v>
                </c:pt>
                <c:pt idx="1908">
                  <c:v>2.9000000000000002E-6</c:v>
                </c:pt>
                <c:pt idx="1909">
                  <c:v>2.8899999999999999E-6</c:v>
                </c:pt>
                <c:pt idx="1910">
                  <c:v>2.8899999999999999E-6</c:v>
                </c:pt>
                <c:pt idx="1911">
                  <c:v>2.8600000000000001E-6</c:v>
                </c:pt>
                <c:pt idx="1912">
                  <c:v>2.7999999999999999E-6</c:v>
                </c:pt>
                <c:pt idx="1913">
                  <c:v>2.7499999999999999E-6</c:v>
                </c:pt>
                <c:pt idx="1914">
                  <c:v>2.7499999999999999E-6</c:v>
                </c:pt>
                <c:pt idx="1915">
                  <c:v>2.7599999999999998E-6</c:v>
                </c:pt>
                <c:pt idx="1916">
                  <c:v>2.7700000000000002E-6</c:v>
                </c:pt>
                <c:pt idx="1917">
                  <c:v>2.74E-6</c:v>
                </c:pt>
                <c:pt idx="1918">
                  <c:v>2.7300000000000001E-6</c:v>
                </c:pt>
                <c:pt idx="1919">
                  <c:v>2.6599999999999999E-6</c:v>
                </c:pt>
                <c:pt idx="1920">
                  <c:v>2.6400000000000001E-6</c:v>
                </c:pt>
                <c:pt idx="1921">
                  <c:v>2.6000000000000001E-6</c:v>
                </c:pt>
                <c:pt idx="1922">
                  <c:v>2.6000000000000001E-6</c:v>
                </c:pt>
                <c:pt idx="1923">
                  <c:v>2.61E-6</c:v>
                </c:pt>
                <c:pt idx="1924">
                  <c:v>2.5799999999999999E-6</c:v>
                </c:pt>
                <c:pt idx="1925">
                  <c:v>2.52E-6</c:v>
                </c:pt>
                <c:pt idx="1926">
                  <c:v>2.5000000000000002E-6</c:v>
                </c:pt>
                <c:pt idx="1927">
                  <c:v>2.5000000000000002E-6</c:v>
                </c:pt>
                <c:pt idx="1928">
                  <c:v>2.48E-6</c:v>
                </c:pt>
                <c:pt idx="1929">
                  <c:v>2.4200000000000001E-6</c:v>
                </c:pt>
                <c:pt idx="1930">
                  <c:v>2.3800000000000001E-6</c:v>
                </c:pt>
                <c:pt idx="1931">
                  <c:v>2.2900000000000001E-6</c:v>
                </c:pt>
                <c:pt idx="1932">
                  <c:v>2.2699999999999999E-6</c:v>
                </c:pt>
                <c:pt idx="1933">
                  <c:v>2.2500000000000001E-6</c:v>
                </c:pt>
                <c:pt idx="1934">
                  <c:v>2.2500000000000001E-6</c:v>
                </c:pt>
                <c:pt idx="1935">
                  <c:v>2.0899999999999999E-6</c:v>
                </c:pt>
                <c:pt idx="1936">
                  <c:v>2.0099999999999998E-6</c:v>
                </c:pt>
                <c:pt idx="1937">
                  <c:v>1.9700000000000002E-6</c:v>
                </c:pt>
                <c:pt idx="1938">
                  <c:v>1.9599999999999999E-6</c:v>
                </c:pt>
                <c:pt idx="1939">
                  <c:v>1.99E-6</c:v>
                </c:pt>
                <c:pt idx="1940">
                  <c:v>2.04E-6</c:v>
                </c:pt>
                <c:pt idx="1941">
                  <c:v>2.03E-6</c:v>
                </c:pt>
                <c:pt idx="1942">
                  <c:v>2.0200000000000001E-6</c:v>
                </c:pt>
                <c:pt idx="1943">
                  <c:v>1.9400000000000001E-6</c:v>
                </c:pt>
                <c:pt idx="1944">
                  <c:v>1.8899999999999999E-6</c:v>
                </c:pt>
                <c:pt idx="1945">
                  <c:v>1.8500000000000001E-6</c:v>
                </c:pt>
                <c:pt idx="1946">
                  <c:v>1.86E-6</c:v>
                </c:pt>
                <c:pt idx="1947">
                  <c:v>1.8300000000000001E-6</c:v>
                </c:pt>
                <c:pt idx="1948">
                  <c:v>1.8500000000000001E-6</c:v>
                </c:pt>
                <c:pt idx="1949">
                  <c:v>1.84E-6</c:v>
                </c:pt>
                <c:pt idx="1950">
                  <c:v>1.77E-6</c:v>
                </c:pt>
                <c:pt idx="1951">
                  <c:v>1.7099999999999999E-6</c:v>
                </c:pt>
                <c:pt idx="1952">
                  <c:v>1.7099999999999999E-6</c:v>
                </c:pt>
                <c:pt idx="1953">
                  <c:v>1.6700000000000001E-6</c:v>
                </c:pt>
                <c:pt idx="1954">
                  <c:v>1.64E-6</c:v>
                </c:pt>
                <c:pt idx="1955">
                  <c:v>1.5999999999999999E-6</c:v>
                </c:pt>
                <c:pt idx="1956">
                  <c:v>1.5600000000000001E-6</c:v>
                </c:pt>
                <c:pt idx="1957">
                  <c:v>1.53E-6</c:v>
                </c:pt>
                <c:pt idx="1958">
                  <c:v>1.4100000000000001E-6</c:v>
                </c:pt>
                <c:pt idx="1959">
                  <c:v>1.4300000000000001E-6</c:v>
                </c:pt>
                <c:pt idx="1960">
                  <c:v>1.55E-6</c:v>
                </c:pt>
                <c:pt idx="1961">
                  <c:v>1.61E-6</c:v>
                </c:pt>
                <c:pt idx="1962">
                  <c:v>1.5999999999999999E-6</c:v>
                </c:pt>
                <c:pt idx="1963">
                  <c:v>1.6199999999999999E-6</c:v>
                </c:pt>
                <c:pt idx="1964">
                  <c:v>1.61E-6</c:v>
                </c:pt>
                <c:pt idx="1965">
                  <c:v>1.5600000000000001E-6</c:v>
                </c:pt>
                <c:pt idx="1966">
                  <c:v>1.5E-6</c:v>
                </c:pt>
                <c:pt idx="1967">
                  <c:v>1.5200000000000001E-6</c:v>
                </c:pt>
                <c:pt idx="1968">
                  <c:v>1.5E-6</c:v>
                </c:pt>
                <c:pt idx="1969">
                  <c:v>1.48E-6</c:v>
                </c:pt>
                <c:pt idx="1970">
                  <c:v>1.4699999999999999E-6</c:v>
                </c:pt>
                <c:pt idx="1971">
                  <c:v>1.4500000000000001E-6</c:v>
                </c:pt>
                <c:pt idx="1972">
                  <c:v>1.3999999999999999E-6</c:v>
                </c:pt>
                <c:pt idx="1973">
                  <c:v>1.3999999999999999E-6</c:v>
                </c:pt>
                <c:pt idx="1974">
                  <c:v>1.3799999999999999E-6</c:v>
                </c:pt>
                <c:pt idx="1975">
                  <c:v>1.3799999999999999E-6</c:v>
                </c:pt>
                <c:pt idx="1976">
                  <c:v>1.3799999999999999E-6</c:v>
                </c:pt>
                <c:pt idx="1977">
                  <c:v>1.3400000000000001E-6</c:v>
                </c:pt>
                <c:pt idx="1978">
                  <c:v>1.31E-6</c:v>
                </c:pt>
                <c:pt idx="1979">
                  <c:v>1.2899999999999999E-6</c:v>
                </c:pt>
                <c:pt idx="1980">
                  <c:v>1.2300000000000001E-6</c:v>
                </c:pt>
                <c:pt idx="1981">
                  <c:v>1.2300000000000001E-6</c:v>
                </c:pt>
                <c:pt idx="1982">
                  <c:v>1.1999999999999999E-6</c:v>
                </c:pt>
                <c:pt idx="1983">
                  <c:v>1.19E-6</c:v>
                </c:pt>
                <c:pt idx="1984">
                  <c:v>1.17E-6</c:v>
                </c:pt>
                <c:pt idx="1985">
                  <c:v>1.17E-6</c:v>
                </c:pt>
                <c:pt idx="1986">
                  <c:v>1.1599999999999999E-6</c:v>
                </c:pt>
                <c:pt idx="1987">
                  <c:v>1.1400000000000001E-6</c:v>
                </c:pt>
                <c:pt idx="1988">
                  <c:v>1.1000000000000001E-6</c:v>
                </c:pt>
                <c:pt idx="1989">
                  <c:v>1.1000000000000001E-6</c:v>
                </c:pt>
                <c:pt idx="1990">
                  <c:v>1.08E-6</c:v>
                </c:pt>
                <c:pt idx="1991">
                  <c:v>1.0499999999999999E-6</c:v>
                </c:pt>
                <c:pt idx="1992">
                  <c:v>1.0499999999999999E-6</c:v>
                </c:pt>
                <c:pt idx="1993">
                  <c:v>1.0300000000000001E-6</c:v>
                </c:pt>
                <c:pt idx="1994">
                  <c:v>1.02E-6</c:v>
                </c:pt>
                <c:pt idx="1995">
                  <c:v>9.9199999999999999E-7</c:v>
                </c:pt>
                <c:pt idx="1996">
                  <c:v>9.8200000000000008E-7</c:v>
                </c:pt>
                <c:pt idx="1997">
                  <c:v>9.7100000000000011E-7</c:v>
                </c:pt>
                <c:pt idx="1998">
                  <c:v>9.6899999999999996E-7</c:v>
                </c:pt>
                <c:pt idx="1999">
                  <c:v>9.2999999999999999E-7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141-4B6B-BB69-AA1F3BEF9A4B}"/>
            </c:ext>
          </c:extLst>
        </c:ser>
        <c:ser>
          <c:idx val="5"/>
          <c:order val="5"/>
          <c:tx>
            <c:strRef>
              <c:f>Sheet2!$G$1</c:f>
              <c:strCache>
                <c:ptCount val="1"/>
                <c:pt idx="0">
                  <c:v>Blank</c:v>
                </c:pt>
              </c:strCache>
            </c:strRef>
          </c:tx>
          <c:spPr>
            <a:ln w="19050" cap="rnd">
              <a:solidFill>
                <a:srgbClr val="7030A0"/>
              </a:solidFill>
              <a:round/>
            </a:ln>
            <a:effectLst/>
          </c:spPr>
          <c:marker>
            <c:symbol val="none"/>
          </c:marker>
          <c:xVal>
            <c:numRef>
              <c:f>Sheet2!$A$2:$A$2001</c:f>
              <c:numCache>
                <c:formatCode>General</c:formatCode>
                <c:ptCount val="2000"/>
                <c:pt idx="0">
                  <c:v>0</c:v>
                </c:pt>
                <c:pt idx="1">
                  <c:v>100</c:v>
                </c:pt>
                <c:pt idx="2">
                  <c:v>200</c:v>
                </c:pt>
                <c:pt idx="3">
                  <c:v>300</c:v>
                </c:pt>
                <c:pt idx="4">
                  <c:v>400</c:v>
                </c:pt>
                <c:pt idx="5">
                  <c:v>500</c:v>
                </c:pt>
                <c:pt idx="6">
                  <c:v>600</c:v>
                </c:pt>
                <c:pt idx="7">
                  <c:v>700</c:v>
                </c:pt>
                <c:pt idx="8">
                  <c:v>800</c:v>
                </c:pt>
                <c:pt idx="9">
                  <c:v>900</c:v>
                </c:pt>
                <c:pt idx="10">
                  <c:v>1000</c:v>
                </c:pt>
                <c:pt idx="11">
                  <c:v>1100</c:v>
                </c:pt>
                <c:pt idx="12">
                  <c:v>1200</c:v>
                </c:pt>
                <c:pt idx="13">
                  <c:v>1300</c:v>
                </c:pt>
                <c:pt idx="14">
                  <c:v>1400</c:v>
                </c:pt>
                <c:pt idx="15">
                  <c:v>1500</c:v>
                </c:pt>
                <c:pt idx="16">
                  <c:v>1600</c:v>
                </c:pt>
                <c:pt idx="17">
                  <c:v>1700</c:v>
                </c:pt>
                <c:pt idx="18">
                  <c:v>1800</c:v>
                </c:pt>
                <c:pt idx="19">
                  <c:v>1900</c:v>
                </c:pt>
                <c:pt idx="20">
                  <c:v>2000</c:v>
                </c:pt>
                <c:pt idx="21">
                  <c:v>2100</c:v>
                </c:pt>
                <c:pt idx="22">
                  <c:v>2200</c:v>
                </c:pt>
                <c:pt idx="23">
                  <c:v>2300</c:v>
                </c:pt>
                <c:pt idx="24">
                  <c:v>2400</c:v>
                </c:pt>
                <c:pt idx="25">
                  <c:v>2500</c:v>
                </c:pt>
                <c:pt idx="26">
                  <c:v>2600</c:v>
                </c:pt>
                <c:pt idx="27">
                  <c:v>2700</c:v>
                </c:pt>
                <c:pt idx="28">
                  <c:v>2800</c:v>
                </c:pt>
                <c:pt idx="29">
                  <c:v>2900</c:v>
                </c:pt>
                <c:pt idx="30">
                  <c:v>3000</c:v>
                </c:pt>
                <c:pt idx="31">
                  <c:v>3100</c:v>
                </c:pt>
                <c:pt idx="32">
                  <c:v>3200</c:v>
                </c:pt>
                <c:pt idx="33">
                  <c:v>3300</c:v>
                </c:pt>
                <c:pt idx="34">
                  <c:v>3400</c:v>
                </c:pt>
                <c:pt idx="35">
                  <c:v>3500</c:v>
                </c:pt>
                <c:pt idx="36">
                  <c:v>3600</c:v>
                </c:pt>
                <c:pt idx="37">
                  <c:v>3700</c:v>
                </c:pt>
                <c:pt idx="38">
                  <c:v>3800</c:v>
                </c:pt>
                <c:pt idx="39">
                  <c:v>3900</c:v>
                </c:pt>
                <c:pt idx="40">
                  <c:v>4000</c:v>
                </c:pt>
                <c:pt idx="41">
                  <c:v>4100</c:v>
                </c:pt>
                <c:pt idx="42">
                  <c:v>4200</c:v>
                </c:pt>
                <c:pt idx="43">
                  <c:v>4300</c:v>
                </c:pt>
                <c:pt idx="44">
                  <c:v>4400</c:v>
                </c:pt>
                <c:pt idx="45">
                  <c:v>4500</c:v>
                </c:pt>
                <c:pt idx="46">
                  <c:v>4600</c:v>
                </c:pt>
                <c:pt idx="47">
                  <c:v>4700</c:v>
                </c:pt>
                <c:pt idx="48">
                  <c:v>4800</c:v>
                </c:pt>
                <c:pt idx="49">
                  <c:v>4900</c:v>
                </c:pt>
                <c:pt idx="50">
                  <c:v>5000</c:v>
                </c:pt>
                <c:pt idx="51">
                  <c:v>5100</c:v>
                </c:pt>
                <c:pt idx="52">
                  <c:v>5200</c:v>
                </c:pt>
                <c:pt idx="53">
                  <c:v>5300</c:v>
                </c:pt>
                <c:pt idx="54">
                  <c:v>5400</c:v>
                </c:pt>
                <c:pt idx="55">
                  <c:v>5500</c:v>
                </c:pt>
                <c:pt idx="56">
                  <c:v>5600</c:v>
                </c:pt>
                <c:pt idx="57">
                  <c:v>5700</c:v>
                </c:pt>
                <c:pt idx="58">
                  <c:v>5800</c:v>
                </c:pt>
                <c:pt idx="59">
                  <c:v>5900</c:v>
                </c:pt>
                <c:pt idx="60">
                  <c:v>6000</c:v>
                </c:pt>
                <c:pt idx="61">
                  <c:v>6100</c:v>
                </c:pt>
                <c:pt idx="62">
                  <c:v>6200</c:v>
                </c:pt>
                <c:pt idx="63">
                  <c:v>6300</c:v>
                </c:pt>
                <c:pt idx="64">
                  <c:v>6400</c:v>
                </c:pt>
                <c:pt idx="65">
                  <c:v>6500</c:v>
                </c:pt>
                <c:pt idx="66">
                  <c:v>6600</c:v>
                </c:pt>
                <c:pt idx="67">
                  <c:v>6700</c:v>
                </c:pt>
                <c:pt idx="68">
                  <c:v>6800</c:v>
                </c:pt>
                <c:pt idx="69">
                  <c:v>6900</c:v>
                </c:pt>
                <c:pt idx="70">
                  <c:v>7000</c:v>
                </c:pt>
                <c:pt idx="71">
                  <c:v>7100</c:v>
                </c:pt>
                <c:pt idx="72">
                  <c:v>7200</c:v>
                </c:pt>
                <c:pt idx="73">
                  <c:v>7300</c:v>
                </c:pt>
                <c:pt idx="74">
                  <c:v>7400</c:v>
                </c:pt>
                <c:pt idx="75">
                  <c:v>7500</c:v>
                </c:pt>
                <c:pt idx="76">
                  <c:v>7600</c:v>
                </c:pt>
                <c:pt idx="77">
                  <c:v>7700</c:v>
                </c:pt>
                <c:pt idx="78">
                  <c:v>7800</c:v>
                </c:pt>
                <c:pt idx="79">
                  <c:v>7900</c:v>
                </c:pt>
                <c:pt idx="80">
                  <c:v>8000</c:v>
                </c:pt>
                <c:pt idx="81">
                  <c:v>8100</c:v>
                </c:pt>
                <c:pt idx="82">
                  <c:v>8200</c:v>
                </c:pt>
                <c:pt idx="83">
                  <c:v>8300</c:v>
                </c:pt>
                <c:pt idx="84">
                  <c:v>8400</c:v>
                </c:pt>
                <c:pt idx="85">
                  <c:v>8500</c:v>
                </c:pt>
                <c:pt idx="86">
                  <c:v>8600</c:v>
                </c:pt>
                <c:pt idx="87">
                  <c:v>8700</c:v>
                </c:pt>
                <c:pt idx="88">
                  <c:v>8800</c:v>
                </c:pt>
                <c:pt idx="89">
                  <c:v>8900</c:v>
                </c:pt>
                <c:pt idx="90">
                  <c:v>9000</c:v>
                </c:pt>
                <c:pt idx="91">
                  <c:v>9100</c:v>
                </c:pt>
                <c:pt idx="92">
                  <c:v>9200</c:v>
                </c:pt>
                <c:pt idx="93">
                  <c:v>9300</c:v>
                </c:pt>
                <c:pt idx="94">
                  <c:v>9400</c:v>
                </c:pt>
                <c:pt idx="95">
                  <c:v>9500</c:v>
                </c:pt>
                <c:pt idx="96">
                  <c:v>9600</c:v>
                </c:pt>
                <c:pt idx="97">
                  <c:v>9700</c:v>
                </c:pt>
                <c:pt idx="98">
                  <c:v>9800</c:v>
                </c:pt>
                <c:pt idx="99">
                  <c:v>9900</c:v>
                </c:pt>
                <c:pt idx="100">
                  <c:v>10000</c:v>
                </c:pt>
                <c:pt idx="101">
                  <c:v>10100</c:v>
                </c:pt>
                <c:pt idx="102">
                  <c:v>10200</c:v>
                </c:pt>
                <c:pt idx="103">
                  <c:v>10300</c:v>
                </c:pt>
                <c:pt idx="104">
                  <c:v>10400</c:v>
                </c:pt>
                <c:pt idx="105">
                  <c:v>10500</c:v>
                </c:pt>
                <c:pt idx="106">
                  <c:v>10600</c:v>
                </c:pt>
                <c:pt idx="107">
                  <c:v>10700</c:v>
                </c:pt>
                <c:pt idx="108">
                  <c:v>10800</c:v>
                </c:pt>
                <c:pt idx="109">
                  <c:v>10900</c:v>
                </c:pt>
                <c:pt idx="110">
                  <c:v>11000</c:v>
                </c:pt>
                <c:pt idx="111">
                  <c:v>11100</c:v>
                </c:pt>
                <c:pt idx="112">
                  <c:v>11200</c:v>
                </c:pt>
                <c:pt idx="113">
                  <c:v>11300</c:v>
                </c:pt>
                <c:pt idx="114">
                  <c:v>11400</c:v>
                </c:pt>
                <c:pt idx="115">
                  <c:v>11500</c:v>
                </c:pt>
                <c:pt idx="116">
                  <c:v>11600</c:v>
                </c:pt>
                <c:pt idx="117">
                  <c:v>11700</c:v>
                </c:pt>
                <c:pt idx="118">
                  <c:v>11800</c:v>
                </c:pt>
                <c:pt idx="119">
                  <c:v>11900</c:v>
                </c:pt>
                <c:pt idx="120">
                  <c:v>12000</c:v>
                </c:pt>
                <c:pt idx="121">
                  <c:v>12100</c:v>
                </c:pt>
                <c:pt idx="122">
                  <c:v>12200</c:v>
                </c:pt>
                <c:pt idx="123">
                  <c:v>12300</c:v>
                </c:pt>
                <c:pt idx="124">
                  <c:v>12400</c:v>
                </c:pt>
                <c:pt idx="125">
                  <c:v>12500</c:v>
                </c:pt>
                <c:pt idx="126">
                  <c:v>12600</c:v>
                </c:pt>
                <c:pt idx="127">
                  <c:v>12700</c:v>
                </c:pt>
                <c:pt idx="128">
                  <c:v>12800</c:v>
                </c:pt>
                <c:pt idx="129">
                  <c:v>12900</c:v>
                </c:pt>
                <c:pt idx="130">
                  <c:v>13000</c:v>
                </c:pt>
                <c:pt idx="131">
                  <c:v>13100</c:v>
                </c:pt>
                <c:pt idx="132">
                  <c:v>13200</c:v>
                </c:pt>
                <c:pt idx="133">
                  <c:v>13300</c:v>
                </c:pt>
                <c:pt idx="134">
                  <c:v>13400</c:v>
                </c:pt>
                <c:pt idx="135">
                  <c:v>13500</c:v>
                </c:pt>
                <c:pt idx="136">
                  <c:v>13600</c:v>
                </c:pt>
                <c:pt idx="137">
                  <c:v>13700</c:v>
                </c:pt>
                <c:pt idx="138">
                  <c:v>13800</c:v>
                </c:pt>
                <c:pt idx="139">
                  <c:v>13900</c:v>
                </c:pt>
                <c:pt idx="140">
                  <c:v>14000</c:v>
                </c:pt>
                <c:pt idx="141">
                  <c:v>14100</c:v>
                </c:pt>
                <c:pt idx="142">
                  <c:v>14200</c:v>
                </c:pt>
                <c:pt idx="143">
                  <c:v>14300</c:v>
                </c:pt>
                <c:pt idx="144">
                  <c:v>14400</c:v>
                </c:pt>
                <c:pt idx="145">
                  <c:v>14500</c:v>
                </c:pt>
                <c:pt idx="146">
                  <c:v>14600</c:v>
                </c:pt>
                <c:pt idx="147">
                  <c:v>14700</c:v>
                </c:pt>
                <c:pt idx="148">
                  <c:v>14800</c:v>
                </c:pt>
                <c:pt idx="149">
                  <c:v>14900</c:v>
                </c:pt>
                <c:pt idx="150">
                  <c:v>15000</c:v>
                </c:pt>
                <c:pt idx="151">
                  <c:v>15100</c:v>
                </c:pt>
                <c:pt idx="152">
                  <c:v>15200</c:v>
                </c:pt>
                <c:pt idx="153">
                  <c:v>15300</c:v>
                </c:pt>
                <c:pt idx="154">
                  <c:v>15400</c:v>
                </c:pt>
                <c:pt idx="155">
                  <c:v>15500</c:v>
                </c:pt>
                <c:pt idx="156">
                  <c:v>15600</c:v>
                </c:pt>
                <c:pt idx="157">
                  <c:v>15700</c:v>
                </c:pt>
                <c:pt idx="158">
                  <c:v>15800</c:v>
                </c:pt>
                <c:pt idx="159">
                  <c:v>15900</c:v>
                </c:pt>
                <c:pt idx="160">
                  <c:v>16000</c:v>
                </c:pt>
                <c:pt idx="161">
                  <c:v>16100</c:v>
                </c:pt>
                <c:pt idx="162">
                  <c:v>16200</c:v>
                </c:pt>
                <c:pt idx="163">
                  <c:v>16300</c:v>
                </c:pt>
                <c:pt idx="164">
                  <c:v>16400</c:v>
                </c:pt>
                <c:pt idx="165">
                  <c:v>16500</c:v>
                </c:pt>
                <c:pt idx="166">
                  <c:v>16600</c:v>
                </c:pt>
                <c:pt idx="167">
                  <c:v>16700</c:v>
                </c:pt>
                <c:pt idx="168">
                  <c:v>16800</c:v>
                </c:pt>
                <c:pt idx="169">
                  <c:v>16900</c:v>
                </c:pt>
                <c:pt idx="170">
                  <c:v>17000</c:v>
                </c:pt>
                <c:pt idx="171">
                  <c:v>17100</c:v>
                </c:pt>
                <c:pt idx="172">
                  <c:v>17200</c:v>
                </c:pt>
                <c:pt idx="173">
                  <c:v>17300</c:v>
                </c:pt>
                <c:pt idx="174">
                  <c:v>17400</c:v>
                </c:pt>
                <c:pt idx="175">
                  <c:v>17500</c:v>
                </c:pt>
                <c:pt idx="176">
                  <c:v>17600</c:v>
                </c:pt>
                <c:pt idx="177">
                  <c:v>17700</c:v>
                </c:pt>
                <c:pt idx="178">
                  <c:v>17800</c:v>
                </c:pt>
                <c:pt idx="179">
                  <c:v>17900</c:v>
                </c:pt>
                <c:pt idx="180">
                  <c:v>18000</c:v>
                </c:pt>
                <c:pt idx="181">
                  <c:v>18100</c:v>
                </c:pt>
                <c:pt idx="182">
                  <c:v>18200</c:v>
                </c:pt>
                <c:pt idx="183">
                  <c:v>18300</c:v>
                </c:pt>
                <c:pt idx="184">
                  <c:v>18400</c:v>
                </c:pt>
                <c:pt idx="185">
                  <c:v>18500</c:v>
                </c:pt>
                <c:pt idx="186">
                  <c:v>18600</c:v>
                </c:pt>
                <c:pt idx="187">
                  <c:v>18700</c:v>
                </c:pt>
                <c:pt idx="188">
                  <c:v>18800</c:v>
                </c:pt>
                <c:pt idx="189">
                  <c:v>18900</c:v>
                </c:pt>
                <c:pt idx="190">
                  <c:v>19000</c:v>
                </c:pt>
                <c:pt idx="191">
                  <c:v>19100</c:v>
                </c:pt>
                <c:pt idx="192">
                  <c:v>19200</c:v>
                </c:pt>
                <c:pt idx="193">
                  <c:v>19300</c:v>
                </c:pt>
                <c:pt idx="194">
                  <c:v>19400</c:v>
                </c:pt>
                <c:pt idx="195">
                  <c:v>19500</c:v>
                </c:pt>
                <c:pt idx="196">
                  <c:v>19600</c:v>
                </c:pt>
                <c:pt idx="197">
                  <c:v>19700</c:v>
                </c:pt>
                <c:pt idx="198">
                  <c:v>19800</c:v>
                </c:pt>
                <c:pt idx="199">
                  <c:v>19900</c:v>
                </c:pt>
                <c:pt idx="200">
                  <c:v>20000</c:v>
                </c:pt>
                <c:pt idx="201">
                  <c:v>20100</c:v>
                </c:pt>
                <c:pt idx="202">
                  <c:v>20200</c:v>
                </c:pt>
                <c:pt idx="203">
                  <c:v>20300</c:v>
                </c:pt>
                <c:pt idx="204">
                  <c:v>20400</c:v>
                </c:pt>
                <c:pt idx="205">
                  <c:v>20500</c:v>
                </c:pt>
                <c:pt idx="206">
                  <c:v>20600</c:v>
                </c:pt>
                <c:pt idx="207">
                  <c:v>20700</c:v>
                </c:pt>
                <c:pt idx="208">
                  <c:v>20800</c:v>
                </c:pt>
                <c:pt idx="209">
                  <c:v>20900</c:v>
                </c:pt>
                <c:pt idx="210">
                  <c:v>21000</c:v>
                </c:pt>
                <c:pt idx="211">
                  <c:v>21100</c:v>
                </c:pt>
                <c:pt idx="212">
                  <c:v>21200</c:v>
                </c:pt>
                <c:pt idx="213">
                  <c:v>21300</c:v>
                </c:pt>
                <c:pt idx="214">
                  <c:v>21400</c:v>
                </c:pt>
                <c:pt idx="215">
                  <c:v>21500</c:v>
                </c:pt>
                <c:pt idx="216">
                  <c:v>21600</c:v>
                </c:pt>
                <c:pt idx="217">
                  <c:v>21700</c:v>
                </c:pt>
                <c:pt idx="218">
                  <c:v>21800</c:v>
                </c:pt>
                <c:pt idx="219">
                  <c:v>21900</c:v>
                </c:pt>
                <c:pt idx="220">
                  <c:v>22000</c:v>
                </c:pt>
                <c:pt idx="221">
                  <c:v>22100</c:v>
                </c:pt>
                <c:pt idx="222">
                  <c:v>22200</c:v>
                </c:pt>
                <c:pt idx="223">
                  <c:v>22300</c:v>
                </c:pt>
                <c:pt idx="224">
                  <c:v>22400</c:v>
                </c:pt>
                <c:pt idx="225">
                  <c:v>22500</c:v>
                </c:pt>
                <c:pt idx="226">
                  <c:v>22600</c:v>
                </c:pt>
                <c:pt idx="227">
                  <c:v>22700</c:v>
                </c:pt>
                <c:pt idx="228">
                  <c:v>22800</c:v>
                </c:pt>
                <c:pt idx="229">
                  <c:v>22900</c:v>
                </c:pt>
                <c:pt idx="230">
                  <c:v>23000</c:v>
                </c:pt>
                <c:pt idx="231">
                  <c:v>23100</c:v>
                </c:pt>
                <c:pt idx="232">
                  <c:v>23200</c:v>
                </c:pt>
                <c:pt idx="233">
                  <c:v>23300</c:v>
                </c:pt>
                <c:pt idx="234">
                  <c:v>23400</c:v>
                </c:pt>
                <c:pt idx="235">
                  <c:v>23500</c:v>
                </c:pt>
                <c:pt idx="236">
                  <c:v>23600</c:v>
                </c:pt>
                <c:pt idx="237">
                  <c:v>23700</c:v>
                </c:pt>
                <c:pt idx="238">
                  <c:v>23800</c:v>
                </c:pt>
                <c:pt idx="239">
                  <c:v>23900</c:v>
                </c:pt>
                <c:pt idx="240">
                  <c:v>24000</c:v>
                </c:pt>
                <c:pt idx="241">
                  <c:v>24100</c:v>
                </c:pt>
                <c:pt idx="242">
                  <c:v>24200</c:v>
                </c:pt>
                <c:pt idx="243">
                  <c:v>24300</c:v>
                </c:pt>
                <c:pt idx="244">
                  <c:v>24400</c:v>
                </c:pt>
                <c:pt idx="245">
                  <c:v>24500</c:v>
                </c:pt>
                <c:pt idx="246">
                  <c:v>24600</c:v>
                </c:pt>
                <c:pt idx="247">
                  <c:v>24700</c:v>
                </c:pt>
                <c:pt idx="248">
                  <c:v>24800</c:v>
                </c:pt>
                <c:pt idx="249">
                  <c:v>24900</c:v>
                </c:pt>
                <c:pt idx="250">
                  <c:v>25000</c:v>
                </c:pt>
                <c:pt idx="251">
                  <c:v>25100</c:v>
                </c:pt>
                <c:pt idx="252">
                  <c:v>25200</c:v>
                </c:pt>
                <c:pt idx="253">
                  <c:v>25300</c:v>
                </c:pt>
                <c:pt idx="254">
                  <c:v>25400</c:v>
                </c:pt>
                <c:pt idx="255">
                  <c:v>25500</c:v>
                </c:pt>
                <c:pt idx="256">
                  <c:v>25600</c:v>
                </c:pt>
                <c:pt idx="257">
                  <c:v>25700</c:v>
                </c:pt>
                <c:pt idx="258">
                  <c:v>25800</c:v>
                </c:pt>
                <c:pt idx="259">
                  <c:v>25900</c:v>
                </c:pt>
                <c:pt idx="260">
                  <c:v>26000</c:v>
                </c:pt>
                <c:pt idx="261">
                  <c:v>26100</c:v>
                </c:pt>
                <c:pt idx="262">
                  <c:v>26200</c:v>
                </c:pt>
                <c:pt idx="263">
                  <c:v>26300</c:v>
                </c:pt>
                <c:pt idx="264">
                  <c:v>26400</c:v>
                </c:pt>
                <c:pt idx="265">
                  <c:v>26500</c:v>
                </c:pt>
                <c:pt idx="266">
                  <c:v>26600</c:v>
                </c:pt>
                <c:pt idx="267">
                  <c:v>26700</c:v>
                </c:pt>
                <c:pt idx="268">
                  <c:v>26800</c:v>
                </c:pt>
                <c:pt idx="269">
                  <c:v>26900</c:v>
                </c:pt>
                <c:pt idx="270">
                  <c:v>27000</c:v>
                </c:pt>
                <c:pt idx="271">
                  <c:v>27100</c:v>
                </c:pt>
                <c:pt idx="272">
                  <c:v>27200</c:v>
                </c:pt>
                <c:pt idx="273">
                  <c:v>27300</c:v>
                </c:pt>
                <c:pt idx="274">
                  <c:v>27400</c:v>
                </c:pt>
                <c:pt idx="275">
                  <c:v>27500</c:v>
                </c:pt>
                <c:pt idx="276">
                  <c:v>27600</c:v>
                </c:pt>
                <c:pt idx="277">
                  <c:v>27700</c:v>
                </c:pt>
                <c:pt idx="278">
                  <c:v>27800</c:v>
                </c:pt>
                <c:pt idx="279">
                  <c:v>27900</c:v>
                </c:pt>
                <c:pt idx="280">
                  <c:v>28000</c:v>
                </c:pt>
                <c:pt idx="281">
                  <c:v>28100</c:v>
                </c:pt>
                <c:pt idx="282">
                  <c:v>28200</c:v>
                </c:pt>
                <c:pt idx="283">
                  <c:v>28300</c:v>
                </c:pt>
                <c:pt idx="284">
                  <c:v>28400</c:v>
                </c:pt>
                <c:pt idx="285">
                  <c:v>28500</c:v>
                </c:pt>
                <c:pt idx="286">
                  <c:v>28600</c:v>
                </c:pt>
                <c:pt idx="287">
                  <c:v>28700</c:v>
                </c:pt>
                <c:pt idx="288">
                  <c:v>28800</c:v>
                </c:pt>
                <c:pt idx="289">
                  <c:v>28900</c:v>
                </c:pt>
                <c:pt idx="290">
                  <c:v>29000</c:v>
                </c:pt>
                <c:pt idx="291">
                  <c:v>29100</c:v>
                </c:pt>
                <c:pt idx="292">
                  <c:v>29200</c:v>
                </c:pt>
                <c:pt idx="293">
                  <c:v>29300</c:v>
                </c:pt>
                <c:pt idx="294">
                  <c:v>29400</c:v>
                </c:pt>
                <c:pt idx="295">
                  <c:v>29500</c:v>
                </c:pt>
                <c:pt idx="296">
                  <c:v>29600</c:v>
                </c:pt>
                <c:pt idx="297">
                  <c:v>29700</c:v>
                </c:pt>
                <c:pt idx="298">
                  <c:v>29800</c:v>
                </c:pt>
                <c:pt idx="299">
                  <c:v>29900</c:v>
                </c:pt>
                <c:pt idx="300">
                  <c:v>30000</c:v>
                </c:pt>
                <c:pt idx="301">
                  <c:v>30100</c:v>
                </c:pt>
                <c:pt idx="302">
                  <c:v>30200</c:v>
                </c:pt>
                <c:pt idx="303">
                  <c:v>30300</c:v>
                </c:pt>
                <c:pt idx="304">
                  <c:v>30400</c:v>
                </c:pt>
                <c:pt idx="305">
                  <c:v>30500</c:v>
                </c:pt>
                <c:pt idx="306">
                  <c:v>30600</c:v>
                </c:pt>
                <c:pt idx="307">
                  <c:v>30700</c:v>
                </c:pt>
                <c:pt idx="308">
                  <c:v>30800</c:v>
                </c:pt>
                <c:pt idx="309">
                  <c:v>30900</c:v>
                </c:pt>
                <c:pt idx="310">
                  <c:v>31000</c:v>
                </c:pt>
                <c:pt idx="311">
                  <c:v>31100</c:v>
                </c:pt>
                <c:pt idx="312">
                  <c:v>31200</c:v>
                </c:pt>
                <c:pt idx="313">
                  <c:v>31300</c:v>
                </c:pt>
                <c:pt idx="314">
                  <c:v>31400</c:v>
                </c:pt>
                <c:pt idx="315">
                  <c:v>31500</c:v>
                </c:pt>
                <c:pt idx="316">
                  <c:v>31600</c:v>
                </c:pt>
                <c:pt idx="317">
                  <c:v>31700</c:v>
                </c:pt>
                <c:pt idx="318">
                  <c:v>31800</c:v>
                </c:pt>
                <c:pt idx="319">
                  <c:v>31900</c:v>
                </c:pt>
                <c:pt idx="320">
                  <c:v>32000</c:v>
                </c:pt>
                <c:pt idx="321">
                  <c:v>32100</c:v>
                </c:pt>
                <c:pt idx="322">
                  <c:v>32200</c:v>
                </c:pt>
                <c:pt idx="323">
                  <c:v>32300</c:v>
                </c:pt>
                <c:pt idx="324">
                  <c:v>32400</c:v>
                </c:pt>
                <c:pt idx="325">
                  <c:v>32500</c:v>
                </c:pt>
                <c:pt idx="326">
                  <c:v>32600</c:v>
                </c:pt>
                <c:pt idx="327">
                  <c:v>32700</c:v>
                </c:pt>
                <c:pt idx="328">
                  <c:v>32800</c:v>
                </c:pt>
                <c:pt idx="329">
                  <c:v>32900</c:v>
                </c:pt>
                <c:pt idx="330">
                  <c:v>33000</c:v>
                </c:pt>
                <c:pt idx="331">
                  <c:v>33100</c:v>
                </c:pt>
                <c:pt idx="332">
                  <c:v>33200</c:v>
                </c:pt>
                <c:pt idx="333">
                  <c:v>33300</c:v>
                </c:pt>
                <c:pt idx="334">
                  <c:v>33400</c:v>
                </c:pt>
                <c:pt idx="335">
                  <c:v>33500</c:v>
                </c:pt>
                <c:pt idx="336">
                  <c:v>33600</c:v>
                </c:pt>
                <c:pt idx="337">
                  <c:v>33700</c:v>
                </c:pt>
                <c:pt idx="338">
                  <c:v>33800</c:v>
                </c:pt>
                <c:pt idx="339">
                  <c:v>33900</c:v>
                </c:pt>
                <c:pt idx="340">
                  <c:v>34000</c:v>
                </c:pt>
                <c:pt idx="341">
                  <c:v>34100</c:v>
                </c:pt>
                <c:pt idx="342">
                  <c:v>34200</c:v>
                </c:pt>
                <c:pt idx="343">
                  <c:v>34300</c:v>
                </c:pt>
                <c:pt idx="344">
                  <c:v>34400</c:v>
                </c:pt>
                <c:pt idx="345">
                  <c:v>34500</c:v>
                </c:pt>
                <c:pt idx="346">
                  <c:v>34600</c:v>
                </c:pt>
                <c:pt idx="347">
                  <c:v>34700</c:v>
                </c:pt>
                <c:pt idx="348">
                  <c:v>34800</c:v>
                </c:pt>
                <c:pt idx="349">
                  <c:v>34900</c:v>
                </c:pt>
                <c:pt idx="350">
                  <c:v>35000</c:v>
                </c:pt>
                <c:pt idx="351">
                  <c:v>35100</c:v>
                </c:pt>
                <c:pt idx="352">
                  <c:v>35200</c:v>
                </c:pt>
                <c:pt idx="353">
                  <c:v>35300</c:v>
                </c:pt>
                <c:pt idx="354">
                  <c:v>35400</c:v>
                </c:pt>
                <c:pt idx="355">
                  <c:v>35500</c:v>
                </c:pt>
                <c:pt idx="356">
                  <c:v>35600</c:v>
                </c:pt>
                <c:pt idx="357">
                  <c:v>35700</c:v>
                </c:pt>
                <c:pt idx="358">
                  <c:v>35800</c:v>
                </c:pt>
                <c:pt idx="359">
                  <c:v>35900</c:v>
                </c:pt>
                <c:pt idx="360">
                  <c:v>36000</c:v>
                </c:pt>
                <c:pt idx="361">
                  <c:v>36100</c:v>
                </c:pt>
                <c:pt idx="362">
                  <c:v>36200</c:v>
                </c:pt>
                <c:pt idx="363">
                  <c:v>36300</c:v>
                </c:pt>
                <c:pt idx="364">
                  <c:v>36400</c:v>
                </c:pt>
                <c:pt idx="365">
                  <c:v>36500</c:v>
                </c:pt>
                <c:pt idx="366">
                  <c:v>36600</c:v>
                </c:pt>
                <c:pt idx="367">
                  <c:v>36700</c:v>
                </c:pt>
                <c:pt idx="368">
                  <c:v>36800</c:v>
                </c:pt>
                <c:pt idx="369">
                  <c:v>36900</c:v>
                </c:pt>
                <c:pt idx="370">
                  <c:v>37000</c:v>
                </c:pt>
                <c:pt idx="371">
                  <c:v>37100</c:v>
                </c:pt>
                <c:pt idx="372">
                  <c:v>37200</c:v>
                </c:pt>
                <c:pt idx="373">
                  <c:v>37300</c:v>
                </c:pt>
                <c:pt idx="374">
                  <c:v>37400</c:v>
                </c:pt>
                <c:pt idx="375">
                  <c:v>37500</c:v>
                </c:pt>
                <c:pt idx="376">
                  <c:v>37600</c:v>
                </c:pt>
                <c:pt idx="377">
                  <c:v>37700</c:v>
                </c:pt>
                <c:pt idx="378">
                  <c:v>37800</c:v>
                </c:pt>
                <c:pt idx="379">
                  <c:v>37900</c:v>
                </c:pt>
                <c:pt idx="380">
                  <c:v>38000</c:v>
                </c:pt>
                <c:pt idx="381">
                  <c:v>38100</c:v>
                </c:pt>
                <c:pt idx="382">
                  <c:v>38200</c:v>
                </c:pt>
                <c:pt idx="383">
                  <c:v>38300</c:v>
                </c:pt>
                <c:pt idx="384">
                  <c:v>38400</c:v>
                </c:pt>
                <c:pt idx="385">
                  <c:v>38500</c:v>
                </c:pt>
                <c:pt idx="386">
                  <c:v>38600</c:v>
                </c:pt>
                <c:pt idx="387">
                  <c:v>38700</c:v>
                </c:pt>
                <c:pt idx="388">
                  <c:v>38800</c:v>
                </c:pt>
                <c:pt idx="389">
                  <c:v>38900</c:v>
                </c:pt>
                <c:pt idx="390">
                  <c:v>39000</c:v>
                </c:pt>
                <c:pt idx="391">
                  <c:v>39100</c:v>
                </c:pt>
                <c:pt idx="392">
                  <c:v>39200</c:v>
                </c:pt>
                <c:pt idx="393">
                  <c:v>39300</c:v>
                </c:pt>
                <c:pt idx="394">
                  <c:v>39400</c:v>
                </c:pt>
                <c:pt idx="395">
                  <c:v>39500</c:v>
                </c:pt>
                <c:pt idx="396">
                  <c:v>39600</c:v>
                </c:pt>
                <c:pt idx="397">
                  <c:v>39700</c:v>
                </c:pt>
                <c:pt idx="398">
                  <c:v>39800</c:v>
                </c:pt>
                <c:pt idx="399">
                  <c:v>39900</c:v>
                </c:pt>
                <c:pt idx="400">
                  <c:v>40000</c:v>
                </c:pt>
                <c:pt idx="401">
                  <c:v>40100</c:v>
                </c:pt>
                <c:pt idx="402">
                  <c:v>40200</c:v>
                </c:pt>
                <c:pt idx="403">
                  <c:v>40300</c:v>
                </c:pt>
                <c:pt idx="404">
                  <c:v>40400</c:v>
                </c:pt>
                <c:pt idx="405">
                  <c:v>40500</c:v>
                </c:pt>
                <c:pt idx="406">
                  <c:v>40600</c:v>
                </c:pt>
                <c:pt idx="407">
                  <c:v>40700</c:v>
                </c:pt>
                <c:pt idx="408">
                  <c:v>40800</c:v>
                </c:pt>
                <c:pt idx="409">
                  <c:v>40900</c:v>
                </c:pt>
                <c:pt idx="410">
                  <c:v>41000</c:v>
                </c:pt>
                <c:pt idx="411">
                  <c:v>41100</c:v>
                </c:pt>
                <c:pt idx="412">
                  <c:v>41200</c:v>
                </c:pt>
                <c:pt idx="413">
                  <c:v>41300</c:v>
                </c:pt>
                <c:pt idx="414">
                  <c:v>41400</c:v>
                </c:pt>
                <c:pt idx="415">
                  <c:v>41500</c:v>
                </c:pt>
                <c:pt idx="416">
                  <c:v>41600</c:v>
                </c:pt>
                <c:pt idx="417">
                  <c:v>41700</c:v>
                </c:pt>
                <c:pt idx="418">
                  <c:v>41800</c:v>
                </c:pt>
                <c:pt idx="419">
                  <c:v>41900</c:v>
                </c:pt>
                <c:pt idx="420">
                  <c:v>42000</c:v>
                </c:pt>
                <c:pt idx="421">
                  <c:v>42100</c:v>
                </c:pt>
                <c:pt idx="422">
                  <c:v>42200</c:v>
                </c:pt>
                <c:pt idx="423">
                  <c:v>42300</c:v>
                </c:pt>
                <c:pt idx="424">
                  <c:v>42400</c:v>
                </c:pt>
                <c:pt idx="425">
                  <c:v>42500</c:v>
                </c:pt>
                <c:pt idx="426">
                  <c:v>42600</c:v>
                </c:pt>
                <c:pt idx="427">
                  <c:v>42700</c:v>
                </c:pt>
                <c:pt idx="428">
                  <c:v>42800</c:v>
                </c:pt>
                <c:pt idx="429">
                  <c:v>42900</c:v>
                </c:pt>
                <c:pt idx="430">
                  <c:v>43000</c:v>
                </c:pt>
                <c:pt idx="431">
                  <c:v>43100</c:v>
                </c:pt>
                <c:pt idx="432">
                  <c:v>43200</c:v>
                </c:pt>
                <c:pt idx="433">
                  <c:v>43300</c:v>
                </c:pt>
                <c:pt idx="434">
                  <c:v>43400</c:v>
                </c:pt>
                <c:pt idx="435">
                  <c:v>43500</c:v>
                </c:pt>
                <c:pt idx="436">
                  <c:v>43600</c:v>
                </c:pt>
                <c:pt idx="437">
                  <c:v>43700</c:v>
                </c:pt>
                <c:pt idx="438">
                  <c:v>43800</c:v>
                </c:pt>
                <c:pt idx="439">
                  <c:v>43900</c:v>
                </c:pt>
                <c:pt idx="440">
                  <c:v>44000</c:v>
                </c:pt>
                <c:pt idx="441">
                  <c:v>44100</c:v>
                </c:pt>
                <c:pt idx="442">
                  <c:v>44200</c:v>
                </c:pt>
                <c:pt idx="443">
                  <c:v>44300</c:v>
                </c:pt>
                <c:pt idx="444">
                  <c:v>44400</c:v>
                </c:pt>
                <c:pt idx="445">
                  <c:v>44500</c:v>
                </c:pt>
                <c:pt idx="446">
                  <c:v>44600</c:v>
                </c:pt>
                <c:pt idx="447">
                  <c:v>44700</c:v>
                </c:pt>
                <c:pt idx="448">
                  <c:v>44800</c:v>
                </c:pt>
                <c:pt idx="449">
                  <c:v>44900</c:v>
                </c:pt>
                <c:pt idx="450">
                  <c:v>45000</c:v>
                </c:pt>
                <c:pt idx="451">
                  <c:v>45100</c:v>
                </c:pt>
                <c:pt idx="452">
                  <c:v>45200</c:v>
                </c:pt>
                <c:pt idx="453">
                  <c:v>45300</c:v>
                </c:pt>
                <c:pt idx="454">
                  <c:v>45400</c:v>
                </c:pt>
                <c:pt idx="455">
                  <c:v>45500</c:v>
                </c:pt>
                <c:pt idx="456">
                  <c:v>45600</c:v>
                </c:pt>
                <c:pt idx="457">
                  <c:v>45700</c:v>
                </c:pt>
                <c:pt idx="458">
                  <c:v>45800</c:v>
                </c:pt>
                <c:pt idx="459">
                  <c:v>45900</c:v>
                </c:pt>
                <c:pt idx="460">
                  <c:v>46000</c:v>
                </c:pt>
                <c:pt idx="461">
                  <c:v>46100</c:v>
                </c:pt>
                <c:pt idx="462">
                  <c:v>46200</c:v>
                </c:pt>
                <c:pt idx="463">
                  <c:v>46300</c:v>
                </c:pt>
                <c:pt idx="464">
                  <c:v>46400</c:v>
                </c:pt>
                <c:pt idx="465">
                  <c:v>46500</c:v>
                </c:pt>
                <c:pt idx="466">
                  <c:v>46600</c:v>
                </c:pt>
                <c:pt idx="467">
                  <c:v>46700</c:v>
                </c:pt>
                <c:pt idx="468">
                  <c:v>46800</c:v>
                </c:pt>
                <c:pt idx="469">
                  <c:v>46900</c:v>
                </c:pt>
                <c:pt idx="470">
                  <c:v>47000</c:v>
                </c:pt>
                <c:pt idx="471">
                  <c:v>47100</c:v>
                </c:pt>
                <c:pt idx="472">
                  <c:v>47200</c:v>
                </c:pt>
                <c:pt idx="473">
                  <c:v>47300</c:v>
                </c:pt>
                <c:pt idx="474">
                  <c:v>47400</c:v>
                </c:pt>
                <c:pt idx="475">
                  <c:v>47500</c:v>
                </c:pt>
                <c:pt idx="476">
                  <c:v>47600</c:v>
                </c:pt>
                <c:pt idx="477">
                  <c:v>47700</c:v>
                </c:pt>
                <c:pt idx="478">
                  <c:v>47800</c:v>
                </c:pt>
                <c:pt idx="479">
                  <c:v>47900</c:v>
                </c:pt>
                <c:pt idx="480">
                  <c:v>48000</c:v>
                </c:pt>
                <c:pt idx="481">
                  <c:v>48100</c:v>
                </c:pt>
                <c:pt idx="482">
                  <c:v>48200</c:v>
                </c:pt>
                <c:pt idx="483">
                  <c:v>48300</c:v>
                </c:pt>
                <c:pt idx="484">
                  <c:v>48400</c:v>
                </c:pt>
                <c:pt idx="485">
                  <c:v>48500</c:v>
                </c:pt>
                <c:pt idx="486">
                  <c:v>48600</c:v>
                </c:pt>
                <c:pt idx="487">
                  <c:v>48700</c:v>
                </c:pt>
                <c:pt idx="488">
                  <c:v>48800</c:v>
                </c:pt>
                <c:pt idx="489">
                  <c:v>48900</c:v>
                </c:pt>
                <c:pt idx="490">
                  <c:v>49000</c:v>
                </c:pt>
                <c:pt idx="491">
                  <c:v>49100</c:v>
                </c:pt>
                <c:pt idx="492">
                  <c:v>49200</c:v>
                </c:pt>
                <c:pt idx="493">
                  <c:v>49300</c:v>
                </c:pt>
                <c:pt idx="494">
                  <c:v>49400</c:v>
                </c:pt>
                <c:pt idx="495">
                  <c:v>49500</c:v>
                </c:pt>
                <c:pt idx="496">
                  <c:v>49600</c:v>
                </c:pt>
                <c:pt idx="497">
                  <c:v>49700</c:v>
                </c:pt>
                <c:pt idx="498">
                  <c:v>49800</c:v>
                </c:pt>
                <c:pt idx="499">
                  <c:v>49900</c:v>
                </c:pt>
                <c:pt idx="500">
                  <c:v>50000</c:v>
                </c:pt>
                <c:pt idx="501">
                  <c:v>50100</c:v>
                </c:pt>
                <c:pt idx="502">
                  <c:v>50200</c:v>
                </c:pt>
                <c:pt idx="503">
                  <c:v>50300</c:v>
                </c:pt>
                <c:pt idx="504">
                  <c:v>50400</c:v>
                </c:pt>
                <c:pt idx="505">
                  <c:v>50500</c:v>
                </c:pt>
                <c:pt idx="506">
                  <c:v>50600</c:v>
                </c:pt>
                <c:pt idx="507">
                  <c:v>50700</c:v>
                </c:pt>
                <c:pt idx="508">
                  <c:v>50800</c:v>
                </c:pt>
                <c:pt idx="509">
                  <c:v>50900</c:v>
                </c:pt>
                <c:pt idx="510">
                  <c:v>51000</c:v>
                </c:pt>
                <c:pt idx="511">
                  <c:v>51100</c:v>
                </c:pt>
                <c:pt idx="512">
                  <c:v>51200</c:v>
                </c:pt>
                <c:pt idx="513">
                  <c:v>51300</c:v>
                </c:pt>
                <c:pt idx="514">
                  <c:v>51400</c:v>
                </c:pt>
                <c:pt idx="515">
                  <c:v>51500</c:v>
                </c:pt>
                <c:pt idx="516">
                  <c:v>51600</c:v>
                </c:pt>
                <c:pt idx="517">
                  <c:v>51700</c:v>
                </c:pt>
                <c:pt idx="518">
                  <c:v>51800</c:v>
                </c:pt>
                <c:pt idx="519">
                  <c:v>51900</c:v>
                </c:pt>
                <c:pt idx="520">
                  <c:v>52000</c:v>
                </c:pt>
                <c:pt idx="521">
                  <c:v>52100</c:v>
                </c:pt>
                <c:pt idx="522">
                  <c:v>52200</c:v>
                </c:pt>
                <c:pt idx="523">
                  <c:v>52300</c:v>
                </c:pt>
                <c:pt idx="524">
                  <c:v>52400</c:v>
                </c:pt>
                <c:pt idx="525">
                  <c:v>52500</c:v>
                </c:pt>
                <c:pt idx="526">
                  <c:v>52600</c:v>
                </c:pt>
                <c:pt idx="527">
                  <c:v>52700</c:v>
                </c:pt>
                <c:pt idx="528">
                  <c:v>52800</c:v>
                </c:pt>
                <c:pt idx="529">
                  <c:v>52900</c:v>
                </c:pt>
                <c:pt idx="530">
                  <c:v>53000</c:v>
                </c:pt>
                <c:pt idx="531">
                  <c:v>53100</c:v>
                </c:pt>
                <c:pt idx="532">
                  <c:v>53200</c:v>
                </c:pt>
                <c:pt idx="533">
                  <c:v>53300</c:v>
                </c:pt>
                <c:pt idx="534">
                  <c:v>53400</c:v>
                </c:pt>
                <c:pt idx="535">
                  <c:v>53500</c:v>
                </c:pt>
                <c:pt idx="536">
                  <c:v>53600</c:v>
                </c:pt>
                <c:pt idx="537">
                  <c:v>53700</c:v>
                </c:pt>
                <c:pt idx="538">
                  <c:v>53800</c:v>
                </c:pt>
                <c:pt idx="539">
                  <c:v>53900</c:v>
                </c:pt>
                <c:pt idx="540">
                  <c:v>54000</c:v>
                </c:pt>
                <c:pt idx="541">
                  <c:v>54100</c:v>
                </c:pt>
                <c:pt idx="542">
                  <c:v>54200</c:v>
                </c:pt>
                <c:pt idx="543">
                  <c:v>54300</c:v>
                </c:pt>
                <c:pt idx="544">
                  <c:v>54400</c:v>
                </c:pt>
                <c:pt idx="545">
                  <c:v>54500</c:v>
                </c:pt>
                <c:pt idx="546">
                  <c:v>54600</c:v>
                </c:pt>
                <c:pt idx="547">
                  <c:v>54700</c:v>
                </c:pt>
                <c:pt idx="548">
                  <c:v>54800</c:v>
                </c:pt>
                <c:pt idx="549">
                  <c:v>54900</c:v>
                </c:pt>
                <c:pt idx="550">
                  <c:v>55000</c:v>
                </c:pt>
                <c:pt idx="551">
                  <c:v>55100</c:v>
                </c:pt>
                <c:pt idx="552">
                  <c:v>55200</c:v>
                </c:pt>
                <c:pt idx="553">
                  <c:v>55300</c:v>
                </c:pt>
                <c:pt idx="554">
                  <c:v>55400</c:v>
                </c:pt>
                <c:pt idx="555">
                  <c:v>55500</c:v>
                </c:pt>
                <c:pt idx="556">
                  <c:v>55600</c:v>
                </c:pt>
                <c:pt idx="557">
                  <c:v>55700</c:v>
                </c:pt>
                <c:pt idx="558">
                  <c:v>55800</c:v>
                </c:pt>
                <c:pt idx="559">
                  <c:v>55900</c:v>
                </c:pt>
                <c:pt idx="560">
                  <c:v>56000</c:v>
                </c:pt>
                <c:pt idx="561">
                  <c:v>56100</c:v>
                </c:pt>
                <c:pt idx="562">
                  <c:v>56200</c:v>
                </c:pt>
                <c:pt idx="563">
                  <c:v>56300</c:v>
                </c:pt>
                <c:pt idx="564">
                  <c:v>56400</c:v>
                </c:pt>
                <c:pt idx="565">
                  <c:v>56500</c:v>
                </c:pt>
                <c:pt idx="566">
                  <c:v>56600</c:v>
                </c:pt>
                <c:pt idx="567">
                  <c:v>56700</c:v>
                </c:pt>
                <c:pt idx="568">
                  <c:v>56800</c:v>
                </c:pt>
                <c:pt idx="569">
                  <c:v>56900</c:v>
                </c:pt>
                <c:pt idx="570">
                  <c:v>57000</c:v>
                </c:pt>
                <c:pt idx="571">
                  <c:v>57100</c:v>
                </c:pt>
                <c:pt idx="572">
                  <c:v>57200</c:v>
                </c:pt>
                <c:pt idx="573">
                  <c:v>57300</c:v>
                </c:pt>
                <c:pt idx="574">
                  <c:v>57400</c:v>
                </c:pt>
                <c:pt idx="575">
                  <c:v>57500</c:v>
                </c:pt>
                <c:pt idx="576">
                  <c:v>57600</c:v>
                </c:pt>
                <c:pt idx="577">
                  <c:v>57700</c:v>
                </c:pt>
                <c:pt idx="578">
                  <c:v>57800</c:v>
                </c:pt>
                <c:pt idx="579">
                  <c:v>57900</c:v>
                </c:pt>
                <c:pt idx="580">
                  <c:v>58000</c:v>
                </c:pt>
                <c:pt idx="581">
                  <c:v>58100</c:v>
                </c:pt>
                <c:pt idx="582">
                  <c:v>58200</c:v>
                </c:pt>
                <c:pt idx="583">
                  <c:v>58300</c:v>
                </c:pt>
                <c:pt idx="584">
                  <c:v>58400</c:v>
                </c:pt>
                <c:pt idx="585">
                  <c:v>58500</c:v>
                </c:pt>
                <c:pt idx="586">
                  <c:v>58600</c:v>
                </c:pt>
                <c:pt idx="587">
                  <c:v>58700</c:v>
                </c:pt>
                <c:pt idx="588">
                  <c:v>58800</c:v>
                </c:pt>
                <c:pt idx="589">
                  <c:v>58900</c:v>
                </c:pt>
                <c:pt idx="590">
                  <c:v>59000</c:v>
                </c:pt>
                <c:pt idx="591">
                  <c:v>59100</c:v>
                </c:pt>
                <c:pt idx="592">
                  <c:v>59200</c:v>
                </c:pt>
                <c:pt idx="593">
                  <c:v>59300</c:v>
                </c:pt>
                <c:pt idx="594">
                  <c:v>59400</c:v>
                </c:pt>
                <c:pt idx="595">
                  <c:v>59500</c:v>
                </c:pt>
                <c:pt idx="596">
                  <c:v>59600</c:v>
                </c:pt>
                <c:pt idx="597">
                  <c:v>59700</c:v>
                </c:pt>
                <c:pt idx="598">
                  <c:v>59800</c:v>
                </c:pt>
                <c:pt idx="599">
                  <c:v>59900</c:v>
                </c:pt>
                <c:pt idx="600">
                  <c:v>60000</c:v>
                </c:pt>
                <c:pt idx="601">
                  <c:v>60100</c:v>
                </c:pt>
                <c:pt idx="602">
                  <c:v>60200</c:v>
                </c:pt>
                <c:pt idx="603">
                  <c:v>60300</c:v>
                </c:pt>
                <c:pt idx="604">
                  <c:v>60400</c:v>
                </c:pt>
                <c:pt idx="605">
                  <c:v>60500</c:v>
                </c:pt>
                <c:pt idx="606">
                  <c:v>60600</c:v>
                </c:pt>
                <c:pt idx="607">
                  <c:v>60700</c:v>
                </c:pt>
                <c:pt idx="608">
                  <c:v>60800</c:v>
                </c:pt>
                <c:pt idx="609">
                  <c:v>60900</c:v>
                </c:pt>
                <c:pt idx="610">
                  <c:v>61000</c:v>
                </c:pt>
                <c:pt idx="611">
                  <c:v>61100</c:v>
                </c:pt>
                <c:pt idx="612">
                  <c:v>61200</c:v>
                </c:pt>
                <c:pt idx="613">
                  <c:v>61300</c:v>
                </c:pt>
                <c:pt idx="614">
                  <c:v>61400</c:v>
                </c:pt>
                <c:pt idx="615">
                  <c:v>61500</c:v>
                </c:pt>
                <c:pt idx="616">
                  <c:v>61600</c:v>
                </c:pt>
                <c:pt idx="617">
                  <c:v>61700</c:v>
                </c:pt>
                <c:pt idx="618">
                  <c:v>61800</c:v>
                </c:pt>
                <c:pt idx="619">
                  <c:v>61900</c:v>
                </c:pt>
                <c:pt idx="620">
                  <c:v>62000</c:v>
                </c:pt>
                <c:pt idx="621">
                  <c:v>62100</c:v>
                </c:pt>
                <c:pt idx="622">
                  <c:v>62200</c:v>
                </c:pt>
                <c:pt idx="623">
                  <c:v>62300</c:v>
                </c:pt>
                <c:pt idx="624">
                  <c:v>62400</c:v>
                </c:pt>
                <c:pt idx="625">
                  <c:v>62500</c:v>
                </c:pt>
                <c:pt idx="626">
                  <c:v>62600</c:v>
                </c:pt>
                <c:pt idx="627">
                  <c:v>62700</c:v>
                </c:pt>
                <c:pt idx="628">
                  <c:v>62800</c:v>
                </c:pt>
                <c:pt idx="629">
                  <c:v>62900</c:v>
                </c:pt>
                <c:pt idx="630">
                  <c:v>63000</c:v>
                </c:pt>
                <c:pt idx="631">
                  <c:v>63100</c:v>
                </c:pt>
                <c:pt idx="632">
                  <c:v>63200</c:v>
                </c:pt>
                <c:pt idx="633">
                  <c:v>63300</c:v>
                </c:pt>
                <c:pt idx="634">
                  <c:v>63400</c:v>
                </c:pt>
                <c:pt idx="635">
                  <c:v>63500</c:v>
                </c:pt>
                <c:pt idx="636">
                  <c:v>63600</c:v>
                </c:pt>
                <c:pt idx="637">
                  <c:v>63700</c:v>
                </c:pt>
                <c:pt idx="638">
                  <c:v>63800</c:v>
                </c:pt>
                <c:pt idx="639">
                  <c:v>63900</c:v>
                </c:pt>
                <c:pt idx="640">
                  <c:v>64000</c:v>
                </c:pt>
                <c:pt idx="641">
                  <c:v>64100</c:v>
                </c:pt>
                <c:pt idx="642">
                  <c:v>64200</c:v>
                </c:pt>
                <c:pt idx="643">
                  <c:v>64300</c:v>
                </c:pt>
                <c:pt idx="644">
                  <c:v>64400</c:v>
                </c:pt>
                <c:pt idx="645">
                  <c:v>64500</c:v>
                </c:pt>
                <c:pt idx="646">
                  <c:v>64600</c:v>
                </c:pt>
                <c:pt idx="647">
                  <c:v>64700</c:v>
                </c:pt>
                <c:pt idx="648">
                  <c:v>64800</c:v>
                </c:pt>
                <c:pt idx="649">
                  <c:v>64900</c:v>
                </c:pt>
                <c:pt idx="650">
                  <c:v>65000</c:v>
                </c:pt>
                <c:pt idx="651">
                  <c:v>65100</c:v>
                </c:pt>
                <c:pt idx="652">
                  <c:v>65200</c:v>
                </c:pt>
                <c:pt idx="653">
                  <c:v>65300</c:v>
                </c:pt>
                <c:pt idx="654">
                  <c:v>65400</c:v>
                </c:pt>
                <c:pt idx="655">
                  <c:v>65500</c:v>
                </c:pt>
                <c:pt idx="656">
                  <c:v>65600</c:v>
                </c:pt>
                <c:pt idx="657">
                  <c:v>65700</c:v>
                </c:pt>
                <c:pt idx="658">
                  <c:v>65800</c:v>
                </c:pt>
                <c:pt idx="659">
                  <c:v>65900</c:v>
                </c:pt>
                <c:pt idx="660">
                  <c:v>66000</c:v>
                </c:pt>
                <c:pt idx="661">
                  <c:v>66100</c:v>
                </c:pt>
                <c:pt idx="662">
                  <c:v>66200</c:v>
                </c:pt>
                <c:pt idx="663">
                  <c:v>66300</c:v>
                </c:pt>
                <c:pt idx="664">
                  <c:v>66400</c:v>
                </c:pt>
                <c:pt idx="665">
                  <c:v>66500</c:v>
                </c:pt>
                <c:pt idx="666">
                  <c:v>66600</c:v>
                </c:pt>
                <c:pt idx="667">
                  <c:v>66700</c:v>
                </c:pt>
                <c:pt idx="668">
                  <c:v>66800</c:v>
                </c:pt>
                <c:pt idx="669">
                  <c:v>66900</c:v>
                </c:pt>
                <c:pt idx="670">
                  <c:v>67000</c:v>
                </c:pt>
                <c:pt idx="671">
                  <c:v>67100</c:v>
                </c:pt>
                <c:pt idx="672">
                  <c:v>67200</c:v>
                </c:pt>
                <c:pt idx="673">
                  <c:v>67300</c:v>
                </c:pt>
                <c:pt idx="674">
                  <c:v>67400</c:v>
                </c:pt>
                <c:pt idx="675">
                  <c:v>67500</c:v>
                </c:pt>
                <c:pt idx="676">
                  <c:v>67600</c:v>
                </c:pt>
                <c:pt idx="677">
                  <c:v>67700</c:v>
                </c:pt>
                <c:pt idx="678">
                  <c:v>67800</c:v>
                </c:pt>
                <c:pt idx="679">
                  <c:v>67900</c:v>
                </c:pt>
                <c:pt idx="680">
                  <c:v>68000</c:v>
                </c:pt>
                <c:pt idx="681">
                  <c:v>68100</c:v>
                </c:pt>
                <c:pt idx="682">
                  <c:v>68200</c:v>
                </c:pt>
                <c:pt idx="683">
                  <c:v>68300</c:v>
                </c:pt>
                <c:pt idx="684">
                  <c:v>68400</c:v>
                </c:pt>
                <c:pt idx="685">
                  <c:v>68500</c:v>
                </c:pt>
                <c:pt idx="686">
                  <c:v>68600</c:v>
                </c:pt>
                <c:pt idx="687">
                  <c:v>68700</c:v>
                </c:pt>
                <c:pt idx="688">
                  <c:v>68800</c:v>
                </c:pt>
                <c:pt idx="689">
                  <c:v>68900</c:v>
                </c:pt>
                <c:pt idx="690">
                  <c:v>69000</c:v>
                </c:pt>
                <c:pt idx="691">
                  <c:v>69100</c:v>
                </c:pt>
                <c:pt idx="692">
                  <c:v>69200</c:v>
                </c:pt>
                <c:pt idx="693">
                  <c:v>69300</c:v>
                </c:pt>
                <c:pt idx="694">
                  <c:v>69400</c:v>
                </c:pt>
                <c:pt idx="695">
                  <c:v>69500</c:v>
                </c:pt>
                <c:pt idx="696">
                  <c:v>69600</c:v>
                </c:pt>
                <c:pt idx="697">
                  <c:v>69700</c:v>
                </c:pt>
                <c:pt idx="698">
                  <c:v>69800</c:v>
                </c:pt>
                <c:pt idx="699">
                  <c:v>69900</c:v>
                </c:pt>
                <c:pt idx="700">
                  <c:v>70000</c:v>
                </c:pt>
                <c:pt idx="701">
                  <c:v>70100</c:v>
                </c:pt>
                <c:pt idx="702">
                  <c:v>70200</c:v>
                </c:pt>
                <c:pt idx="703">
                  <c:v>70300</c:v>
                </c:pt>
                <c:pt idx="704">
                  <c:v>70400</c:v>
                </c:pt>
                <c:pt idx="705">
                  <c:v>70500</c:v>
                </c:pt>
                <c:pt idx="706">
                  <c:v>70600</c:v>
                </c:pt>
                <c:pt idx="707">
                  <c:v>70700</c:v>
                </c:pt>
                <c:pt idx="708">
                  <c:v>70800</c:v>
                </c:pt>
                <c:pt idx="709">
                  <c:v>70900</c:v>
                </c:pt>
                <c:pt idx="710">
                  <c:v>71000</c:v>
                </c:pt>
                <c:pt idx="711">
                  <c:v>71100</c:v>
                </c:pt>
                <c:pt idx="712">
                  <c:v>71200</c:v>
                </c:pt>
                <c:pt idx="713">
                  <c:v>71300</c:v>
                </c:pt>
                <c:pt idx="714">
                  <c:v>71400</c:v>
                </c:pt>
                <c:pt idx="715">
                  <c:v>71500</c:v>
                </c:pt>
                <c:pt idx="716">
                  <c:v>71600</c:v>
                </c:pt>
                <c:pt idx="717">
                  <c:v>71700</c:v>
                </c:pt>
                <c:pt idx="718">
                  <c:v>71800</c:v>
                </c:pt>
                <c:pt idx="719">
                  <c:v>71900</c:v>
                </c:pt>
                <c:pt idx="720">
                  <c:v>72000</c:v>
                </c:pt>
                <c:pt idx="721">
                  <c:v>72100</c:v>
                </c:pt>
                <c:pt idx="722">
                  <c:v>72200</c:v>
                </c:pt>
                <c:pt idx="723">
                  <c:v>72300</c:v>
                </c:pt>
                <c:pt idx="724">
                  <c:v>72400</c:v>
                </c:pt>
                <c:pt idx="725">
                  <c:v>72500</c:v>
                </c:pt>
                <c:pt idx="726">
                  <c:v>72600</c:v>
                </c:pt>
                <c:pt idx="727">
                  <c:v>72700</c:v>
                </c:pt>
                <c:pt idx="728">
                  <c:v>72800</c:v>
                </c:pt>
                <c:pt idx="729">
                  <c:v>72900</c:v>
                </c:pt>
                <c:pt idx="730">
                  <c:v>73000</c:v>
                </c:pt>
                <c:pt idx="731">
                  <c:v>73100</c:v>
                </c:pt>
                <c:pt idx="732">
                  <c:v>73200</c:v>
                </c:pt>
                <c:pt idx="733">
                  <c:v>73300</c:v>
                </c:pt>
                <c:pt idx="734">
                  <c:v>73400</c:v>
                </c:pt>
                <c:pt idx="735">
                  <c:v>73500</c:v>
                </c:pt>
                <c:pt idx="736">
                  <c:v>73600</c:v>
                </c:pt>
                <c:pt idx="737">
                  <c:v>73700</c:v>
                </c:pt>
                <c:pt idx="738">
                  <c:v>73800</c:v>
                </c:pt>
                <c:pt idx="739">
                  <c:v>73900</c:v>
                </c:pt>
                <c:pt idx="740">
                  <c:v>74000</c:v>
                </c:pt>
                <c:pt idx="741">
                  <c:v>74100</c:v>
                </c:pt>
                <c:pt idx="742">
                  <c:v>74200</c:v>
                </c:pt>
                <c:pt idx="743">
                  <c:v>74300</c:v>
                </c:pt>
                <c:pt idx="744">
                  <c:v>74400</c:v>
                </c:pt>
                <c:pt idx="745">
                  <c:v>74500</c:v>
                </c:pt>
                <c:pt idx="746">
                  <c:v>74600</c:v>
                </c:pt>
                <c:pt idx="747">
                  <c:v>74700</c:v>
                </c:pt>
                <c:pt idx="748">
                  <c:v>74800</c:v>
                </c:pt>
                <c:pt idx="749">
                  <c:v>74900</c:v>
                </c:pt>
                <c:pt idx="750">
                  <c:v>75000</c:v>
                </c:pt>
                <c:pt idx="751">
                  <c:v>75100</c:v>
                </c:pt>
                <c:pt idx="752">
                  <c:v>75200</c:v>
                </c:pt>
                <c:pt idx="753">
                  <c:v>75300</c:v>
                </c:pt>
                <c:pt idx="754">
                  <c:v>75400</c:v>
                </c:pt>
                <c:pt idx="755">
                  <c:v>75500</c:v>
                </c:pt>
                <c:pt idx="756">
                  <c:v>75600</c:v>
                </c:pt>
                <c:pt idx="757">
                  <c:v>75700</c:v>
                </c:pt>
                <c:pt idx="758">
                  <c:v>75800</c:v>
                </c:pt>
                <c:pt idx="759">
                  <c:v>75900</c:v>
                </c:pt>
                <c:pt idx="760">
                  <c:v>76000</c:v>
                </c:pt>
                <c:pt idx="761">
                  <c:v>76100</c:v>
                </c:pt>
                <c:pt idx="762">
                  <c:v>76200</c:v>
                </c:pt>
                <c:pt idx="763">
                  <c:v>76300</c:v>
                </c:pt>
                <c:pt idx="764">
                  <c:v>76400</c:v>
                </c:pt>
                <c:pt idx="765">
                  <c:v>76500</c:v>
                </c:pt>
                <c:pt idx="766">
                  <c:v>76600</c:v>
                </c:pt>
                <c:pt idx="767">
                  <c:v>76700</c:v>
                </c:pt>
                <c:pt idx="768">
                  <c:v>76800</c:v>
                </c:pt>
                <c:pt idx="769">
                  <c:v>76900</c:v>
                </c:pt>
                <c:pt idx="770">
                  <c:v>77000</c:v>
                </c:pt>
                <c:pt idx="771">
                  <c:v>77100</c:v>
                </c:pt>
                <c:pt idx="772">
                  <c:v>77200</c:v>
                </c:pt>
                <c:pt idx="773">
                  <c:v>77300</c:v>
                </c:pt>
                <c:pt idx="774">
                  <c:v>77400</c:v>
                </c:pt>
                <c:pt idx="775">
                  <c:v>77500</c:v>
                </c:pt>
                <c:pt idx="776">
                  <c:v>77600</c:v>
                </c:pt>
                <c:pt idx="777">
                  <c:v>77700</c:v>
                </c:pt>
                <c:pt idx="778">
                  <c:v>77800</c:v>
                </c:pt>
                <c:pt idx="779">
                  <c:v>77900</c:v>
                </c:pt>
                <c:pt idx="780">
                  <c:v>78000</c:v>
                </c:pt>
                <c:pt idx="781">
                  <c:v>78100</c:v>
                </c:pt>
                <c:pt idx="782">
                  <c:v>78200</c:v>
                </c:pt>
                <c:pt idx="783">
                  <c:v>78300</c:v>
                </c:pt>
                <c:pt idx="784">
                  <c:v>78400</c:v>
                </c:pt>
                <c:pt idx="785">
                  <c:v>78500</c:v>
                </c:pt>
                <c:pt idx="786">
                  <c:v>78600</c:v>
                </c:pt>
                <c:pt idx="787">
                  <c:v>78700</c:v>
                </c:pt>
                <c:pt idx="788">
                  <c:v>78800</c:v>
                </c:pt>
                <c:pt idx="789">
                  <c:v>78900</c:v>
                </c:pt>
                <c:pt idx="790">
                  <c:v>79000</c:v>
                </c:pt>
                <c:pt idx="791">
                  <c:v>79100</c:v>
                </c:pt>
                <c:pt idx="792">
                  <c:v>79200</c:v>
                </c:pt>
                <c:pt idx="793">
                  <c:v>79300</c:v>
                </c:pt>
                <c:pt idx="794">
                  <c:v>79400</c:v>
                </c:pt>
                <c:pt idx="795">
                  <c:v>79500</c:v>
                </c:pt>
                <c:pt idx="796">
                  <c:v>79600</c:v>
                </c:pt>
                <c:pt idx="797">
                  <c:v>79700</c:v>
                </c:pt>
                <c:pt idx="798">
                  <c:v>79800</c:v>
                </c:pt>
                <c:pt idx="799">
                  <c:v>79900</c:v>
                </c:pt>
                <c:pt idx="800">
                  <c:v>80000</c:v>
                </c:pt>
                <c:pt idx="801">
                  <c:v>80100</c:v>
                </c:pt>
                <c:pt idx="802">
                  <c:v>80200</c:v>
                </c:pt>
                <c:pt idx="803">
                  <c:v>80300</c:v>
                </c:pt>
                <c:pt idx="804">
                  <c:v>80400</c:v>
                </c:pt>
                <c:pt idx="805">
                  <c:v>80500</c:v>
                </c:pt>
                <c:pt idx="806">
                  <c:v>80600</c:v>
                </c:pt>
                <c:pt idx="807">
                  <c:v>80700</c:v>
                </c:pt>
                <c:pt idx="808">
                  <c:v>80800</c:v>
                </c:pt>
                <c:pt idx="809">
                  <c:v>80900</c:v>
                </c:pt>
                <c:pt idx="810">
                  <c:v>81000</c:v>
                </c:pt>
                <c:pt idx="811">
                  <c:v>81100</c:v>
                </c:pt>
                <c:pt idx="812">
                  <c:v>81200</c:v>
                </c:pt>
                <c:pt idx="813">
                  <c:v>81300</c:v>
                </c:pt>
                <c:pt idx="814">
                  <c:v>81400</c:v>
                </c:pt>
                <c:pt idx="815">
                  <c:v>81500</c:v>
                </c:pt>
                <c:pt idx="816">
                  <c:v>81600</c:v>
                </c:pt>
                <c:pt idx="817">
                  <c:v>81700</c:v>
                </c:pt>
                <c:pt idx="818">
                  <c:v>81800</c:v>
                </c:pt>
                <c:pt idx="819">
                  <c:v>81900</c:v>
                </c:pt>
                <c:pt idx="820">
                  <c:v>82000</c:v>
                </c:pt>
                <c:pt idx="821">
                  <c:v>82100</c:v>
                </c:pt>
                <c:pt idx="822">
                  <c:v>82200</c:v>
                </c:pt>
                <c:pt idx="823">
                  <c:v>82300</c:v>
                </c:pt>
                <c:pt idx="824">
                  <c:v>82400</c:v>
                </c:pt>
                <c:pt idx="825">
                  <c:v>82500</c:v>
                </c:pt>
                <c:pt idx="826">
                  <c:v>82600</c:v>
                </c:pt>
                <c:pt idx="827">
                  <c:v>82700</c:v>
                </c:pt>
                <c:pt idx="828">
                  <c:v>82800</c:v>
                </c:pt>
                <c:pt idx="829">
                  <c:v>82900</c:v>
                </c:pt>
                <c:pt idx="830">
                  <c:v>83000</c:v>
                </c:pt>
                <c:pt idx="831">
                  <c:v>83100</c:v>
                </c:pt>
                <c:pt idx="832">
                  <c:v>83200</c:v>
                </c:pt>
                <c:pt idx="833">
                  <c:v>83300</c:v>
                </c:pt>
                <c:pt idx="834">
                  <c:v>83400</c:v>
                </c:pt>
                <c:pt idx="835">
                  <c:v>83500</c:v>
                </c:pt>
                <c:pt idx="836">
                  <c:v>83600</c:v>
                </c:pt>
                <c:pt idx="837">
                  <c:v>83700</c:v>
                </c:pt>
                <c:pt idx="838">
                  <c:v>83800</c:v>
                </c:pt>
                <c:pt idx="839">
                  <c:v>83900</c:v>
                </c:pt>
                <c:pt idx="840">
                  <c:v>84000</c:v>
                </c:pt>
                <c:pt idx="841">
                  <c:v>84100</c:v>
                </c:pt>
                <c:pt idx="842">
                  <c:v>84200</c:v>
                </c:pt>
                <c:pt idx="843">
                  <c:v>84300</c:v>
                </c:pt>
                <c:pt idx="844">
                  <c:v>84400</c:v>
                </c:pt>
                <c:pt idx="845">
                  <c:v>84500</c:v>
                </c:pt>
                <c:pt idx="846">
                  <c:v>84600</c:v>
                </c:pt>
                <c:pt idx="847">
                  <c:v>84700</c:v>
                </c:pt>
                <c:pt idx="848">
                  <c:v>84800</c:v>
                </c:pt>
                <c:pt idx="849">
                  <c:v>84900</c:v>
                </c:pt>
                <c:pt idx="850">
                  <c:v>85000</c:v>
                </c:pt>
                <c:pt idx="851">
                  <c:v>85100</c:v>
                </c:pt>
                <c:pt idx="852">
                  <c:v>85200</c:v>
                </c:pt>
                <c:pt idx="853">
                  <c:v>85300</c:v>
                </c:pt>
                <c:pt idx="854">
                  <c:v>85400</c:v>
                </c:pt>
                <c:pt idx="855">
                  <c:v>85500</c:v>
                </c:pt>
                <c:pt idx="856">
                  <c:v>85600</c:v>
                </c:pt>
                <c:pt idx="857">
                  <c:v>85700</c:v>
                </c:pt>
                <c:pt idx="858">
                  <c:v>85800</c:v>
                </c:pt>
                <c:pt idx="859">
                  <c:v>85900</c:v>
                </c:pt>
                <c:pt idx="860">
                  <c:v>86000</c:v>
                </c:pt>
                <c:pt idx="861">
                  <c:v>86100</c:v>
                </c:pt>
                <c:pt idx="862">
                  <c:v>86200</c:v>
                </c:pt>
                <c:pt idx="863">
                  <c:v>86300</c:v>
                </c:pt>
                <c:pt idx="864">
                  <c:v>86400</c:v>
                </c:pt>
                <c:pt idx="865">
                  <c:v>86500</c:v>
                </c:pt>
                <c:pt idx="866">
                  <c:v>86600</c:v>
                </c:pt>
                <c:pt idx="867">
                  <c:v>86700</c:v>
                </c:pt>
                <c:pt idx="868">
                  <c:v>86800</c:v>
                </c:pt>
                <c:pt idx="869">
                  <c:v>86900</c:v>
                </c:pt>
                <c:pt idx="870">
                  <c:v>87000</c:v>
                </c:pt>
                <c:pt idx="871">
                  <c:v>87100</c:v>
                </c:pt>
                <c:pt idx="872">
                  <c:v>87200</c:v>
                </c:pt>
                <c:pt idx="873">
                  <c:v>87300</c:v>
                </c:pt>
                <c:pt idx="874">
                  <c:v>87400</c:v>
                </c:pt>
                <c:pt idx="875">
                  <c:v>87500</c:v>
                </c:pt>
                <c:pt idx="876">
                  <c:v>87600</c:v>
                </c:pt>
                <c:pt idx="877">
                  <c:v>87700</c:v>
                </c:pt>
                <c:pt idx="878">
                  <c:v>87800</c:v>
                </c:pt>
                <c:pt idx="879">
                  <c:v>87900</c:v>
                </c:pt>
                <c:pt idx="880">
                  <c:v>88000</c:v>
                </c:pt>
                <c:pt idx="881">
                  <c:v>88100</c:v>
                </c:pt>
                <c:pt idx="882">
                  <c:v>88200</c:v>
                </c:pt>
                <c:pt idx="883">
                  <c:v>88300</c:v>
                </c:pt>
                <c:pt idx="884">
                  <c:v>88400</c:v>
                </c:pt>
                <c:pt idx="885">
                  <c:v>88500</c:v>
                </c:pt>
                <c:pt idx="886">
                  <c:v>88600</c:v>
                </c:pt>
                <c:pt idx="887">
                  <c:v>88700</c:v>
                </c:pt>
                <c:pt idx="888">
                  <c:v>88800</c:v>
                </c:pt>
                <c:pt idx="889">
                  <c:v>88900</c:v>
                </c:pt>
                <c:pt idx="890">
                  <c:v>89000</c:v>
                </c:pt>
                <c:pt idx="891">
                  <c:v>89100</c:v>
                </c:pt>
                <c:pt idx="892">
                  <c:v>89200</c:v>
                </c:pt>
                <c:pt idx="893">
                  <c:v>89300</c:v>
                </c:pt>
                <c:pt idx="894">
                  <c:v>89400</c:v>
                </c:pt>
                <c:pt idx="895">
                  <c:v>89500</c:v>
                </c:pt>
                <c:pt idx="896">
                  <c:v>89600</c:v>
                </c:pt>
                <c:pt idx="897">
                  <c:v>89700</c:v>
                </c:pt>
                <c:pt idx="898">
                  <c:v>89800</c:v>
                </c:pt>
                <c:pt idx="899">
                  <c:v>89900</c:v>
                </c:pt>
                <c:pt idx="900">
                  <c:v>90000</c:v>
                </c:pt>
                <c:pt idx="901">
                  <c:v>90100</c:v>
                </c:pt>
                <c:pt idx="902">
                  <c:v>90200</c:v>
                </c:pt>
                <c:pt idx="903">
                  <c:v>90300</c:v>
                </c:pt>
                <c:pt idx="904">
                  <c:v>90400</c:v>
                </c:pt>
                <c:pt idx="905">
                  <c:v>90500</c:v>
                </c:pt>
                <c:pt idx="906">
                  <c:v>90600</c:v>
                </c:pt>
                <c:pt idx="907">
                  <c:v>90700</c:v>
                </c:pt>
                <c:pt idx="908">
                  <c:v>90800</c:v>
                </c:pt>
                <c:pt idx="909">
                  <c:v>90900</c:v>
                </c:pt>
                <c:pt idx="910">
                  <c:v>91000</c:v>
                </c:pt>
                <c:pt idx="911">
                  <c:v>91100</c:v>
                </c:pt>
                <c:pt idx="912">
                  <c:v>91200</c:v>
                </c:pt>
                <c:pt idx="913">
                  <c:v>91300</c:v>
                </c:pt>
                <c:pt idx="914">
                  <c:v>91400</c:v>
                </c:pt>
                <c:pt idx="915">
                  <c:v>91500</c:v>
                </c:pt>
                <c:pt idx="916">
                  <c:v>91600</c:v>
                </c:pt>
                <c:pt idx="917">
                  <c:v>91700</c:v>
                </c:pt>
                <c:pt idx="918">
                  <c:v>91800</c:v>
                </c:pt>
                <c:pt idx="919">
                  <c:v>91900</c:v>
                </c:pt>
                <c:pt idx="920">
                  <c:v>92000</c:v>
                </c:pt>
                <c:pt idx="921">
                  <c:v>92100</c:v>
                </c:pt>
                <c:pt idx="922">
                  <c:v>92200</c:v>
                </c:pt>
                <c:pt idx="923">
                  <c:v>92300</c:v>
                </c:pt>
                <c:pt idx="924">
                  <c:v>92400</c:v>
                </c:pt>
                <c:pt idx="925">
                  <c:v>92500</c:v>
                </c:pt>
                <c:pt idx="926">
                  <c:v>92600</c:v>
                </c:pt>
                <c:pt idx="927">
                  <c:v>92700</c:v>
                </c:pt>
                <c:pt idx="928">
                  <c:v>92800</c:v>
                </c:pt>
                <c:pt idx="929">
                  <c:v>92900</c:v>
                </c:pt>
                <c:pt idx="930">
                  <c:v>93000</c:v>
                </c:pt>
                <c:pt idx="931">
                  <c:v>93100</c:v>
                </c:pt>
                <c:pt idx="932">
                  <c:v>93200</c:v>
                </c:pt>
                <c:pt idx="933">
                  <c:v>93300</c:v>
                </c:pt>
                <c:pt idx="934">
                  <c:v>93400</c:v>
                </c:pt>
                <c:pt idx="935">
                  <c:v>93500</c:v>
                </c:pt>
                <c:pt idx="936">
                  <c:v>93600</c:v>
                </c:pt>
                <c:pt idx="937">
                  <c:v>93700</c:v>
                </c:pt>
                <c:pt idx="938">
                  <c:v>93800</c:v>
                </c:pt>
                <c:pt idx="939">
                  <c:v>93900</c:v>
                </c:pt>
                <c:pt idx="940">
                  <c:v>94000</c:v>
                </c:pt>
                <c:pt idx="941">
                  <c:v>94100</c:v>
                </c:pt>
                <c:pt idx="942">
                  <c:v>94200</c:v>
                </c:pt>
                <c:pt idx="943">
                  <c:v>94300</c:v>
                </c:pt>
                <c:pt idx="944">
                  <c:v>94400</c:v>
                </c:pt>
                <c:pt idx="945">
                  <c:v>94500</c:v>
                </c:pt>
                <c:pt idx="946">
                  <c:v>94600</c:v>
                </c:pt>
                <c:pt idx="947">
                  <c:v>94700</c:v>
                </c:pt>
                <c:pt idx="948">
                  <c:v>94800</c:v>
                </c:pt>
                <c:pt idx="949">
                  <c:v>94900</c:v>
                </c:pt>
                <c:pt idx="950">
                  <c:v>95000</c:v>
                </c:pt>
                <c:pt idx="951">
                  <c:v>95100</c:v>
                </c:pt>
                <c:pt idx="952">
                  <c:v>95200</c:v>
                </c:pt>
                <c:pt idx="953">
                  <c:v>95300</c:v>
                </c:pt>
                <c:pt idx="954">
                  <c:v>95400</c:v>
                </c:pt>
                <c:pt idx="955">
                  <c:v>95500</c:v>
                </c:pt>
                <c:pt idx="956">
                  <c:v>95600</c:v>
                </c:pt>
                <c:pt idx="957">
                  <c:v>95700</c:v>
                </c:pt>
                <c:pt idx="958">
                  <c:v>95800</c:v>
                </c:pt>
                <c:pt idx="959">
                  <c:v>95900</c:v>
                </c:pt>
                <c:pt idx="960">
                  <c:v>96000</c:v>
                </c:pt>
                <c:pt idx="961">
                  <c:v>96100</c:v>
                </c:pt>
                <c:pt idx="962">
                  <c:v>96200</c:v>
                </c:pt>
                <c:pt idx="963">
                  <c:v>96300</c:v>
                </c:pt>
                <c:pt idx="964">
                  <c:v>96400</c:v>
                </c:pt>
                <c:pt idx="965">
                  <c:v>96500</c:v>
                </c:pt>
                <c:pt idx="966">
                  <c:v>96600</c:v>
                </c:pt>
                <c:pt idx="967">
                  <c:v>96700</c:v>
                </c:pt>
                <c:pt idx="968">
                  <c:v>96800</c:v>
                </c:pt>
                <c:pt idx="969">
                  <c:v>96900</c:v>
                </c:pt>
                <c:pt idx="970">
                  <c:v>97000</c:v>
                </c:pt>
                <c:pt idx="971">
                  <c:v>97100</c:v>
                </c:pt>
                <c:pt idx="972">
                  <c:v>97200</c:v>
                </c:pt>
                <c:pt idx="973">
                  <c:v>97300</c:v>
                </c:pt>
                <c:pt idx="974">
                  <c:v>97400</c:v>
                </c:pt>
                <c:pt idx="975">
                  <c:v>97500</c:v>
                </c:pt>
                <c:pt idx="976">
                  <c:v>97600</c:v>
                </c:pt>
                <c:pt idx="977">
                  <c:v>97700</c:v>
                </c:pt>
                <c:pt idx="978">
                  <c:v>97800</c:v>
                </c:pt>
                <c:pt idx="979">
                  <c:v>97900</c:v>
                </c:pt>
                <c:pt idx="980">
                  <c:v>98000</c:v>
                </c:pt>
                <c:pt idx="981">
                  <c:v>98100</c:v>
                </c:pt>
                <c:pt idx="982">
                  <c:v>98200</c:v>
                </c:pt>
                <c:pt idx="983">
                  <c:v>98300</c:v>
                </c:pt>
                <c:pt idx="984">
                  <c:v>98400</c:v>
                </c:pt>
                <c:pt idx="985">
                  <c:v>98500</c:v>
                </c:pt>
                <c:pt idx="986">
                  <c:v>98600</c:v>
                </c:pt>
                <c:pt idx="987">
                  <c:v>98700</c:v>
                </c:pt>
                <c:pt idx="988">
                  <c:v>98800</c:v>
                </c:pt>
                <c:pt idx="989">
                  <c:v>98900</c:v>
                </c:pt>
                <c:pt idx="990">
                  <c:v>99000</c:v>
                </c:pt>
                <c:pt idx="991">
                  <c:v>99100</c:v>
                </c:pt>
                <c:pt idx="992">
                  <c:v>99200</c:v>
                </c:pt>
                <c:pt idx="993">
                  <c:v>99300</c:v>
                </c:pt>
                <c:pt idx="994">
                  <c:v>99400</c:v>
                </c:pt>
                <c:pt idx="995">
                  <c:v>99500</c:v>
                </c:pt>
                <c:pt idx="996">
                  <c:v>99600</c:v>
                </c:pt>
                <c:pt idx="997">
                  <c:v>99700</c:v>
                </c:pt>
                <c:pt idx="998">
                  <c:v>99800</c:v>
                </c:pt>
                <c:pt idx="999">
                  <c:v>99900</c:v>
                </c:pt>
                <c:pt idx="1000">
                  <c:v>100000</c:v>
                </c:pt>
                <c:pt idx="1001">
                  <c:v>100100</c:v>
                </c:pt>
                <c:pt idx="1002">
                  <c:v>100200</c:v>
                </c:pt>
                <c:pt idx="1003">
                  <c:v>100300</c:v>
                </c:pt>
                <c:pt idx="1004">
                  <c:v>100400</c:v>
                </c:pt>
                <c:pt idx="1005">
                  <c:v>100500</c:v>
                </c:pt>
                <c:pt idx="1006">
                  <c:v>100600</c:v>
                </c:pt>
                <c:pt idx="1007">
                  <c:v>100700</c:v>
                </c:pt>
                <c:pt idx="1008">
                  <c:v>100800</c:v>
                </c:pt>
                <c:pt idx="1009">
                  <c:v>100900</c:v>
                </c:pt>
                <c:pt idx="1010">
                  <c:v>101000</c:v>
                </c:pt>
                <c:pt idx="1011">
                  <c:v>101100</c:v>
                </c:pt>
                <c:pt idx="1012">
                  <c:v>101200</c:v>
                </c:pt>
                <c:pt idx="1013">
                  <c:v>101300</c:v>
                </c:pt>
                <c:pt idx="1014">
                  <c:v>101400</c:v>
                </c:pt>
                <c:pt idx="1015">
                  <c:v>101500</c:v>
                </c:pt>
                <c:pt idx="1016">
                  <c:v>101600</c:v>
                </c:pt>
                <c:pt idx="1017">
                  <c:v>101700</c:v>
                </c:pt>
                <c:pt idx="1018">
                  <c:v>101800</c:v>
                </c:pt>
                <c:pt idx="1019">
                  <c:v>101900</c:v>
                </c:pt>
                <c:pt idx="1020">
                  <c:v>102000</c:v>
                </c:pt>
                <c:pt idx="1021">
                  <c:v>102100</c:v>
                </c:pt>
                <c:pt idx="1022">
                  <c:v>102200</c:v>
                </c:pt>
                <c:pt idx="1023">
                  <c:v>102300</c:v>
                </c:pt>
                <c:pt idx="1024">
                  <c:v>102400</c:v>
                </c:pt>
                <c:pt idx="1025">
                  <c:v>102500</c:v>
                </c:pt>
                <c:pt idx="1026">
                  <c:v>102600</c:v>
                </c:pt>
                <c:pt idx="1027">
                  <c:v>102700</c:v>
                </c:pt>
                <c:pt idx="1028">
                  <c:v>102800</c:v>
                </c:pt>
                <c:pt idx="1029">
                  <c:v>102900</c:v>
                </c:pt>
                <c:pt idx="1030">
                  <c:v>103000</c:v>
                </c:pt>
                <c:pt idx="1031">
                  <c:v>103100</c:v>
                </c:pt>
                <c:pt idx="1032">
                  <c:v>103200</c:v>
                </c:pt>
                <c:pt idx="1033">
                  <c:v>103300</c:v>
                </c:pt>
                <c:pt idx="1034">
                  <c:v>103400</c:v>
                </c:pt>
                <c:pt idx="1035">
                  <c:v>103500</c:v>
                </c:pt>
                <c:pt idx="1036">
                  <c:v>103600</c:v>
                </c:pt>
                <c:pt idx="1037">
                  <c:v>103700</c:v>
                </c:pt>
                <c:pt idx="1038">
                  <c:v>103800</c:v>
                </c:pt>
                <c:pt idx="1039">
                  <c:v>103900</c:v>
                </c:pt>
                <c:pt idx="1040">
                  <c:v>104000</c:v>
                </c:pt>
                <c:pt idx="1041">
                  <c:v>104100</c:v>
                </c:pt>
                <c:pt idx="1042">
                  <c:v>104200</c:v>
                </c:pt>
                <c:pt idx="1043">
                  <c:v>104300</c:v>
                </c:pt>
                <c:pt idx="1044">
                  <c:v>104400</c:v>
                </c:pt>
                <c:pt idx="1045">
                  <c:v>104500</c:v>
                </c:pt>
                <c:pt idx="1046">
                  <c:v>104600</c:v>
                </c:pt>
                <c:pt idx="1047">
                  <c:v>104700</c:v>
                </c:pt>
                <c:pt idx="1048">
                  <c:v>104800</c:v>
                </c:pt>
                <c:pt idx="1049">
                  <c:v>104900</c:v>
                </c:pt>
                <c:pt idx="1050">
                  <c:v>105000</c:v>
                </c:pt>
                <c:pt idx="1051">
                  <c:v>105100</c:v>
                </c:pt>
                <c:pt idx="1052">
                  <c:v>105200</c:v>
                </c:pt>
                <c:pt idx="1053">
                  <c:v>105300</c:v>
                </c:pt>
                <c:pt idx="1054">
                  <c:v>105400</c:v>
                </c:pt>
                <c:pt idx="1055">
                  <c:v>105500</c:v>
                </c:pt>
                <c:pt idx="1056">
                  <c:v>105600</c:v>
                </c:pt>
                <c:pt idx="1057">
                  <c:v>105700</c:v>
                </c:pt>
                <c:pt idx="1058">
                  <c:v>105800</c:v>
                </c:pt>
                <c:pt idx="1059">
                  <c:v>105900</c:v>
                </c:pt>
                <c:pt idx="1060">
                  <c:v>106000</c:v>
                </c:pt>
                <c:pt idx="1061">
                  <c:v>106100</c:v>
                </c:pt>
                <c:pt idx="1062">
                  <c:v>106200</c:v>
                </c:pt>
                <c:pt idx="1063">
                  <c:v>106300</c:v>
                </c:pt>
                <c:pt idx="1064">
                  <c:v>106400</c:v>
                </c:pt>
                <c:pt idx="1065">
                  <c:v>106500</c:v>
                </c:pt>
                <c:pt idx="1066">
                  <c:v>106600</c:v>
                </c:pt>
                <c:pt idx="1067">
                  <c:v>106700</c:v>
                </c:pt>
                <c:pt idx="1068">
                  <c:v>106800</c:v>
                </c:pt>
                <c:pt idx="1069">
                  <c:v>106900</c:v>
                </c:pt>
                <c:pt idx="1070">
                  <c:v>107000</c:v>
                </c:pt>
                <c:pt idx="1071">
                  <c:v>107100</c:v>
                </c:pt>
                <c:pt idx="1072">
                  <c:v>107200</c:v>
                </c:pt>
                <c:pt idx="1073">
                  <c:v>107300</c:v>
                </c:pt>
                <c:pt idx="1074">
                  <c:v>107400</c:v>
                </c:pt>
                <c:pt idx="1075">
                  <c:v>107500</c:v>
                </c:pt>
                <c:pt idx="1076">
                  <c:v>107600</c:v>
                </c:pt>
                <c:pt idx="1077">
                  <c:v>107700</c:v>
                </c:pt>
                <c:pt idx="1078">
                  <c:v>107800</c:v>
                </c:pt>
                <c:pt idx="1079">
                  <c:v>107900</c:v>
                </c:pt>
                <c:pt idx="1080">
                  <c:v>108000</c:v>
                </c:pt>
                <c:pt idx="1081">
                  <c:v>108100</c:v>
                </c:pt>
                <c:pt idx="1082">
                  <c:v>108200</c:v>
                </c:pt>
                <c:pt idx="1083">
                  <c:v>108300</c:v>
                </c:pt>
                <c:pt idx="1084">
                  <c:v>108400</c:v>
                </c:pt>
                <c:pt idx="1085">
                  <c:v>108500</c:v>
                </c:pt>
                <c:pt idx="1086">
                  <c:v>108600</c:v>
                </c:pt>
                <c:pt idx="1087">
                  <c:v>108700</c:v>
                </c:pt>
                <c:pt idx="1088">
                  <c:v>108800</c:v>
                </c:pt>
                <c:pt idx="1089">
                  <c:v>108900</c:v>
                </c:pt>
                <c:pt idx="1090">
                  <c:v>109000</c:v>
                </c:pt>
                <c:pt idx="1091">
                  <c:v>109100</c:v>
                </c:pt>
                <c:pt idx="1092">
                  <c:v>109200</c:v>
                </c:pt>
                <c:pt idx="1093">
                  <c:v>109300</c:v>
                </c:pt>
                <c:pt idx="1094">
                  <c:v>109400</c:v>
                </c:pt>
                <c:pt idx="1095">
                  <c:v>109500</c:v>
                </c:pt>
                <c:pt idx="1096">
                  <c:v>109600</c:v>
                </c:pt>
                <c:pt idx="1097">
                  <c:v>109700</c:v>
                </c:pt>
                <c:pt idx="1098">
                  <c:v>109800</c:v>
                </c:pt>
                <c:pt idx="1099">
                  <c:v>109900</c:v>
                </c:pt>
                <c:pt idx="1100">
                  <c:v>110000</c:v>
                </c:pt>
                <c:pt idx="1101">
                  <c:v>110100</c:v>
                </c:pt>
                <c:pt idx="1102">
                  <c:v>110200</c:v>
                </c:pt>
                <c:pt idx="1103">
                  <c:v>110300</c:v>
                </c:pt>
                <c:pt idx="1104">
                  <c:v>110400</c:v>
                </c:pt>
                <c:pt idx="1105">
                  <c:v>110500</c:v>
                </c:pt>
                <c:pt idx="1106">
                  <c:v>110600</c:v>
                </c:pt>
                <c:pt idx="1107">
                  <c:v>110700</c:v>
                </c:pt>
                <c:pt idx="1108">
                  <c:v>110800</c:v>
                </c:pt>
                <c:pt idx="1109">
                  <c:v>110900</c:v>
                </c:pt>
                <c:pt idx="1110">
                  <c:v>111000</c:v>
                </c:pt>
                <c:pt idx="1111">
                  <c:v>111100</c:v>
                </c:pt>
                <c:pt idx="1112">
                  <c:v>111200</c:v>
                </c:pt>
                <c:pt idx="1113">
                  <c:v>111300</c:v>
                </c:pt>
                <c:pt idx="1114">
                  <c:v>111400</c:v>
                </c:pt>
                <c:pt idx="1115">
                  <c:v>111500</c:v>
                </c:pt>
                <c:pt idx="1116">
                  <c:v>111600</c:v>
                </c:pt>
                <c:pt idx="1117">
                  <c:v>111700</c:v>
                </c:pt>
                <c:pt idx="1118">
                  <c:v>111800</c:v>
                </c:pt>
                <c:pt idx="1119">
                  <c:v>111900</c:v>
                </c:pt>
                <c:pt idx="1120">
                  <c:v>112000</c:v>
                </c:pt>
                <c:pt idx="1121">
                  <c:v>112100</c:v>
                </c:pt>
                <c:pt idx="1122">
                  <c:v>112200</c:v>
                </c:pt>
                <c:pt idx="1123">
                  <c:v>112300</c:v>
                </c:pt>
                <c:pt idx="1124">
                  <c:v>112400</c:v>
                </c:pt>
                <c:pt idx="1125">
                  <c:v>112500</c:v>
                </c:pt>
                <c:pt idx="1126">
                  <c:v>112600</c:v>
                </c:pt>
                <c:pt idx="1127">
                  <c:v>112700</c:v>
                </c:pt>
                <c:pt idx="1128">
                  <c:v>112800</c:v>
                </c:pt>
                <c:pt idx="1129">
                  <c:v>112900</c:v>
                </c:pt>
                <c:pt idx="1130">
                  <c:v>113000</c:v>
                </c:pt>
                <c:pt idx="1131">
                  <c:v>113100</c:v>
                </c:pt>
                <c:pt idx="1132">
                  <c:v>113200</c:v>
                </c:pt>
                <c:pt idx="1133">
                  <c:v>113300</c:v>
                </c:pt>
                <c:pt idx="1134">
                  <c:v>113400</c:v>
                </c:pt>
                <c:pt idx="1135">
                  <c:v>113500</c:v>
                </c:pt>
                <c:pt idx="1136">
                  <c:v>113600</c:v>
                </c:pt>
                <c:pt idx="1137">
                  <c:v>113700</c:v>
                </c:pt>
                <c:pt idx="1138">
                  <c:v>113800</c:v>
                </c:pt>
                <c:pt idx="1139">
                  <c:v>113900</c:v>
                </c:pt>
                <c:pt idx="1140">
                  <c:v>114000</c:v>
                </c:pt>
                <c:pt idx="1141">
                  <c:v>114100</c:v>
                </c:pt>
                <c:pt idx="1142">
                  <c:v>114200</c:v>
                </c:pt>
                <c:pt idx="1143">
                  <c:v>114300</c:v>
                </c:pt>
                <c:pt idx="1144">
                  <c:v>114400</c:v>
                </c:pt>
                <c:pt idx="1145">
                  <c:v>114500</c:v>
                </c:pt>
                <c:pt idx="1146">
                  <c:v>114600</c:v>
                </c:pt>
                <c:pt idx="1147">
                  <c:v>114700</c:v>
                </c:pt>
                <c:pt idx="1148">
                  <c:v>114800</c:v>
                </c:pt>
                <c:pt idx="1149">
                  <c:v>114900</c:v>
                </c:pt>
                <c:pt idx="1150">
                  <c:v>115000</c:v>
                </c:pt>
                <c:pt idx="1151">
                  <c:v>115100</c:v>
                </c:pt>
                <c:pt idx="1152">
                  <c:v>115200</c:v>
                </c:pt>
                <c:pt idx="1153">
                  <c:v>115300</c:v>
                </c:pt>
                <c:pt idx="1154">
                  <c:v>115400</c:v>
                </c:pt>
                <c:pt idx="1155">
                  <c:v>115500</c:v>
                </c:pt>
                <c:pt idx="1156">
                  <c:v>115600</c:v>
                </c:pt>
                <c:pt idx="1157">
                  <c:v>115700</c:v>
                </c:pt>
                <c:pt idx="1158">
                  <c:v>115800</c:v>
                </c:pt>
                <c:pt idx="1159">
                  <c:v>115900</c:v>
                </c:pt>
                <c:pt idx="1160">
                  <c:v>116000</c:v>
                </c:pt>
                <c:pt idx="1161">
                  <c:v>116100</c:v>
                </c:pt>
                <c:pt idx="1162">
                  <c:v>116200</c:v>
                </c:pt>
                <c:pt idx="1163">
                  <c:v>116300</c:v>
                </c:pt>
                <c:pt idx="1164">
                  <c:v>116400</c:v>
                </c:pt>
                <c:pt idx="1165">
                  <c:v>116500</c:v>
                </c:pt>
                <c:pt idx="1166">
                  <c:v>116600</c:v>
                </c:pt>
                <c:pt idx="1167">
                  <c:v>116700</c:v>
                </c:pt>
                <c:pt idx="1168">
                  <c:v>116800</c:v>
                </c:pt>
                <c:pt idx="1169">
                  <c:v>116900</c:v>
                </c:pt>
                <c:pt idx="1170">
                  <c:v>117000</c:v>
                </c:pt>
                <c:pt idx="1171">
                  <c:v>117100</c:v>
                </c:pt>
                <c:pt idx="1172">
                  <c:v>117200</c:v>
                </c:pt>
                <c:pt idx="1173">
                  <c:v>117300</c:v>
                </c:pt>
                <c:pt idx="1174">
                  <c:v>117400</c:v>
                </c:pt>
                <c:pt idx="1175">
                  <c:v>117500</c:v>
                </c:pt>
                <c:pt idx="1176">
                  <c:v>117600</c:v>
                </c:pt>
                <c:pt idx="1177">
                  <c:v>117700</c:v>
                </c:pt>
                <c:pt idx="1178">
                  <c:v>117800</c:v>
                </c:pt>
                <c:pt idx="1179">
                  <c:v>117900</c:v>
                </c:pt>
                <c:pt idx="1180">
                  <c:v>118000</c:v>
                </c:pt>
                <c:pt idx="1181">
                  <c:v>118100</c:v>
                </c:pt>
                <c:pt idx="1182">
                  <c:v>118200</c:v>
                </c:pt>
                <c:pt idx="1183">
                  <c:v>118300</c:v>
                </c:pt>
                <c:pt idx="1184">
                  <c:v>118400</c:v>
                </c:pt>
                <c:pt idx="1185">
                  <c:v>118500</c:v>
                </c:pt>
                <c:pt idx="1186">
                  <c:v>118600</c:v>
                </c:pt>
                <c:pt idx="1187">
                  <c:v>118700</c:v>
                </c:pt>
                <c:pt idx="1188">
                  <c:v>118800</c:v>
                </c:pt>
                <c:pt idx="1189">
                  <c:v>118900</c:v>
                </c:pt>
                <c:pt idx="1190">
                  <c:v>119000</c:v>
                </c:pt>
                <c:pt idx="1191">
                  <c:v>119100</c:v>
                </c:pt>
                <c:pt idx="1192">
                  <c:v>119200</c:v>
                </c:pt>
                <c:pt idx="1193">
                  <c:v>119300</c:v>
                </c:pt>
                <c:pt idx="1194">
                  <c:v>119400</c:v>
                </c:pt>
                <c:pt idx="1195">
                  <c:v>119500</c:v>
                </c:pt>
                <c:pt idx="1196">
                  <c:v>119600</c:v>
                </c:pt>
                <c:pt idx="1197">
                  <c:v>119700</c:v>
                </c:pt>
                <c:pt idx="1198">
                  <c:v>119800</c:v>
                </c:pt>
                <c:pt idx="1199">
                  <c:v>119900</c:v>
                </c:pt>
                <c:pt idx="1200">
                  <c:v>120000</c:v>
                </c:pt>
                <c:pt idx="1201">
                  <c:v>120100</c:v>
                </c:pt>
                <c:pt idx="1202">
                  <c:v>120200</c:v>
                </c:pt>
                <c:pt idx="1203">
                  <c:v>120300</c:v>
                </c:pt>
                <c:pt idx="1204">
                  <c:v>120400</c:v>
                </c:pt>
                <c:pt idx="1205">
                  <c:v>120500</c:v>
                </c:pt>
                <c:pt idx="1206">
                  <c:v>120600</c:v>
                </c:pt>
                <c:pt idx="1207">
                  <c:v>120700</c:v>
                </c:pt>
                <c:pt idx="1208">
                  <c:v>120800</c:v>
                </c:pt>
                <c:pt idx="1209">
                  <c:v>120900</c:v>
                </c:pt>
                <c:pt idx="1210">
                  <c:v>121000</c:v>
                </c:pt>
                <c:pt idx="1211">
                  <c:v>121100</c:v>
                </c:pt>
                <c:pt idx="1212">
                  <c:v>121200</c:v>
                </c:pt>
                <c:pt idx="1213">
                  <c:v>121300</c:v>
                </c:pt>
                <c:pt idx="1214">
                  <c:v>121400</c:v>
                </c:pt>
                <c:pt idx="1215">
                  <c:v>121500</c:v>
                </c:pt>
                <c:pt idx="1216">
                  <c:v>121600</c:v>
                </c:pt>
                <c:pt idx="1217">
                  <c:v>121700</c:v>
                </c:pt>
                <c:pt idx="1218">
                  <c:v>121800</c:v>
                </c:pt>
                <c:pt idx="1219">
                  <c:v>121900</c:v>
                </c:pt>
                <c:pt idx="1220">
                  <c:v>122000</c:v>
                </c:pt>
                <c:pt idx="1221">
                  <c:v>122100</c:v>
                </c:pt>
                <c:pt idx="1222">
                  <c:v>122200</c:v>
                </c:pt>
                <c:pt idx="1223">
                  <c:v>122300</c:v>
                </c:pt>
                <c:pt idx="1224">
                  <c:v>122400</c:v>
                </c:pt>
                <c:pt idx="1225">
                  <c:v>122500</c:v>
                </c:pt>
                <c:pt idx="1226">
                  <c:v>122600</c:v>
                </c:pt>
                <c:pt idx="1227">
                  <c:v>122700</c:v>
                </c:pt>
                <c:pt idx="1228">
                  <c:v>122800</c:v>
                </c:pt>
                <c:pt idx="1229">
                  <c:v>122900</c:v>
                </c:pt>
                <c:pt idx="1230">
                  <c:v>123000</c:v>
                </c:pt>
                <c:pt idx="1231">
                  <c:v>123100</c:v>
                </c:pt>
                <c:pt idx="1232">
                  <c:v>123200</c:v>
                </c:pt>
                <c:pt idx="1233">
                  <c:v>123300</c:v>
                </c:pt>
                <c:pt idx="1234">
                  <c:v>123400</c:v>
                </c:pt>
                <c:pt idx="1235">
                  <c:v>123500</c:v>
                </c:pt>
                <c:pt idx="1236">
                  <c:v>123600</c:v>
                </c:pt>
                <c:pt idx="1237">
                  <c:v>123700</c:v>
                </c:pt>
                <c:pt idx="1238">
                  <c:v>123800</c:v>
                </c:pt>
                <c:pt idx="1239">
                  <c:v>123900</c:v>
                </c:pt>
                <c:pt idx="1240">
                  <c:v>124000</c:v>
                </c:pt>
                <c:pt idx="1241">
                  <c:v>124100</c:v>
                </c:pt>
                <c:pt idx="1242">
                  <c:v>124200</c:v>
                </c:pt>
                <c:pt idx="1243">
                  <c:v>124300</c:v>
                </c:pt>
                <c:pt idx="1244">
                  <c:v>124400</c:v>
                </c:pt>
                <c:pt idx="1245">
                  <c:v>124500</c:v>
                </c:pt>
                <c:pt idx="1246">
                  <c:v>124600</c:v>
                </c:pt>
                <c:pt idx="1247">
                  <c:v>124700</c:v>
                </c:pt>
                <c:pt idx="1248">
                  <c:v>124800</c:v>
                </c:pt>
                <c:pt idx="1249">
                  <c:v>124900</c:v>
                </c:pt>
                <c:pt idx="1250">
                  <c:v>125000</c:v>
                </c:pt>
                <c:pt idx="1251">
                  <c:v>125100</c:v>
                </c:pt>
                <c:pt idx="1252">
                  <c:v>125200</c:v>
                </c:pt>
                <c:pt idx="1253">
                  <c:v>125300</c:v>
                </c:pt>
                <c:pt idx="1254">
                  <c:v>125400</c:v>
                </c:pt>
                <c:pt idx="1255">
                  <c:v>125500</c:v>
                </c:pt>
                <c:pt idx="1256">
                  <c:v>125600</c:v>
                </c:pt>
                <c:pt idx="1257">
                  <c:v>125700</c:v>
                </c:pt>
                <c:pt idx="1258">
                  <c:v>125800</c:v>
                </c:pt>
                <c:pt idx="1259">
                  <c:v>125900</c:v>
                </c:pt>
                <c:pt idx="1260">
                  <c:v>126000</c:v>
                </c:pt>
                <c:pt idx="1261">
                  <c:v>126100</c:v>
                </c:pt>
                <c:pt idx="1262">
                  <c:v>126200</c:v>
                </c:pt>
                <c:pt idx="1263">
                  <c:v>126300</c:v>
                </c:pt>
                <c:pt idx="1264">
                  <c:v>126400</c:v>
                </c:pt>
                <c:pt idx="1265">
                  <c:v>126500</c:v>
                </c:pt>
                <c:pt idx="1266">
                  <c:v>126600</c:v>
                </c:pt>
                <c:pt idx="1267">
                  <c:v>126700</c:v>
                </c:pt>
                <c:pt idx="1268">
                  <c:v>126800</c:v>
                </c:pt>
                <c:pt idx="1269">
                  <c:v>126900</c:v>
                </c:pt>
                <c:pt idx="1270">
                  <c:v>127000</c:v>
                </c:pt>
                <c:pt idx="1271">
                  <c:v>127100</c:v>
                </c:pt>
                <c:pt idx="1272">
                  <c:v>127200</c:v>
                </c:pt>
                <c:pt idx="1273">
                  <c:v>127300</c:v>
                </c:pt>
                <c:pt idx="1274">
                  <c:v>127400</c:v>
                </c:pt>
                <c:pt idx="1275">
                  <c:v>127500</c:v>
                </c:pt>
                <c:pt idx="1276">
                  <c:v>127600</c:v>
                </c:pt>
                <c:pt idx="1277">
                  <c:v>127700</c:v>
                </c:pt>
                <c:pt idx="1278">
                  <c:v>127800</c:v>
                </c:pt>
                <c:pt idx="1279">
                  <c:v>127900</c:v>
                </c:pt>
                <c:pt idx="1280">
                  <c:v>128000</c:v>
                </c:pt>
                <c:pt idx="1281">
                  <c:v>128100</c:v>
                </c:pt>
                <c:pt idx="1282">
                  <c:v>128200</c:v>
                </c:pt>
                <c:pt idx="1283">
                  <c:v>128300</c:v>
                </c:pt>
                <c:pt idx="1284">
                  <c:v>128400</c:v>
                </c:pt>
                <c:pt idx="1285">
                  <c:v>128500</c:v>
                </c:pt>
                <c:pt idx="1286">
                  <c:v>128600</c:v>
                </c:pt>
                <c:pt idx="1287">
                  <c:v>128700</c:v>
                </c:pt>
                <c:pt idx="1288">
                  <c:v>128800</c:v>
                </c:pt>
                <c:pt idx="1289">
                  <c:v>128900</c:v>
                </c:pt>
                <c:pt idx="1290">
                  <c:v>129000</c:v>
                </c:pt>
                <c:pt idx="1291">
                  <c:v>129100</c:v>
                </c:pt>
                <c:pt idx="1292">
                  <c:v>129200</c:v>
                </c:pt>
                <c:pt idx="1293">
                  <c:v>129300</c:v>
                </c:pt>
                <c:pt idx="1294">
                  <c:v>129400</c:v>
                </c:pt>
                <c:pt idx="1295">
                  <c:v>129500</c:v>
                </c:pt>
                <c:pt idx="1296">
                  <c:v>129600</c:v>
                </c:pt>
                <c:pt idx="1297">
                  <c:v>129700</c:v>
                </c:pt>
                <c:pt idx="1298">
                  <c:v>129800</c:v>
                </c:pt>
                <c:pt idx="1299">
                  <c:v>129900</c:v>
                </c:pt>
                <c:pt idx="1300">
                  <c:v>130000</c:v>
                </c:pt>
                <c:pt idx="1301">
                  <c:v>130100</c:v>
                </c:pt>
                <c:pt idx="1302">
                  <c:v>130200</c:v>
                </c:pt>
                <c:pt idx="1303">
                  <c:v>130300</c:v>
                </c:pt>
                <c:pt idx="1304">
                  <c:v>130400</c:v>
                </c:pt>
                <c:pt idx="1305">
                  <c:v>130500</c:v>
                </c:pt>
                <c:pt idx="1306">
                  <c:v>130600</c:v>
                </c:pt>
                <c:pt idx="1307">
                  <c:v>130700</c:v>
                </c:pt>
                <c:pt idx="1308">
                  <c:v>130800</c:v>
                </c:pt>
                <c:pt idx="1309">
                  <c:v>130900</c:v>
                </c:pt>
                <c:pt idx="1310">
                  <c:v>131000</c:v>
                </c:pt>
                <c:pt idx="1311">
                  <c:v>131100</c:v>
                </c:pt>
                <c:pt idx="1312">
                  <c:v>131200</c:v>
                </c:pt>
                <c:pt idx="1313">
                  <c:v>131300</c:v>
                </c:pt>
                <c:pt idx="1314">
                  <c:v>131400</c:v>
                </c:pt>
                <c:pt idx="1315">
                  <c:v>131500</c:v>
                </c:pt>
                <c:pt idx="1316">
                  <c:v>131600</c:v>
                </c:pt>
                <c:pt idx="1317">
                  <c:v>131700</c:v>
                </c:pt>
                <c:pt idx="1318">
                  <c:v>131800</c:v>
                </c:pt>
                <c:pt idx="1319">
                  <c:v>131900</c:v>
                </c:pt>
                <c:pt idx="1320">
                  <c:v>132000</c:v>
                </c:pt>
                <c:pt idx="1321">
                  <c:v>132100</c:v>
                </c:pt>
                <c:pt idx="1322">
                  <c:v>132200</c:v>
                </c:pt>
                <c:pt idx="1323">
                  <c:v>132300</c:v>
                </c:pt>
                <c:pt idx="1324">
                  <c:v>132400</c:v>
                </c:pt>
                <c:pt idx="1325">
                  <c:v>132500</c:v>
                </c:pt>
                <c:pt idx="1326">
                  <c:v>132600</c:v>
                </c:pt>
                <c:pt idx="1327">
                  <c:v>132700</c:v>
                </c:pt>
                <c:pt idx="1328">
                  <c:v>132800</c:v>
                </c:pt>
                <c:pt idx="1329">
                  <c:v>132900</c:v>
                </c:pt>
                <c:pt idx="1330">
                  <c:v>133000</c:v>
                </c:pt>
                <c:pt idx="1331">
                  <c:v>133100</c:v>
                </c:pt>
                <c:pt idx="1332">
                  <c:v>133200</c:v>
                </c:pt>
                <c:pt idx="1333">
                  <c:v>133300</c:v>
                </c:pt>
                <c:pt idx="1334">
                  <c:v>133400</c:v>
                </c:pt>
                <c:pt idx="1335">
                  <c:v>133500</c:v>
                </c:pt>
                <c:pt idx="1336">
                  <c:v>133600</c:v>
                </c:pt>
                <c:pt idx="1337">
                  <c:v>133700</c:v>
                </c:pt>
                <c:pt idx="1338">
                  <c:v>133800</c:v>
                </c:pt>
                <c:pt idx="1339">
                  <c:v>133900</c:v>
                </c:pt>
                <c:pt idx="1340">
                  <c:v>134000</c:v>
                </c:pt>
                <c:pt idx="1341">
                  <c:v>134100</c:v>
                </c:pt>
                <c:pt idx="1342">
                  <c:v>134200</c:v>
                </c:pt>
                <c:pt idx="1343">
                  <c:v>134300</c:v>
                </c:pt>
                <c:pt idx="1344">
                  <c:v>134400</c:v>
                </c:pt>
                <c:pt idx="1345">
                  <c:v>134500</c:v>
                </c:pt>
                <c:pt idx="1346">
                  <c:v>134600</c:v>
                </c:pt>
                <c:pt idx="1347">
                  <c:v>134700</c:v>
                </c:pt>
                <c:pt idx="1348">
                  <c:v>134800</c:v>
                </c:pt>
                <c:pt idx="1349">
                  <c:v>134900</c:v>
                </c:pt>
                <c:pt idx="1350">
                  <c:v>135000</c:v>
                </c:pt>
                <c:pt idx="1351">
                  <c:v>135100</c:v>
                </c:pt>
                <c:pt idx="1352">
                  <c:v>135200</c:v>
                </c:pt>
                <c:pt idx="1353">
                  <c:v>135300</c:v>
                </c:pt>
                <c:pt idx="1354">
                  <c:v>135400</c:v>
                </c:pt>
                <c:pt idx="1355">
                  <c:v>135500</c:v>
                </c:pt>
                <c:pt idx="1356">
                  <c:v>135600</c:v>
                </c:pt>
                <c:pt idx="1357">
                  <c:v>135700</c:v>
                </c:pt>
                <c:pt idx="1358">
                  <c:v>135800</c:v>
                </c:pt>
                <c:pt idx="1359">
                  <c:v>135900</c:v>
                </c:pt>
                <c:pt idx="1360">
                  <c:v>136000</c:v>
                </c:pt>
                <c:pt idx="1361">
                  <c:v>136100</c:v>
                </c:pt>
                <c:pt idx="1362">
                  <c:v>136200</c:v>
                </c:pt>
                <c:pt idx="1363">
                  <c:v>136300</c:v>
                </c:pt>
                <c:pt idx="1364">
                  <c:v>136400</c:v>
                </c:pt>
                <c:pt idx="1365">
                  <c:v>136500</c:v>
                </c:pt>
                <c:pt idx="1366">
                  <c:v>136600</c:v>
                </c:pt>
                <c:pt idx="1367">
                  <c:v>136700</c:v>
                </c:pt>
                <c:pt idx="1368">
                  <c:v>136800</c:v>
                </c:pt>
                <c:pt idx="1369">
                  <c:v>136900</c:v>
                </c:pt>
                <c:pt idx="1370">
                  <c:v>137000</c:v>
                </c:pt>
                <c:pt idx="1371">
                  <c:v>137100</c:v>
                </c:pt>
                <c:pt idx="1372">
                  <c:v>137200</c:v>
                </c:pt>
                <c:pt idx="1373">
                  <c:v>137300</c:v>
                </c:pt>
                <c:pt idx="1374">
                  <c:v>137400</c:v>
                </c:pt>
                <c:pt idx="1375">
                  <c:v>137500</c:v>
                </c:pt>
                <c:pt idx="1376">
                  <c:v>137600</c:v>
                </c:pt>
                <c:pt idx="1377">
                  <c:v>137700</c:v>
                </c:pt>
                <c:pt idx="1378">
                  <c:v>137800</c:v>
                </c:pt>
                <c:pt idx="1379">
                  <c:v>137900</c:v>
                </c:pt>
                <c:pt idx="1380">
                  <c:v>138000</c:v>
                </c:pt>
                <c:pt idx="1381">
                  <c:v>138100</c:v>
                </c:pt>
                <c:pt idx="1382">
                  <c:v>138200</c:v>
                </c:pt>
                <c:pt idx="1383">
                  <c:v>138300</c:v>
                </c:pt>
                <c:pt idx="1384">
                  <c:v>138400</c:v>
                </c:pt>
                <c:pt idx="1385">
                  <c:v>138500</c:v>
                </c:pt>
                <c:pt idx="1386">
                  <c:v>138600</c:v>
                </c:pt>
                <c:pt idx="1387">
                  <c:v>138700</c:v>
                </c:pt>
                <c:pt idx="1388">
                  <c:v>138800</c:v>
                </c:pt>
                <c:pt idx="1389">
                  <c:v>138900</c:v>
                </c:pt>
                <c:pt idx="1390">
                  <c:v>139000</c:v>
                </c:pt>
                <c:pt idx="1391">
                  <c:v>139100</c:v>
                </c:pt>
                <c:pt idx="1392">
                  <c:v>139200</c:v>
                </c:pt>
                <c:pt idx="1393">
                  <c:v>139300</c:v>
                </c:pt>
                <c:pt idx="1394">
                  <c:v>139400</c:v>
                </c:pt>
                <c:pt idx="1395">
                  <c:v>139500</c:v>
                </c:pt>
                <c:pt idx="1396">
                  <c:v>139600</c:v>
                </c:pt>
                <c:pt idx="1397">
                  <c:v>139700</c:v>
                </c:pt>
                <c:pt idx="1398">
                  <c:v>139800</c:v>
                </c:pt>
                <c:pt idx="1399">
                  <c:v>139900</c:v>
                </c:pt>
                <c:pt idx="1400">
                  <c:v>140000</c:v>
                </c:pt>
                <c:pt idx="1401">
                  <c:v>140100</c:v>
                </c:pt>
                <c:pt idx="1402">
                  <c:v>140200</c:v>
                </c:pt>
                <c:pt idx="1403">
                  <c:v>140300</c:v>
                </c:pt>
                <c:pt idx="1404">
                  <c:v>140400</c:v>
                </c:pt>
                <c:pt idx="1405">
                  <c:v>140500</c:v>
                </c:pt>
                <c:pt idx="1406">
                  <c:v>140600</c:v>
                </c:pt>
                <c:pt idx="1407">
                  <c:v>140700</c:v>
                </c:pt>
                <c:pt idx="1408">
                  <c:v>140800</c:v>
                </c:pt>
                <c:pt idx="1409">
                  <c:v>140900</c:v>
                </c:pt>
                <c:pt idx="1410">
                  <c:v>141000</c:v>
                </c:pt>
                <c:pt idx="1411">
                  <c:v>141100</c:v>
                </c:pt>
                <c:pt idx="1412">
                  <c:v>141200</c:v>
                </c:pt>
                <c:pt idx="1413">
                  <c:v>141300</c:v>
                </c:pt>
                <c:pt idx="1414">
                  <c:v>141400</c:v>
                </c:pt>
                <c:pt idx="1415">
                  <c:v>141500</c:v>
                </c:pt>
                <c:pt idx="1416">
                  <c:v>141600</c:v>
                </c:pt>
                <c:pt idx="1417">
                  <c:v>141700</c:v>
                </c:pt>
                <c:pt idx="1418">
                  <c:v>141800</c:v>
                </c:pt>
                <c:pt idx="1419">
                  <c:v>141900</c:v>
                </c:pt>
                <c:pt idx="1420">
                  <c:v>142000</c:v>
                </c:pt>
                <c:pt idx="1421">
                  <c:v>142100</c:v>
                </c:pt>
                <c:pt idx="1422">
                  <c:v>142200</c:v>
                </c:pt>
                <c:pt idx="1423">
                  <c:v>142300</c:v>
                </c:pt>
                <c:pt idx="1424">
                  <c:v>142400</c:v>
                </c:pt>
                <c:pt idx="1425">
                  <c:v>142500</c:v>
                </c:pt>
                <c:pt idx="1426">
                  <c:v>142600</c:v>
                </c:pt>
                <c:pt idx="1427">
                  <c:v>142700</c:v>
                </c:pt>
                <c:pt idx="1428">
                  <c:v>142800</c:v>
                </c:pt>
                <c:pt idx="1429">
                  <c:v>142900</c:v>
                </c:pt>
                <c:pt idx="1430">
                  <c:v>143000</c:v>
                </c:pt>
                <c:pt idx="1431">
                  <c:v>143100</c:v>
                </c:pt>
                <c:pt idx="1432">
                  <c:v>143200</c:v>
                </c:pt>
                <c:pt idx="1433">
                  <c:v>143300</c:v>
                </c:pt>
                <c:pt idx="1434">
                  <c:v>143400</c:v>
                </c:pt>
                <c:pt idx="1435">
                  <c:v>143500</c:v>
                </c:pt>
                <c:pt idx="1436">
                  <c:v>143600</c:v>
                </c:pt>
                <c:pt idx="1437">
                  <c:v>143700</c:v>
                </c:pt>
                <c:pt idx="1438">
                  <c:v>143800</c:v>
                </c:pt>
                <c:pt idx="1439">
                  <c:v>143900</c:v>
                </c:pt>
                <c:pt idx="1440">
                  <c:v>144000</c:v>
                </c:pt>
                <c:pt idx="1441">
                  <c:v>144100</c:v>
                </c:pt>
                <c:pt idx="1442">
                  <c:v>144200</c:v>
                </c:pt>
                <c:pt idx="1443">
                  <c:v>144300</c:v>
                </c:pt>
                <c:pt idx="1444">
                  <c:v>144400</c:v>
                </c:pt>
                <c:pt idx="1445">
                  <c:v>144500</c:v>
                </c:pt>
                <c:pt idx="1446">
                  <c:v>144600</c:v>
                </c:pt>
                <c:pt idx="1447">
                  <c:v>144700</c:v>
                </c:pt>
                <c:pt idx="1448">
                  <c:v>144800</c:v>
                </c:pt>
                <c:pt idx="1449">
                  <c:v>144900</c:v>
                </c:pt>
                <c:pt idx="1450">
                  <c:v>145000</c:v>
                </c:pt>
                <c:pt idx="1451">
                  <c:v>145100</c:v>
                </c:pt>
                <c:pt idx="1452">
                  <c:v>145200</c:v>
                </c:pt>
                <c:pt idx="1453">
                  <c:v>145300</c:v>
                </c:pt>
                <c:pt idx="1454">
                  <c:v>145400</c:v>
                </c:pt>
                <c:pt idx="1455">
                  <c:v>145500</c:v>
                </c:pt>
                <c:pt idx="1456">
                  <c:v>145600</c:v>
                </c:pt>
                <c:pt idx="1457">
                  <c:v>145700</c:v>
                </c:pt>
                <c:pt idx="1458">
                  <c:v>145800</c:v>
                </c:pt>
                <c:pt idx="1459">
                  <c:v>145900</c:v>
                </c:pt>
                <c:pt idx="1460">
                  <c:v>146000</c:v>
                </c:pt>
                <c:pt idx="1461">
                  <c:v>146100</c:v>
                </c:pt>
                <c:pt idx="1462">
                  <c:v>146200</c:v>
                </c:pt>
                <c:pt idx="1463">
                  <c:v>146300</c:v>
                </c:pt>
                <c:pt idx="1464">
                  <c:v>146400</c:v>
                </c:pt>
                <c:pt idx="1465">
                  <c:v>146500</c:v>
                </c:pt>
                <c:pt idx="1466">
                  <c:v>146600</c:v>
                </c:pt>
                <c:pt idx="1467">
                  <c:v>146700</c:v>
                </c:pt>
                <c:pt idx="1468">
                  <c:v>146800</c:v>
                </c:pt>
                <c:pt idx="1469">
                  <c:v>146900</c:v>
                </c:pt>
                <c:pt idx="1470">
                  <c:v>147000</c:v>
                </c:pt>
                <c:pt idx="1471">
                  <c:v>147100</c:v>
                </c:pt>
                <c:pt idx="1472">
                  <c:v>147200</c:v>
                </c:pt>
                <c:pt idx="1473">
                  <c:v>147300</c:v>
                </c:pt>
                <c:pt idx="1474">
                  <c:v>147400</c:v>
                </c:pt>
                <c:pt idx="1475">
                  <c:v>147500</c:v>
                </c:pt>
                <c:pt idx="1476">
                  <c:v>147600</c:v>
                </c:pt>
                <c:pt idx="1477">
                  <c:v>147700</c:v>
                </c:pt>
                <c:pt idx="1478">
                  <c:v>147800</c:v>
                </c:pt>
                <c:pt idx="1479">
                  <c:v>147900</c:v>
                </c:pt>
                <c:pt idx="1480">
                  <c:v>148000</c:v>
                </c:pt>
                <c:pt idx="1481">
                  <c:v>148100</c:v>
                </c:pt>
                <c:pt idx="1482">
                  <c:v>148200</c:v>
                </c:pt>
                <c:pt idx="1483">
                  <c:v>148300</c:v>
                </c:pt>
                <c:pt idx="1484">
                  <c:v>148400</c:v>
                </c:pt>
                <c:pt idx="1485">
                  <c:v>148500</c:v>
                </c:pt>
                <c:pt idx="1486">
                  <c:v>148600</c:v>
                </c:pt>
                <c:pt idx="1487">
                  <c:v>148700</c:v>
                </c:pt>
                <c:pt idx="1488">
                  <c:v>148800</c:v>
                </c:pt>
                <c:pt idx="1489">
                  <c:v>148900</c:v>
                </c:pt>
                <c:pt idx="1490">
                  <c:v>149000</c:v>
                </c:pt>
                <c:pt idx="1491">
                  <c:v>149100</c:v>
                </c:pt>
                <c:pt idx="1492">
                  <c:v>149200</c:v>
                </c:pt>
                <c:pt idx="1493">
                  <c:v>149300</c:v>
                </c:pt>
                <c:pt idx="1494">
                  <c:v>149400</c:v>
                </c:pt>
                <c:pt idx="1495">
                  <c:v>149500</c:v>
                </c:pt>
                <c:pt idx="1496">
                  <c:v>149600</c:v>
                </c:pt>
                <c:pt idx="1497">
                  <c:v>149700</c:v>
                </c:pt>
                <c:pt idx="1498">
                  <c:v>149800</c:v>
                </c:pt>
                <c:pt idx="1499">
                  <c:v>149900</c:v>
                </c:pt>
                <c:pt idx="1500">
                  <c:v>150000</c:v>
                </c:pt>
                <c:pt idx="1501">
                  <c:v>150100</c:v>
                </c:pt>
                <c:pt idx="1502">
                  <c:v>150200</c:v>
                </c:pt>
                <c:pt idx="1503">
                  <c:v>150300</c:v>
                </c:pt>
                <c:pt idx="1504">
                  <c:v>150400</c:v>
                </c:pt>
                <c:pt idx="1505">
                  <c:v>150500</c:v>
                </c:pt>
                <c:pt idx="1506">
                  <c:v>150600</c:v>
                </c:pt>
                <c:pt idx="1507">
                  <c:v>150700</c:v>
                </c:pt>
                <c:pt idx="1508">
                  <c:v>150800</c:v>
                </c:pt>
                <c:pt idx="1509">
                  <c:v>150900</c:v>
                </c:pt>
                <c:pt idx="1510">
                  <c:v>151000</c:v>
                </c:pt>
                <c:pt idx="1511">
                  <c:v>151100</c:v>
                </c:pt>
                <c:pt idx="1512">
                  <c:v>151200</c:v>
                </c:pt>
                <c:pt idx="1513">
                  <c:v>151300</c:v>
                </c:pt>
                <c:pt idx="1514">
                  <c:v>151400</c:v>
                </c:pt>
                <c:pt idx="1515">
                  <c:v>151500</c:v>
                </c:pt>
                <c:pt idx="1516">
                  <c:v>151600</c:v>
                </c:pt>
                <c:pt idx="1517">
                  <c:v>151700</c:v>
                </c:pt>
                <c:pt idx="1518">
                  <c:v>151800</c:v>
                </c:pt>
                <c:pt idx="1519">
                  <c:v>151900</c:v>
                </c:pt>
                <c:pt idx="1520">
                  <c:v>152000</c:v>
                </c:pt>
                <c:pt idx="1521">
                  <c:v>152100</c:v>
                </c:pt>
                <c:pt idx="1522">
                  <c:v>152200</c:v>
                </c:pt>
                <c:pt idx="1523">
                  <c:v>152300</c:v>
                </c:pt>
                <c:pt idx="1524">
                  <c:v>152400</c:v>
                </c:pt>
                <c:pt idx="1525">
                  <c:v>152500</c:v>
                </c:pt>
                <c:pt idx="1526">
                  <c:v>152600</c:v>
                </c:pt>
                <c:pt idx="1527">
                  <c:v>152700</c:v>
                </c:pt>
                <c:pt idx="1528">
                  <c:v>152800</c:v>
                </c:pt>
                <c:pt idx="1529">
                  <c:v>152900</c:v>
                </c:pt>
                <c:pt idx="1530">
                  <c:v>153000</c:v>
                </c:pt>
                <c:pt idx="1531">
                  <c:v>153100</c:v>
                </c:pt>
                <c:pt idx="1532">
                  <c:v>153200</c:v>
                </c:pt>
                <c:pt idx="1533">
                  <c:v>153300</c:v>
                </c:pt>
                <c:pt idx="1534">
                  <c:v>153400</c:v>
                </c:pt>
                <c:pt idx="1535">
                  <c:v>153500</c:v>
                </c:pt>
                <c:pt idx="1536">
                  <c:v>153600</c:v>
                </c:pt>
                <c:pt idx="1537">
                  <c:v>153700</c:v>
                </c:pt>
                <c:pt idx="1538">
                  <c:v>153800</c:v>
                </c:pt>
                <c:pt idx="1539">
                  <c:v>153900</c:v>
                </c:pt>
                <c:pt idx="1540">
                  <c:v>154000</c:v>
                </c:pt>
                <c:pt idx="1541">
                  <c:v>154100</c:v>
                </c:pt>
                <c:pt idx="1542">
                  <c:v>154200</c:v>
                </c:pt>
                <c:pt idx="1543">
                  <c:v>154300</c:v>
                </c:pt>
                <c:pt idx="1544">
                  <c:v>154400</c:v>
                </c:pt>
                <c:pt idx="1545">
                  <c:v>154500</c:v>
                </c:pt>
                <c:pt idx="1546">
                  <c:v>154600</c:v>
                </c:pt>
                <c:pt idx="1547">
                  <c:v>154700</c:v>
                </c:pt>
                <c:pt idx="1548">
                  <c:v>154800</c:v>
                </c:pt>
                <c:pt idx="1549">
                  <c:v>154900</c:v>
                </c:pt>
                <c:pt idx="1550">
                  <c:v>155000</c:v>
                </c:pt>
                <c:pt idx="1551">
                  <c:v>155100</c:v>
                </c:pt>
                <c:pt idx="1552">
                  <c:v>155200</c:v>
                </c:pt>
                <c:pt idx="1553">
                  <c:v>155300</c:v>
                </c:pt>
                <c:pt idx="1554">
                  <c:v>155400</c:v>
                </c:pt>
                <c:pt idx="1555">
                  <c:v>155500</c:v>
                </c:pt>
                <c:pt idx="1556">
                  <c:v>155600</c:v>
                </c:pt>
                <c:pt idx="1557">
                  <c:v>155700</c:v>
                </c:pt>
                <c:pt idx="1558">
                  <c:v>155800</c:v>
                </c:pt>
                <c:pt idx="1559">
                  <c:v>155900</c:v>
                </c:pt>
                <c:pt idx="1560">
                  <c:v>156000</c:v>
                </c:pt>
                <c:pt idx="1561">
                  <c:v>156100</c:v>
                </c:pt>
                <c:pt idx="1562">
                  <c:v>156200</c:v>
                </c:pt>
                <c:pt idx="1563">
                  <c:v>156300</c:v>
                </c:pt>
                <c:pt idx="1564">
                  <c:v>156400</c:v>
                </c:pt>
                <c:pt idx="1565">
                  <c:v>156500</c:v>
                </c:pt>
                <c:pt idx="1566">
                  <c:v>156600</c:v>
                </c:pt>
                <c:pt idx="1567">
                  <c:v>156700</c:v>
                </c:pt>
                <c:pt idx="1568">
                  <c:v>156800</c:v>
                </c:pt>
                <c:pt idx="1569">
                  <c:v>156900</c:v>
                </c:pt>
                <c:pt idx="1570">
                  <c:v>157000</c:v>
                </c:pt>
                <c:pt idx="1571">
                  <c:v>157100</c:v>
                </c:pt>
                <c:pt idx="1572">
                  <c:v>157200</c:v>
                </c:pt>
                <c:pt idx="1573">
                  <c:v>157300</c:v>
                </c:pt>
                <c:pt idx="1574">
                  <c:v>157400</c:v>
                </c:pt>
                <c:pt idx="1575">
                  <c:v>157500</c:v>
                </c:pt>
                <c:pt idx="1576">
                  <c:v>157600</c:v>
                </c:pt>
                <c:pt idx="1577">
                  <c:v>157700</c:v>
                </c:pt>
                <c:pt idx="1578">
                  <c:v>157800</c:v>
                </c:pt>
                <c:pt idx="1579">
                  <c:v>157900</c:v>
                </c:pt>
                <c:pt idx="1580">
                  <c:v>158000</c:v>
                </c:pt>
                <c:pt idx="1581">
                  <c:v>158100</c:v>
                </c:pt>
                <c:pt idx="1582">
                  <c:v>158200</c:v>
                </c:pt>
                <c:pt idx="1583">
                  <c:v>158300</c:v>
                </c:pt>
                <c:pt idx="1584">
                  <c:v>158400</c:v>
                </c:pt>
                <c:pt idx="1585">
                  <c:v>158500</c:v>
                </c:pt>
                <c:pt idx="1586">
                  <c:v>158600</c:v>
                </c:pt>
                <c:pt idx="1587">
                  <c:v>158700</c:v>
                </c:pt>
                <c:pt idx="1588">
                  <c:v>158800</c:v>
                </c:pt>
                <c:pt idx="1589">
                  <c:v>158900</c:v>
                </c:pt>
                <c:pt idx="1590">
                  <c:v>159000</c:v>
                </c:pt>
                <c:pt idx="1591">
                  <c:v>159100</c:v>
                </c:pt>
                <c:pt idx="1592">
                  <c:v>159200</c:v>
                </c:pt>
                <c:pt idx="1593">
                  <c:v>159300</c:v>
                </c:pt>
                <c:pt idx="1594">
                  <c:v>159400</c:v>
                </c:pt>
                <c:pt idx="1595">
                  <c:v>159500</c:v>
                </c:pt>
                <c:pt idx="1596">
                  <c:v>159600</c:v>
                </c:pt>
                <c:pt idx="1597">
                  <c:v>159700</c:v>
                </c:pt>
                <c:pt idx="1598">
                  <c:v>159800</c:v>
                </c:pt>
                <c:pt idx="1599">
                  <c:v>159900</c:v>
                </c:pt>
                <c:pt idx="1600">
                  <c:v>160000</c:v>
                </c:pt>
                <c:pt idx="1601">
                  <c:v>160100</c:v>
                </c:pt>
                <c:pt idx="1602">
                  <c:v>160200</c:v>
                </c:pt>
                <c:pt idx="1603">
                  <c:v>160300</c:v>
                </c:pt>
                <c:pt idx="1604">
                  <c:v>160400</c:v>
                </c:pt>
                <c:pt idx="1605">
                  <c:v>160500</c:v>
                </c:pt>
                <c:pt idx="1606">
                  <c:v>160600</c:v>
                </c:pt>
                <c:pt idx="1607">
                  <c:v>160700</c:v>
                </c:pt>
                <c:pt idx="1608">
                  <c:v>160800</c:v>
                </c:pt>
                <c:pt idx="1609">
                  <c:v>160900</c:v>
                </c:pt>
                <c:pt idx="1610">
                  <c:v>161000</c:v>
                </c:pt>
                <c:pt idx="1611">
                  <c:v>161100</c:v>
                </c:pt>
                <c:pt idx="1612">
                  <c:v>161200</c:v>
                </c:pt>
                <c:pt idx="1613">
                  <c:v>161300</c:v>
                </c:pt>
                <c:pt idx="1614">
                  <c:v>161400</c:v>
                </c:pt>
                <c:pt idx="1615">
                  <c:v>161500</c:v>
                </c:pt>
                <c:pt idx="1616">
                  <c:v>161600</c:v>
                </c:pt>
                <c:pt idx="1617">
                  <c:v>161700</c:v>
                </c:pt>
                <c:pt idx="1618">
                  <c:v>161800</c:v>
                </c:pt>
                <c:pt idx="1619">
                  <c:v>161900</c:v>
                </c:pt>
                <c:pt idx="1620">
                  <c:v>162000</c:v>
                </c:pt>
                <c:pt idx="1621">
                  <c:v>162100</c:v>
                </c:pt>
                <c:pt idx="1622">
                  <c:v>162200</c:v>
                </c:pt>
                <c:pt idx="1623">
                  <c:v>162300</c:v>
                </c:pt>
                <c:pt idx="1624">
                  <c:v>162400</c:v>
                </c:pt>
                <c:pt idx="1625">
                  <c:v>162500</c:v>
                </c:pt>
                <c:pt idx="1626">
                  <c:v>162600</c:v>
                </c:pt>
                <c:pt idx="1627">
                  <c:v>162700</c:v>
                </c:pt>
                <c:pt idx="1628">
                  <c:v>162800</c:v>
                </c:pt>
                <c:pt idx="1629">
                  <c:v>162900</c:v>
                </c:pt>
                <c:pt idx="1630">
                  <c:v>163000</c:v>
                </c:pt>
                <c:pt idx="1631">
                  <c:v>163100</c:v>
                </c:pt>
                <c:pt idx="1632">
                  <c:v>163200</c:v>
                </c:pt>
                <c:pt idx="1633">
                  <c:v>163300</c:v>
                </c:pt>
                <c:pt idx="1634">
                  <c:v>163400</c:v>
                </c:pt>
                <c:pt idx="1635">
                  <c:v>163500</c:v>
                </c:pt>
                <c:pt idx="1636">
                  <c:v>163600</c:v>
                </c:pt>
                <c:pt idx="1637">
                  <c:v>163700</c:v>
                </c:pt>
                <c:pt idx="1638">
                  <c:v>163800</c:v>
                </c:pt>
                <c:pt idx="1639">
                  <c:v>163900</c:v>
                </c:pt>
                <c:pt idx="1640">
                  <c:v>164000</c:v>
                </c:pt>
                <c:pt idx="1641">
                  <c:v>164100</c:v>
                </c:pt>
                <c:pt idx="1642">
                  <c:v>164200</c:v>
                </c:pt>
                <c:pt idx="1643">
                  <c:v>164300</c:v>
                </c:pt>
                <c:pt idx="1644">
                  <c:v>164400</c:v>
                </c:pt>
                <c:pt idx="1645">
                  <c:v>164500</c:v>
                </c:pt>
                <c:pt idx="1646">
                  <c:v>164600</c:v>
                </c:pt>
                <c:pt idx="1647">
                  <c:v>164700</c:v>
                </c:pt>
                <c:pt idx="1648">
                  <c:v>164800</c:v>
                </c:pt>
                <c:pt idx="1649">
                  <c:v>164900</c:v>
                </c:pt>
                <c:pt idx="1650">
                  <c:v>165000</c:v>
                </c:pt>
                <c:pt idx="1651">
                  <c:v>165100</c:v>
                </c:pt>
                <c:pt idx="1652">
                  <c:v>165200</c:v>
                </c:pt>
                <c:pt idx="1653">
                  <c:v>165300</c:v>
                </c:pt>
                <c:pt idx="1654">
                  <c:v>165400</c:v>
                </c:pt>
                <c:pt idx="1655">
                  <c:v>165500</c:v>
                </c:pt>
                <c:pt idx="1656">
                  <c:v>165600</c:v>
                </c:pt>
                <c:pt idx="1657">
                  <c:v>165700</c:v>
                </c:pt>
                <c:pt idx="1658">
                  <c:v>165800</c:v>
                </c:pt>
                <c:pt idx="1659">
                  <c:v>165900</c:v>
                </c:pt>
                <c:pt idx="1660">
                  <c:v>166000</c:v>
                </c:pt>
                <c:pt idx="1661">
                  <c:v>166100</c:v>
                </c:pt>
                <c:pt idx="1662">
                  <c:v>166200</c:v>
                </c:pt>
                <c:pt idx="1663">
                  <c:v>166300</c:v>
                </c:pt>
                <c:pt idx="1664">
                  <c:v>166400</c:v>
                </c:pt>
                <c:pt idx="1665">
                  <c:v>166500</c:v>
                </c:pt>
                <c:pt idx="1666">
                  <c:v>166600</c:v>
                </c:pt>
                <c:pt idx="1667">
                  <c:v>166700</c:v>
                </c:pt>
                <c:pt idx="1668">
                  <c:v>166800</c:v>
                </c:pt>
                <c:pt idx="1669">
                  <c:v>166900</c:v>
                </c:pt>
                <c:pt idx="1670">
                  <c:v>167000</c:v>
                </c:pt>
                <c:pt idx="1671">
                  <c:v>167100</c:v>
                </c:pt>
                <c:pt idx="1672">
                  <c:v>167200</c:v>
                </c:pt>
                <c:pt idx="1673">
                  <c:v>167300</c:v>
                </c:pt>
                <c:pt idx="1674">
                  <c:v>167400</c:v>
                </c:pt>
                <c:pt idx="1675">
                  <c:v>167500</c:v>
                </c:pt>
                <c:pt idx="1676">
                  <c:v>167600</c:v>
                </c:pt>
                <c:pt idx="1677">
                  <c:v>167700</c:v>
                </c:pt>
                <c:pt idx="1678">
                  <c:v>167800</c:v>
                </c:pt>
                <c:pt idx="1679">
                  <c:v>167900</c:v>
                </c:pt>
                <c:pt idx="1680">
                  <c:v>168000</c:v>
                </c:pt>
                <c:pt idx="1681">
                  <c:v>168100</c:v>
                </c:pt>
                <c:pt idx="1682">
                  <c:v>168200</c:v>
                </c:pt>
                <c:pt idx="1683">
                  <c:v>168300</c:v>
                </c:pt>
                <c:pt idx="1684">
                  <c:v>168400</c:v>
                </c:pt>
                <c:pt idx="1685">
                  <c:v>168500</c:v>
                </c:pt>
                <c:pt idx="1686">
                  <c:v>168600</c:v>
                </c:pt>
                <c:pt idx="1687">
                  <c:v>168700</c:v>
                </c:pt>
                <c:pt idx="1688">
                  <c:v>168800</c:v>
                </c:pt>
                <c:pt idx="1689">
                  <c:v>168900</c:v>
                </c:pt>
                <c:pt idx="1690">
                  <c:v>169000</c:v>
                </c:pt>
                <c:pt idx="1691">
                  <c:v>169100</c:v>
                </c:pt>
                <c:pt idx="1692">
                  <c:v>169200</c:v>
                </c:pt>
                <c:pt idx="1693">
                  <c:v>169300</c:v>
                </c:pt>
                <c:pt idx="1694">
                  <c:v>169400</c:v>
                </c:pt>
                <c:pt idx="1695">
                  <c:v>169500</c:v>
                </c:pt>
                <c:pt idx="1696">
                  <c:v>169600</c:v>
                </c:pt>
                <c:pt idx="1697">
                  <c:v>169700</c:v>
                </c:pt>
                <c:pt idx="1698">
                  <c:v>169800</c:v>
                </c:pt>
                <c:pt idx="1699">
                  <c:v>169900</c:v>
                </c:pt>
                <c:pt idx="1700">
                  <c:v>170000</c:v>
                </c:pt>
                <c:pt idx="1701">
                  <c:v>170100</c:v>
                </c:pt>
                <c:pt idx="1702">
                  <c:v>170200</c:v>
                </c:pt>
                <c:pt idx="1703">
                  <c:v>170300</c:v>
                </c:pt>
                <c:pt idx="1704">
                  <c:v>170400</c:v>
                </c:pt>
                <c:pt idx="1705">
                  <c:v>170500</c:v>
                </c:pt>
                <c:pt idx="1706">
                  <c:v>170600</c:v>
                </c:pt>
                <c:pt idx="1707">
                  <c:v>170700</c:v>
                </c:pt>
                <c:pt idx="1708">
                  <c:v>170800</c:v>
                </c:pt>
                <c:pt idx="1709">
                  <c:v>170900</c:v>
                </c:pt>
                <c:pt idx="1710">
                  <c:v>171000</c:v>
                </c:pt>
                <c:pt idx="1711">
                  <c:v>171100</c:v>
                </c:pt>
                <c:pt idx="1712">
                  <c:v>171200</c:v>
                </c:pt>
                <c:pt idx="1713">
                  <c:v>171300</c:v>
                </c:pt>
                <c:pt idx="1714">
                  <c:v>171400</c:v>
                </c:pt>
                <c:pt idx="1715">
                  <c:v>171500</c:v>
                </c:pt>
                <c:pt idx="1716">
                  <c:v>171600</c:v>
                </c:pt>
                <c:pt idx="1717">
                  <c:v>171700</c:v>
                </c:pt>
                <c:pt idx="1718">
                  <c:v>171800</c:v>
                </c:pt>
                <c:pt idx="1719">
                  <c:v>171900</c:v>
                </c:pt>
                <c:pt idx="1720">
                  <c:v>172000</c:v>
                </c:pt>
                <c:pt idx="1721">
                  <c:v>172100</c:v>
                </c:pt>
                <c:pt idx="1722">
                  <c:v>172200</c:v>
                </c:pt>
                <c:pt idx="1723">
                  <c:v>172300</c:v>
                </c:pt>
                <c:pt idx="1724">
                  <c:v>172400</c:v>
                </c:pt>
                <c:pt idx="1725">
                  <c:v>172500</c:v>
                </c:pt>
                <c:pt idx="1726">
                  <c:v>172600</c:v>
                </c:pt>
                <c:pt idx="1727">
                  <c:v>172700</c:v>
                </c:pt>
                <c:pt idx="1728">
                  <c:v>172800</c:v>
                </c:pt>
                <c:pt idx="1729">
                  <c:v>172900</c:v>
                </c:pt>
                <c:pt idx="1730">
                  <c:v>173000</c:v>
                </c:pt>
                <c:pt idx="1731">
                  <c:v>173100</c:v>
                </c:pt>
                <c:pt idx="1732">
                  <c:v>173200</c:v>
                </c:pt>
                <c:pt idx="1733">
                  <c:v>173300</c:v>
                </c:pt>
                <c:pt idx="1734">
                  <c:v>173400</c:v>
                </c:pt>
                <c:pt idx="1735">
                  <c:v>173500</c:v>
                </c:pt>
                <c:pt idx="1736">
                  <c:v>173600</c:v>
                </c:pt>
                <c:pt idx="1737">
                  <c:v>173700</c:v>
                </c:pt>
                <c:pt idx="1738">
                  <c:v>173800</c:v>
                </c:pt>
                <c:pt idx="1739">
                  <c:v>173900</c:v>
                </c:pt>
                <c:pt idx="1740">
                  <c:v>174000</c:v>
                </c:pt>
                <c:pt idx="1741">
                  <c:v>174100</c:v>
                </c:pt>
                <c:pt idx="1742">
                  <c:v>174200</c:v>
                </c:pt>
                <c:pt idx="1743">
                  <c:v>174300</c:v>
                </c:pt>
                <c:pt idx="1744">
                  <c:v>174400</c:v>
                </c:pt>
                <c:pt idx="1745">
                  <c:v>174500</c:v>
                </c:pt>
                <c:pt idx="1746">
                  <c:v>174600</c:v>
                </c:pt>
                <c:pt idx="1747">
                  <c:v>174700</c:v>
                </c:pt>
                <c:pt idx="1748">
                  <c:v>174800</c:v>
                </c:pt>
                <c:pt idx="1749">
                  <c:v>174900</c:v>
                </c:pt>
                <c:pt idx="1750">
                  <c:v>175000</c:v>
                </c:pt>
                <c:pt idx="1751">
                  <c:v>175100</c:v>
                </c:pt>
                <c:pt idx="1752">
                  <c:v>175200</c:v>
                </c:pt>
                <c:pt idx="1753">
                  <c:v>175300</c:v>
                </c:pt>
                <c:pt idx="1754">
                  <c:v>175400</c:v>
                </c:pt>
                <c:pt idx="1755">
                  <c:v>175500</c:v>
                </c:pt>
                <c:pt idx="1756">
                  <c:v>175600</c:v>
                </c:pt>
                <c:pt idx="1757">
                  <c:v>175700</c:v>
                </c:pt>
                <c:pt idx="1758">
                  <c:v>175800</c:v>
                </c:pt>
                <c:pt idx="1759">
                  <c:v>175900</c:v>
                </c:pt>
                <c:pt idx="1760">
                  <c:v>176000</c:v>
                </c:pt>
                <c:pt idx="1761">
                  <c:v>176100</c:v>
                </c:pt>
                <c:pt idx="1762">
                  <c:v>176200</c:v>
                </c:pt>
                <c:pt idx="1763">
                  <c:v>176300</c:v>
                </c:pt>
                <c:pt idx="1764">
                  <c:v>176400</c:v>
                </c:pt>
                <c:pt idx="1765">
                  <c:v>176500</c:v>
                </c:pt>
                <c:pt idx="1766">
                  <c:v>176600</c:v>
                </c:pt>
                <c:pt idx="1767">
                  <c:v>176700</c:v>
                </c:pt>
                <c:pt idx="1768">
                  <c:v>176800</c:v>
                </c:pt>
                <c:pt idx="1769">
                  <c:v>176900</c:v>
                </c:pt>
                <c:pt idx="1770">
                  <c:v>177000</c:v>
                </c:pt>
                <c:pt idx="1771">
                  <c:v>177100</c:v>
                </c:pt>
                <c:pt idx="1772">
                  <c:v>177200</c:v>
                </c:pt>
                <c:pt idx="1773">
                  <c:v>177300</c:v>
                </c:pt>
                <c:pt idx="1774">
                  <c:v>177400</c:v>
                </c:pt>
                <c:pt idx="1775">
                  <c:v>177500</c:v>
                </c:pt>
                <c:pt idx="1776">
                  <c:v>177600</c:v>
                </c:pt>
                <c:pt idx="1777">
                  <c:v>177700</c:v>
                </c:pt>
                <c:pt idx="1778">
                  <c:v>177800</c:v>
                </c:pt>
                <c:pt idx="1779">
                  <c:v>177900</c:v>
                </c:pt>
                <c:pt idx="1780">
                  <c:v>178000</c:v>
                </c:pt>
                <c:pt idx="1781">
                  <c:v>178100</c:v>
                </c:pt>
                <c:pt idx="1782">
                  <c:v>178200</c:v>
                </c:pt>
                <c:pt idx="1783">
                  <c:v>178300</c:v>
                </c:pt>
                <c:pt idx="1784">
                  <c:v>178400</c:v>
                </c:pt>
                <c:pt idx="1785">
                  <c:v>178500</c:v>
                </c:pt>
                <c:pt idx="1786">
                  <c:v>178600</c:v>
                </c:pt>
                <c:pt idx="1787">
                  <c:v>178700</c:v>
                </c:pt>
                <c:pt idx="1788">
                  <c:v>178800</c:v>
                </c:pt>
                <c:pt idx="1789">
                  <c:v>178900</c:v>
                </c:pt>
                <c:pt idx="1790">
                  <c:v>179000</c:v>
                </c:pt>
                <c:pt idx="1791">
                  <c:v>179100</c:v>
                </c:pt>
                <c:pt idx="1792">
                  <c:v>179200</c:v>
                </c:pt>
                <c:pt idx="1793">
                  <c:v>179300</c:v>
                </c:pt>
                <c:pt idx="1794">
                  <c:v>179400</c:v>
                </c:pt>
                <c:pt idx="1795">
                  <c:v>179500</c:v>
                </c:pt>
                <c:pt idx="1796">
                  <c:v>179600</c:v>
                </c:pt>
                <c:pt idx="1797">
                  <c:v>179700</c:v>
                </c:pt>
                <c:pt idx="1798">
                  <c:v>179800</c:v>
                </c:pt>
                <c:pt idx="1799">
                  <c:v>179900</c:v>
                </c:pt>
                <c:pt idx="1800">
                  <c:v>180000</c:v>
                </c:pt>
                <c:pt idx="1801">
                  <c:v>180100</c:v>
                </c:pt>
                <c:pt idx="1802">
                  <c:v>180200</c:v>
                </c:pt>
                <c:pt idx="1803">
                  <c:v>180300</c:v>
                </c:pt>
                <c:pt idx="1804">
                  <c:v>180400</c:v>
                </c:pt>
                <c:pt idx="1805">
                  <c:v>180500</c:v>
                </c:pt>
                <c:pt idx="1806">
                  <c:v>180600</c:v>
                </c:pt>
                <c:pt idx="1807">
                  <c:v>180700</c:v>
                </c:pt>
                <c:pt idx="1808">
                  <c:v>180800</c:v>
                </c:pt>
                <c:pt idx="1809">
                  <c:v>180900</c:v>
                </c:pt>
                <c:pt idx="1810">
                  <c:v>181000</c:v>
                </c:pt>
                <c:pt idx="1811">
                  <c:v>181100</c:v>
                </c:pt>
                <c:pt idx="1812">
                  <c:v>181200</c:v>
                </c:pt>
                <c:pt idx="1813">
                  <c:v>181300</c:v>
                </c:pt>
                <c:pt idx="1814">
                  <c:v>181400</c:v>
                </c:pt>
                <c:pt idx="1815">
                  <c:v>181500</c:v>
                </c:pt>
                <c:pt idx="1816">
                  <c:v>181600</c:v>
                </c:pt>
                <c:pt idx="1817">
                  <c:v>181700</c:v>
                </c:pt>
                <c:pt idx="1818">
                  <c:v>181800</c:v>
                </c:pt>
                <c:pt idx="1819">
                  <c:v>181900</c:v>
                </c:pt>
                <c:pt idx="1820">
                  <c:v>182000</c:v>
                </c:pt>
                <c:pt idx="1821">
                  <c:v>182100</c:v>
                </c:pt>
                <c:pt idx="1822">
                  <c:v>182200</c:v>
                </c:pt>
                <c:pt idx="1823">
                  <c:v>182300</c:v>
                </c:pt>
                <c:pt idx="1824">
                  <c:v>182400</c:v>
                </c:pt>
                <c:pt idx="1825">
                  <c:v>182500</c:v>
                </c:pt>
                <c:pt idx="1826">
                  <c:v>182600</c:v>
                </c:pt>
                <c:pt idx="1827">
                  <c:v>182700</c:v>
                </c:pt>
                <c:pt idx="1828">
                  <c:v>182800</c:v>
                </c:pt>
                <c:pt idx="1829">
                  <c:v>182900</c:v>
                </c:pt>
                <c:pt idx="1830">
                  <c:v>183000</c:v>
                </c:pt>
                <c:pt idx="1831">
                  <c:v>183100</c:v>
                </c:pt>
                <c:pt idx="1832">
                  <c:v>183200</c:v>
                </c:pt>
                <c:pt idx="1833">
                  <c:v>183300</c:v>
                </c:pt>
                <c:pt idx="1834">
                  <c:v>183400</c:v>
                </c:pt>
                <c:pt idx="1835">
                  <c:v>183500</c:v>
                </c:pt>
                <c:pt idx="1836">
                  <c:v>183600</c:v>
                </c:pt>
                <c:pt idx="1837">
                  <c:v>183700</c:v>
                </c:pt>
                <c:pt idx="1838">
                  <c:v>183800</c:v>
                </c:pt>
                <c:pt idx="1839">
                  <c:v>183900</c:v>
                </c:pt>
                <c:pt idx="1840">
                  <c:v>184000</c:v>
                </c:pt>
                <c:pt idx="1841">
                  <c:v>184100</c:v>
                </c:pt>
                <c:pt idx="1842">
                  <c:v>184200</c:v>
                </c:pt>
                <c:pt idx="1843">
                  <c:v>184300</c:v>
                </c:pt>
                <c:pt idx="1844">
                  <c:v>184400</c:v>
                </c:pt>
                <c:pt idx="1845">
                  <c:v>184500</c:v>
                </c:pt>
                <c:pt idx="1846">
                  <c:v>184600</c:v>
                </c:pt>
                <c:pt idx="1847">
                  <c:v>184700</c:v>
                </c:pt>
                <c:pt idx="1848">
                  <c:v>184800</c:v>
                </c:pt>
                <c:pt idx="1849">
                  <c:v>184900</c:v>
                </c:pt>
                <c:pt idx="1850">
                  <c:v>185000</c:v>
                </c:pt>
                <c:pt idx="1851">
                  <c:v>185100</c:v>
                </c:pt>
                <c:pt idx="1852">
                  <c:v>185200</c:v>
                </c:pt>
                <c:pt idx="1853">
                  <c:v>185300</c:v>
                </c:pt>
                <c:pt idx="1854">
                  <c:v>185400</c:v>
                </c:pt>
                <c:pt idx="1855">
                  <c:v>185500</c:v>
                </c:pt>
                <c:pt idx="1856">
                  <c:v>185600</c:v>
                </c:pt>
                <c:pt idx="1857">
                  <c:v>185700</c:v>
                </c:pt>
                <c:pt idx="1858">
                  <c:v>185800</c:v>
                </c:pt>
                <c:pt idx="1859">
                  <c:v>185900</c:v>
                </c:pt>
                <c:pt idx="1860">
                  <c:v>186000</c:v>
                </c:pt>
                <c:pt idx="1861">
                  <c:v>186100</c:v>
                </c:pt>
                <c:pt idx="1862">
                  <c:v>186200</c:v>
                </c:pt>
                <c:pt idx="1863">
                  <c:v>186300</c:v>
                </c:pt>
                <c:pt idx="1864">
                  <c:v>186400</c:v>
                </c:pt>
                <c:pt idx="1865">
                  <c:v>186500</c:v>
                </c:pt>
                <c:pt idx="1866">
                  <c:v>186600</c:v>
                </c:pt>
                <c:pt idx="1867">
                  <c:v>186700</c:v>
                </c:pt>
                <c:pt idx="1868">
                  <c:v>186800</c:v>
                </c:pt>
                <c:pt idx="1869">
                  <c:v>186900</c:v>
                </c:pt>
                <c:pt idx="1870">
                  <c:v>187000</c:v>
                </c:pt>
                <c:pt idx="1871">
                  <c:v>187100</c:v>
                </c:pt>
                <c:pt idx="1872">
                  <c:v>187200</c:v>
                </c:pt>
                <c:pt idx="1873">
                  <c:v>187300</c:v>
                </c:pt>
                <c:pt idx="1874">
                  <c:v>187400</c:v>
                </c:pt>
                <c:pt idx="1875">
                  <c:v>187500</c:v>
                </c:pt>
                <c:pt idx="1876">
                  <c:v>187600</c:v>
                </c:pt>
                <c:pt idx="1877">
                  <c:v>187700</c:v>
                </c:pt>
                <c:pt idx="1878">
                  <c:v>187800</c:v>
                </c:pt>
                <c:pt idx="1879">
                  <c:v>187900</c:v>
                </c:pt>
                <c:pt idx="1880">
                  <c:v>188000</c:v>
                </c:pt>
                <c:pt idx="1881">
                  <c:v>188100</c:v>
                </c:pt>
                <c:pt idx="1882">
                  <c:v>188200</c:v>
                </c:pt>
                <c:pt idx="1883">
                  <c:v>188300</c:v>
                </c:pt>
                <c:pt idx="1884">
                  <c:v>188400</c:v>
                </c:pt>
                <c:pt idx="1885">
                  <c:v>188500</c:v>
                </c:pt>
                <c:pt idx="1886">
                  <c:v>188600</c:v>
                </c:pt>
                <c:pt idx="1887">
                  <c:v>188700</c:v>
                </c:pt>
                <c:pt idx="1888">
                  <c:v>188800</c:v>
                </c:pt>
                <c:pt idx="1889">
                  <c:v>188900</c:v>
                </c:pt>
                <c:pt idx="1890">
                  <c:v>189000</c:v>
                </c:pt>
                <c:pt idx="1891">
                  <c:v>189100</c:v>
                </c:pt>
                <c:pt idx="1892">
                  <c:v>189200</c:v>
                </c:pt>
                <c:pt idx="1893">
                  <c:v>189300</c:v>
                </c:pt>
                <c:pt idx="1894">
                  <c:v>189400</c:v>
                </c:pt>
                <c:pt idx="1895">
                  <c:v>189500</c:v>
                </c:pt>
                <c:pt idx="1896">
                  <c:v>189600</c:v>
                </c:pt>
                <c:pt idx="1897">
                  <c:v>189700</c:v>
                </c:pt>
                <c:pt idx="1898">
                  <c:v>189800</c:v>
                </c:pt>
                <c:pt idx="1899">
                  <c:v>189900</c:v>
                </c:pt>
                <c:pt idx="1900">
                  <c:v>190000</c:v>
                </c:pt>
                <c:pt idx="1901">
                  <c:v>190100</c:v>
                </c:pt>
                <c:pt idx="1902">
                  <c:v>190200</c:v>
                </c:pt>
                <c:pt idx="1903">
                  <c:v>190300</c:v>
                </c:pt>
                <c:pt idx="1904">
                  <c:v>190400</c:v>
                </c:pt>
                <c:pt idx="1905">
                  <c:v>190500</c:v>
                </c:pt>
                <c:pt idx="1906">
                  <c:v>190600</c:v>
                </c:pt>
                <c:pt idx="1907">
                  <c:v>190700</c:v>
                </c:pt>
                <c:pt idx="1908">
                  <c:v>190800</c:v>
                </c:pt>
                <c:pt idx="1909">
                  <c:v>190900</c:v>
                </c:pt>
                <c:pt idx="1910">
                  <c:v>191000</c:v>
                </c:pt>
                <c:pt idx="1911">
                  <c:v>191100</c:v>
                </c:pt>
                <c:pt idx="1912">
                  <c:v>191200</c:v>
                </c:pt>
                <c:pt idx="1913">
                  <c:v>191300</c:v>
                </c:pt>
                <c:pt idx="1914">
                  <c:v>191400</c:v>
                </c:pt>
                <c:pt idx="1915">
                  <c:v>191500</c:v>
                </c:pt>
                <c:pt idx="1916">
                  <c:v>191600</c:v>
                </c:pt>
                <c:pt idx="1917">
                  <c:v>191700</c:v>
                </c:pt>
                <c:pt idx="1918">
                  <c:v>191800</c:v>
                </c:pt>
                <c:pt idx="1919">
                  <c:v>191900</c:v>
                </c:pt>
                <c:pt idx="1920">
                  <c:v>192000</c:v>
                </c:pt>
                <c:pt idx="1921">
                  <c:v>192100</c:v>
                </c:pt>
                <c:pt idx="1922">
                  <c:v>192200</c:v>
                </c:pt>
                <c:pt idx="1923">
                  <c:v>192300</c:v>
                </c:pt>
                <c:pt idx="1924">
                  <c:v>192400</c:v>
                </c:pt>
                <c:pt idx="1925">
                  <c:v>192500</c:v>
                </c:pt>
                <c:pt idx="1926">
                  <c:v>192600</c:v>
                </c:pt>
                <c:pt idx="1927">
                  <c:v>192700</c:v>
                </c:pt>
                <c:pt idx="1928">
                  <c:v>192800</c:v>
                </c:pt>
                <c:pt idx="1929">
                  <c:v>192900</c:v>
                </c:pt>
                <c:pt idx="1930">
                  <c:v>193000</c:v>
                </c:pt>
                <c:pt idx="1931">
                  <c:v>193100</c:v>
                </c:pt>
                <c:pt idx="1932">
                  <c:v>193200</c:v>
                </c:pt>
                <c:pt idx="1933">
                  <c:v>193300</c:v>
                </c:pt>
                <c:pt idx="1934">
                  <c:v>193400</c:v>
                </c:pt>
                <c:pt idx="1935">
                  <c:v>193500</c:v>
                </c:pt>
                <c:pt idx="1936">
                  <c:v>193600</c:v>
                </c:pt>
                <c:pt idx="1937">
                  <c:v>193700</c:v>
                </c:pt>
                <c:pt idx="1938">
                  <c:v>193800</c:v>
                </c:pt>
                <c:pt idx="1939">
                  <c:v>193900</c:v>
                </c:pt>
                <c:pt idx="1940">
                  <c:v>194000</c:v>
                </c:pt>
                <c:pt idx="1941">
                  <c:v>194100</c:v>
                </c:pt>
                <c:pt idx="1942">
                  <c:v>194200</c:v>
                </c:pt>
                <c:pt idx="1943">
                  <c:v>194300</c:v>
                </c:pt>
                <c:pt idx="1944">
                  <c:v>194400</c:v>
                </c:pt>
                <c:pt idx="1945">
                  <c:v>194500</c:v>
                </c:pt>
                <c:pt idx="1946">
                  <c:v>194600</c:v>
                </c:pt>
                <c:pt idx="1947">
                  <c:v>194700</c:v>
                </c:pt>
                <c:pt idx="1948">
                  <c:v>194800</c:v>
                </c:pt>
                <c:pt idx="1949">
                  <c:v>194900</c:v>
                </c:pt>
                <c:pt idx="1950">
                  <c:v>195000</c:v>
                </c:pt>
                <c:pt idx="1951">
                  <c:v>195100</c:v>
                </c:pt>
                <c:pt idx="1952">
                  <c:v>195200</c:v>
                </c:pt>
                <c:pt idx="1953">
                  <c:v>195300</c:v>
                </c:pt>
                <c:pt idx="1954">
                  <c:v>195400</c:v>
                </c:pt>
                <c:pt idx="1955">
                  <c:v>195500</c:v>
                </c:pt>
                <c:pt idx="1956">
                  <c:v>195600</c:v>
                </c:pt>
                <c:pt idx="1957">
                  <c:v>195700</c:v>
                </c:pt>
                <c:pt idx="1958">
                  <c:v>195800</c:v>
                </c:pt>
                <c:pt idx="1959">
                  <c:v>195900</c:v>
                </c:pt>
                <c:pt idx="1960">
                  <c:v>196000</c:v>
                </c:pt>
                <c:pt idx="1961">
                  <c:v>196100</c:v>
                </c:pt>
                <c:pt idx="1962">
                  <c:v>196200</c:v>
                </c:pt>
                <c:pt idx="1963">
                  <c:v>196300</c:v>
                </c:pt>
                <c:pt idx="1964">
                  <c:v>196400</c:v>
                </c:pt>
                <c:pt idx="1965">
                  <c:v>196500</c:v>
                </c:pt>
                <c:pt idx="1966">
                  <c:v>196600</c:v>
                </c:pt>
                <c:pt idx="1967">
                  <c:v>196700</c:v>
                </c:pt>
                <c:pt idx="1968">
                  <c:v>196800</c:v>
                </c:pt>
                <c:pt idx="1969">
                  <c:v>196900</c:v>
                </c:pt>
                <c:pt idx="1970">
                  <c:v>197000</c:v>
                </c:pt>
                <c:pt idx="1971">
                  <c:v>197100</c:v>
                </c:pt>
                <c:pt idx="1972">
                  <c:v>197200</c:v>
                </c:pt>
                <c:pt idx="1973">
                  <c:v>197300</c:v>
                </c:pt>
                <c:pt idx="1974">
                  <c:v>197400</c:v>
                </c:pt>
                <c:pt idx="1975">
                  <c:v>197500</c:v>
                </c:pt>
                <c:pt idx="1976">
                  <c:v>197600</c:v>
                </c:pt>
                <c:pt idx="1977">
                  <c:v>197700</c:v>
                </c:pt>
                <c:pt idx="1978">
                  <c:v>197800</c:v>
                </c:pt>
                <c:pt idx="1979">
                  <c:v>197900</c:v>
                </c:pt>
                <c:pt idx="1980">
                  <c:v>198000</c:v>
                </c:pt>
                <c:pt idx="1981">
                  <c:v>198100</c:v>
                </c:pt>
                <c:pt idx="1982">
                  <c:v>198200</c:v>
                </c:pt>
                <c:pt idx="1983">
                  <c:v>198300</c:v>
                </c:pt>
                <c:pt idx="1984">
                  <c:v>198400</c:v>
                </c:pt>
                <c:pt idx="1985">
                  <c:v>198500</c:v>
                </c:pt>
                <c:pt idx="1986">
                  <c:v>198600</c:v>
                </c:pt>
                <c:pt idx="1987">
                  <c:v>198700</c:v>
                </c:pt>
                <c:pt idx="1988">
                  <c:v>198800</c:v>
                </c:pt>
                <c:pt idx="1989">
                  <c:v>198900</c:v>
                </c:pt>
                <c:pt idx="1990">
                  <c:v>199000</c:v>
                </c:pt>
                <c:pt idx="1991">
                  <c:v>199100</c:v>
                </c:pt>
                <c:pt idx="1992">
                  <c:v>199200</c:v>
                </c:pt>
                <c:pt idx="1993">
                  <c:v>199300</c:v>
                </c:pt>
                <c:pt idx="1994">
                  <c:v>199400</c:v>
                </c:pt>
                <c:pt idx="1995">
                  <c:v>199500</c:v>
                </c:pt>
                <c:pt idx="1996">
                  <c:v>199600</c:v>
                </c:pt>
                <c:pt idx="1997">
                  <c:v>199700</c:v>
                </c:pt>
                <c:pt idx="1998">
                  <c:v>199800</c:v>
                </c:pt>
                <c:pt idx="1999">
                  <c:v>199900</c:v>
                </c:pt>
              </c:numCache>
            </c:numRef>
          </c:xVal>
          <c:yVal>
            <c:numRef>
              <c:f>Sheet2!$G$2:$G$2001</c:f>
              <c:numCache>
                <c:formatCode>0.00E+00</c:formatCode>
                <c:ptCount val="2000"/>
                <c:pt idx="0">
                  <c:v>2.9000000000000002E-6</c:v>
                </c:pt>
                <c:pt idx="1">
                  <c:v>2.9000000000000002E-6</c:v>
                </c:pt>
                <c:pt idx="2">
                  <c:v>2.9000000000000002E-6</c:v>
                </c:pt>
                <c:pt idx="3">
                  <c:v>2.88E-6</c:v>
                </c:pt>
                <c:pt idx="4">
                  <c:v>2.8499999999999998E-6</c:v>
                </c:pt>
                <c:pt idx="5">
                  <c:v>2.7999999999999999E-6</c:v>
                </c:pt>
                <c:pt idx="6">
                  <c:v>2.8100000000000002E-6</c:v>
                </c:pt>
                <c:pt idx="7">
                  <c:v>2.7300000000000001E-6</c:v>
                </c:pt>
                <c:pt idx="8">
                  <c:v>2.74E-6</c:v>
                </c:pt>
                <c:pt idx="9">
                  <c:v>2.6900000000000001E-6</c:v>
                </c:pt>
                <c:pt idx="10">
                  <c:v>2.6900000000000001E-6</c:v>
                </c:pt>
                <c:pt idx="11">
                  <c:v>2.6699999999999998E-6</c:v>
                </c:pt>
                <c:pt idx="12">
                  <c:v>2.6199999999999999E-6</c:v>
                </c:pt>
                <c:pt idx="13">
                  <c:v>2.61E-6</c:v>
                </c:pt>
                <c:pt idx="14">
                  <c:v>2.5900000000000002E-6</c:v>
                </c:pt>
                <c:pt idx="15">
                  <c:v>2.5799999999999999E-6</c:v>
                </c:pt>
                <c:pt idx="16">
                  <c:v>2.5399999999999998E-6</c:v>
                </c:pt>
                <c:pt idx="17">
                  <c:v>2.5399999999999998E-6</c:v>
                </c:pt>
                <c:pt idx="18">
                  <c:v>2.5000000000000002E-6</c:v>
                </c:pt>
                <c:pt idx="19">
                  <c:v>2.5000000000000002E-6</c:v>
                </c:pt>
                <c:pt idx="20">
                  <c:v>2.48E-6</c:v>
                </c:pt>
                <c:pt idx="21">
                  <c:v>2.4499999999999998E-6</c:v>
                </c:pt>
                <c:pt idx="22">
                  <c:v>2.43E-6</c:v>
                </c:pt>
                <c:pt idx="23">
                  <c:v>2.39E-6</c:v>
                </c:pt>
                <c:pt idx="24">
                  <c:v>2.3599999999999999E-6</c:v>
                </c:pt>
                <c:pt idx="25">
                  <c:v>2.3300000000000001E-6</c:v>
                </c:pt>
                <c:pt idx="26">
                  <c:v>2.3099999999999999E-6</c:v>
                </c:pt>
                <c:pt idx="27">
                  <c:v>2.2900000000000001E-6</c:v>
                </c:pt>
                <c:pt idx="28">
                  <c:v>2.2699999999999999E-6</c:v>
                </c:pt>
                <c:pt idx="29">
                  <c:v>2.2500000000000001E-6</c:v>
                </c:pt>
                <c:pt idx="30">
                  <c:v>2.2299999999999998E-6</c:v>
                </c:pt>
                <c:pt idx="31">
                  <c:v>2.1900000000000002E-6</c:v>
                </c:pt>
                <c:pt idx="32">
                  <c:v>2.17E-6</c:v>
                </c:pt>
                <c:pt idx="33">
                  <c:v>2.1600000000000001E-6</c:v>
                </c:pt>
                <c:pt idx="34">
                  <c:v>2.1399999999999998E-6</c:v>
                </c:pt>
                <c:pt idx="35">
                  <c:v>2.12E-6</c:v>
                </c:pt>
                <c:pt idx="36">
                  <c:v>2.0999999999999998E-6</c:v>
                </c:pt>
                <c:pt idx="37">
                  <c:v>2.08E-6</c:v>
                </c:pt>
                <c:pt idx="38">
                  <c:v>2.0600000000000002E-6</c:v>
                </c:pt>
                <c:pt idx="39">
                  <c:v>2.04E-6</c:v>
                </c:pt>
                <c:pt idx="40">
                  <c:v>2.03E-6</c:v>
                </c:pt>
                <c:pt idx="41">
                  <c:v>1.99E-6</c:v>
                </c:pt>
                <c:pt idx="42">
                  <c:v>1.9800000000000001E-6</c:v>
                </c:pt>
                <c:pt idx="43">
                  <c:v>1.95E-6</c:v>
                </c:pt>
                <c:pt idx="44">
                  <c:v>1.9199999999999998E-6</c:v>
                </c:pt>
                <c:pt idx="45">
                  <c:v>1.9099999999999999E-6</c:v>
                </c:pt>
                <c:pt idx="46">
                  <c:v>1.9E-6</c:v>
                </c:pt>
                <c:pt idx="47">
                  <c:v>1.88E-6</c:v>
                </c:pt>
                <c:pt idx="48">
                  <c:v>1.86E-6</c:v>
                </c:pt>
                <c:pt idx="49">
                  <c:v>1.84E-6</c:v>
                </c:pt>
                <c:pt idx="50">
                  <c:v>1.8199999999999999E-6</c:v>
                </c:pt>
                <c:pt idx="51">
                  <c:v>1.7799999999999999E-6</c:v>
                </c:pt>
                <c:pt idx="52">
                  <c:v>1.7999999999999999E-6</c:v>
                </c:pt>
                <c:pt idx="53">
                  <c:v>1.7600000000000001E-6</c:v>
                </c:pt>
                <c:pt idx="54">
                  <c:v>1.7400000000000001E-6</c:v>
                </c:pt>
                <c:pt idx="55">
                  <c:v>1.7400000000000001E-6</c:v>
                </c:pt>
                <c:pt idx="56">
                  <c:v>1.73E-6</c:v>
                </c:pt>
                <c:pt idx="57">
                  <c:v>1.7E-6</c:v>
                </c:pt>
                <c:pt idx="58">
                  <c:v>1.6700000000000001E-6</c:v>
                </c:pt>
                <c:pt idx="59">
                  <c:v>1.66E-6</c:v>
                </c:pt>
                <c:pt idx="60">
                  <c:v>1.66E-6</c:v>
                </c:pt>
                <c:pt idx="61">
                  <c:v>1.64E-6</c:v>
                </c:pt>
                <c:pt idx="62">
                  <c:v>1.6199999999999999E-6</c:v>
                </c:pt>
                <c:pt idx="63">
                  <c:v>1.5799999999999999E-6</c:v>
                </c:pt>
                <c:pt idx="64">
                  <c:v>1.5799999999999999E-6</c:v>
                </c:pt>
                <c:pt idx="65">
                  <c:v>1.5600000000000001E-6</c:v>
                </c:pt>
                <c:pt idx="66">
                  <c:v>1.5600000000000001E-6</c:v>
                </c:pt>
                <c:pt idx="67">
                  <c:v>1.5200000000000001E-6</c:v>
                </c:pt>
                <c:pt idx="68">
                  <c:v>1.5200000000000001E-6</c:v>
                </c:pt>
                <c:pt idx="69">
                  <c:v>1.5099999999999999E-6</c:v>
                </c:pt>
                <c:pt idx="70">
                  <c:v>1.4899999999999999E-6</c:v>
                </c:pt>
                <c:pt idx="71">
                  <c:v>1.46E-6</c:v>
                </c:pt>
                <c:pt idx="72">
                  <c:v>1.46E-6</c:v>
                </c:pt>
                <c:pt idx="73">
                  <c:v>1.4500000000000001E-6</c:v>
                </c:pt>
                <c:pt idx="74">
                  <c:v>1.44E-6</c:v>
                </c:pt>
                <c:pt idx="75">
                  <c:v>1.4100000000000001E-6</c:v>
                </c:pt>
                <c:pt idx="76">
                  <c:v>1.3999999999999999E-6</c:v>
                </c:pt>
                <c:pt idx="77">
                  <c:v>1.3799999999999999E-6</c:v>
                </c:pt>
                <c:pt idx="78">
                  <c:v>1.35E-6</c:v>
                </c:pt>
                <c:pt idx="79">
                  <c:v>1.3400000000000001E-6</c:v>
                </c:pt>
                <c:pt idx="80">
                  <c:v>1.35E-6</c:v>
                </c:pt>
                <c:pt idx="81">
                  <c:v>1.31E-6</c:v>
                </c:pt>
                <c:pt idx="82">
                  <c:v>1.3200000000000001E-6</c:v>
                </c:pt>
                <c:pt idx="83">
                  <c:v>1.3200000000000001E-6</c:v>
                </c:pt>
                <c:pt idx="84">
                  <c:v>1.2899999999999999E-6</c:v>
                </c:pt>
                <c:pt idx="85">
                  <c:v>1.26E-6</c:v>
                </c:pt>
                <c:pt idx="86">
                  <c:v>1.24E-6</c:v>
                </c:pt>
                <c:pt idx="87">
                  <c:v>1.2500000000000001E-6</c:v>
                </c:pt>
                <c:pt idx="88">
                  <c:v>1.22E-6</c:v>
                </c:pt>
                <c:pt idx="89">
                  <c:v>1.2300000000000001E-6</c:v>
                </c:pt>
                <c:pt idx="90">
                  <c:v>1.2100000000000001E-6</c:v>
                </c:pt>
                <c:pt idx="91">
                  <c:v>1.1999999999999999E-6</c:v>
                </c:pt>
                <c:pt idx="92">
                  <c:v>1.1999999999999999E-6</c:v>
                </c:pt>
                <c:pt idx="93">
                  <c:v>1.1799999999999999E-6</c:v>
                </c:pt>
                <c:pt idx="94">
                  <c:v>1.1599999999999999E-6</c:v>
                </c:pt>
                <c:pt idx="95">
                  <c:v>1.1599999999999999E-6</c:v>
                </c:pt>
                <c:pt idx="96">
                  <c:v>1.13E-6</c:v>
                </c:pt>
                <c:pt idx="97">
                  <c:v>1.1200000000000001E-6</c:v>
                </c:pt>
                <c:pt idx="98">
                  <c:v>1.13E-6</c:v>
                </c:pt>
                <c:pt idx="99">
                  <c:v>1.13E-6</c:v>
                </c:pt>
                <c:pt idx="100">
                  <c:v>1.1000000000000001E-6</c:v>
                </c:pt>
                <c:pt idx="101">
                  <c:v>1.0899999999999999E-6</c:v>
                </c:pt>
                <c:pt idx="102">
                  <c:v>1.0699999999999999E-6</c:v>
                </c:pt>
                <c:pt idx="103">
                  <c:v>1.0699999999999999E-6</c:v>
                </c:pt>
                <c:pt idx="104">
                  <c:v>1.0699999999999999E-6</c:v>
                </c:pt>
                <c:pt idx="105">
                  <c:v>1.04E-6</c:v>
                </c:pt>
                <c:pt idx="106">
                  <c:v>1.0300000000000001E-6</c:v>
                </c:pt>
                <c:pt idx="107">
                  <c:v>1.0300000000000001E-6</c:v>
                </c:pt>
                <c:pt idx="108">
                  <c:v>1.02E-6</c:v>
                </c:pt>
                <c:pt idx="109">
                  <c:v>1.02E-6</c:v>
                </c:pt>
                <c:pt idx="110">
                  <c:v>9.9999999999999995E-7</c:v>
                </c:pt>
                <c:pt idx="111">
                  <c:v>9.879999999999999E-7</c:v>
                </c:pt>
                <c:pt idx="112">
                  <c:v>9.7199999999999997E-7</c:v>
                </c:pt>
                <c:pt idx="113">
                  <c:v>9.7199999999999997E-7</c:v>
                </c:pt>
                <c:pt idx="114">
                  <c:v>9.6099999999999999E-7</c:v>
                </c:pt>
                <c:pt idx="115">
                  <c:v>9.4900000000000004E-7</c:v>
                </c:pt>
                <c:pt idx="116">
                  <c:v>9.4499999999999995E-7</c:v>
                </c:pt>
                <c:pt idx="117">
                  <c:v>9.2500000000000004E-7</c:v>
                </c:pt>
                <c:pt idx="118">
                  <c:v>9.3200000000000003E-7</c:v>
                </c:pt>
                <c:pt idx="119">
                  <c:v>9.1900000000000001E-7</c:v>
                </c:pt>
                <c:pt idx="120">
                  <c:v>8.9599999999999998E-7</c:v>
                </c:pt>
                <c:pt idx="121">
                  <c:v>8.8599999999999997E-7</c:v>
                </c:pt>
                <c:pt idx="122">
                  <c:v>8.8000000000000004E-7</c:v>
                </c:pt>
                <c:pt idx="123">
                  <c:v>8.7599999999999996E-7</c:v>
                </c:pt>
                <c:pt idx="124">
                  <c:v>8.7499999999999999E-7</c:v>
                </c:pt>
                <c:pt idx="125">
                  <c:v>8.6000000000000002E-7</c:v>
                </c:pt>
                <c:pt idx="126">
                  <c:v>8.5700000000000001E-7</c:v>
                </c:pt>
                <c:pt idx="127">
                  <c:v>8.47E-7</c:v>
                </c:pt>
                <c:pt idx="128">
                  <c:v>8.4399999999999999E-7</c:v>
                </c:pt>
                <c:pt idx="129">
                  <c:v>8.2500000000000004E-7</c:v>
                </c:pt>
                <c:pt idx="130">
                  <c:v>8.2399999999999997E-7</c:v>
                </c:pt>
                <c:pt idx="131">
                  <c:v>8.1699999999999997E-7</c:v>
                </c:pt>
                <c:pt idx="132">
                  <c:v>7.9800000000000003E-7</c:v>
                </c:pt>
                <c:pt idx="133">
                  <c:v>8.0599999999999999E-7</c:v>
                </c:pt>
                <c:pt idx="134">
                  <c:v>7.9400000000000004E-7</c:v>
                </c:pt>
                <c:pt idx="135">
                  <c:v>7.8100000000000002E-7</c:v>
                </c:pt>
                <c:pt idx="136">
                  <c:v>7.7400000000000002E-7</c:v>
                </c:pt>
                <c:pt idx="137">
                  <c:v>7.7700000000000004E-7</c:v>
                </c:pt>
                <c:pt idx="138">
                  <c:v>7.6899999999999996E-7</c:v>
                </c:pt>
                <c:pt idx="139">
                  <c:v>7.6199999999999997E-7</c:v>
                </c:pt>
                <c:pt idx="140">
                  <c:v>7.4700000000000001E-7</c:v>
                </c:pt>
                <c:pt idx="141">
                  <c:v>7.3399999999999998E-7</c:v>
                </c:pt>
                <c:pt idx="142">
                  <c:v>7.3799999999999996E-7</c:v>
                </c:pt>
                <c:pt idx="143">
                  <c:v>7.37E-7</c:v>
                </c:pt>
                <c:pt idx="144">
                  <c:v>7.2399999999999997E-7</c:v>
                </c:pt>
                <c:pt idx="145">
                  <c:v>7.1600000000000001E-7</c:v>
                </c:pt>
                <c:pt idx="146">
                  <c:v>6.9999999999999997E-7</c:v>
                </c:pt>
                <c:pt idx="147">
                  <c:v>7.0900000000000001E-7</c:v>
                </c:pt>
                <c:pt idx="148">
                  <c:v>6.9100000000000003E-7</c:v>
                </c:pt>
                <c:pt idx="149">
                  <c:v>6.8800000000000002E-7</c:v>
                </c:pt>
                <c:pt idx="150">
                  <c:v>6.8800000000000002E-7</c:v>
                </c:pt>
                <c:pt idx="151">
                  <c:v>6.6499999999999999E-7</c:v>
                </c:pt>
                <c:pt idx="152">
                  <c:v>6.6400000000000002E-7</c:v>
                </c:pt>
                <c:pt idx="153">
                  <c:v>6.4899999999999995E-7</c:v>
                </c:pt>
                <c:pt idx="154">
                  <c:v>6.5499999999999998E-7</c:v>
                </c:pt>
                <c:pt idx="155">
                  <c:v>6.4799999999999998E-7</c:v>
                </c:pt>
                <c:pt idx="156">
                  <c:v>6.4099999999999998E-7</c:v>
                </c:pt>
                <c:pt idx="157">
                  <c:v>6.37E-7</c:v>
                </c:pt>
                <c:pt idx="158">
                  <c:v>6.3200000000000005E-7</c:v>
                </c:pt>
                <c:pt idx="159">
                  <c:v>6.2399999999999998E-7</c:v>
                </c:pt>
                <c:pt idx="160">
                  <c:v>6.1900000000000002E-7</c:v>
                </c:pt>
                <c:pt idx="161">
                  <c:v>6.0699999999999997E-7</c:v>
                </c:pt>
                <c:pt idx="162">
                  <c:v>6.0800000000000004E-7</c:v>
                </c:pt>
                <c:pt idx="163">
                  <c:v>6.06E-7</c:v>
                </c:pt>
                <c:pt idx="164">
                  <c:v>6.06E-7</c:v>
                </c:pt>
                <c:pt idx="165">
                  <c:v>6.0200000000000002E-7</c:v>
                </c:pt>
                <c:pt idx="166">
                  <c:v>5.7999999999999995E-7</c:v>
                </c:pt>
                <c:pt idx="167">
                  <c:v>5.7400000000000003E-7</c:v>
                </c:pt>
                <c:pt idx="168">
                  <c:v>5.7299999999999996E-7</c:v>
                </c:pt>
                <c:pt idx="169">
                  <c:v>5.5799999999999999E-7</c:v>
                </c:pt>
                <c:pt idx="170">
                  <c:v>5.5700000000000002E-7</c:v>
                </c:pt>
                <c:pt idx="171">
                  <c:v>5.5499999999999998E-7</c:v>
                </c:pt>
                <c:pt idx="172">
                  <c:v>5.5300000000000004E-7</c:v>
                </c:pt>
                <c:pt idx="173">
                  <c:v>5.4799999999999998E-7</c:v>
                </c:pt>
                <c:pt idx="174">
                  <c:v>5.4700000000000001E-7</c:v>
                </c:pt>
                <c:pt idx="175">
                  <c:v>5.2900000000000004E-7</c:v>
                </c:pt>
                <c:pt idx="176">
                  <c:v>5.37E-7</c:v>
                </c:pt>
                <c:pt idx="177">
                  <c:v>5.2600000000000002E-7</c:v>
                </c:pt>
                <c:pt idx="178">
                  <c:v>5.2900000000000004E-7</c:v>
                </c:pt>
                <c:pt idx="179">
                  <c:v>5.2099999999999997E-7</c:v>
                </c:pt>
                <c:pt idx="180">
                  <c:v>5.1600000000000001E-7</c:v>
                </c:pt>
                <c:pt idx="181">
                  <c:v>5.2E-7</c:v>
                </c:pt>
                <c:pt idx="182">
                  <c:v>5.1399999999999997E-7</c:v>
                </c:pt>
                <c:pt idx="183">
                  <c:v>4.9299999999999998E-7</c:v>
                </c:pt>
                <c:pt idx="184">
                  <c:v>4.9599999999999999E-7</c:v>
                </c:pt>
                <c:pt idx="185">
                  <c:v>5.0500000000000004E-7</c:v>
                </c:pt>
                <c:pt idx="186">
                  <c:v>4.7899999999999999E-7</c:v>
                </c:pt>
                <c:pt idx="187">
                  <c:v>4.8299999999999997E-7</c:v>
                </c:pt>
                <c:pt idx="188">
                  <c:v>4.8699999999999995E-7</c:v>
                </c:pt>
                <c:pt idx="189">
                  <c:v>4.7399999999999998E-7</c:v>
                </c:pt>
                <c:pt idx="190">
                  <c:v>4.6600000000000002E-7</c:v>
                </c:pt>
                <c:pt idx="191">
                  <c:v>4.5499999999999998E-7</c:v>
                </c:pt>
                <c:pt idx="192">
                  <c:v>4.5699999999999998E-7</c:v>
                </c:pt>
                <c:pt idx="193">
                  <c:v>4.5699999999999998E-7</c:v>
                </c:pt>
                <c:pt idx="194">
                  <c:v>4.4999999999999998E-7</c:v>
                </c:pt>
                <c:pt idx="195">
                  <c:v>4.39E-7</c:v>
                </c:pt>
                <c:pt idx="196">
                  <c:v>4.4799999999999999E-7</c:v>
                </c:pt>
                <c:pt idx="197">
                  <c:v>4.3099999999999998E-7</c:v>
                </c:pt>
                <c:pt idx="198">
                  <c:v>4.4000000000000002E-7</c:v>
                </c:pt>
                <c:pt idx="199">
                  <c:v>4.3700000000000001E-7</c:v>
                </c:pt>
                <c:pt idx="200">
                  <c:v>4.2599999999999998E-7</c:v>
                </c:pt>
                <c:pt idx="201">
                  <c:v>4.27E-7</c:v>
                </c:pt>
                <c:pt idx="202">
                  <c:v>4.2E-7</c:v>
                </c:pt>
                <c:pt idx="203">
                  <c:v>4.2199999999999999E-7</c:v>
                </c:pt>
                <c:pt idx="204">
                  <c:v>4.1899999999999998E-7</c:v>
                </c:pt>
                <c:pt idx="205">
                  <c:v>4.1199999999999998E-7</c:v>
                </c:pt>
                <c:pt idx="206">
                  <c:v>4.0400000000000002E-7</c:v>
                </c:pt>
                <c:pt idx="207">
                  <c:v>4.0400000000000002E-7</c:v>
                </c:pt>
                <c:pt idx="208">
                  <c:v>3.96E-7</c:v>
                </c:pt>
                <c:pt idx="209">
                  <c:v>3.9000000000000002E-7</c:v>
                </c:pt>
                <c:pt idx="210">
                  <c:v>3.9400000000000001E-7</c:v>
                </c:pt>
                <c:pt idx="211">
                  <c:v>3.9999999999999998E-7</c:v>
                </c:pt>
                <c:pt idx="212">
                  <c:v>3.89E-7</c:v>
                </c:pt>
                <c:pt idx="213">
                  <c:v>3.9000000000000002E-7</c:v>
                </c:pt>
                <c:pt idx="214">
                  <c:v>3.6899999999999998E-7</c:v>
                </c:pt>
                <c:pt idx="215">
                  <c:v>3.7800000000000002E-7</c:v>
                </c:pt>
                <c:pt idx="216">
                  <c:v>3.7500000000000001E-7</c:v>
                </c:pt>
                <c:pt idx="217">
                  <c:v>3.7500000000000001E-7</c:v>
                </c:pt>
                <c:pt idx="218">
                  <c:v>3.6300000000000001E-7</c:v>
                </c:pt>
                <c:pt idx="219">
                  <c:v>3.72E-7</c:v>
                </c:pt>
                <c:pt idx="220">
                  <c:v>3.65E-7</c:v>
                </c:pt>
                <c:pt idx="221">
                  <c:v>3.6199999999999999E-7</c:v>
                </c:pt>
                <c:pt idx="222">
                  <c:v>3.5199999999999998E-7</c:v>
                </c:pt>
                <c:pt idx="223">
                  <c:v>3.5199999999999998E-7</c:v>
                </c:pt>
                <c:pt idx="224">
                  <c:v>3.4400000000000001E-7</c:v>
                </c:pt>
                <c:pt idx="225">
                  <c:v>3.58E-7</c:v>
                </c:pt>
                <c:pt idx="226">
                  <c:v>3.4200000000000002E-7</c:v>
                </c:pt>
                <c:pt idx="227">
                  <c:v>3.41E-7</c:v>
                </c:pt>
                <c:pt idx="228">
                  <c:v>3.3999999999999997E-7</c:v>
                </c:pt>
                <c:pt idx="229">
                  <c:v>3.34E-7</c:v>
                </c:pt>
                <c:pt idx="230">
                  <c:v>3.2599999999999998E-7</c:v>
                </c:pt>
                <c:pt idx="231">
                  <c:v>3.2300000000000002E-7</c:v>
                </c:pt>
                <c:pt idx="232">
                  <c:v>3.2300000000000002E-7</c:v>
                </c:pt>
                <c:pt idx="233">
                  <c:v>3.1600000000000002E-7</c:v>
                </c:pt>
                <c:pt idx="234">
                  <c:v>3.1600000000000002E-7</c:v>
                </c:pt>
                <c:pt idx="235">
                  <c:v>3.1399999999999998E-7</c:v>
                </c:pt>
                <c:pt idx="236">
                  <c:v>3.15E-7</c:v>
                </c:pt>
                <c:pt idx="237">
                  <c:v>3.1800000000000002E-7</c:v>
                </c:pt>
                <c:pt idx="238">
                  <c:v>3.0899999999999997E-7</c:v>
                </c:pt>
                <c:pt idx="239">
                  <c:v>3.03E-7</c:v>
                </c:pt>
                <c:pt idx="240">
                  <c:v>3.0499999999999999E-7</c:v>
                </c:pt>
                <c:pt idx="241">
                  <c:v>2.9799999999999999E-7</c:v>
                </c:pt>
                <c:pt idx="242">
                  <c:v>3.0499999999999999E-7</c:v>
                </c:pt>
                <c:pt idx="243">
                  <c:v>3.0100000000000001E-7</c:v>
                </c:pt>
                <c:pt idx="244">
                  <c:v>2.9400000000000001E-7</c:v>
                </c:pt>
                <c:pt idx="245">
                  <c:v>2.9200000000000002E-7</c:v>
                </c:pt>
                <c:pt idx="246">
                  <c:v>2.91E-7</c:v>
                </c:pt>
                <c:pt idx="247">
                  <c:v>2.8999999999999998E-7</c:v>
                </c:pt>
                <c:pt idx="248">
                  <c:v>2.8500000000000002E-7</c:v>
                </c:pt>
                <c:pt idx="249">
                  <c:v>2.7500000000000001E-7</c:v>
                </c:pt>
                <c:pt idx="250">
                  <c:v>2.79E-7</c:v>
                </c:pt>
                <c:pt idx="251">
                  <c:v>2.79E-7</c:v>
                </c:pt>
                <c:pt idx="252">
                  <c:v>2.72E-7</c:v>
                </c:pt>
                <c:pt idx="253">
                  <c:v>2.7300000000000002E-7</c:v>
                </c:pt>
                <c:pt idx="254">
                  <c:v>2.6800000000000002E-7</c:v>
                </c:pt>
                <c:pt idx="255">
                  <c:v>2.6800000000000002E-7</c:v>
                </c:pt>
                <c:pt idx="256">
                  <c:v>2.6300000000000001E-7</c:v>
                </c:pt>
                <c:pt idx="257">
                  <c:v>2.6100000000000002E-7</c:v>
                </c:pt>
                <c:pt idx="258">
                  <c:v>2.6300000000000001E-7</c:v>
                </c:pt>
                <c:pt idx="259">
                  <c:v>2.6300000000000001E-7</c:v>
                </c:pt>
                <c:pt idx="260">
                  <c:v>2.5100000000000001E-7</c:v>
                </c:pt>
                <c:pt idx="261">
                  <c:v>2.48E-7</c:v>
                </c:pt>
                <c:pt idx="262">
                  <c:v>2.5100000000000001E-7</c:v>
                </c:pt>
                <c:pt idx="263">
                  <c:v>2.4299999999999999E-7</c:v>
                </c:pt>
                <c:pt idx="264">
                  <c:v>2.4299999999999999E-7</c:v>
                </c:pt>
                <c:pt idx="265">
                  <c:v>2.4299999999999999E-7</c:v>
                </c:pt>
                <c:pt idx="266">
                  <c:v>2.4400000000000001E-7</c:v>
                </c:pt>
                <c:pt idx="267">
                  <c:v>2.35E-7</c:v>
                </c:pt>
                <c:pt idx="268">
                  <c:v>2.4600000000000001E-7</c:v>
                </c:pt>
                <c:pt idx="269">
                  <c:v>2.34E-7</c:v>
                </c:pt>
                <c:pt idx="270">
                  <c:v>2.29E-7</c:v>
                </c:pt>
                <c:pt idx="271">
                  <c:v>2.35E-7</c:v>
                </c:pt>
                <c:pt idx="272">
                  <c:v>2.2600000000000001E-7</c:v>
                </c:pt>
                <c:pt idx="273">
                  <c:v>2.2600000000000001E-7</c:v>
                </c:pt>
                <c:pt idx="274">
                  <c:v>2.2999999999999999E-7</c:v>
                </c:pt>
                <c:pt idx="275">
                  <c:v>2.23E-7</c:v>
                </c:pt>
                <c:pt idx="276">
                  <c:v>2.23E-7</c:v>
                </c:pt>
                <c:pt idx="277">
                  <c:v>2.2499999999999999E-7</c:v>
                </c:pt>
                <c:pt idx="278">
                  <c:v>2.1799999999999999E-7</c:v>
                </c:pt>
                <c:pt idx="279">
                  <c:v>2.22E-7</c:v>
                </c:pt>
                <c:pt idx="280">
                  <c:v>2.1799999999999999E-7</c:v>
                </c:pt>
                <c:pt idx="281">
                  <c:v>2.1799999999999999E-7</c:v>
                </c:pt>
                <c:pt idx="282">
                  <c:v>2.1199999999999999E-7</c:v>
                </c:pt>
                <c:pt idx="283">
                  <c:v>2.1E-7</c:v>
                </c:pt>
                <c:pt idx="284">
                  <c:v>2.0800000000000001E-7</c:v>
                </c:pt>
                <c:pt idx="285">
                  <c:v>2.0900000000000001E-7</c:v>
                </c:pt>
                <c:pt idx="286">
                  <c:v>2.0599999999999999E-7</c:v>
                </c:pt>
                <c:pt idx="287">
                  <c:v>2.05E-7</c:v>
                </c:pt>
                <c:pt idx="288">
                  <c:v>1.9999999999999999E-7</c:v>
                </c:pt>
                <c:pt idx="289">
                  <c:v>2.0100000000000001E-7</c:v>
                </c:pt>
                <c:pt idx="290">
                  <c:v>1.92E-7</c:v>
                </c:pt>
                <c:pt idx="291">
                  <c:v>1.99E-7</c:v>
                </c:pt>
                <c:pt idx="292">
                  <c:v>1.9999999999999999E-7</c:v>
                </c:pt>
                <c:pt idx="293">
                  <c:v>1.9000000000000001E-7</c:v>
                </c:pt>
                <c:pt idx="294">
                  <c:v>1.86E-7</c:v>
                </c:pt>
                <c:pt idx="295">
                  <c:v>1.85E-7</c:v>
                </c:pt>
                <c:pt idx="296">
                  <c:v>1.8799999999999999E-7</c:v>
                </c:pt>
                <c:pt idx="297">
                  <c:v>1.8300000000000001E-7</c:v>
                </c:pt>
                <c:pt idx="298">
                  <c:v>1.8699999999999999E-7</c:v>
                </c:pt>
                <c:pt idx="299">
                  <c:v>1.85E-7</c:v>
                </c:pt>
                <c:pt idx="300">
                  <c:v>1.79E-7</c:v>
                </c:pt>
                <c:pt idx="301">
                  <c:v>1.8E-7</c:v>
                </c:pt>
                <c:pt idx="302">
                  <c:v>1.79E-7</c:v>
                </c:pt>
                <c:pt idx="303">
                  <c:v>1.7499999999999999E-7</c:v>
                </c:pt>
                <c:pt idx="304">
                  <c:v>1.7599999999999999E-7</c:v>
                </c:pt>
                <c:pt idx="305">
                  <c:v>1.67E-7</c:v>
                </c:pt>
                <c:pt idx="306">
                  <c:v>1.79E-7</c:v>
                </c:pt>
                <c:pt idx="307">
                  <c:v>1.74E-7</c:v>
                </c:pt>
                <c:pt idx="308">
                  <c:v>1.6999999999999999E-7</c:v>
                </c:pt>
                <c:pt idx="309">
                  <c:v>1.66E-7</c:v>
                </c:pt>
                <c:pt idx="310">
                  <c:v>1.6400000000000001E-7</c:v>
                </c:pt>
                <c:pt idx="311">
                  <c:v>1.6999999999999999E-7</c:v>
                </c:pt>
                <c:pt idx="312">
                  <c:v>1.6299999999999999E-7</c:v>
                </c:pt>
                <c:pt idx="313">
                  <c:v>1.6199999999999999E-7</c:v>
                </c:pt>
                <c:pt idx="314">
                  <c:v>1.55E-7</c:v>
                </c:pt>
                <c:pt idx="315">
                  <c:v>1.61E-7</c:v>
                </c:pt>
                <c:pt idx="316">
                  <c:v>1.5900000000000001E-7</c:v>
                </c:pt>
                <c:pt idx="317">
                  <c:v>1.5800000000000001E-7</c:v>
                </c:pt>
                <c:pt idx="318">
                  <c:v>1.5699999999999999E-7</c:v>
                </c:pt>
                <c:pt idx="319">
                  <c:v>1.4999999999999999E-7</c:v>
                </c:pt>
                <c:pt idx="320">
                  <c:v>1.5200000000000001E-7</c:v>
                </c:pt>
                <c:pt idx="321">
                  <c:v>1.4600000000000001E-7</c:v>
                </c:pt>
                <c:pt idx="322">
                  <c:v>1.5200000000000001E-7</c:v>
                </c:pt>
                <c:pt idx="323">
                  <c:v>1.4499999999999999E-7</c:v>
                </c:pt>
                <c:pt idx="324">
                  <c:v>1.5099999999999999E-7</c:v>
                </c:pt>
                <c:pt idx="325">
                  <c:v>1.4399999999999999E-7</c:v>
                </c:pt>
                <c:pt idx="326">
                  <c:v>1.49E-7</c:v>
                </c:pt>
                <c:pt idx="327">
                  <c:v>1.4000000000000001E-7</c:v>
                </c:pt>
                <c:pt idx="328">
                  <c:v>1.4600000000000001E-7</c:v>
                </c:pt>
                <c:pt idx="329">
                  <c:v>1.37E-7</c:v>
                </c:pt>
                <c:pt idx="330">
                  <c:v>1.4399999999999999E-7</c:v>
                </c:pt>
                <c:pt idx="331">
                  <c:v>1.4700000000000001E-7</c:v>
                </c:pt>
                <c:pt idx="332">
                  <c:v>1.42E-7</c:v>
                </c:pt>
                <c:pt idx="333">
                  <c:v>1.3799999999999999E-7</c:v>
                </c:pt>
                <c:pt idx="334">
                  <c:v>1.36E-7</c:v>
                </c:pt>
                <c:pt idx="335">
                  <c:v>1.29E-7</c:v>
                </c:pt>
                <c:pt idx="336">
                  <c:v>1.3199999999999999E-7</c:v>
                </c:pt>
                <c:pt idx="337">
                  <c:v>1.36E-7</c:v>
                </c:pt>
                <c:pt idx="338">
                  <c:v>1.36E-7</c:v>
                </c:pt>
                <c:pt idx="339">
                  <c:v>1.2800000000000001E-7</c:v>
                </c:pt>
                <c:pt idx="340">
                  <c:v>1.31E-7</c:v>
                </c:pt>
                <c:pt idx="341">
                  <c:v>1.2800000000000001E-7</c:v>
                </c:pt>
                <c:pt idx="342">
                  <c:v>1.31E-7</c:v>
                </c:pt>
                <c:pt idx="343">
                  <c:v>1.23E-7</c:v>
                </c:pt>
                <c:pt idx="344">
                  <c:v>1.2700000000000001E-7</c:v>
                </c:pt>
                <c:pt idx="345">
                  <c:v>1.2599999999999999E-7</c:v>
                </c:pt>
                <c:pt idx="346">
                  <c:v>1.2800000000000001E-7</c:v>
                </c:pt>
                <c:pt idx="347">
                  <c:v>1.23E-7</c:v>
                </c:pt>
                <c:pt idx="348">
                  <c:v>1.2200000000000001E-7</c:v>
                </c:pt>
                <c:pt idx="349">
                  <c:v>1.23E-7</c:v>
                </c:pt>
                <c:pt idx="350">
                  <c:v>1.1899999999999999E-7</c:v>
                </c:pt>
                <c:pt idx="351">
                  <c:v>1.1300000000000001E-7</c:v>
                </c:pt>
                <c:pt idx="352">
                  <c:v>1.18E-7</c:v>
                </c:pt>
                <c:pt idx="353">
                  <c:v>1.1600000000000001E-7</c:v>
                </c:pt>
                <c:pt idx="354">
                  <c:v>1.1899999999999999E-7</c:v>
                </c:pt>
                <c:pt idx="355">
                  <c:v>1.1600000000000001E-7</c:v>
                </c:pt>
                <c:pt idx="356">
                  <c:v>1.14E-7</c:v>
                </c:pt>
                <c:pt idx="357">
                  <c:v>1.1300000000000001E-7</c:v>
                </c:pt>
                <c:pt idx="358">
                  <c:v>1.11E-7</c:v>
                </c:pt>
                <c:pt idx="359">
                  <c:v>1.1000000000000001E-7</c:v>
                </c:pt>
                <c:pt idx="360">
                  <c:v>1.09E-7</c:v>
                </c:pt>
                <c:pt idx="361">
                  <c:v>1.06E-7</c:v>
                </c:pt>
                <c:pt idx="362">
                  <c:v>1.05E-7</c:v>
                </c:pt>
                <c:pt idx="363">
                  <c:v>1.0700000000000001E-7</c:v>
                </c:pt>
                <c:pt idx="364">
                  <c:v>1.06E-7</c:v>
                </c:pt>
                <c:pt idx="365">
                  <c:v>1.05E-7</c:v>
                </c:pt>
                <c:pt idx="366">
                  <c:v>1.05E-7</c:v>
                </c:pt>
                <c:pt idx="367">
                  <c:v>1.02E-7</c:v>
                </c:pt>
                <c:pt idx="368">
                  <c:v>1.01E-7</c:v>
                </c:pt>
                <c:pt idx="369">
                  <c:v>1.01E-7</c:v>
                </c:pt>
                <c:pt idx="370">
                  <c:v>1.01E-7</c:v>
                </c:pt>
                <c:pt idx="371">
                  <c:v>9.9999999999999995E-8</c:v>
                </c:pt>
                <c:pt idx="372">
                  <c:v>9.83E-8</c:v>
                </c:pt>
                <c:pt idx="373">
                  <c:v>9.9999999999999995E-8</c:v>
                </c:pt>
                <c:pt idx="374">
                  <c:v>9.9600000000000005E-8</c:v>
                </c:pt>
                <c:pt idx="375">
                  <c:v>9.7399999999999999E-8</c:v>
                </c:pt>
                <c:pt idx="376">
                  <c:v>9.9999999999999995E-8</c:v>
                </c:pt>
                <c:pt idx="377">
                  <c:v>9.4899999999999996E-8</c:v>
                </c:pt>
                <c:pt idx="378">
                  <c:v>9.3699999999999999E-8</c:v>
                </c:pt>
                <c:pt idx="379">
                  <c:v>9.2399999999999994E-8</c:v>
                </c:pt>
                <c:pt idx="380">
                  <c:v>9.2700000000000003E-8</c:v>
                </c:pt>
                <c:pt idx="381">
                  <c:v>9.2599999999999995E-8</c:v>
                </c:pt>
                <c:pt idx="382">
                  <c:v>9.4899999999999996E-8</c:v>
                </c:pt>
                <c:pt idx="383">
                  <c:v>9.1500000000000005E-8</c:v>
                </c:pt>
                <c:pt idx="384">
                  <c:v>9.1500000000000005E-8</c:v>
                </c:pt>
                <c:pt idx="385">
                  <c:v>9.1199999999999996E-8</c:v>
                </c:pt>
                <c:pt idx="386">
                  <c:v>8.4999999999999994E-8</c:v>
                </c:pt>
                <c:pt idx="387">
                  <c:v>8.8800000000000001E-8</c:v>
                </c:pt>
                <c:pt idx="388">
                  <c:v>8.8899999999999995E-8</c:v>
                </c:pt>
                <c:pt idx="389">
                  <c:v>8.8100000000000001E-8</c:v>
                </c:pt>
                <c:pt idx="390">
                  <c:v>8.4299999999999994E-8</c:v>
                </c:pt>
                <c:pt idx="391">
                  <c:v>8.7600000000000004E-8</c:v>
                </c:pt>
                <c:pt idx="392">
                  <c:v>8.6599999999999995E-8</c:v>
                </c:pt>
                <c:pt idx="393">
                  <c:v>8.7400000000000002E-8</c:v>
                </c:pt>
                <c:pt idx="394">
                  <c:v>8.2000000000000006E-8</c:v>
                </c:pt>
                <c:pt idx="395">
                  <c:v>8.3700000000000002E-8</c:v>
                </c:pt>
                <c:pt idx="396">
                  <c:v>8.3299999999999998E-8</c:v>
                </c:pt>
                <c:pt idx="397">
                  <c:v>8.4699999999999997E-8</c:v>
                </c:pt>
                <c:pt idx="398">
                  <c:v>8.0799999999999996E-8</c:v>
                </c:pt>
                <c:pt idx="399">
                  <c:v>8.3599999999999994E-8</c:v>
                </c:pt>
                <c:pt idx="400">
                  <c:v>7.8600000000000002E-8</c:v>
                </c:pt>
                <c:pt idx="401">
                  <c:v>7.8199999999999999E-8</c:v>
                </c:pt>
                <c:pt idx="402">
                  <c:v>7.91E-8</c:v>
                </c:pt>
                <c:pt idx="403">
                  <c:v>8.0299999999999998E-8</c:v>
                </c:pt>
                <c:pt idx="404">
                  <c:v>7.5899999999999998E-8</c:v>
                </c:pt>
                <c:pt idx="405">
                  <c:v>7.7799999999999995E-8</c:v>
                </c:pt>
                <c:pt idx="406">
                  <c:v>7.8600000000000002E-8</c:v>
                </c:pt>
                <c:pt idx="407">
                  <c:v>7.6199999999999994E-8</c:v>
                </c:pt>
                <c:pt idx="408">
                  <c:v>7.1E-8</c:v>
                </c:pt>
                <c:pt idx="409">
                  <c:v>7.5100000000000004E-8</c:v>
                </c:pt>
                <c:pt idx="410">
                  <c:v>7.4200000000000003E-8</c:v>
                </c:pt>
                <c:pt idx="411">
                  <c:v>7.1099999999999995E-8</c:v>
                </c:pt>
                <c:pt idx="412">
                  <c:v>7.4099999999999995E-8</c:v>
                </c:pt>
                <c:pt idx="413">
                  <c:v>6.9899999999999997E-8</c:v>
                </c:pt>
                <c:pt idx="414">
                  <c:v>7.0300000000000001E-8</c:v>
                </c:pt>
                <c:pt idx="415">
                  <c:v>7.0099999999999999E-8</c:v>
                </c:pt>
                <c:pt idx="416">
                  <c:v>7.0300000000000001E-8</c:v>
                </c:pt>
                <c:pt idx="417">
                  <c:v>6.87E-8</c:v>
                </c:pt>
                <c:pt idx="418">
                  <c:v>6.9100000000000003E-8</c:v>
                </c:pt>
                <c:pt idx="419">
                  <c:v>6.8299999999999996E-8</c:v>
                </c:pt>
                <c:pt idx="420">
                  <c:v>6.8600000000000005E-8</c:v>
                </c:pt>
                <c:pt idx="421">
                  <c:v>6.2499999999999997E-8</c:v>
                </c:pt>
                <c:pt idx="422">
                  <c:v>6.6800000000000003E-8</c:v>
                </c:pt>
                <c:pt idx="423">
                  <c:v>6.7500000000000002E-8</c:v>
                </c:pt>
                <c:pt idx="424">
                  <c:v>6.5400000000000003E-8</c:v>
                </c:pt>
                <c:pt idx="425">
                  <c:v>6.3899999999999996E-8</c:v>
                </c:pt>
                <c:pt idx="426">
                  <c:v>6.5200000000000001E-8</c:v>
                </c:pt>
                <c:pt idx="427">
                  <c:v>6.2900000000000001E-8</c:v>
                </c:pt>
                <c:pt idx="428">
                  <c:v>6.2499999999999997E-8</c:v>
                </c:pt>
                <c:pt idx="429">
                  <c:v>6.3500000000000006E-8</c:v>
                </c:pt>
                <c:pt idx="430">
                  <c:v>6.0500000000000006E-8</c:v>
                </c:pt>
                <c:pt idx="431">
                  <c:v>6.1099999999999998E-8</c:v>
                </c:pt>
                <c:pt idx="432">
                  <c:v>6.06E-8</c:v>
                </c:pt>
                <c:pt idx="433">
                  <c:v>5.8199999999999998E-8</c:v>
                </c:pt>
                <c:pt idx="434">
                  <c:v>6.2099999999999994E-8</c:v>
                </c:pt>
                <c:pt idx="435">
                  <c:v>6.0500000000000006E-8</c:v>
                </c:pt>
                <c:pt idx="436">
                  <c:v>6.0399999999999998E-8</c:v>
                </c:pt>
                <c:pt idx="437">
                  <c:v>5.7299999999999997E-8</c:v>
                </c:pt>
                <c:pt idx="438">
                  <c:v>5.7499999999999999E-8</c:v>
                </c:pt>
                <c:pt idx="439">
                  <c:v>5.6400000000000002E-8</c:v>
                </c:pt>
                <c:pt idx="440">
                  <c:v>5.8299999999999999E-8</c:v>
                </c:pt>
                <c:pt idx="441">
                  <c:v>5.7499999999999999E-8</c:v>
                </c:pt>
                <c:pt idx="442">
                  <c:v>5.6799999999999999E-8</c:v>
                </c:pt>
                <c:pt idx="443">
                  <c:v>5.7800000000000001E-8</c:v>
                </c:pt>
                <c:pt idx="444">
                  <c:v>5.6699999999999998E-8</c:v>
                </c:pt>
                <c:pt idx="445">
                  <c:v>5.5899999999999998E-8</c:v>
                </c:pt>
                <c:pt idx="446">
                  <c:v>5.3300000000000001E-8</c:v>
                </c:pt>
                <c:pt idx="447">
                  <c:v>5.4300000000000003E-8</c:v>
                </c:pt>
                <c:pt idx="448">
                  <c:v>5.47E-8</c:v>
                </c:pt>
                <c:pt idx="449">
                  <c:v>5.5600000000000002E-8</c:v>
                </c:pt>
                <c:pt idx="450">
                  <c:v>5.4499999999999998E-8</c:v>
                </c:pt>
                <c:pt idx="451">
                  <c:v>5.2100000000000003E-8</c:v>
                </c:pt>
                <c:pt idx="452">
                  <c:v>5.3699999999999998E-8</c:v>
                </c:pt>
                <c:pt idx="453">
                  <c:v>5.5099999999999997E-8</c:v>
                </c:pt>
                <c:pt idx="454">
                  <c:v>5.3599999999999997E-8</c:v>
                </c:pt>
                <c:pt idx="455">
                  <c:v>5.25E-8</c:v>
                </c:pt>
                <c:pt idx="456">
                  <c:v>5.1300000000000003E-8</c:v>
                </c:pt>
                <c:pt idx="457">
                  <c:v>5.0699999999999997E-8</c:v>
                </c:pt>
                <c:pt idx="458">
                  <c:v>5.03E-8</c:v>
                </c:pt>
                <c:pt idx="459">
                  <c:v>4.6800000000000002E-8</c:v>
                </c:pt>
                <c:pt idx="460">
                  <c:v>4.6999999999999997E-8</c:v>
                </c:pt>
                <c:pt idx="461">
                  <c:v>5.0500000000000002E-8</c:v>
                </c:pt>
                <c:pt idx="462">
                  <c:v>4.6499999999999999E-8</c:v>
                </c:pt>
                <c:pt idx="463">
                  <c:v>4.6800000000000002E-8</c:v>
                </c:pt>
                <c:pt idx="464">
                  <c:v>4.5499999999999997E-8</c:v>
                </c:pt>
                <c:pt idx="465">
                  <c:v>4.6999999999999997E-8</c:v>
                </c:pt>
                <c:pt idx="466">
                  <c:v>4.8400000000000003E-8</c:v>
                </c:pt>
                <c:pt idx="467">
                  <c:v>4.7799999999999998E-8</c:v>
                </c:pt>
                <c:pt idx="468">
                  <c:v>4.8400000000000003E-8</c:v>
                </c:pt>
                <c:pt idx="469">
                  <c:v>4.4899999999999998E-8</c:v>
                </c:pt>
                <c:pt idx="470">
                  <c:v>4.4899999999999998E-8</c:v>
                </c:pt>
                <c:pt idx="471">
                  <c:v>4.7099999999999998E-8</c:v>
                </c:pt>
                <c:pt idx="472">
                  <c:v>4.5300000000000002E-8</c:v>
                </c:pt>
                <c:pt idx="473">
                  <c:v>4.4400000000000001E-8</c:v>
                </c:pt>
                <c:pt idx="474">
                  <c:v>4.4999999999999999E-8</c:v>
                </c:pt>
                <c:pt idx="475">
                  <c:v>4.3000000000000001E-8</c:v>
                </c:pt>
                <c:pt idx="476">
                  <c:v>4.0000000000000001E-8</c:v>
                </c:pt>
                <c:pt idx="477">
                  <c:v>4.36E-8</c:v>
                </c:pt>
                <c:pt idx="478">
                  <c:v>4.3100000000000002E-8</c:v>
                </c:pt>
                <c:pt idx="479">
                  <c:v>4.1999999999999999E-8</c:v>
                </c:pt>
                <c:pt idx="480">
                  <c:v>4.29E-8</c:v>
                </c:pt>
                <c:pt idx="481">
                  <c:v>4.3399999999999998E-8</c:v>
                </c:pt>
                <c:pt idx="482">
                  <c:v>4.3299999999999997E-8</c:v>
                </c:pt>
                <c:pt idx="483">
                  <c:v>4.0200000000000003E-8</c:v>
                </c:pt>
                <c:pt idx="484">
                  <c:v>4.3100000000000002E-8</c:v>
                </c:pt>
                <c:pt idx="485">
                  <c:v>4.1199999999999998E-8</c:v>
                </c:pt>
                <c:pt idx="486">
                  <c:v>4.0000000000000001E-8</c:v>
                </c:pt>
                <c:pt idx="487">
                  <c:v>4.0800000000000001E-8</c:v>
                </c:pt>
                <c:pt idx="488">
                  <c:v>4.2599999999999998E-8</c:v>
                </c:pt>
                <c:pt idx="489">
                  <c:v>3.9300000000000001E-8</c:v>
                </c:pt>
                <c:pt idx="490">
                  <c:v>4.0399999999999998E-8</c:v>
                </c:pt>
                <c:pt idx="491">
                  <c:v>3.8099999999999997E-8</c:v>
                </c:pt>
                <c:pt idx="492">
                  <c:v>3.8000000000000003E-8</c:v>
                </c:pt>
                <c:pt idx="493">
                  <c:v>3.9799999999999999E-8</c:v>
                </c:pt>
                <c:pt idx="494">
                  <c:v>3.8700000000000002E-8</c:v>
                </c:pt>
                <c:pt idx="495">
                  <c:v>3.5600000000000001E-8</c:v>
                </c:pt>
                <c:pt idx="496">
                  <c:v>3.9500000000000003E-8</c:v>
                </c:pt>
                <c:pt idx="497">
                  <c:v>3.7399999999999997E-8</c:v>
                </c:pt>
                <c:pt idx="498">
                  <c:v>3.47E-8</c:v>
                </c:pt>
                <c:pt idx="499">
                  <c:v>3.5299999999999998E-8</c:v>
                </c:pt>
                <c:pt idx="500">
                  <c:v>3.7200000000000002E-8</c:v>
                </c:pt>
                <c:pt idx="501">
                  <c:v>3.8700000000000002E-8</c:v>
                </c:pt>
                <c:pt idx="502">
                  <c:v>3.3400000000000001E-8</c:v>
                </c:pt>
                <c:pt idx="503">
                  <c:v>3.4399999999999997E-8</c:v>
                </c:pt>
                <c:pt idx="504">
                  <c:v>3.47E-8</c:v>
                </c:pt>
                <c:pt idx="505">
                  <c:v>3.6099999999999999E-8</c:v>
                </c:pt>
                <c:pt idx="506">
                  <c:v>3.4200000000000002E-8</c:v>
                </c:pt>
                <c:pt idx="507">
                  <c:v>3.4599999999999999E-8</c:v>
                </c:pt>
                <c:pt idx="508">
                  <c:v>3.4399999999999997E-8</c:v>
                </c:pt>
                <c:pt idx="509">
                  <c:v>3.4399999999999997E-8</c:v>
                </c:pt>
                <c:pt idx="510">
                  <c:v>3.4300000000000003E-8</c:v>
                </c:pt>
                <c:pt idx="511">
                  <c:v>3.47E-8</c:v>
                </c:pt>
                <c:pt idx="512">
                  <c:v>3.25E-8</c:v>
                </c:pt>
                <c:pt idx="513">
                  <c:v>3.1100000000000001E-8</c:v>
                </c:pt>
                <c:pt idx="514">
                  <c:v>3.2600000000000001E-8</c:v>
                </c:pt>
                <c:pt idx="515">
                  <c:v>3.0899999999999999E-8</c:v>
                </c:pt>
                <c:pt idx="516">
                  <c:v>3.2600000000000001E-8</c:v>
                </c:pt>
                <c:pt idx="517">
                  <c:v>3.2100000000000003E-8</c:v>
                </c:pt>
                <c:pt idx="518">
                  <c:v>3.2399999999999999E-8</c:v>
                </c:pt>
                <c:pt idx="519">
                  <c:v>3.18E-8</c:v>
                </c:pt>
                <c:pt idx="520">
                  <c:v>3.0500000000000002E-8</c:v>
                </c:pt>
                <c:pt idx="521">
                  <c:v>3.0899999999999999E-8</c:v>
                </c:pt>
                <c:pt idx="522">
                  <c:v>2.9700000000000001E-8</c:v>
                </c:pt>
                <c:pt idx="523">
                  <c:v>3.1300000000000002E-8</c:v>
                </c:pt>
                <c:pt idx="524">
                  <c:v>2.96E-8</c:v>
                </c:pt>
                <c:pt idx="525">
                  <c:v>3.0699999999999997E-8</c:v>
                </c:pt>
                <c:pt idx="526">
                  <c:v>2.85E-8</c:v>
                </c:pt>
                <c:pt idx="527">
                  <c:v>3.2299999999999998E-8</c:v>
                </c:pt>
                <c:pt idx="528">
                  <c:v>2.8699999999999999E-8</c:v>
                </c:pt>
                <c:pt idx="529">
                  <c:v>2.9000000000000002E-8</c:v>
                </c:pt>
                <c:pt idx="530">
                  <c:v>2.7E-8</c:v>
                </c:pt>
                <c:pt idx="531">
                  <c:v>2.73E-8</c:v>
                </c:pt>
                <c:pt idx="532">
                  <c:v>2.85E-8</c:v>
                </c:pt>
                <c:pt idx="533">
                  <c:v>2.6799999999999998E-8</c:v>
                </c:pt>
                <c:pt idx="534">
                  <c:v>2.62E-8</c:v>
                </c:pt>
                <c:pt idx="535">
                  <c:v>2.9000000000000002E-8</c:v>
                </c:pt>
                <c:pt idx="536">
                  <c:v>2.66E-8</c:v>
                </c:pt>
                <c:pt idx="537">
                  <c:v>2.8200000000000001E-8</c:v>
                </c:pt>
                <c:pt idx="538">
                  <c:v>2.6700000000000001E-8</c:v>
                </c:pt>
                <c:pt idx="539">
                  <c:v>2.9099999999999999E-8</c:v>
                </c:pt>
                <c:pt idx="540">
                  <c:v>2.2300000000000001E-8</c:v>
                </c:pt>
                <c:pt idx="541">
                  <c:v>2.55E-8</c:v>
                </c:pt>
                <c:pt idx="542">
                  <c:v>2.6099999999999999E-8</c:v>
                </c:pt>
                <c:pt idx="543">
                  <c:v>2.6499999999999999E-8</c:v>
                </c:pt>
                <c:pt idx="544">
                  <c:v>2.6000000000000001E-8</c:v>
                </c:pt>
                <c:pt idx="545">
                  <c:v>2.4200000000000002E-8</c:v>
                </c:pt>
                <c:pt idx="546">
                  <c:v>2.51E-8</c:v>
                </c:pt>
                <c:pt idx="547">
                  <c:v>2.4699999999999999E-8</c:v>
                </c:pt>
                <c:pt idx="548">
                  <c:v>2.6799999999999998E-8</c:v>
                </c:pt>
                <c:pt idx="549">
                  <c:v>2.4599999999999999E-8</c:v>
                </c:pt>
                <c:pt idx="550">
                  <c:v>2.59E-8</c:v>
                </c:pt>
                <c:pt idx="551">
                  <c:v>2.5200000000000001E-8</c:v>
                </c:pt>
                <c:pt idx="552">
                  <c:v>2.62E-8</c:v>
                </c:pt>
                <c:pt idx="553">
                  <c:v>2.51E-8</c:v>
                </c:pt>
                <c:pt idx="554">
                  <c:v>2.4100000000000001E-8</c:v>
                </c:pt>
                <c:pt idx="555">
                  <c:v>2.1600000000000002E-8</c:v>
                </c:pt>
                <c:pt idx="556">
                  <c:v>2.44E-8</c:v>
                </c:pt>
                <c:pt idx="557">
                  <c:v>2.37E-8</c:v>
                </c:pt>
                <c:pt idx="558">
                  <c:v>2.4E-8</c:v>
                </c:pt>
                <c:pt idx="559">
                  <c:v>2.1999999999999998E-8</c:v>
                </c:pt>
                <c:pt idx="560">
                  <c:v>2.36E-8</c:v>
                </c:pt>
                <c:pt idx="561">
                  <c:v>2.1200000000000001E-8</c:v>
                </c:pt>
                <c:pt idx="562">
                  <c:v>2.5200000000000001E-8</c:v>
                </c:pt>
                <c:pt idx="563">
                  <c:v>2.3400000000000001E-8</c:v>
                </c:pt>
                <c:pt idx="564">
                  <c:v>2.3400000000000001E-8</c:v>
                </c:pt>
                <c:pt idx="565">
                  <c:v>2.14E-8</c:v>
                </c:pt>
                <c:pt idx="566">
                  <c:v>2.1999999999999998E-8</c:v>
                </c:pt>
                <c:pt idx="567">
                  <c:v>2.2700000000000001E-8</c:v>
                </c:pt>
                <c:pt idx="568">
                  <c:v>2.1900000000000001E-8</c:v>
                </c:pt>
                <c:pt idx="569">
                  <c:v>2.0500000000000002E-8</c:v>
                </c:pt>
                <c:pt idx="570">
                  <c:v>2.2399999999999999E-8</c:v>
                </c:pt>
                <c:pt idx="571">
                  <c:v>2E-8</c:v>
                </c:pt>
                <c:pt idx="572">
                  <c:v>2.1999999999999998E-8</c:v>
                </c:pt>
                <c:pt idx="573">
                  <c:v>2.29E-8</c:v>
                </c:pt>
                <c:pt idx="574">
                  <c:v>2.14E-8</c:v>
                </c:pt>
                <c:pt idx="575">
                  <c:v>1.99E-8</c:v>
                </c:pt>
                <c:pt idx="576">
                  <c:v>1.96E-8</c:v>
                </c:pt>
                <c:pt idx="577">
                  <c:v>1.8200000000000001E-8</c:v>
                </c:pt>
                <c:pt idx="578">
                  <c:v>1.9399999999999998E-8</c:v>
                </c:pt>
                <c:pt idx="579">
                  <c:v>2.11E-8</c:v>
                </c:pt>
                <c:pt idx="580">
                  <c:v>2.1299999999999999E-8</c:v>
                </c:pt>
                <c:pt idx="581">
                  <c:v>1.8399999999999999E-8</c:v>
                </c:pt>
                <c:pt idx="582">
                  <c:v>2.1500000000000001E-8</c:v>
                </c:pt>
                <c:pt idx="583">
                  <c:v>2.0400000000000001E-8</c:v>
                </c:pt>
                <c:pt idx="584">
                  <c:v>2.0100000000000001E-8</c:v>
                </c:pt>
                <c:pt idx="585">
                  <c:v>1.89E-8</c:v>
                </c:pt>
                <c:pt idx="586">
                  <c:v>1.96E-8</c:v>
                </c:pt>
                <c:pt idx="587">
                  <c:v>2.0800000000000001E-8</c:v>
                </c:pt>
                <c:pt idx="588">
                  <c:v>1.99E-8</c:v>
                </c:pt>
                <c:pt idx="589">
                  <c:v>1.8699999999999999E-8</c:v>
                </c:pt>
                <c:pt idx="590">
                  <c:v>1.7500000000000001E-8</c:v>
                </c:pt>
                <c:pt idx="591">
                  <c:v>1.7199999999999999E-8</c:v>
                </c:pt>
                <c:pt idx="592">
                  <c:v>1.7900000000000001E-8</c:v>
                </c:pt>
                <c:pt idx="593">
                  <c:v>1.6899999999999999E-8</c:v>
                </c:pt>
                <c:pt idx="594">
                  <c:v>1.6400000000000001E-8</c:v>
                </c:pt>
                <c:pt idx="595">
                  <c:v>1.6499999999999999E-8</c:v>
                </c:pt>
                <c:pt idx="596">
                  <c:v>1.9000000000000001E-8</c:v>
                </c:pt>
                <c:pt idx="597">
                  <c:v>1.7199999999999999E-8</c:v>
                </c:pt>
                <c:pt idx="598">
                  <c:v>1.6499999999999999E-8</c:v>
                </c:pt>
                <c:pt idx="599">
                  <c:v>1.77E-8</c:v>
                </c:pt>
                <c:pt idx="600">
                  <c:v>1.6499999999999999E-8</c:v>
                </c:pt>
                <c:pt idx="601">
                  <c:v>1.7800000000000001E-8</c:v>
                </c:pt>
                <c:pt idx="602">
                  <c:v>1.6800000000000002E-8</c:v>
                </c:pt>
                <c:pt idx="603">
                  <c:v>1.63E-8</c:v>
                </c:pt>
                <c:pt idx="604">
                  <c:v>1.74E-8</c:v>
                </c:pt>
                <c:pt idx="605">
                  <c:v>1.85E-8</c:v>
                </c:pt>
                <c:pt idx="606">
                  <c:v>1.6499999999999999E-8</c:v>
                </c:pt>
                <c:pt idx="607">
                  <c:v>1.5600000000000001E-8</c:v>
                </c:pt>
                <c:pt idx="608">
                  <c:v>1.66E-8</c:v>
                </c:pt>
                <c:pt idx="609">
                  <c:v>1.6800000000000002E-8</c:v>
                </c:pt>
                <c:pt idx="610">
                  <c:v>1.51E-8</c:v>
                </c:pt>
                <c:pt idx="611">
                  <c:v>1.6499999999999999E-8</c:v>
                </c:pt>
                <c:pt idx="612">
                  <c:v>1.5300000000000001E-8</c:v>
                </c:pt>
                <c:pt idx="613">
                  <c:v>1.4300000000000001E-8</c:v>
                </c:pt>
                <c:pt idx="614">
                  <c:v>1.55E-8</c:v>
                </c:pt>
                <c:pt idx="615">
                  <c:v>1.48E-8</c:v>
                </c:pt>
                <c:pt idx="616">
                  <c:v>1.48E-8</c:v>
                </c:pt>
                <c:pt idx="617">
                  <c:v>1.4300000000000001E-8</c:v>
                </c:pt>
                <c:pt idx="618">
                  <c:v>1.4699999999999999E-8</c:v>
                </c:pt>
                <c:pt idx="619">
                  <c:v>1.6800000000000002E-8</c:v>
                </c:pt>
                <c:pt idx="620">
                  <c:v>1.46E-8</c:v>
                </c:pt>
                <c:pt idx="621">
                  <c:v>1.44E-8</c:v>
                </c:pt>
                <c:pt idx="622">
                  <c:v>1.51E-8</c:v>
                </c:pt>
                <c:pt idx="623">
                  <c:v>1.42E-8</c:v>
                </c:pt>
                <c:pt idx="624">
                  <c:v>1.3000000000000001E-8</c:v>
                </c:pt>
                <c:pt idx="625">
                  <c:v>1.52E-8</c:v>
                </c:pt>
                <c:pt idx="626">
                  <c:v>1.4500000000000001E-8</c:v>
                </c:pt>
                <c:pt idx="627">
                  <c:v>1.39E-8</c:v>
                </c:pt>
                <c:pt idx="628">
                  <c:v>1.3399999999999999E-8</c:v>
                </c:pt>
                <c:pt idx="629">
                  <c:v>1.3799999999999999E-8</c:v>
                </c:pt>
                <c:pt idx="630">
                  <c:v>1.33E-8</c:v>
                </c:pt>
                <c:pt idx="631">
                  <c:v>1.2499999999999999E-8</c:v>
                </c:pt>
                <c:pt idx="632">
                  <c:v>1.24E-8</c:v>
                </c:pt>
                <c:pt idx="633">
                  <c:v>1.24E-8</c:v>
                </c:pt>
                <c:pt idx="634">
                  <c:v>1.52E-8</c:v>
                </c:pt>
                <c:pt idx="635">
                  <c:v>1.28E-8</c:v>
                </c:pt>
                <c:pt idx="636">
                  <c:v>1.4699999999999999E-8</c:v>
                </c:pt>
                <c:pt idx="637">
                  <c:v>1.29E-8</c:v>
                </c:pt>
                <c:pt idx="638">
                  <c:v>1.28E-8</c:v>
                </c:pt>
                <c:pt idx="639">
                  <c:v>1.3000000000000001E-8</c:v>
                </c:pt>
                <c:pt idx="640">
                  <c:v>1.24E-8</c:v>
                </c:pt>
                <c:pt idx="641">
                  <c:v>1.1900000000000001E-8</c:v>
                </c:pt>
                <c:pt idx="642">
                  <c:v>1.2E-8</c:v>
                </c:pt>
                <c:pt idx="643">
                  <c:v>1.22E-8</c:v>
                </c:pt>
                <c:pt idx="644">
                  <c:v>1.16E-8</c:v>
                </c:pt>
                <c:pt idx="645">
                  <c:v>1.22E-8</c:v>
                </c:pt>
                <c:pt idx="646">
                  <c:v>1.29E-8</c:v>
                </c:pt>
                <c:pt idx="647">
                  <c:v>1.13E-8</c:v>
                </c:pt>
                <c:pt idx="648">
                  <c:v>1.03E-8</c:v>
                </c:pt>
                <c:pt idx="649">
                  <c:v>1.24E-8</c:v>
                </c:pt>
                <c:pt idx="650">
                  <c:v>1.24E-8</c:v>
                </c:pt>
                <c:pt idx="651">
                  <c:v>1.24E-8</c:v>
                </c:pt>
                <c:pt idx="652">
                  <c:v>1.28E-8</c:v>
                </c:pt>
                <c:pt idx="653">
                  <c:v>1.1900000000000001E-8</c:v>
                </c:pt>
                <c:pt idx="654">
                  <c:v>1.2299999999999999E-8</c:v>
                </c:pt>
                <c:pt idx="655">
                  <c:v>1.15E-8</c:v>
                </c:pt>
                <c:pt idx="656">
                  <c:v>1.13E-8</c:v>
                </c:pt>
                <c:pt idx="657">
                  <c:v>1.2100000000000001E-8</c:v>
                </c:pt>
                <c:pt idx="658">
                  <c:v>1.1700000000000001E-8</c:v>
                </c:pt>
                <c:pt idx="659">
                  <c:v>1.1700000000000001E-8</c:v>
                </c:pt>
                <c:pt idx="660">
                  <c:v>1.05E-8</c:v>
                </c:pt>
                <c:pt idx="661">
                  <c:v>1.1900000000000001E-8</c:v>
                </c:pt>
                <c:pt idx="662">
                  <c:v>1.16E-8</c:v>
                </c:pt>
                <c:pt idx="663">
                  <c:v>9.9300000000000002E-9</c:v>
                </c:pt>
                <c:pt idx="664">
                  <c:v>9.7100000000000006E-9</c:v>
                </c:pt>
                <c:pt idx="665">
                  <c:v>1.2E-8</c:v>
                </c:pt>
                <c:pt idx="666">
                  <c:v>9.5399999999999997E-9</c:v>
                </c:pt>
                <c:pt idx="667">
                  <c:v>9.9300000000000002E-9</c:v>
                </c:pt>
                <c:pt idx="668">
                  <c:v>1.18E-8</c:v>
                </c:pt>
                <c:pt idx="669">
                  <c:v>1.0600000000000001E-8</c:v>
                </c:pt>
                <c:pt idx="670">
                  <c:v>9.9900000000000005E-9</c:v>
                </c:pt>
                <c:pt idx="671">
                  <c:v>1.14E-8</c:v>
                </c:pt>
                <c:pt idx="672">
                  <c:v>9.2500000000000001E-9</c:v>
                </c:pt>
                <c:pt idx="673">
                  <c:v>9.8199999999999996E-9</c:v>
                </c:pt>
                <c:pt idx="674">
                  <c:v>1.04E-8</c:v>
                </c:pt>
                <c:pt idx="675">
                  <c:v>1.11E-8</c:v>
                </c:pt>
                <c:pt idx="676">
                  <c:v>9.3100000000000003E-9</c:v>
                </c:pt>
                <c:pt idx="677">
                  <c:v>9.1399999999999995E-9</c:v>
                </c:pt>
                <c:pt idx="678">
                  <c:v>8.1799999999999995E-9</c:v>
                </c:pt>
                <c:pt idx="679">
                  <c:v>9.0900000000000007E-9</c:v>
                </c:pt>
                <c:pt idx="680">
                  <c:v>1.03E-8</c:v>
                </c:pt>
                <c:pt idx="681">
                  <c:v>1.0999999999999999E-8</c:v>
                </c:pt>
                <c:pt idx="682">
                  <c:v>9.7100000000000006E-9</c:v>
                </c:pt>
                <c:pt idx="683">
                  <c:v>9.6500000000000004E-9</c:v>
                </c:pt>
                <c:pt idx="684">
                  <c:v>9.8199999999999996E-9</c:v>
                </c:pt>
                <c:pt idx="685">
                  <c:v>8.2999999999999999E-9</c:v>
                </c:pt>
                <c:pt idx="686">
                  <c:v>7.6700000000000002E-9</c:v>
                </c:pt>
                <c:pt idx="687">
                  <c:v>1.02E-8</c:v>
                </c:pt>
                <c:pt idx="688">
                  <c:v>1.07E-8</c:v>
                </c:pt>
                <c:pt idx="689">
                  <c:v>9.2599999999999999E-9</c:v>
                </c:pt>
                <c:pt idx="690">
                  <c:v>8.6900000000000004E-9</c:v>
                </c:pt>
                <c:pt idx="691">
                  <c:v>8.4100000000000005E-9</c:v>
                </c:pt>
                <c:pt idx="692">
                  <c:v>9.6500000000000004E-9</c:v>
                </c:pt>
                <c:pt idx="693">
                  <c:v>8.2399999999999997E-9</c:v>
                </c:pt>
                <c:pt idx="694">
                  <c:v>8.9700000000000003E-9</c:v>
                </c:pt>
                <c:pt idx="695">
                  <c:v>8.1799999999999995E-9</c:v>
                </c:pt>
                <c:pt idx="696">
                  <c:v>8.0100000000000003E-9</c:v>
                </c:pt>
                <c:pt idx="697">
                  <c:v>7.3900000000000003E-9</c:v>
                </c:pt>
                <c:pt idx="698">
                  <c:v>7.9599999999999998E-9</c:v>
                </c:pt>
                <c:pt idx="699">
                  <c:v>8.9199999999999998E-9</c:v>
                </c:pt>
                <c:pt idx="700">
                  <c:v>7.8399999999999994E-9</c:v>
                </c:pt>
                <c:pt idx="701">
                  <c:v>7.2799999999999997E-9</c:v>
                </c:pt>
                <c:pt idx="702">
                  <c:v>7.7300000000000004E-9</c:v>
                </c:pt>
                <c:pt idx="703">
                  <c:v>7.7300000000000004E-9</c:v>
                </c:pt>
                <c:pt idx="704">
                  <c:v>8.2399999999999997E-9</c:v>
                </c:pt>
                <c:pt idx="705">
                  <c:v>7.7300000000000004E-9</c:v>
                </c:pt>
                <c:pt idx="706">
                  <c:v>7.6700000000000002E-9</c:v>
                </c:pt>
                <c:pt idx="707">
                  <c:v>7.1699999999999998E-9</c:v>
                </c:pt>
                <c:pt idx="708">
                  <c:v>8.1300000000000007E-9</c:v>
                </c:pt>
                <c:pt idx="709">
                  <c:v>6.4899999999999997E-9</c:v>
                </c:pt>
                <c:pt idx="710">
                  <c:v>7.4499999999999997E-9</c:v>
                </c:pt>
                <c:pt idx="711">
                  <c:v>8.1799999999999995E-9</c:v>
                </c:pt>
                <c:pt idx="712">
                  <c:v>8.4599999999999993E-9</c:v>
                </c:pt>
                <c:pt idx="713">
                  <c:v>7.2200000000000003E-9</c:v>
                </c:pt>
                <c:pt idx="714">
                  <c:v>7.6199999999999997E-9</c:v>
                </c:pt>
                <c:pt idx="715">
                  <c:v>7.7900000000000006E-9</c:v>
                </c:pt>
                <c:pt idx="716">
                  <c:v>6.6599999999999997E-9</c:v>
                </c:pt>
                <c:pt idx="717">
                  <c:v>6.7700000000000004E-9</c:v>
                </c:pt>
                <c:pt idx="718">
                  <c:v>7.7300000000000004E-9</c:v>
                </c:pt>
                <c:pt idx="719">
                  <c:v>7.7300000000000004E-9</c:v>
                </c:pt>
                <c:pt idx="720">
                  <c:v>6.2099999999999999E-9</c:v>
                </c:pt>
                <c:pt idx="721">
                  <c:v>7.5599999999999995E-9</c:v>
                </c:pt>
                <c:pt idx="722">
                  <c:v>7.3399999999999999E-9</c:v>
                </c:pt>
                <c:pt idx="723">
                  <c:v>7.4499999999999997E-9</c:v>
                </c:pt>
                <c:pt idx="724">
                  <c:v>7.3900000000000003E-9</c:v>
                </c:pt>
                <c:pt idx="725">
                  <c:v>7.0500000000000003E-9</c:v>
                </c:pt>
                <c:pt idx="726">
                  <c:v>7.1699999999999998E-9</c:v>
                </c:pt>
                <c:pt idx="727">
                  <c:v>6.5499999999999999E-9</c:v>
                </c:pt>
                <c:pt idx="728">
                  <c:v>7.2799999999999997E-9</c:v>
                </c:pt>
                <c:pt idx="729">
                  <c:v>6.8299999999999998E-9</c:v>
                </c:pt>
                <c:pt idx="730">
                  <c:v>6.4300000000000003E-9</c:v>
                </c:pt>
                <c:pt idx="731">
                  <c:v>6.8800000000000002E-9</c:v>
                </c:pt>
                <c:pt idx="732">
                  <c:v>6.0900000000000003E-9</c:v>
                </c:pt>
                <c:pt idx="733">
                  <c:v>6.8299999999999998E-9</c:v>
                </c:pt>
                <c:pt idx="734">
                  <c:v>6.6000000000000004E-9</c:v>
                </c:pt>
                <c:pt idx="735">
                  <c:v>6.6599999999999997E-9</c:v>
                </c:pt>
                <c:pt idx="736">
                  <c:v>5.6999999999999998E-9</c:v>
                </c:pt>
                <c:pt idx="737">
                  <c:v>7.1099999999999996E-9</c:v>
                </c:pt>
                <c:pt idx="738">
                  <c:v>6.9399999999999996E-9</c:v>
                </c:pt>
                <c:pt idx="739">
                  <c:v>7.1099999999999996E-9</c:v>
                </c:pt>
                <c:pt idx="740">
                  <c:v>6.9399999999999996E-9</c:v>
                </c:pt>
                <c:pt idx="741">
                  <c:v>5.93E-9</c:v>
                </c:pt>
                <c:pt idx="742">
                  <c:v>6.0900000000000003E-9</c:v>
                </c:pt>
                <c:pt idx="743">
                  <c:v>5.2499999999999999E-9</c:v>
                </c:pt>
                <c:pt idx="744">
                  <c:v>5.2499999999999999E-9</c:v>
                </c:pt>
                <c:pt idx="745">
                  <c:v>5.8699999999999998E-9</c:v>
                </c:pt>
                <c:pt idx="746">
                  <c:v>6.8299999999999998E-9</c:v>
                </c:pt>
                <c:pt idx="747">
                  <c:v>7.2799999999999997E-9</c:v>
                </c:pt>
                <c:pt idx="748">
                  <c:v>5.76E-9</c:v>
                </c:pt>
                <c:pt idx="749">
                  <c:v>5.3000000000000003E-9</c:v>
                </c:pt>
                <c:pt idx="750">
                  <c:v>5.4700000000000003E-9</c:v>
                </c:pt>
                <c:pt idx="751">
                  <c:v>6.3199999999999997E-9</c:v>
                </c:pt>
                <c:pt idx="752">
                  <c:v>5.5299999999999997E-9</c:v>
                </c:pt>
                <c:pt idx="753">
                  <c:v>6.0900000000000003E-9</c:v>
                </c:pt>
                <c:pt idx="754">
                  <c:v>4.2299999999999997E-9</c:v>
                </c:pt>
                <c:pt idx="755">
                  <c:v>5.3000000000000003E-9</c:v>
                </c:pt>
                <c:pt idx="756">
                  <c:v>5.2499999999999999E-9</c:v>
                </c:pt>
                <c:pt idx="757">
                  <c:v>6.0900000000000003E-9</c:v>
                </c:pt>
                <c:pt idx="758">
                  <c:v>5.76E-9</c:v>
                </c:pt>
                <c:pt idx="759">
                  <c:v>5.8100000000000004E-9</c:v>
                </c:pt>
                <c:pt idx="760">
                  <c:v>5.5299999999999997E-9</c:v>
                </c:pt>
                <c:pt idx="761">
                  <c:v>6.0900000000000003E-9</c:v>
                </c:pt>
                <c:pt idx="762">
                  <c:v>4.3999999999999997E-9</c:v>
                </c:pt>
                <c:pt idx="763">
                  <c:v>5.0199999999999996E-9</c:v>
                </c:pt>
                <c:pt idx="764">
                  <c:v>6.0399999999999998E-9</c:v>
                </c:pt>
                <c:pt idx="765">
                  <c:v>5.8100000000000004E-9</c:v>
                </c:pt>
                <c:pt idx="766">
                  <c:v>5.0199999999999996E-9</c:v>
                </c:pt>
                <c:pt idx="767">
                  <c:v>4.9099999999999998E-9</c:v>
                </c:pt>
                <c:pt idx="768">
                  <c:v>5.2499999999999999E-9</c:v>
                </c:pt>
                <c:pt idx="769">
                  <c:v>4.6800000000000004E-9</c:v>
                </c:pt>
                <c:pt idx="770">
                  <c:v>5.3000000000000003E-9</c:v>
                </c:pt>
                <c:pt idx="771">
                  <c:v>5.4199999999999999E-9</c:v>
                </c:pt>
                <c:pt idx="772">
                  <c:v>4.6299999999999999E-9</c:v>
                </c:pt>
                <c:pt idx="773">
                  <c:v>6.0900000000000003E-9</c:v>
                </c:pt>
                <c:pt idx="774">
                  <c:v>4.9099999999999998E-9</c:v>
                </c:pt>
                <c:pt idx="775">
                  <c:v>4.7399999999999998E-9</c:v>
                </c:pt>
                <c:pt idx="776">
                  <c:v>5.0199999999999996E-9</c:v>
                </c:pt>
                <c:pt idx="777">
                  <c:v>5.14E-9</c:v>
                </c:pt>
                <c:pt idx="778">
                  <c:v>4.2299999999999997E-9</c:v>
                </c:pt>
                <c:pt idx="779">
                  <c:v>5.5899999999999999E-9</c:v>
                </c:pt>
                <c:pt idx="780">
                  <c:v>4.97E-9</c:v>
                </c:pt>
                <c:pt idx="781">
                  <c:v>4.6299999999999999E-9</c:v>
                </c:pt>
                <c:pt idx="782">
                  <c:v>5.0199999999999996E-9</c:v>
                </c:pt>
                <c:pt idx="783">
                  <c:v>4.6800000000000004E-9</c:v>
                </c:pt>
                <c:pt idx="784">
                  <c:v>4.3500000000000001E-9</c:v>
                </c:pt>
                <c:pt idx="785">
                  <c:v>4.3500000000000001E-9</c:v>
                </c:pt>
                <c:pt idx="786">
                  <c:v>5.6999999999999998E-9</c:v>
                </c:pt>
                <c:pt idx="787">
                  <c:v>4.4599999999999999E-9</c:v>
                </c:pt>
                <c:pt idx="788">
                  <c:v>3.6699999999999999E-9</c:v>
                </c:pt>
                <c:pt idx="789">
                  <c:v>5.0799999999999998E-9</c:v>
                </c:pt>
                <c:pt idx="790">
                  <c:v>5.14E-9</c:v>
                </c:pt>
                <c:pt idx="791">
                  <c:v>3.84E-9</c:v>
                </c:pt>
                <c:pt idx="792">
                  <c:v>4.5100000000000003E-9</c:v>
                </c:pt>
                <c:pt idx="793">
                  <c:v>4.2899999999999999E-9</c:v>
                </c:pt>
                <c:pt idx="794">
                  <c:v>4.4599999999999999E-9</c:v>
                </c:pt>
                <c:pt idx="795">
                  <c:v>4.1199999999999998E-9</c:v>
                </c:pt>
                <c:pt idx="796">
                  <c:v>4.5100000000000003E-9</c:v>
                </c:pt>
                <c:pt idx="797">
                  <c:v>5.0199999999999996E-9</c:v>
                </c:pt>
                <c:pt idx="798">
                  <c:v>4.2299999999999997E-9</c:v>
                </c:pt>
                <c:pt idx="799">
                  <c:v>3.3299999999999999E-9</c:v>
                </c:pt>
                <c:pt idx="800">
                  <c:v>5.8100000000000004E-9</c:v>
                </c:pt>
                <c:pt idx="801">
                  <c:v>4.9099999999999998E-9</c:v>
                </c:pt>
                <c:pt idx="802">
                  <c:v>4.3500000000000001E-9</c:v>
                </c:pt>
                <c:pt idx="803">
                  <c:v>4.2899999999999999E-9</c:v>
                </c:pt>
                <c:pt idx="804">
                  <c:v>4.0599999999999996E-9</c:v>
                </c:pt>
                <c:pt idx="805">
                  <c:v>3.3299999999999999E-9</c:v>
                </c:pt>
                <c:pt idx="806">
                  <c:v>3.72E-9</c:v>
                </c:pt>
                <c:pt idx="807">
                  <c:v>3.2700000000000001E-9</c:v>
                </c:pt>
                <c:pt idx="808">
                  <c:v>4.18E-9</c:v>
                </c:pt>
                <c:pt idx="809">
                  <c:v>3.8899999999999996E-9</c:v>
                </c:pt>
                <c:pt idx="810">
                  <c:v>4.1199999999999998E-9</c:v>
                </c:pt>
                <c:pt idx="811">
                  <c:v>3.6100000000000001E-9</c:v>
                </c:pt>
                <c:pt idx="812">
                  <c:v>3.7799999999999998E-9</c:v>
                </c:pt>
                <c:pt idx="813">
                  <c:v>3.3299999999999999E-9</c:v>
                </c:pt>
                <c:pt idx="814">
                  <c:v>3.9499999999999998E-9</c:v>
                </c:pt>
                <c:pt idx="815">
                  <c:v>3.7799999999999998E-9</c:v>
                </c:pt>
                <c:pt idx="816">
                  <c:v>2.93E-9</c:v>
                </c:pt>
                <c:pt idx="817">
                  <c:v>2.76E-9</c:v>
                </c:pt>
                <c:pt idx="818">
                  <c:v>3.2700000000000001E-9</c:v>
                </c:pt>
                <c:pt idx="819">
                  <c:v>3.4400000000000001E-9</c:v>
                </c:pt>
                <c:pt idx="820">
                  <c:v>2.9899999999999998E-9</c:v>
                </c:pt>
                <c:pt idx="821">
                  <c:v>3.6699999999999999E-9</c:v>
                </c:pt>
                <c:pt idx="822">
                  <c:v>4.3999999999999997E-9</c:v>
                </c:pt>
                <c:pt idx="823">
                  <c:v>4.01E-9</c:v>
                </c:pt>
                <c:pt idx="824">
                  <c:v>2.7099999999999999E-9</c:v>
                </c:pt>
                <c:pt idx="825">
                  <c:v>4.01E-9</c:v>
                </c:pt>
                <c:pt idx="826">
                  <c:v>4.3999999999999997E-9</c:v>
                </c:pt>
                <c:pt idx="827">
                  <c:v>3.1599999999999998E-9</c:v>
                </c:pt>
                <c:pt idx="828">
                  <c:v>3.3299999999999999E-9</c:v>
                </c:pt>
                <c:pt idx="829">
                  <c:v>3.8899999999999996E-9</c:v>
                </c:pt>
                <c:pt idx="830">
                  <c:v>3.6699999999999999E-9</c:v>
                </c:pt>
                <c:pt idx="831">
                  <c:v>3.9499999999999998E-9</c:v>
                </c:pt>
                <c:pt idx="832">
                  <c:v>3.5600000000000001E-9</c:v>
                </c:pt>
                <c:pt idx="833">
                  <c:v>3.1E-9</c:v>
                </c:pt>
                <c:pt idx="834">
                  <c:v>2.6000000000000001E-9</c:v>
                </c:pt>
                <c:pt idx="835">
                  <c:v>2.6500000000000002E-9</c:v>
                </c:pt>
                <c:pt idx="836">
                  <c:v>3.3900000000000001E-9</c:v>
                </c:pt>
                <c:pt idx="837">
                  <c:v>2.7099999999999999E-9</c:v>
                </c:pt>
                <c:pt idx="838">
                  <c:v>3.4400000000000001E-9</c:v>
                </c:pt>
                <c:pt idx="839">
                  <c:v>2.5399999999999999E-9</c:v>
                </c:pt>
                <c:pt idx="840">
                  <c:v>3.4999999999999999E-9</c:v>
                </c:pt>
                <c:pt idx="841">
                  <c:v>3.6100000000000001E-9</c:v>
                </c:pt>
                <c:pt idx="842">
                  <c:v>3.7799999999999998E-9</c:v>
                </c:pt>
                <c:pt idx="843">
                  <c:v>3.05E-9</c:v>
                </c:pt>
                <c:pt idx="844">
                  <c:v>2.93E-9</c:v>
                </c:pt>
                <c:pt idx="845">
                  <c:v>3.05E-9</c:v>
                </c:pt>
                <c:pt idx="846">
                  <c:v>3.3299999999999999E-9</c:v>
                </c:pt>
                <c:pt idx="847">
                  <c:v>3.05E-9</c:v>
                </c:pt>
                <c:pt idx="848">
                  <c:v>2.3699999999999999E-9</c:v>
                </c:pt>
                <c:pt idx="849">
                  <c:v>3.6100000000000001E-9</c:v>
                </c:pt>
                <c:pt idx="850">
                  <c:v>3.84E-9</c:v>
                </c:pt>
                <c:pt idx="851">
                  <c:v>2.76E-9</c:v>
                </c:pt>
                <c:pt idx="852">
                  <c:v>2.4800000000000001E-9</c:v>
                </c:pt>
                <c:pt idx="853">
                  <c:v>2.93E-9</c:v>
                </c:pt>
                <c:pt idx="854">
                  <c:v>2.4800000000000001E-9</c:v>
                </c:pt>
                <c:pt idx="855">
                  <c:v>3.3299999999999999E-9</c:v>
                </c:pt>
                <c:pt idx="856">
                  <c:v>2.4300000000000001E-9</c:v>
                </c:pt>
                <c:pt idx="857">
                  <c:v>2.2600000000000001E-9</c:v>
                </c:pt>
                <c:pt idx="858">
                  <c:v>3.1599999999999998E-9</c:v>
                </c:pt>
                <c:pt idx="859">
                  <c:v>2.4800000000000001E-9</c:v>
                </c:pt>
                <c:pt idx="860">
                  <c:v>2.5399999999999999E-9</c:v>
                </c:pt>
                <c:pt idx="861">
                  <c:v>2.93E-9</c:v>
                </c:pt>
                <c:pt idx="862">
                  <c:v>2.88E-9</c:v>
                </c:pt>
                <c:pt idx="863">
                  <c:v>2.3100000000000001E-9</c:v>
                </c:pt>
                <c:pt idx="864">
                  <c:v>2.7099999999999999E-9</c:v>
                </c:pt>
                <c:pt idx="865">
                  <c:v>2.5399999999999999E-9</c:v>
                </c:pt>
                <c:pt idx="866">
                  <c:v>2.4300000000000001E-9</c:v>
                </c:pt>
                <c:pt idx="867">
                  <c:v>2.93E-9</c:v>
                </c:pt>
                <c:pt idx="868">
                  <c:v>2.8200000000000002E-9</c:v>
                </c:pt>
                <c:pt idx="869">
                  <c:v>3.1599999999999998E-9</c:v>
                </c:pt>
                <c:pt idx="870">
                  <c:v>2.6500000000000002E-9</c:v>
                </c:pt>
                <c:pt idx="871">
                  <c:v>3.3900000000000001E-9</c:v>
                </c:pt>
                <c:pt idx="872">
                  <c:v>2.76E-9</c:v>
                </c:pt>
                <c:pt idx="873">
                  <c:v>3.6699999999999999E-9</c:v>
                </c:pt>
                <c:pt idx="874">
                  <c:v>2.1400000000000001E-9</c:v>
                </c:pt>
                <c:pt idx="875">
                  <c:v>2.8200000000000002E-9</c:v>
                </c:pt>
                <c:pt idx="876">
                  <c:v>2.9899999999999998E-9</c:v>
                </c:pt>
                <c:pt idx="877">
                  <c:v>2.7099999999999999E-9</c:v>
                </c:pt>
                <c:pt idx="878">
                  <c:v>2.5399999999999999E-9</c:v>
                </c:pt>
                <c:pt idx="879">
                  <c:v>2.8200000000000002E-9</c:v>
                </c:pt>
                <c:pt idx="880">
                  <c:v>2.7099999999999999E-9</c:v>
                </c:pt>
                <c:pt idx="881">
                  <c:v>2.3699999999999999E-9</c:v>
                </c:pt>
                <c:pt idx="882">
                  <c:v>2.6000000000000001E-9</c:v>
                </c:pt>
                <c:pt idx="883">
                  <c:v>2.6500000000000002E-9</c:v>
                </c:pt>
                <c:pt idx="884">
                  <c:v>2.7099999999999999E-9</c:v>
                </c:pt>
                <c:pt idx="885">
                  <c:v>2.3699999999999999E-9</c:v>
                </c:pt>
                <c:pt idx="886">
                  <c:v>1.86E-9</c:v>
                </c:pt>
                <c:pt idx="887">
                  <c:v>3.1599999999999998E-9</c:v>
                </c:pt>
                <c:pt idx="888">
                  <c:v>2.3100000000000001E-9</c:v>
                </c:pt>
                <c:pt idx="889">
                  <c:v>2.3699999999999999E-9</c:v>
                </c:pt>
                <c:pt idx="890">
                  <c:v>3.3900000000000001E-9</c:v>
                </c:pt>
                <c:pt idx="891">
                  <c:v>2.9899999999999998E-9</c:v>
                </c:pt>
                <c:pt idx="892">
                  <c:v>2.6000000000000001E-9</c:v>
                </c:pt>
                <c:pt idx="893">
                  <c:v>2.4300000000000001E-9</c:v>
                </c:pt>
                <c:pt idx="894">
                  <c:v>2.6500000000000002E-9</c:v>
                </c:pt>
                <c:pt idx="895">
                  <c:v>2.4300000000000001E-9</c:v>
                </c:pt>
                <c:pt idx="896">
                  <c:v>2.3699999999999999E-9</c:v>
                </c:pt>
                <c:pt idx="897">
                  <c:v>1.92E-9</c:v>
                </c:pt>
                <c:pt idx="898">
                  <c:v>3.1E-9</c:v>
                </c:pt>
                <c:pt idx="899">
                  <c:v>2.2600000000000001E-9</c:v>
                </c:pt>
                <c:pt idx="900">
                  <c:v>2.2600000000000001E-9</c:v>
                </c:pt>
                <c:pt idx="901">
                  <c:v>2.4300000000000001E-9</c:v>
                </c:pt>
                <c:pt idx="902">
                  <c:v>2.4800000000000001E-9</c:v>
                </c:pt>
                <c:pt idx="903">
                  <c:v>2.2600000000000001E-9</c:v>
                </c:pt>
                <c:pt idx="904">
                  <c:v>2.3100000000000001E-9</c:v>
                </c:pt>
                <c:pt idx="905">
                  <c:v>2.1999999999999998E-9</c:v>
                </c:pt>
                <c:pt idx="906">
                  <c:v>2.76E-9</c:v>
                </c:pt>
                <c:pt idx="907">
                  <c:v>2.6500000000000002E-9</c:v>
                </c:pt>
                <c:pt idx="908">
                  <c:v>2.6000000000000001E-9</c:v>
                </c:pt>
                <c:pt idx="909">
                  <c:v>2.3100000000000001E-9</c:v>
                </c:pt>
                <c:pt idx="910">
                  <c:v>2.4800000000000001E-9</c:v>
                </c:pt>
                <c:pt idx="911">
                  <c:v>2.2600000000000001E-9</c:v>
                </c:pt>
                <c:pt idx="912">
                  <c:v>2.4800000000000001E-9</c:v>
                </c:pt>
                <c:pt idx="913">
                  <c:v>2.4300000000000001E-9</c:v>
                </c:pt>
                <c:pt idx="914">
                  <c:v>1.97E-9</c:v>
                </c:pt>
                <c:pt idx="915">
                  <c:v>1.75E-9</c:v>
                </c:pt>
                <c:pt idx="916">
                  <c:v>2.1999999999999998E-9</c:v>
                </c:pt>
                <c:pt idx="917">
                  <c:v>2.1400000000000001E-9</c:v>
                </c:pt>
                <c:pt idx="918">
                  <c:v>1.81E-9</c:v>
                </c:pt>
                <c:pt idx="919">
                  <c:v>2.6500000000000002E-9</c:v>
                </c:pt>
                <c:pt idx="920">
                  <c:v>1.92E-9</c:v>
                </c:pt>
                <c:pt idx="921">
                  <c:v>2.1999999999999998E-9</c:v>
                </c:pt>
                <c:pt idx="922">
                  <c:v>1.75E-9</c:v>
                </c:pt>
                <c:pt idx="923">
                  <c:v>1.92E-9</c:v>
                </c:pt>
                <c:pt idx="924">
                  <c:v>1.86E-9</c:v>
                </c:pt>
                <c:pt idx="925">
                  <c:v>1.5199999999999999E-9</c:v>
                </c:pt>
                <c:pt idx="926">
                  <c:v>2.4800000000000001E-9</c:v>
                </c:pt>
                <c:pt idx="927">
                  <c:v>1.97E-9</c:v>
                </c:pt>
                <c:pt idx="928">
                  <c:v>1.97E-9</c:v>
                </c:pt>
                <c:pt idx="929">
                  <c:v>1.86E-9</c:v>
                </c:pt>
                <c:pt idx="930">
                  <c:v>1.92E-9</c:v>
                </c:pt>
                <c:pt idx="931">
                  <c:v>1.97E-9</c:v>
                </c:pt>
                <c:pt idx="932">
                  <c:v>1.92E-9</c:v>
                </c:pt>
                <c:pt idx="933">
                  <c:v>2.5399999999999999E-9</c:v>
                </c:pt>
                <c:pt idx="934">
                  <c:v>1.86E-9</c:v>
                </c:pt>
                <c:pt idx="935">
                  <c:v>2.4300000000000001E-9</c:v>
                </c:pt>
                <c:pt idx="936">
                  <c:v>2.0299999999999998E-9</c:v>
                </c:pt>
                <c:pt idx="937">
                  <c:v>1.5799999999999999E-9</c:v>
                </c:pt>
                <c:pt idx="938">
                  <c:v>2.1999999999999998E-9</c:v>
                </c:pt>
                <c:pt idx="939">
                  <c:v>1.81E-9</c:v>
                </c:pt>
                <c:pt idx="940">
                  <c:v>1.92E-9</c:v>
                </c:pt>
                <c:pt idx="941">
                  <c:v>1.5799999999999999E-9</c:v>
                </c:pt>
                <c:pt idx="942">
                  <c:v>1.69E-9</c:v>
                </c:pt>
                <c:pt idx="943">
                  <c:v>2.5399999999999999E-9</c:v>
                </c:pt>
                <c:pt idx="944">
                  <c:v>1.5199999999999999E-9</c:v>
                </c:pt>
                <c:pt idx="945">
                  <c:v>1.5199999999999999E-9</c:v>
                </c:pt>
                <c:pt idx="946">
                  <c:v>1.6399999999999999E-9</c:v>
                </c:pt>
                <c:pt idx="947">
                  <c:v>1.3500000000000001E-9</c:v>
                </c:pt>
                <c:pt idx="948">
                  <c:v>2.09E-9</c:v>
                </c:pt>
                <c:pt idx="949">
                  <c:v>2.3699999999999999E-9</c:v>
                </c:pt>
                <c:pt idx="950">
                  <c:v>1.92E-9</c:v>
                </c:pt>
                <c:pt idx="951">
                  <c:v>1.5799999999999999E-9</c:v>
                </c:pt>
                <c:pt idx="952">
                  <c:v>2.0299999999999998E-9</c:v>
                </c:pt>
                <c:pt idx="953">
                  <c:v>1.75E-9</c:v>
                </c:pt>
                <c:pt idx="954">
                  <c:v>1.6399999999999999E-9</c:v>
                </c:pt>
                <c:pt idx="955">
                  <c:v>1.13E-9</c:v>
                </c:pt>
                <c:pt idx="956">
                  <c:v>2.4800000000000001E-9</c:v>
                </c:pt>
                <c:pt idx="957">
                  <c:v>1.4100000000000001E-9</c:v>
                </c:pt>
                <c:pt idx="958">
                  <c:v>1.92E-9</c:v>
                </c:pt>
                <c:pt idx="959">
                  <c:v>1.75E-9</c:v>
                </c:pt>
                <c:pt idx="960">
                  <c:v>1.92E-9</c:v>
                </c:pt>
                <c:pt idx="961">
                  <c:v>1.86E-9</c:v>
                </c:pt>
                <c:pt idx="962">
                  <c:v>1.75E-9</c:v>
                </c:pt>
                <c:pt idx="963">
                  <c:v>1.5199999999999999E-9</c:v>
                </c:pt>
                <c:pt idx="964">
                  <c:v>1.02E-9</c:v>
                </c:pt>
                <c:pt idx="965">
                  <c:v>2.09E-9</c:v>
                </c:pt>
                <c:pt idx="966">
                  <c:v>1.6399999999999999E-9</c:v>
                </c:pt>
                <c:pt idx="967">
                  <c:v>2.0299999999999998E-9</c:v>
                </c:pt>
                <c:pt idx="968">
                  <c:v>1.97E-9</c:v>
                </c:pt>
                <c:pt idx="969">
                  <c:v>2.09E-9</c:v>
                </c:pt>
                <c:pt idx="970">
                  <c:v>1.92E-9</c:v>
                </c:pt>
                <c:pt idx="971">
                  <c:v>1.13E-9</c:v>
                </c:pt>
                <c:pt idx="972">
                  <c:v>2.0299999999999998E-9</c:v>
                </c:pt>
                <c:pt idx="973">
                  <c:v>1.69E-9</c:v>
                </c:pt>
                <c:pt idx="974">
                  <c:v>1.6399999999999999E-9</c:v>
                </c:pt>
                <c:pt idx="975">
                  <c:v>2.0299999999999998E-9</c:v>
                </c:pt>
                <c:pt idx="976">
                  <c:v>1.4100000000000001E-9</c:v>
                </c:pt>
                <c:pt idx="977">
                  <c:v>1.5799999999999999E-9</c:v>
                </c:pt>
                <c:pt idx="978">
                  <c:v>1.92E-9</c:v>
                </c:pt>
                <c:pt idx="979">
                  <c:v>1.86E-9</c:v>
                </c:pt>
                <c:pt idx="980">
                  <c:v>1.3000000000000001E-9</c:v>
                </c:pt>
                <c:pt idx="981">
                  <c:v>1.2400000000000001E-9</c:v>
                </c:pt>
                <c:pt idx="982">
                  <c:v>1.6399999999999999E-9</c:v>
                </c:pt>
                <c:pt idx="983">
                  <c:v>1.4700000000000001E-9</c:v>
                </c:pt>
                <c:pt idx="984">
                  <c:v>1.3000000000000001E-9</c:v>
                </c:pt>
                <c:pt idx="985">
                  <c:v>1.5199999999999999E-9</c:v>
                </c:pt>
                <c:pt idx="986">
                  <c:v>1.75E-9</c:v>
                </c:pt>
                <c:pt idx="987">
                  <c:v>2.2600000000000001E-9</c:v>
                </c:pt>
                <c:pt idx="988">
                  <c:v>1.5199999999999999E-9</c:v>
                </c:pt>
                <c:pt idx="989">
                  <c:v>1.5799999999999999E-9</c:v>
                </c:pt>
                <c:pt idx="990">
                  <c:v>1.6399999999999999E-9</c:v>
                </c:pt>
                <c:pt idx="991">
                  <c:v>1.4100000000000001E-9</c:v>
                </c:pt>
                <c:pt idx="992">
                  <c:v>1.02E-9</c:v>
                </c:pt>
                <c:pt idx="993">
                  <c:v>1.13E-9</c:v>
                </c:pt>
                <c:pt idx="994">
                  <c:v>1.69E-9</c:v>
                </c:pt>
                <c:pt idx="995">
                  <c:v>1.4100000000000001E-9</c:v>
                </c:pt>
                <c:pt idx="996">
                  <c:v>1.4700000000000001E-9</c:v>
                </c:pt>
                <c:pt idx="997">
                  <c:v>1.02E-9</c:v>
                </c:pt>
                <c:pt idx="998">
                  <c:v>1.5199999999999999E-9</c:v>
                </c:pt>
                <c:pt idx="999">
                  <c:v>1.07E-9</c:v>
                </c:pt>
                <c:pt idx="1000">
                  <c:v>1.6399999999999999E-9</c:v>
                </c:pt>
                <c:pt idx="1001">
                  <c:v>2.1999999999999998E-9</c:v>
                </c:pt>
                <c:pt idx="1002">
                  <c:v>1.3500000000000001E-9</c:v>
                </c:pt>
                <c:pt idx="1003">
                  <c:v>1.5199999999999999E-9</c:v>
                </c:pt>
                <c:pt idx="1004">
                  <c:v>1.5199999999999999E-9</c:v>
                </c:pt>
                <c:pt idx="1005">
                  <c:v>1.5199999999999999E-9</c:v>
                </c:pt>
                <c:pt idx="1006">
                  <c:v>1.4100000000000001E-9</c:v>
                </c:pt>
                <c:pt idx="1007">
                  <c:v>1.3000000000000001E-9</c:v>
                </c:pt>
                <c:pt idx="1008">
                  <c:v>1.97E-9</c:v>
                </c:pt>
                <c:pt idx="1009">
                  <c:v>1.3500000000000001E-9</c:v>
                </c:pt>
                <c:pt idx="1010">
                  <c:v>1.6399999999999999E-9</c:v>
                </c:pt>
                <c:pt idx="1011">
                  <c:v>1.69E-9</c:v>
                </c:pt>
                <c:pt idx="1012">
                  <c:v>1.02E-9</c:v>
                </c:pt>
                <c:pt idx="1013">
                  <c:v>1.4100000000000001E-9</c:v>
                </c:pt>
                <c:pt idx="1014">
                  <c:v>1.4100000000000001E-9</c:v>
                </c:pt>
                <c:pt idx="1015">
                  <c:v>7.3400000000000005E-10</c:v>
                </c:pt>
                <c:pt idx="1016">
                  <c:v>1.1800000000000001E-9</c:v>
                </c:pt>
                <c:pt idx="1017">
                  <c:v>1.3500000000000001E-9</c:v>
                </c:pt>
                <c:pt idx="1018">
                  <c:v>1.07E-9</c:v>
                </c:pt>
                <c:pt idx="1019">
                  <c:v>1.4100000000000001E-9</c:v>
                </c:pt>
                <c:pt idx="1020">
                  <c:v>1.1800000000000001E-9</c:v>
                </c:pt>
                <c:pt idx="1021">
                  <c:v>1.86E-9</c:v>
                </c:pt>
                <c:pt idx="1022">
                  <c:v>1.6399999999999999E-9</c:v>
                </c:pt>
                <c:pt idx="1023">
                  <c:v>1.1800000000000001E-9</c:v>
                </c:pt>
                <c:pt idx="1024">
                  <c:v>1.13E-9</c:v>
                </c:pt>
                <c:pt idx="1025">
                  <c:v>1.1800000000000001E-9</c:v>
                </c:pt>
                <c:pt idx="1026">
                  <c:v>1.4100000000000001E-9</c:v>
                </c:pt>
                <c:pt idx="1027">
                  <c:v>1.07E-9</c:v>
                </c:pt>
                <c:pt idx="1028">
                  <c:v>1.5199999999999999E-9</c:v>
                </c:pt>
                <c:pt idx="1029">
                  <c:v>1.4700000000000001E-9</c:v>
                </c:pt>
                <c:pt idx="1030">
                  <c:v>1.4100000000000001E-9</c:v>
                </c:pt>
                <c:pt idx="1031">
                  <c:v>1.4700000000000001E-9</c:v>
                </c:pt>
                <c:pt idx="1032">
                  <c:v>1.5799999999999999E-9</c:v>
                </c:pt>
                <c:pt idx="1033">
                  <c:v>1.4100000000000001E-9</c:v>
                </c:pt>
                <c:pt idx="1034">
                  <c:v>1.3500000000000001E-9</c:v>
                </c:pt>
                <c:pt idx="1035">
                  <c:v>1.3500000000000001E-9</c:v>
                </c:pt>
                <c:pt idx="1036">
                  <c:v>1.4100000000000001E-9</c:v>
                </c:pt>
                <c:pt idx="1037">
                  <c:v>1.13E-9</c:v>
                </c:pt>
                <c:pt idx="1038">
                  <c:v>1.69E-9</c:v>
                </c:pt>
                <c:pt idx="1039">
                  <c:v>1.4700000000000001E-9</c:v>
                </c:pt>
                <c:pt idx="1040">
                  <c:v>1.4700000000000001E-9</c:v>
                </c:pt>
                <c:pt idx="1041">
                  <c:v>1.81E-9</c:v>
                </c:pt>
                <c:pt idx="1042">
                  <c:v>1.92E-9</c:v>
                </c:pt>
                <c:pt idx="1043">
                  <c:v>2.09E-9</c:v>
                </c:pt>
                <c:pt idx="1044">
                  <c:v>1.4700000000000001E-9</c:v>
                </c:pt>
                <c:pt idx="1045">
                  <c:v>1.6399999999999999E-9</c:v>
                </c:pt>
                <c:pt idx="1046">
                  <c:v>1.07E-9</c:v>
                </c:pt>
                <c:pt idx="1047">
                  <c:v>1.4700000000000001E-9</c:v>
                </c:pt>
                <c:pt idx="1048">
                  <c:v>1.3500000000000001E-9</c:v>
                </c:pt>
                <c:pt idx="1049">
                  <c:v>1.5199999999999999E-9</c:v>
                </c:pt>
                <c:pt idx="1050">
                  <c:v>9.590000000000001E-10</c:v>
                </c:pt>
                <c:pt idx="1051">
                  <c:v>1.13E-9</c:v>
                </c:pt>
                <c:pt idx="1052">
                  <c:v>1.3000000000000001E-9</c:v>
                </c:pt>
                <c:pt idx="1053">
                  <c:v>1.1800000000000001E-9</c:v>
                </c:pt>
                <c:pt idx="1054">
                  <c:v>9.590000000000001E-10</c:v>
                </c:pt>
                <c:pt idx="1055">
                  <c:v>9.0299999999999998E-10</c:v>
                </c:pt>
                <c:pt idx="1056">
                  <c:v>1.4700000000000001E-9</c:v>
                </c:pt>
                <c:pt idx="1057">
                  <c:v>8.4599999999999997E-10</c:v>
                </c:pt>
                <c:pt idx="1058">
                  <c:v>1.5199999999999999E-9</c:v>
                </c:pt>
                <c:pt idx="1059">
                  <c:v>1.97E-9</c:v>
                </c:pt>
                <c:pt idx="1060">
                  <c:v>1.3500000000000001E-9</c:v>
                </c:pt>
                <c:pt idx="1061">
                  <c:v>1.1800000000000001E-9</c:v>
                </c:pt>
                <c:pt idx="1062">
                  <c:v>1.07E-9</c:v>
                </c:pt>
                <c:pt idx="1063">
                  <c:v>1.2400000000000001E-9</c:v>
                </c:pt>
                <c:pt idx="1064">
                  <c:v>1.13E-9</c:v>
                </c:pt>
                <c:pt idx="1065">
                  <c:v>1.5199999999999999E-9</c:v>
                </c:pt>
                <c:pt idx="1066">
                  <c:v>9.0299999999999998E-10</c:v>
                </c:pt>
                <c:pt idx="1067">
                  <c:v>1.75E-9</c:v>
                </c:pt>
                <c:pt idx="1068">
                  <c:v>1.3500000000000001E-9</c:v>
                </c:pt>
                <c:pt idx="1069">
                  <c:v>1.5799999999999999E-9</c:v>
                </c:pt>
                <c:pt idx="1070">
                  <c:v>1.2400000000000001E-9</c:v>
                </c:pt>
                <c:pt idx="1071">
                  <c:v>1.3000000000000001E-9</c:v>
                </c:pt>
                <c:pt idx="1072">
                  <c:v>1.13E-9</c:v>
                </c:pt>
                <c:pt idx="1073">
                  <c:v>4.5099999999999999E-10</c:v>
                </c:pt>
                <c:pt idx="1074">
                  <c:v>1.07E-9</c:v>
                </c:pt>
                <c:pt idx="1075">
                  <c:v>8.4599999999999997E-10</c:v>
                </c:pt>
                <c:pt idx="1076">
                  <c:v>1.4100000000000001E-9</c:v>
                </c:pt>
                <c:pt idx="1077">
                  <c:v>1.13E-9</c:v>
                </c:pt>
                <c:pt idx="1078">
                  <c:v>1.13E-9</c:v>
                </c:pt>
                <c:pt idx="1079">
                  <c:v>1.2400000000000001E-9</c:v>
                </c:pt>
                <c:pt idx="1080">
                  <c:v>7.8999999999999996E-10</c:v>
                </c:pt>
                <c:pt idx="1081">
                  <c:v>7.8999999999999996E-10</c:v>
                </c:pt>
                <c:pt idx="1082">
                  <c:v>9.0299999999999998E-10</c:v>
                </c:pt>
                <c:pt idx="1083">
                  <c:v>1.02E-9</c:v>
                </c:pt>
                <c:pt idx="1084">
                  <c:v>1.1800000000000001E-9</c:v>
                </c:pt>
                <c:pt idx="1085">
                  <c:v>9.590000000000001E-10</c:v>
                </c:pt>
                <c:pt idx="1086">
                  <c:v>1.4100000000000001E-9</c:v>
                </c:pt>
                <c:pt idx="1087">
                  <c:v>9.0299999999999998E-10</c:v>
                </c:pt>
                <c:pt idx="1088">
                  <c:v>1.4100000000000001E-9</c:v>
                </c:pt>
                <c:pt idx="1089">
                  <c:v>7.3400000000000005E-10</c:v>
                </c:pt>
                <c:pt idx="1090">
                  <c:v>1.1800000000000001E-9</c:v>
                </c:pt>
                <c:pt idx="1091">
                  <c:v>1.07E-9</c:v>
                </c:pt>
                <c:pt idx="1092">
                  <c:v>8.4599999999999997E-10</c:v>
                </c:pt>
                <c:pt idx="1093">
                  <c:v>1.07E-9</c:v>
                </c:pt>
                <c:pt idx="1094">
                  <c:v>1.13E-9</c:v>
                </c:pt>
                <c:pt idx="1095">
                  <c:v>1.2400000000000001E-9</c:v>
                </c:pt>
                <c:pt idx="1096">
                  <c:v>1.4100000000000001E-9</c:v>
                </c:pt>
                <c:pt idx="1097">
                  <c:v>1.07E-9</c:v>
                </c:pt>
                <c:pt idx="1098">
                  <c:v>9.590000000000001E-10</c:v>
                </c:pt>
                <c:pt idx="1099">
                  <c:v>1.02E-9</c:v>
                </c:pt>
                <c:pt idx="1100">
                  <c:v>9.590000000000001E-10</c:v>
                </c:pt>
                <c:pt idx="1101">
                  <c:v>7.3400000000000005E-10</c:v>
                </c:pt>
                <c:pt idx="1102">
                  <c:v>1.4700000000000001E-9</c:v>
                </c:pt>
                <c:pt idx="1103">
                  <c:v>1.07E-9</c:v>
                </c:pt>
                <c:pt idx="1104">
                  <c:v>1.4700000000000001E-9</c:v>
                </c:pt>
                <c:pt idx="1105">
                  <c:v>1.07E-9</c:v>
                </c:pt>
                <c:pt idx="1106">
                  <c:v>1.1800000000000001E-9</c:v>
                </c:pt>
                <c:pt idx="1107">
                  <c:v>1.5199999999999999E-9</c:v>
                </c:pt>
                <c:pt idx="1108">
                  <c:v>5.08E-10</c:v>
                </c:pt>
                <c:pt idx="1109">
                  <c:v>1.2400000000000001E-9</c:v>
                </c:pt>
                <c:pt idx="1110">
                  <c:v>1.07E-9</c:v>
                </c:pt>
                <c:pt idx="1111">
                  <c:v>1.02E-9</c:v>
                </c:pt>
                <c:pt idx="1112">
                  <c:v>1.2400000000000001E-9</c:v>
                </c:pt>
                <c:pt idx="1113">
                  <c:v>1.3500000000000001E-9</c:v>
                </c:pt>
                <c:pt idx="1114">
                  <c:v>1.3500000000000001E-9</c:v>
                </c:pt>
                <c:pt idx="1115">
                  <c:v>1.4100000000000001E-9</c:v>
                </c:pt>
                <c:pt idx="1116">
                  <c:v>1.4700000000000001E-9</c:v>
                </c:pt>
                <c:pt idx="1117">
                  <c:v>9.590000000000001E-10</c:v>
                </c:pt>
                <c:pt idx="1118">
                  <c:v>7.8999999999999996E-10</c:v>
                </c:pt>
                <c:pt idx="1119">
                  <c:v>1.2400000000000001E-9</c:v>
                </c:pt>
                <c:pt idx="1120">
                  <c:v>9.590000000000001E-10</c:v>
                </c:pt>
                <c:pt idx="1121">
                  <c:v>9.590000000000001E-10</c:v>
                </c:pt>
                <c:pt idx="1122">
                  <c:v>7.3400000000000005E-10</c:v>
                </c:pt>
                <c:pt idx="1123">
                  <c:v>1.3500000000000001E-9</c:v>
                </c:pt>
                <c:pt idx="1124">
                  <c:v>1.1800000000000001E-9</c:v>
                </c:pt>
                <c:pt idx="1125">
                  <c:v>1.1800000000000001E-9</c:v>
                </c:pt>
                <c:pt idx="1126">
                  <c:v>6.2100000000000003E-10</c:v>
                </c:pt>
                <c:pt idx="1127">
                  <c:v>1.02E-9</c:v>
                </c:pt>
                <c:pt idx="1128">
                  <c:v>1.3000000000000001E-9</c:v>
                </c:pt>
                <c:pt idx="1129">
                  <c:v>8.4599999999999997E-10</c:v>
                </c:pt>
                <c:pt idx="1130">
                  <c:v>9.0299999999999998E-10</c:v>
                </c:pt>
                <c:pt idx="1131">
                  <c:v>1.02E-9</c:v>
                </c:pt>
                <c:pt idx="1132">
                  <c:v>1.13E-9</c:v>
                </c:pt>
                <c:pt idx="1133">
                  <c:v>7.8999999999999996E-10</c:v>
                </c:pt>
                <c:pt idx="1134">
                  <c:v>1.5199999999999999E-9</c:v>
                </c:pt>
                <c:pt idx="1135">
                  <c:v>1.1800000000000001E-9</c:v>
                </c:pt>
                <c:pt idx="1136">
                  <c:v>9.0299999999999998E-10</c:v>
                </c:pt>
                <c:pt idx="1137">
                  <c:v>8.4599999999999997E-10</c:v>
                </c:pt>
                <c:pt idx="1138">
                  <c:v>6.7700000000000004E-10</c:v>
                </c:pt>
                <c:pt idx="1139">
                  <c:v>9.0299999999999998E-10</c:v>
                </c:pt>
                <c:pt idx="1140">
                  <c:v>9.0299999999999998E-10</c:v>
                </c:pt>
                <c:pt idx="1141">
                  <c:v>1.4700000000000001E-9</c:v>
                </c:pt>
                <c:pt idx="1142">
                  <c:v>9.590000000000001E-10</c:v>
                </c:pt>
                <c:pt idx="1143">
                  <c:v>1.3000000000000001E-9</c:v>
                </c:pt>
                <c:pt idx="1144">
                  <c:v>9.0299999999999998E-10</c:v>
                </c:pt>
                <c:pt idx="1145">
                  <c:v>8.4599999999999997E-10</c:v>
                </c:pt>
                <c:pt idx="1146">
                  <c:v>7.3400000000000005E-10</c:v>
                </c:pt>
                <c:pt idx="1147">
                  <c:v>8.4599999999999997E-10</c:v>
                </c:pt>
                <c:pt idx="1148">
                  <c:v>9.0299999999999998E-10</c:v>
                </c:pt>
                <c:pt idx="1149">
                  <c:v>1.02E-9</c:v>
                </c:pt>
                <c:pt idx="1150">
                  <c:v>7.8999999999999996E-10</c:v>
                </c:pt>
                <c:pt idx="1151">
                  <c:v>1.02E-9</c:v>
                </c:pt>
                <c:pt idx="1152">
                  <c:v>9.0299999999999998E-10</c:v>
                </c:pt>
                <c:pt idx="1153">
                  <c:v>1.13E-9</c:v>
                </c:pt>
                <c:pt idx="1154">
                  <c:v>5.6400000000000002E-10</c:v>
                </c:pt>
                <c:pt idx="1155">
                  <c:v>1.2400000000000001E-9</c:v>
                </c:pt>
                <c:pt idx="1156">
                  <c:v>1.02E-9</c:v>
                </c:pt>
                <c:pt idx="1157">
                  <c:v>1.07E-9</c:v>
                </c:pt>
                <c:pt idx="1158">
                  <c:v>8.4599999999999997E-10</c:v>
                </c:pt>
                <c:pt idx="1159">
                  <c:v>1.02E-9</c:v>
                </c:pt>
                <c:pt idx="1160">
                  <c:v>8.4599999999999997E-10</c:v>
                </c:pt>
                <c:pt idx="1161">
                  <c:v>9.590000000000001E-10</c:v>
                </c:pt>
                <c:pt idx="1162">
                  <c:v>1.13E-9</c:v>
                </c:pt>
                <c:pt idx="1163">
                  <c:v>6.7700000000000004E-10</c:v>
                </c:pt>
                <c:pt idx="1164">
                  <c:v>8.4599999999999997E-10</c:v>
                </c:pt>
                <c:pt idx="1165">
                  <c:v>1.07E-9</c:v>
                </c:pt>
                <c:pt idx="1166">
                  <c:v>7.3400000000000005E-10</c:v>
                </c:pt>
                <c:pt idx="1167">
                  <c:v>7.3400000000000005E-10</c:v>
                </c:pt>
                <c:pt idx="1168">
                  <c:v>1.13E-9</c:v>
                </c:pt>
                <c:pt idx="1169">
                  <c:v>6.7700000000000004E-10</c:v>
                </c:pt>
                <c:pt idx="1170">
                  <c:v>1.07E-9</c:v>
                </c:pt>
                <c:pt idx="1171">
                  <c:v>1.3500000000000001E-9</c:v>
                </c:pt>
                <c:pt idx="1172">
                  <c:v>1.07E-9</c:v>
                </c:pt>
                <c:pt idx="1173">
                  <c:v>1.2400000000000001E-9</c:v>
                </c:pt>
                <c:pt idx="1174">
                  <c:v>8.4599999999999997E-10</c:v>
                </c:pt>
                <c:pt idx="1175">
                  <c:v>1.2400000000000001E-9</c:v>
                </c:pt>
                <c:pt idx="1176">
                  <c:v>9.590000000000001E-10</c:v>
                </c:pt>
                <c:pt idx="1177">
                  <c:v>1.07E-9</c:v>
                </c:pt>
                <c:pt idx="1178">
                  <c:v>1.02E-9</c:v>
                </c:pt>
                <c:pt idx="1179">
                  <c:v>6.2100000000000003E-10</c:v>
                </c:pt>
                <c:pt idx="1180">
                  <c:v>7.3400000000000005E-10</c:v>
                </c:pt>
                <c:pt idx="1181">
                  <c:v>1.02E-9</c:v>
                </c:pt>
                <c:pt idx="1182">
                  <c:v>7.3400000000000005E-10</c:v>
                </c:pt>
                <c:pt idx="1183">
                  <c:v>8.4599999999999997E-10</c:v>
                </c:pt>
                <c:pt idx="1184">
                  <c:v>1.2400000000000001E-9</c:v>
                </c:pt>
                <c:pt idx="1185">
                  <c:v>9.590000000000001E-10</c:v>
                </c:pt>
                <c:pt idx="1186">
                  <c:v>7.3400000000000005E-10</c:v>
                </c:pt>
                <c:pt idx="1187">
                  <c:v>1.02E-9</c:v>
                </c:pt>
                <c:pt idx="1188">
                  <c:v>9.590000000000001E-10</c:v>
                </c:pt>
                <c:pt idx="1189">
                  <c:v>1.13E-9</c:v>
                </c:pt>
                <c:pt idx="1190">
                  <c:v>1.02E-9</c:v>
                </c:pt>
                <c:pt idx="1191">
                  <c:v>5.08E-10</c:v>
                </c:pt>
                <c:pt idx="1192">
                  <c:v>1.07E-9</c:v>
                </c:pt>
                <c:pt idx="1193">
                  <c:v>6.7700000000000004E-10</c:v>
                </c:pt>
                <c:pt idx="1194">
                  <c:v>1.2400000000000001E-9</c:v>
                </c:pt>
                <c:pt idx="1195">
                  <c:v>9.0299999999999998E-10</c:v>
                </c:pt>
                <c:pt idx="1196">
                  <c:v>7.3400000000000005E-10</c:v>
                </c:pt>
                <c:pt idx="1197">
                  <c:v>1.2400000000000001E-9</c:v>
                </c:pt>
                <c:pt idx="1198">
                  <c:v>1.6399999999999999E-9</c:v>
                </c:pt>
                <c:pt idx="1199">
                  <c:v>1.4700000000000001E-9</c:v>
                </c:pt>
                <c:pt idx="1200">
                  <c:v>1.02E-9</c:v>
                </c:pt>
                <c:pt idx="1201">
                  <c:v>7.8999999999999996E-10</c:v>
                </c:pt>
                <c:pt idx="1202">
                  <c:v>1.07E-9</c:v>
                </c:pt>
                <c:pt idx="1203">
                  <c:v>1.07E-9</c:v>
                </c:pt>
                <c:pt idx="1204">
                  <c:v>1.02E-9</c:v>
                </c:pt>
                <c:pt idx="1205">
                  <c:v>1.13E-9</c:v>
                </c:pt>
                <c:pt idx="1206">
                  <c:v>7.3400000000000005E-10</c:v>
                </c:pt>
                <c:pt idx="1207">
                  <c:v>7.8999999999999996E-10</c:v>
                </c:pt>
                <c:pt idx="1208">
                  <c:v>9.0299999999999998E-10</c:v>
                </c:pt>
                <c:pt idx="1209">
                  <c:v>9.590000000000001E-10</c:v>
                </c:pt>
                <c:pt idx="1210">
                  <c:v>1.07E-9</c:v>
                </c:pt>
                <c:pt idx="1211">
                  <c:v>1.07E-9</c:v>
                </c:pt>
                <c:pt idx="1212">
                  <c:v>8.4599999999999997E-10</c:v>
                </c:pt>
                <c:pt idx="1213">
                  <c:v>9.590000000000001E-10</c:v>
                </c:pt>
                <c:pt idx="1214">
                  <c:v>1.3500000000000001E-9</c:v>
                </c:pt>
                <c:pt idx="1215">
                  <c:v>1.02E-9</c:v>
                </c:pt>
                <c:pt idx="1216">
                  <c:v>1.07E-9</c:v>
                </c:pt>
                <c:pt idx="1217">
                  <c:v>9.590000000000001E-10</c:v>
                </c:pt>
                <c:pt idx="1218">
                  <c:v>1.69E-9</c:v>
                </c:pt>
                <c:pt idx="1219">
                  <c:v>1.07E-9</c:v>
                </c:pt>
                <c:pt idx="1220">
                  <c:v>8.4599999999999997E-10</c:v>
                </c:pt>
                <c:pt idx="1221">
                  <c:v>5.08E-10</c:v>
                </c:pt>
                <c:pt idx="1222">
                  <c:v>9.0299999999999998E-10</c:v>
                </c:pt>
                <c:pt idx="1223">
                  <c:v>9.590000000000001E-10</c:v>
                </c:pt>
                <c:pt idx="1224">
                  <c:v>8.4599999999999997E-10</c:v>
                </c:pt>
                <c:pt idx="1225">
                  <c:v>1.02E-9</c:v>
                </c:pt>
                <c:pt idx="1226">
                  <c:v>9.0299999999999998E-10</c:v>
                </c:pt>
                <c:pt idx="1227">
                  <c:v>9.590000000000001E-10</c:v>
                </c:pt>
                <c:pt idx="1228">
                  <c:v>4.5099999999999999E-10</c:v>
                </c:pt>
                <c:pt idx="1229">
                  <c:v>1.07E-9</c:v>
                </c:pt>
                <c:pt idx="1230">
                  <c:v>1.02E-9</c:v>
                </c:pt>
                <c:pt idx="1231">
                  <c:v>6.7700000000000004E-10</c:v>
                </c:pt>
                <c:pt idx="1232">
                  <c:v>9.0299999999999998E-10</c:v>
                </c:pt>
                <c:pt idx="1233">
                  <c:v>1.07E-9</c:v>
                </c:pt>
                <c:pt idx="1234">
                  <c:v>8.4599999999999997E-10</c:v>
                </c:pt>
                <c:pt idx="1235">
                  <c:v>1.3000000000000001E-9</c:v>
                </c:pt>
                <c:pt idx="1236">
                  <c:v>1.4700000000000001E-9</c:v>
                </c:pt>
                <c:pt idx="1237">
                  <c:v>1.07E-9</c:v>
                </c:pt>
                <c:pt idx="1238">
                  <c:v>9.590000000000001E-10</c:v>
                </c:pt>
                <c:pt idx="1239">
                  <c:v>9.590000000000001E-10</c:v>
                </c:pt>
                <c:pt idx="1240">
                  <c:v>1.1800000000000001E-9</c:v>
                </c:pt>
                <c:pt idx="1241">
                  <c:v>8.4599999999999997E-10</c:v>
                </c:pt>
                <c:pt idx="1242">
                  <c:v>9.0299999999999998E-10</c:v>
                </c:pt>
                <c:pt idx="1243">
                  <c:v>6.7700000000000004E-10</c:v>
                </c:pt>
                <c:pt idx="1244">
                  <c:v>1.07E-9</c:v>
                </c:pt>
                <c:pt idx="1245">
                  <c:v>9.0299999999999998E-10</c:v>
                </c:pt>
                <c:pt idx="1246">
                  <c:v>9.0299999999999998E-10</c:v>
                </c:pt>
                <c:pt idx="1247">
                  <c:v>7.8999999999999996E-10</c:v>
                </c:pt>
                <c:pt idx="1248">
                  <c:v>7.8999999999999996E-10</c:v>
                </c:pt>
                <c:pt idx="1249">
                  <c:v>5.08E-10</c:v>
                </c:pt>
                <c:pt idx="1250">
                  <c:v>7.8999999999999996E-10</c:v>
                </c:pt>
                <c:pt idx="1251">
                  <c:v>9.0299999999999998E-10</c:v>
                </c:pt>
                <c:pt idx="1252">
                  <c:v>1.4700000000000001E-9</c:v>
                </c:pt>
                <c:pt idx="1253">
                  <c:v>7.8999999999999996E-10</c:v>
                </c:pt>
                <c:pt idx="1254">
                  <c:v>1.3000000000000001E-9</c:v>
                </c:pt>
                <c:pt idx="1255">
                  <c:v>1.1800000000000001E-9</c:v>
                </c:pt>
                <c:pt idx="1256">
                  <c:v>1.4700000000000001E-9</c:v>
                </c:pt>
                <c:pt idx="1257">
                  <c:v>9.0299999999999998E-10</c:v>
                </c:pt>
                <c:pt idx="1258">
                  <c:v>7.3400000000000005E-10</c:v>
                </c:pt>
                <c:pt idx="1259">
                  <c:v>7.8999999999999996E-10</c:v>
                </c:pt>
                <c:pt idx="1260">
                  <c:v>5.6400000000000002E-10</c:v>
                </c:pt>
                <c:pt idx="1261">
                  <c:v>8.4599999999999997E-10</c:v>
                </c:pt>
                <c:pt idx="1262">
                  <c:v>5.6400000000000002E-10</c:v>
                </c:pt>
                <c:pt idx="1263">
                  <c:v>6.7700000000000004E-10</c:v>
                </c:pt>
                <c:pt idx="1264">
                  <c:v>5.08E-10</c:v>
                </c:pt>
                <c:pt idx="1265">
                  <c:v>5.6400000000000002E-10</c:v>
                </c:pt>
                <c:pt idx="1266">
                  <c:v>7.8999999999999996E-10</c:v>
                </c:pt>
                <c:pt idx="1267">
                  <c:v>9.590000000000001E-10</c:v>
                </c:pt>
                <c:pt idx="1268">
                  <c:v>7.3400000000000005E-10</c:v>
                </c:pt>
                <c:pt idx="1269">
                  <c:v>1.07E-9</c:v>
                </c:pt>
                <c:pt idx="1270">
                  <c:v>8.4599999999999997E-10</c:v>
                </c:pt>
                <c:pt idx="1271">
                  <c:v>7.3400000000000005E-10</c:v>
                </c:pt>
                <c:pt idx="1272">
                  <c:v>1.02E-9</c:v>
                </c:pt>
                <c:pt idx="1273">
                  <c:v>8.4599999999999997E-10</c:v>
                </c:pt>
                <c:pt idx="1274">
                  <c:v>1.3000000000000001E-9</c:v>
                </c:pt>
                <c:pt idx="1275">
                  <c:v>7.8999999999999996E-10</c:v>
                </c:pt>
                <c:pt idx="1276">
                  <c:v>1.02E-9</c:v>
                </c:pt>
                <c:pt idx="1277">
                  <c:v>8.4599999999999997E-10</c:v>
                </c:pt>
                <c:pt idx="1278">
                  <c:v>1.1800000000000001E-9</c:v>
                </c:pt>
                <c:pt idx="1279">
                  <c:v>8.4599999999999997E-10</c:v>
                </c:pt>
                <c:pt idx="1280">
                  <c:v>1.4100000000000001E-9</c:v>
                </c:pt>
                <c:pt idx="1281">
                  <c:v>7.8999999999999996E-10</c:v>
                </c:pt>
                <c:pt idx="1282">
                  <c:v>7.8999999999999996E-10</c:v>
                </c:pt>
                <c:pt idx="1283">
                  <c:v>5.08E-10</c:v>
                </c:pt>
                <c:pt idx="1284">
                  <c:v>9.0299999999999998E-10</c:v>
                </c:pt>
                <c:pt idx="1285">
                  <c:v>1.2400000000000001E-9</c:v>
                </c:pt>
                <c:pt idx="1286">
                  <c:v>1.1800000000000001E-9</c:v>
                </c:pt>
                <c:pt idx="1287">
                  <c:v>9.0299999999999998E-10</c:v>
                </c:pt>
                <c:pt idx="1288">
                  <c:v>7.8999999999999996E-10</c:v>
                </c:pt>
                <c:pt idx="1289">
                  <c:v>6.7700000000000004E-10</c:v>
                </c:pt>
                <c:pt idx="1290">
                  <c:v>5.08E-10</c:v>
                </c:pt>
                <c:pt idx="1291">
                  <c:v>1.3000000000000001E-9</c:v>
                </c:pt>
                <c:pt idx="1292">
                  <c:v>9.590000000000001E-10</c:v>
                </c:pt>
                <c:pt idx="1293">
                  <c:v>1.07E-9</c:v>
                </c:pt>
                <c:pt idx="1294">
                  <c:v>1.2400000000000001E-9</c:v>
                </c:pt>
                <c:pt idx="1295">
                  <c:v>1.02E-9</c:v>
                </c:pt>
                <c:pt idx="1296">
                  <c:v>1.3500000000000001E-9</c:v>
                </c:pt>
                <c:pt idx="1297">
                  <c:v>5.6400000000000002E-10</c:v>
                </c:pt>
                <c:pt idx="1298">
                  <c:v>5.6400000000000002E-10</c:v>
                </c:pt>
                <c:pt idx="1299">
                  <c:v>1.3500000000000001E-9</c:v>
                </c:pt>
                <c:pt idx="1300">
                  <c:v>9.590000000000001E-10</c:v>
                </c:pt>
                <c:pt idx="1301">
                  <c:v>9.0299999999999998E-10</c:v>
                </c:pt>
                <c:pt idx="1302">
                  <c:v>8.4599999999999997E-10</c:v>
                </c:pt>
                <c:pt idx="1303">
                  <c:v>7.3400000000000005E-10</c:v>
                </c:pt>
                <c:pt idx="1304">
                  <c:v>1.3000000000000001E-9</c:v>
                </c:pt>
                <c:pt idx="1305">
                  <c:v>1.02E-9</c:v>
                </c:pt>
                <c:pt idx="1306">
                  <c:v>8.4599999999999997E-10</c:v>
                </c:pt>
                <c:pt idx="1307">
                  <c:v>1.07E-9</c:v>
                </c:pt>
                <c:pt idx="1308">
                  <c:v>7.3400000000000005E-10</c:v>
                </c:pt>
                <c:pt idx="1309">
                  <c:v>8.4599999999999997E-10</c:v>
                </c:pt>
                <c:pt idx="1310">
                  <c:v>7.3400000000000005E-10</c:v>
                </c:pt>
                <c:pt idx="1311">
                  <c:v>9.590000000000001E-10</c:v>
                </c:pt>
                <c:pt idx="1312">
                  <c:v>1.07E-9</c:v>
                </c:pt>
                <c:pt idx="1313">
                  <c:v>1.3000000000000001E-9</c:v>
                </c:pt>
                <c:pt idx="1314">
                  <c:v>6.2100000000000003E-10</c:v>
                </c:pt>
                <c:pt idx="1315">
                  <c:v>1.3000000000000001E-9</c:v>
                </c:pt>
                <c:pt idx="1316">
                  <c:v>7.3400000000000005E-10</c:v>
                </c:pt>
                <c:pt idx="1317">
                  <c:v>3.9499999999999998E-10</c:v>
                </c:pt>
                <c:pt idx="1318">
                  <c:v>6.7700000000000004E-10</c:v>
                </c:pt>
                <c:pt idx="1319">
                  <c:v>9.590000000000001E-10</c:v>
                </c:pt>
                <c:pt idx="1320">
                  <c:v>7.3400000000000005E-10</c:v>
                </c:pt>
                <c:pt idx="1321">
                  <c:v>1.3000000000000001E-9</c:v>
                </c:pt>
                <c:pt idx="1322">
                  <c:v>1.02E-9</c:v>
                </c:pt>
                <c:pt idx="1323">
                  <c:v>7.8999999999999996E-10</c:v>
                </c:pt>
                <c:pt idx="1324">
                  <c:v>1.07E-9</c:v>
                </c:pt>
                <c:pt idx="1325">
                  <c:v>6.7700000000000004E-10</c:v>
                </c:pt>
                <c:pt idx="1326">
                  <c:v>7.3400000000000005E-10</c:v>
                </c:pt>
                <c:pt idx="1327">
                  <c:v>6.7700000000000004E-10</c:v>
                </c:pt>
                <c:pt idx="1328">
                  <c:v>1.02E-9</c:v>
                </c:pt>
                <c:pt idx="1329">
                  <c:v>9.590000000000001E-10</c:v>
                </c:pt>
                <c:pt idx="1330">
                  <c:v>1.02E-9</c:v>
                </c:pt>
                <c:pt idx="1331">
                  <c:v>7.3400000000000005E-10</c:v>
                </c:pt>
                <c:pt idx="1332">
                  <c:v>1.02E-9</c:v>
                </c:pt>
                <c:pt idx="1333">
                  <c:v>6.7700000000000004E-10</c:v>
                </c:pt>
                <c:pt idx="1334">
                  <c:v>6.7700000000000004E-10</c:v>
                </c:pt>
                <c:pt idx="1335">
                  <c:v>1.13E-9</c:v>
                </c:pt>
                <c:pt idx="1336">
                  <c:v>8.4599999999999997E-10</c:v>
                </c:pt>
                <c:pt idx="1337">
                  <c:v>7.8999999999999996E-10</c:v>
                </c:pt>
                <c:pt idx="1338">
                  <c:v>1.1800000000000001E-9</c:v>
                </c:pt>
                <c:pt idx="1339">
                  <c:v>6.7700000000000004E-10</c:v>
                </c:pt>
                <c:pt idx="1340">
                  <c:v>6.7700000000000004E-10</c:v>
                </c:pt>
                <c:pt idx="1341">
                  <c:v>1.13E-9</c:v>
                </c:pt>
                <c:pt idx="1342">
                  <c:v>1.02E-9</c:v>
                </c:pt>
                <c:pt idx="1343">
                  <c:v>9.0299999999999998E-10</c:v>
                </c:pt>
                <c:pt idx="1344">
                  <c:v>1.13E-9</c:v>
                </c:pt>
                <c:pt idx="1345">
                  <c:v>7.3400000000000005E-10</c:v>
                </c:pt>
                <c:pt idx="1346">
                  <c:v>9.0299999999999998E-10</c:v>
                </c:pt>
                <c:pt idx="1347">
                  <c:v>7.8999999999999996E-10</c:v>
                </c:pt>
                <c:pt idx="1348">
                  <c:v>1.13E-9</c:v>
                </c:pt>
                <c:pt idx="1349">
                  <c:v>7.3299999999999995E-10</c:v>
                </c:pt>
                <c:pt idx="1350">
                  <c:v>6.7700000000000004E-10</c:v>
                </c:pt>
                <c:pt idx="1351">
                  <c:v>1.13E-9</c:v>
                </c:pt>
                <c:pt idx="1352">
                  <c:v>9.590000000000001E-10</c:v>
                </c:pt>
                <c:pt idx="1353">
                  <c:v>1.1800000000000001E-9</c:v>
                </c:pt>
                <c:pt idx="1354">
                  <c:v>7.8999999999999996E-10</c:v>
                </c:pt>
                <c:pt idx="1355">
                  <c:v>8.4599999999999997E-10</c:v>
                </c:pt>
                <c:pt idx="1356">
                  <c:v>8.4599999999999997E-10</c:v>
                </c:pt>
                <c:pt idx="1357">
                  <c:v>7.8999999999999996E-10</c:v>
                </c:pt>
                <c:pt idx="1358">
                  <c:v>1.13E-9</c:v>
                </c:pt>
                <c:pt idx="1359">
                  <c:v>6.7700000000000004E-10</c:v>
                </c:pt>
                <c:pt idx="1360">
                  <c:v>7.8999999999999996E-10</c:v>
                </c:pt>
                <c:pt idx="1361">
                  <c:v>1.07E-9</c:v>
                </c:pt>
                <c:pt idx="1362">
                  <c:v>9.590000000000001E-10</c:v>
                </c:pt>
                <c:pt idx="1363">
                  <c:v>7.8999999999999996E-10</c:v>
                </c:pt>
                <c:pt idx="1364">
                  <c:v>1.02E-9</c:v>
                </c:pt>
                <c:pt idx="1365">
                  <c:v>4.5099999999999999E-10</c:v>
                </c:pt>
                <c:pt idx="1366">
                  <c:v>1.13E-9</c:v>
                </c:pt>
                <c:pt idx="1367">
                  <c:v>1.13E-9</c:v>
                </c:pt>
                <c:pt idx="1368">
                  <c:v>6.7700000000000004E-10</c:v>
                </c:pt>
                <c:pt idx="1369">
                  <c:v>7.8999999999999996E-10</c:v>
                </c:pt>
                <c:pt idx="1370">
                  <c:v>9.0299999999999998E-10</c:v>
                </c:pt>
                <c:pt idx="1371">
                  <c:v>8.4599999999999997E-10</c:v>
                </c:pt>
                <c:pt idx="1372">
                  <c:v>9.590000000000001E-10</c:v>
                </c:pt>
                <c:pt idx="1373">
                  <c:v>6.7700000000000004E-10</c:v>
                </c:pt>
                <c:pt idx="1374">
                  <c:v>9.590000000000001E-10</c:v>
                </c:pt>
                <c:pt idx="1375">
                  <c:v>7.3400000000000005E-10</c:v>
                </c:pt>
                <c:pt idx="1376">
                  <c:v>1.13E-9</c:v>
                </c:pt>
                <c:pt idx="1377">
                  <c:v>8.4599999999999997E-10</c:v>
                </c:pt>
                <c:pt idx="1378">
                  <c:v>1.13E-9</c:v>
                </c:pt>
                <c:pt idx="1379">
                  <c:v>8.4599999999999997E-10</c:v>
                </c:pt>
                <c:pt idx="1380">
                  <c:v>8.4599999999999997E-10</c:v>
                </c:pt>
                <c:pt idx="1381">
                  <c:v>1.2400000000000001E-9</c:v>
                </c:pt>
                <c:pt idx="1382">
                  <c:v>7.8999999999999996E-10</c:v>
                </c:pt>
                <c:pt idx="1383">
                  <c:v>1.02E-9</c:v>
                </c:pt>
                <c:pt idx="1384">
                  <c:v>7.3400000000000005E-10</c:v>
                </c:pt>
                <c:pt idx="1385">
                  <c:v>1.4100000000000001E-9</c:v>
                </c:pt>
                <c:pt idx="1386">
                  <c:v>5.08E-10</c:v>
                </c:pt>
                <c:pt idx="1387">
                  <c:v>7.8999999999999996E-10</c:v>
                </c:pt>
                <c:pt idx="1388">
                  <c:v>9.590000000000001E-10</c:v>
                </c:pt>
                <c:pt idx="1389">
                  <c:v>9.590000000000001E-10</c:v>
                </c:pt>
                <c:pt idx="1390">
                  <c:v>8.4599999999999997E-10</c:v>
                </c:pt>
                <c:pt idx="1391">
                  <c:v>1.2400000000000001E-9</c:v>
                </c:pt>
                <c:pt idx="1392">
                  <c:v>6.7700000000000004E-10</c:v>
                </c:pt>
                <c:pt idx="1393">
                  <c:v>9.590000000000001E-10</c:v>
                </c:pt>
                <c:pt idx="1394">
                  <c:v>6.2100000000000003E-10</c:v>
                </c:pt>
                <c:pt idx="1395">
                  <c:v>1.4700000000000001E-9</c:v>
                </c:pt>
                <c:pt idx="1396">
                  <c:v>6.7700000000000004E-10</c:v>
                </c:pt>
                <c:pt idx="1397">
                  <c:v>1.02E-9</c:v>
                </c:pt>
                <c:pt idx="1398">
                  <c:v>5.08E-10</c:v>
                </c:pt>
                <c:pt idx="1399">
                  <c:v>6.2100000000000003E-10</c:v>
                </c:pt>
                <c:pt idx="1400">
                  <c:v>1.02E-9</c:v>
                </c:pt>
                <c:pt idx="1401">
                  <c:v>8.4599999999999997E-10</c:v>
                </c:pt>
                <c:pt idx="1402">
                  <c:v>1.07E-9</c:v>
                </c:pt>
                <c:pt idx="1403">
                  <c:v>7.3400000000000005E-10</c:v>
                </c:pt>
                <c:pt idx="1404">
                  <c:v>1.19E-9</c:v>
                </c:pt>
                <c:pt idx="1405">
                  <c:v>7.3400000000000005E-10</c:v>
                </c:pt>
                <c:pt idx="1406">
                  <c:v>9.590000000000001E-10</c:v>
                </c:pt>
                <c:pt idx="1407">
                  <c:v>4.5099999999999999E-10</c:v>
                </c:pt>
                <c:pt idx="1408">
                  <c:v>9.0299999999999998E-10</c:v>
                </c:pt>
                <c:pt idx="1409">
                  <c:v>5.6400000000000002E-10</c:v>
                </c:pt>
                <c:pt idx="1410">
                  <c:v>9.590000000000001E-10</c:v>
                </c:pt>
                <c:pt idx="1411">
                  <c:v>7.3400000000000005E-10</c:v>
                </c:pt>
                <c:pt idx="1412">
                  <c:v>6.7700000000000004E-10</c:v>
                </c:pt>
                <c:pt idx="1413">
                  <c:v>5.6400000000000002E-10</c:v>
                </c:pt>
                <c:pt idx="1414">
                  <c:v>1.13E-9</c:v>
                </c:pt>
                <c:pt idx="1415">
                  <c:v>1.3000000000000001E-9</c:v>
                </c:pt>
                <c:pt idx="1416">
                  <c:v>9.0299999999999998E-10</c:v>
                </c:pt>
                <c:pt idx="1417">
                  <c:v>5.6400000000000002E-10</c:v>
                </c:pt>
                <c:pt idx="1418">
                  <c:v>6.2100000000000003E-10</c:v>
                </c:pt>
                <c:pt idx="1419">
                  <c:v>6.2100000000000003E-10</c:v>
                </c:pt>
                <c:pt idx="1420">
                  <c:v>5.6400000000000002E-10</c:v>
                </c:pt>
                <c:pt idx="1421">
                  <c:v>8.4599999999999997E-10</c:v>
                </c:pt>
                <c:pt idx="1422">
                  <c:v>5.6400000000000002E-10</c:v>
                </c:pt>
                <c:pt idx="1423">
                  <c:v>9.0299999999999998E-10</c:v>
                </c:pt>
                <c:pt idx="1424">
                  <c:v>1.07E-9</c:v>
                </c:pt>
                <c:pt idx="1425">
                  <c:v>1.07E-9</c:v>
                </c:pt>
                <c:pt idx="1426">
                  <c:v>1.02E-9</c:v>
                </c:pt>
                <c:pt idx="1427">
                  <c:v>7.3400000000000005E-10</c:v>
                </c:pt>
                <c:pt idx="1428">
                  <c:v>7.3400000000000005E-10</c:v>
                </c:pt>
                <c:pt idx="1429">
                  <c:v>8.4599999999999997E-10</c:v>
                </c:pt>
                <c:pt idx="1430">
                  <c:v>1.07E-9</c:v>
                </c:pt>
                <c:pt idx="1431">
                  <c:v>5.6400000000000002E-10</c:v>
                </c:pt>
                <c:pt idx="1432">
                  <c:v>1.02E-9</c:v>
                </c:pt>
                <c:pt idx="1433">
                  <c:v>8.4599999999999997E-10</c:v>
                </c:pt>
                <c:pt idx="1434">
                  <c:v>9.0299999999999998E-10</c:v>
                </c:pt>
                <c:pt idx="1435">
                  <c:v>1.13E-9</c:v>
                </c:pt>
                <c:pt idx="1436">
                  <c:v>7.8999999999999996E-10</c:v>
                </c:pt>
                <c:pt idx="1437">
                  <c:v>5.08E-10</c:v>
                </c:pt>
                <c:pt idx="1438">
                  <c:v>8.4599999999999997E-10</c:v>
                </c:pt>
                <c:pt idx="1439">
                  <c:v>9.590000000000001E-10</c:v>
                </c:pt>
                <c:pt idx="1440">
                  <c:v>9.590000000000001E-10</c:v>
                </c:pt>
                <c:pt idx="1441">
                  <c:v>7.8999999999999996E-10</c:v>
                </c:pt>
                <c:pt idx="1442">
                  <c:v>9.0299999999999998E-10</c:v>
                </c:pt>
                <c:pt idx="1443">
                  <c:v>1.13E-9</c:v>
                </c:pt>
                <c:pt idx="1444">
                  <c:v>9.0299999999999998E-10</c:v>
                </c:pt>
                <c:pt idx="1445">
                  <c:v>1.02E-9</c:v>
                </c:pt>
                <c:pt idx="1446">
                  <c:v>9.0299999999999998E-10</c:v>
                </c:pt>
                <c:pt idx="1447">
                  <c:v>7.3400000000000005E-10</c:v>
                </c:pt>
                <c:pt idx="1448">
                  <c:v>1.1800000000000001E-9</c:v>
                </c:pt>
                <c:pt idx="1449">
                  <c:v>1.02E-9</c:v>
                </c:pt>
                <c:pt idx="1450">
                  <c:v>3.9499999999999998E-10</c:v>
                </c:pt>
                <c:pt idx="1451">
                  <c:v>7.3400000000000005E-10</c:v>
                </c:pt>
                <c:pt idx="1452">
                  <c:v>1.3500000000000001E-9</c:v>
                </c:pt>
                <c:pt idx="1453">
                  <c:v>7.3400000000000005E-10</c:v>
                </c:pt>
                <c:pt idx="1454">
                  <c:v>8.4599999999999997E-10</c:v>
                </c:pt>
                <c:pt idx="1455">
                  <c:v>9.590000000000001E-10</c:v>
                </c:pt>
                <c:pt idx="1456">
                  <c:v>1.2400000000000001E-9</c:v>
                </c:pt>
                <c:pt idx="1457">
                  <c:v>6.2100000000000003E-10</c:v>
                </c:pt>
                <c:pt idx="1458">
                  <c:v>7.3400000000000005E-10</c:v>
                </c:pt>
                <c:pt idx="1459">
                  <c:v>1.02E-9</c:v>
                </c:pt>
                <c:pt idx="1460">
                  <c:v>1.1800000000000001E-9</c:v>
                </c:pt>
                <c:pt idx="1461">
                  <c:v>7.3400000000000005E-10</c:v>
                </c:pt>
                <c:pt idx="1462">
                  <c:v>1.02E-9</c:v>
                </c:pt>
                <c:pt idx="1463">
                  <c:v>9.590000000000001E-10</c:v>
                </c:pt>
                <c:pt idx="1464">
                  <c:v>6.7700000000000004E-10</c:v>
                </c:pt>
                <c:pt idx="1465">
                  <c:v>6.2100000000000003E-10</c:v>
                </c:pt>
                <c:pt idx="1466">
                  <c:v>1.13E-9</c:v>
                </c:pt>
                <c:pt idx="1467">
                  <c:v>1.02E-9</c:v>
                </c:pt>
                <c:pt idx="1468">
                  <c:v>6.2100000000000003E-10</c:v>
                </c:pt>
                <c:pt idx="1469">
                  <c:v>6.7700000000000004E-10</c:v>
                </c:pt>
                <c:pt idx="1470">
                  <c:v>7.8999999999999996E-10</c:v>
                </c:pt>
                <c:pt idx="1471">
                  <c:v>9.590000000000001E-10</c:v>
                </c:pt>
                <c:pt idx="1472">
                  <c:v>6.7700000000000004E-10</c:v>
                </c:pt>
                <c:pt idx="1473">
                  <c:v>1.07E-9</c:v>
                </c:pt>
                <c:pt idx="1474">
                  <c:v>8.4599999999999997E-10</c:v>
                </c:pt>
                <c:pt idx="1475">
                  <c:v>1.07E-9</c:v>
                </c:pt>
                <c:pt idx="1476">
                  <c:v>6.7700000000000004E-10</c:v>
                </c:pt>
                <c:pt idx="1477">
                  <c:v>9.590000000000001E-10</c:v>
                </c:pt>
                <c:pt idx="1478">
                  <c:v>9.0299999999999998E-10</c:v>
                </c:pt>
                <c:pt idx="1479">
                  <c:v>9.590000000000001E-10</c:v>
                </c:pt>
                <c:pt idx="1480">
                  <c:v>1.07E-9</c:v>
                </c:pt>
                <c:pt idx="1481">
                  <c:v>6.7700000000000004E-10</c:v>
                </c:pt>
                <c:pt idx="1482">
                  <c:v>8.4599999999999997E-10</c:v>
                </c:pt>
                <c:pt idx="1483">
                  <c:v>6.7700000000000004E-10</c:v>
                </c:pt>
                <c:pt idx="1484">
                  <c:v>9.590000000000001E-10</c:v>
                </c:pt>
                <c:pt idx="1485">
                  <c:v>1.07E-9</c:v>
                </c:pt>
                <c:pt idx="1486">
                  <c:v>7.8999999999999996E-10</c:v>
                </c:pt>
                <c:pt idx="1487">
                  <c:v>1.02E-9</c:v>
                </c:pt>
                <c:pt idx="1488">
                  <c:v>6.2100000000000003E-10</c:v>
                </c:pt>
                <c:pt idx="1489">
                  <c:v>7.8999999999999996E-10</c:v>
                </c:pt>
                <c:pt idx="1490">
                  <c:v>1.02E-9</c:v>
                </c:pt>
                <c:pt idx="1491">
                  <c:v>1.02E-9</c:v>
                </c:pt>
                <c:pt idx="1492">
                  <c:v>1.2400000000000001E-9</c:v>
                </c:pt>
                <c:pt idx="1493">
                  <c:v>6.2100000000000003E-10</c:v>
                </c:pt>
                <c:pt idx="1494">
                  <c:v>9.590000000000001E-10</c:v>
                </c:pt>
                <c:pt idx="1495">
                  <c:v>5.6400000000000002E-10</c:v>
                </c:pt>
                <c:pt idx="1496">
                  <c:v>9.590000000000001E-10</c:v>
                </c:pt>
                <c:pt idx="1497">
                  <c:v>7.3400000000000005E-10</c:v>
                </c:pt>
                <c:pt idx="1498">
                  <c:v>1.2400000000000001E-9</c:v>
                </c:pt>
                <c:pt idx="1499">
                  <c:v>1.07E-9</c:v>
                </c:pt>
                <c:pt idx="1500">
                  <c:v>6.2100000000000003E-10</c:v>
                </c:pt>
                <c:pt idx="1501">
                  <c:v>7.8999999999999996E-10</c:v>
                </c:pt>
                <c:pt idx="1502">
                  <c:v>7.8999999999999996E-10</c:v>
                </c:pt>
                <c:pt idx="1503">
                  <c:v>7.3400000000000005E-10</c:v>
                </c:pt>
                <c:pt idx="1504">
                  <c:v>6.2100000000000003E-10</c:v>
                </c:pt>
                <c:pt idx="1505">
                  <c:v>7.3400000000000005E-10</c:v>
                </c:pt>
                <c:pt idx="1506">
                  <c:v>8.4599999999999997E-10</c:v>
                </c:pt>
                <c:pt idx="1507">
                  <c:v>8.4599999999999997E-10</c:v>
                </c:pt>
                <c:pt idx="1508">
                  <c:v>7.8999999999999996E-10</c:v>
                </c:pt>
                <c:pt idx="1509">
                  <c:v>9.590000000000001E-10</c:v>
                </c:pt>
                <c:pt idx="1510">
                  <c:v>1.02E-9</c:v>
                </c:pt>
                <c:pt idx="1511">
                  <c:v>6.2100000000000003E-10</c:v>
                </c:pt>
                <c:pt idx="1512">
                  <c:v>7.8999999999999996E-10</c:v>
                </c:pt>
                <c:pt idx="1513">
                  <c:v>6.2100000000000003E-10</c:v>
                </c:pt>
                <c:pt idx="1514">
                  <c:v>8.4599999999999997E-10</c:v>
                </c:pt>
                <c:pt idx="1515">
                  <c:v>9.0299999999999998E-10</c:v>
                </c:pt>
                <c:pt idx="1516">
                  <c:v>6.7700000000000004E-10</c:v>
                </c:pt>
                <c:pt idx="1517">
                  <c:v>1.1800000000000001E-9</c:v>
                </c:pt>
                <c:pt idx="1518">
                  <c:v>1.1800000000000001E-9</c:v>
                </c:pt>
                <c:pt idx="1519">
                  <c:v>1.02E-9</c:v>
                </c:pt>
                <c:pt idx="1520">
                  <c:v>1.5199999999999999E-9</c:v>
                </c:pt>
                <c:pt idx="1521">
                  <c:v>1.13E-9</c:v>
                </c:pt>
                <c:pt idx="1522">
                  <c:v>6.2100000000000003E-10</c:v>
                </c:pt>
                <c:pt idx="1523">
                  <c:v>1.07E-9</c:v>
                </c:pt>
                <c:pt idx="1524">
                  <c:v>9.0299999999999998E-10</c:v>
                </c:pt>
                <c:pt idx="1525">
                  <c:v>5.6400000000000002E-10</c:v>
                </c:pt>
                <c:pt idx="1526">
                  <c:v>1.02E-9</c:v>
                </c:pt>
                <c:pt idx="1527">
                  <c:v>9.590000000000001E-10</c:v>
                </c:pt>
                <c:pt idx="1528">
                  <c:v>1.07E-9</c:v>
                </c:pt>
                <c:pt idx="1529">
                  <c:v>6.2100000000000003E-10</c:v>
                </c:pt>
                <c:pt idx="1530">
                  <c:v>1.07E-9</c:v>
                </c:pt>
                <c:pt idx="1531">
                  <c:v>7.8999999999999996E-10</c:v>
                </c:pt>
                <c:pt idx="1532">
                  <c:v>7.3400000000000005E-10</c:v>
                </c:pt>
                <c:pt idx="1533">
                  <c:v>6.7700000000000004E-10</c:v>
                </c:pt>
                <c:pt idx="1534">
                  <c:v>6.2100000000000003E-10</c:v>
                </c:pt>
                <c:pt idx="1535">
                  <c:v>9.0299999999999998E-10</c:v>
                </c:pt>
                <c:pt idx="1536">
                  <c:v>8.4599999999999997E-10</c:v>
                </c:pt>
                <c:pt idx="1537">
                  <c:v>8.4599999999999997E-10</c:v>
                </c:pt>
                <c:pt idx="1538">
                  <c:v>2.8200000000000001E-10</c:v>
                </c:pt>
                <c:pt idx="1539">
                  <c:v>9.590000000000001E-10</c:v>
                </c:pt>
                <c:pt idx="1540">
                  <c:v>8.4599999999999997E-10</c:v>
                </c:pt>
                <c:pt idx="1541">
                  <c:v>5.08E-10</c:v>
                </c:pt>
                <c:pt idx="1542">
                  <c:v>5.08E-10</c:v>
                </c:pt>
                <c:pt idx="1543">
                  <c:v>5.08E-10</c:v>
                </c:pt>
                <c:pt idx="1544">
                  <c:v>9.590000000000001E-10</c:v>
                </c:pt>
                <c:pt idx="1545">
                  <c:v>1.07E-9</c:v>
                </c:pt>
                <c:pt idx="1546">
                  <c:v>7.8999999999999996E-10</c:v>
                </c:pt>
                <c:pt idx="1547">
                  <c:v>1.1800000000000001E-9</c:v>
                </c:pt>
                <c:pt idx="1548">
                  <c:v>8.4599999999999997E-10</c:v>
                </c:pt>
                <c:pt idx="1549">
                  <c:v>3.9499999999999998E-10</c:v>
                </c:pt>
                <c:pt idx="1550">
                  <c:v>6.7700000000000004E-10</c:v>
                </c:pt>
                <c:pt idx="1551">
                  <c:v>1.07E-9</c:v>
                </c:pt>
                <c:pt idx="1552">
                  <c:v>1.13E-9</c:v>
                </c:pt>
                <c:pt idx="1553">
                  <c:v>8.4599999999999997E-10</c:v>
                </c:pt>
                <c:pt idx="1554">
                  <c:v>8.4599999999999997E-10</c:v>
                </c:pt>
                <c:pt idx="1555">
                  <c:v>9.590000000000001E-10</c:v>
                </c:pt>
                <c:pt idx="1556">
                  <c:v>6.7700000000000004E-10</c:v>
                </c:pt>
                <c:pt idx="1557">
                  <c:v>7.3400000000000005E-10</c:v>
                </c:pt>
                <c:pt idx="1558">
                  <c:v>6.2100000000000003E-10</c:v>
                </c:pt>
                <c:pt idx="1559">
                  <c:v>8.4599999999999997E-10</c:v>
                </c:pt>
                <c:pt idx="1560">
                  <c:v>1.07E-9</c:v>
                </c:pt>
                <c:pt idx="1561">
                  <c:v>9.590000000000001E-10</c:v>
                </c:pt>
                <c:pt idx="1562">
                  <c:v>5.08E-10</c:v>
                </c:pt>
                <c:pt idx="1563">
                  <c:v>8.4599999999999997E-10</c:v>
                </c:pt>
                <c:pt idx="1564">
                  <c:v>7.8999999999999996E-10</c:v>
                </c:pt>
                <c:pt idx="1565">
                  <c:v>5.08E-10</c:v>
                </c:pt>
                <c:pt idx="1566">
                  <c:v>6.2100000000000003E-10</c:v>
                </c:pt>
                <c:pt idx="1567">
                  <c:v>7.3400000000000005E-10</c:v>
                </c:pt>
                <c:pt idx="1568">
                  <c:v>6.2100000000000003E-10</c:v>
                </c:pt>
                <c:pt idx="1569">
                  <c:v>7.8999999999999996E-10</c:v>
                </c:pt>
                <c:pt idx="1570">
                  <c:v>9.0299999999999998E-10</c:v>
                </c:pt>
                <c:pt idx="1571">
                  <c:v>1.3000000000000001E-9</c:v>
                </c:pt>
                <c:pt idx="1572">
                  <c:v>8.4599999999999997E-10</c:v>
                </c:pt>
                <c:pt idx="1573">
                  <c:v>5.6400000000000002E-10</c:v>
                </c:pt>
                <c:pt idx="1574">
                  <c:v>3.3900000000000002E-10</c:v>
                </c:pt>
                <c:pt idx="1575">
                  <c:v>7.3400000000000005E-10</c:v>
                </c:pt>
                <c:pt idx="1576">
                  <c:v>1.02E-9</c:v>
                </c:pt>
                <c:pt idx="1577">
                  <c:v>7.3400000000000005E-10</c:v>
                </c:pt>
                <c:pt idx="1578">
                  <c:v>6.7700000000000004E-10</c:v>
                </c:pt>
                <c:pt idx="1579">
                  <c:v>9.590000000000001E-10</c:v>
                </c:pt>
                <c:pt idx="1580">
                  <c:v>7.3400000000000005E-10</c:v>
                </c:pt>
                <c:pt idx="1581">
                  <c:v>6.2100000000000003E-10</c:v>
                </c:pt>
                <c:pt idx="1582">
                  <c:v>8.4599999999999997E-10</c:v>
                </c:pt>
                <c:pt idx="1583">
                  <c:v>1.02E-9</c:v>
                </c:pt>
                <c:pt idx="1584">
                  <c:v>6.7700000000000004E-10</c:v>
                </c:pt>
                <c:pt idx="1585">
                  <c:v>8.4599999999999997E-10</c:v>
                </c:pt>
                <c:pt idx="1586">
                  <c:v>7.3400000000000005E-10</c:v>
                </c:pt>
                <c:pt idx="1587">
                  <c:v>4.5099999999999999E-10</c:v>
                </c:pt>
                <c:pt idx="1588">
                  <c:v>1.2400000000000001E-9</c:v>
                </c:pt>
                <c:pt idx="1589">
                  <c:v>9.0299999999999998E-10</c:v>
                </c:pt>
                <c:pt idx="1590">
                  <c:v>1.2400000000000001E-9</c:v>
                </c:pt>
                <c:pt idx="1591">
                  <c:v>8.4599999999999997E-10</c:v>
                </c:pt>
                <c:pt idx="1592">
                  <c:v>8.4599999999999997E-10</c:v>
                </c:pt>
                <c:pt idx="1593">
                  <c:v>5.08E-10</c:v>
                </c:pt>
                <c:pt idx="1594">
                  <c:v>9.0299999999999998E-10</c:v>
                </c:pt>
                <c:pt idx="1595">
                  <c:v>1.07E-9</c:v>
                </c:pt>
                <c:pt idx="1596">
                  <c:v>1.02E-9</c:v>
                </c:pt>
                <c:pt idx="1597">
                  <c:v>9.0299999999999998E-10</c:v>
                </c:pt>
                <c:pt idx="1598">
                  <c:v>5.08E-10</c:v>
                </c:pt>
                <c:pt idx="1599">
                  <c:v>9.590000000000001E-10</c:v>
                </c:pt>
                <c:pt idx="1600">
                  <c:v>9.1100000000000004E-7</c:v>
                </c:pt>
                <c:pt idx="1601">
                  <c:v>4.5400000000000002E-7</c:v>
                </c:pt>
                <c:pt idx="1602">
                  <c:v>4.5900000000000002E-7</c:v>
                </c:pt>
                <c:pt idx="1603">
                  <c:v>4.4799999999999999E-7</c:v>
                </c:pt>
                <c:pt idx="1604">
                  <c:v>4.4400000000000001E-7</c:v>
                </c:pt>
                <c:pt idx="1605">
                  <c:v>4.4099999999999999E-7</c:v>
                </c:pt>
                <c:pt idx="1606">
                  <c:v>4.2899999999999999E-7</c:v>
                </c:pt>
                <c:pt idx="1607">
                  <c:v>4.1800000000000001E-7</c:v>
                </c:pt>
                <c:pt idx="1608">
                  <c:v>4.2E-7</c:v>
                </c:pt>
                <c:pt idx="1609">
                  <c:v>4.1899999999999998E-7</c:v>
                </c:pt>
                <c:pt idx="1610">
                  <c:v>4.2399999999999999E-7</c:v>
                </c:pt>
                <c:pt idx="1611">
                  <c:v>4.03E-7</c:v>
                </c:pt>
                <c:pt idx="1612">
                  <c:v>3.9999999999999998E-7</c:v>
                </c:pt>
                <c:pt idx="1613">
                  <c:v>4.0400000000000002E-7</c:v>
                </c:pt>
                <c:pt idx="1614">
                  <c:v>4.0499999999999999E-7</c:v>
                </c:pt>
                <c:pt idx="1615">
                  <c:v>4.03E-7</c:v>
                </c:pt>
                <c:pt idx="1616">
                  <c:v>4.0499999999999999E-7</c:v>
                </c:pt>
                <c:pt idx="1617">
                  <c:v>3.9499999999999998E-7</c:v>
                </c:pt>
                <c:pt idx="1618">
                  <c:v>3.8500000000000002E-7</c:v>
                </c:pt>
                <c:pt idx="1619">
                  <c:v>3.89E-7</c:v>
                </c:pt>
                <c:pt idx="1620">
                  <c:v>3.84E-7</c:v>
                </c:pt>
                <c:pt idx="1621">
                  <c:v>3.84E-7</c:v>
                </c:pt>
                <c:pt idx="1622">
                  <c:v>3.8500000000000002E-7</c:v>
                </c:pt>
                <c:pt idx="1623">
                  <c:v>3.7599999999999998E-7</c:v>
                </c:pt>
                <c:pt idx="1624">
                  <c:v>3.8200000000000001E-7</c:v>
                </c:pt>
                <c:pt idx="1625">
                  <c:v>3.6699999999999999E-7</c:v>
                </c:pt>
                <c:pt idx="1626">
                  <c:v>3.7399999999999999E-7</c:v>
                </c:pt>
                <c:pt idx="1627">
                  <c:v>3.6800000000000001E-7</c:v>
                </c:pt>
                <c:pt idx="1628">
                  <c:v>3.58E-7</c:v>
                </c:pt>
                <c:pt idx="1629">
                  <c:v>3.6199999999999999E-7</c:v>
                </c:pt>
                <c:pt idx="1630">
                  <c:v>3.6100000000000002E-7</c:v>
                </c:pt>
                <c:pt idx="1631">
                  <c:v>3.4999999999999998E-7</c:v>
                </c:pt>
                <c:pt idx="1632">
                  <c:v>3.4799999999999999E-7</c:v>
                </c:pt>
                <c:pt idx="1633">
                  <c:v>3.4900000000000001E-7</c:v>
                </c:pt>
                <c:pt idx="1634">
                  <c:v>3.3799999999999998E-7</c:v>
                </c:pt>
                <c:pt idx="1635">
                  <c:v>3.3299999999999998E-7</c:v>
                </c:pt>
                <c:pt idx="1636">
                  <c:v>3.2399999999999999E-7</c:v>
                </c:pt>
                <c:pt idx="1637">
                  <c:v>3.22E-7</c:v>
                </c:pt>
                <c:pt idx="1638">
                  <c:v>3.15E-7</c:v>
                </c:pt>
                <c:pt idx="1639">
                  <c:v>3.1E-7</c:v>
                </c:pt>
                <c:pt idx="1640">
                  <c:v>3.2099999999999998E-7</c:v>
                </c:pt>
                <c:pt idx="1641">
                  <c:v>3.1800000000000002E-7</c:v>
                </c:pt>
                <c:pt idx="1642">
                  <c:v>3.2399999999999999E-7</c:v>
                </c:pt>
                <c:pt idx="1643">
                  <c:v>3.2399999999999999E-7</c:v>
                </c:pt>
                <c:pt idx="1644">
                  <c:v>3.3299999999999998E-7</c:v>
                </c:pt>
                <c:pt idx="1645">
                  <c:v>3.2000000000000001E-7</c:v>
                </c:pt>
                <c:pt idx="1646">
                  <c:v>3.3000000000000002E-7</c:v>
                </c:pt>
                <c:pt idx="1647">
                  <c:v>3.3200000000000001E-7</c:v>
                </c:pt>
                <c:pt idx="1648">
                  <c:v>3.2800000000000003E-7</c:v>
                </c:pt>
                <c:pt idx="1649">
                  <c:v>3.2899999999999999E-7</c:v>
                </c:pt>
                <c:pt idx="1650">
                  <c:v>3.22E-7</c:v>
                </c:pt>
                <c:pt idx="1651">
                  <c:v>3.1800000000000002E-7</c:v>
                </c:pt>
                <c:pt idx="1652">
                  <c:v>3.3599999999999999E-7</c:v>
                </c:pt>
                <c:pt idx="1653">
                  <c:v>3.2000000000000001E-7</c:v>
                </c:pt>
                <c:pt idx="1654">
                  <c:v>3.22E-7</c:v>
                </c:pt>
                <c:pt idx="1655">
                  <c:v>3.2500000000000001E-7</c:v>
                </c:pt>
                <c:pt idx="1656">
                  <c:v>3.2099999999999998E-7</c:v>
                </c:pt>
                <c:pt idx="1657">
                  <c:v>3.0800000000000001E-7</c:v>
                </c:pt>
                <c:pt idx="1658">
                  <c:v>2.91E-7</c:v>
                </c:pt>
                <c:pt idx="1659">
                  <c:v>2.9200000000000002E-7</c:v>
                </c:pt>
                <c:pt idx="1660">
                  <c:v>2.8500000000000002E-7</c:v>
                </c:pt>
                <c:pt idx="1661">
                  <c:v>2.91E-7</c:v>
                </c:pt>
                <c:pt idx="1662">
                  <c:v>2.6800000000000002E-7</c:v>
                </c:pt>
                <c:pt idx="1663">
                  <c:v>2.4400000000000001E-7</c:v>
                </c:pt>
                <c:pt idx="1664">
                  <c:v>2.7399999999999999E-7</c:v>
                </c:pt>
                <c:pt idx="1665">
                  <c:v>2.7799999999999997E-7</c:v>
                </c:pt>
                <c:pt idx="1666">
                  <c:v>2.6100000000000002E-7</c:v>
                </c:pt>
                <c:pt idx="1667">
                  <c:v>2.4400000000000001E-7</c:v>
                </c:pt>
                <c:pt idx="1668">
                  <c:v>2.6800000000000002E-7</c:v>
                </c:pt>
                <c:pt idx="1669">
                  <c:v>2.7799999999999997E-7</c:v>
                </c:pt>
                <c:pt idx="1670">
                  <c:v>2.6899999999999999E-7</c:v>
                </c:pt>
                <c:pt idx="1671">
                  <c:v>2.8099999999999999E-7</c:v>
                </c:pt>
                <c:pt idx="1672">
                  <c:v>2.8999999999999998E-7</c:v>
                </c:pt>
                <c:pt idx="1673">
                  <c:v>2.8900000000000001E-7</c:v>
                </c:pt>
                <c:pt idx="1674">
                  <c:v>2.8200000000000001E-7</c:v>
                </c:pt>
                <c:pt idx="1675">
                  <c:v>2.9999999999999999E-7</c:v>
                </c:pt>
                <c:pt idx="1676">
                  <c:v>2.9499999999999998E-7</c:v>
                </c:pt>
                <c:pt idx="1677">
                  <c:v>2.9200000000000002E-7</c:v>
                </c:pt>
                <c:pt idx="1678">
                  <c:v>2.8000000000000002E-7</c:v>
                </c:pt>
                <c:pt idx="1679">
                  <c:v>2.8999999999999998E-7</c:v>
                </c:pt>
                <c:pt idx="1680">
                  <c:v>2.8500000000000002E-7</c:v>
                </c:pt>
                <c:pt idx="1681">
                  <c:v>2.9999999999999999E-7</c:v>
                </c:pt>
                <c:pt idx="1682">
                  <c:v>3.0699999999999998E-7</c:v>
                </c:pt>
                <c:pt idx="1683">
                  <c:v>2.9900000000000002E-7</c:v>
                </c:pt>
                <c:pt idx="1684">
                  <c:v>3.0899999999999997E-7</c:v>
                </c:pt>
                <c:pt idx="1685">
                  <c:v>3.2599999999999998E-7</c:v>
                </c:pt>
                <c:pt idx="1686">
                  <c:v>3.1899999999999998E-7</c:v>
                </c:pt>
                <c:pt idx="1687">
                  <c:v>3.65E-7</c:v>
                </c:pt>
                <c:pt idx="1688">
                  <c:v>3.6699999999999999E-7</c:v>
                </c:pt>
                <c:pt idx="1689">
                  <c:v>3.41E-7</c:v>
                </c:pt>
                <c:pt idx="1690">
                  <c:v>3.6899999999999998E-7</c:v>
                </c:pt>
                <c:pt idx="1691">
                  <c:v>3.8500000000000002E-7</c:v>
                </c:pt>
                <c:pt idx="1692">
                  <c:v>3.9000000000000002E-7</c:v>
                </c:pt>
                <c:pt idx="1693">
                  <c:v>4.1300000000000001E-7</c:v>
                </c:pt>
                <c:pt idx="1694">
                  <c:v>4.1600000000000002E-7</c:v>
                </c:pt>
                <c:pt idx="1695">
                  <c:v>4.0600000000000001E-7</c:v>
                </c:pt>
                <c:pt idx="1696">
                  <c:v>3.9200000000000002E-7</c:v>
                </c:pt>
                <c:pt idx="1697">
                  <c:v>4.03E-7</c:v>
                </c:pt>
                <c:pt idx="1698">
                  <c:v>3.77E-7</c:v>
                </c:pt>
                <c:pt idx="1699">
                  <c:v>3.6800000000000001E-7</c:v>
                </c:pt>
                <c:pt idx="1700">
                  <c:v>3.7500000000000001E-7</c:v>
                </c:pt>
                <c:pt idx="1701">
                  <c:v>4.2199999999999999E-7</c:v>
                </c:pt>
                <c:pt idx="1702">
                  <c:v>4.2100000000000002E-7</c:v>
                </c:pt>
                <c:pt idx="1703">
                  <c:v>3.8099999999999998E-7</c:v>
                </c:pt>
                <c:pt idx="1704">
                  <c:v>4.2500000000000001E-7</c:v>
                </c:pt>
                <c:pt idx="1705">
                  <c:v>4.2500000000000001E-7</c:v>
                </c:pt>
                <c:pt idx="1706">
                  <c:v>4.4700000000000002E-7</c:v>
                </c:pt>
                <c:pt idx="1707">
                  <c:v>4.5699999999999998E-7</c:v>
                </c:pt>
                <c:pt idx="1708">
                  <c:v>4.9999999999999998E-7</c:v>
                </c:pt>
                <c:pt idx="1709">
                  <c:v>4.46E-7</c:v>
                </c:pt>
                <c:pt idx="1710">
                  <c:v>4.5900000000000002E-7</c:v>
                </c:pt>
                <c:pt idx="1711">
                  <c:v>5.0399999999999996E-7</c:v>
                </c:pt>
                <c:pt idx="1712">
                  <c:v>5.3799999999999997E-7</c:v>
                </c:pt>
                <c:pt idx="1713">
                  <c:v>5.0900000000000002E-7</c:v>
                </c:pt>
                <c:pt idx="1714">
                  <c:v>5.3600000000000004E-7</c:v>
                </c:pt>
                <c:pt idx="1715">
                  <c:v>5.8100000000000003E-7</c:v>
                </c:pt>
                <c:pt idx="1716">
                  <c:v>5.5400000000000001E-7</c:v>
                </c:pt>
                <c:pt idx="1717">
                  <c:v>5.3799999999999997E-7</c:v>
                </c:pt>
                <c:pt idx="1718">
                  <c:v>5.5799999999999999E-7</c:v>
                </c:pt>
                <c:pt idx="1719">
                  <c:v>5.5899999999999996E-7</c:v>
                </c:pt>
                <c:pt idx="1720">
                  <c:v>5.3799999999999997E-7</c:v>
                </c:pt>
                <c:pt idx="1721">
                  <c:v>6.3099999999999997E-7</c:v>
                </c:pt>
                <c:pt idx="1722">
                  <c:v>6.8800000000000002E-7</c:v>
                </c:pt>
                <c:pt idx="1723">
                  <c:v>7.6599999999999995E-7</c:v>
                </c:pt>
                <c:pt idx="1724">
                  <c:v>8.0800000000000004E-7</c:v>
                </c:pt>
                <c:pt idx="1725">
                  <c:v>7.7100000000000001E-7</c:v>
                </c:pt>
                <c:pt idx="1726">
                  <c:v>8.0299999999999998E-7</c:v>
                </c:pt>
                <c:pt idx="1727">
                  <c:v>8.3799999999999996E-7</c:v>
                </c:pt>
                <c:pt idx="1728">
                  <c:v>8.3300000000000001E-7</c:v>
                </c:pt>
                <c:pt idx="1729">
                  <c:v>8.8800000000000001E-7</c:v>
                </c:pt>
                <c:pt idx="1730">
                  <c:v>9.3699999999999999E-7</c:v>
                </c:pt>
                <c:pt idx="1731">
                  <c:v>8.9700000000000005E-7</c:v>
                </c:pt>
                <c:pt idx="1732">
                  <c:v>8.2500000000000004E-7</c:v>
                </c:pt>
                <c:pt idx="1733">
                  <c:v>8.7599999999999996E-7</c:v>
                </c:pt>
                <c:pt idx="1734">
                  <c:v>9.6200000000000006E-7</c:v>
                </c:pt>
                <c:pt idx="1735">
                  <c:v>1.1400000000000001E-6</c:v>
                </c:pt>
                <c:pt idx="1736">
                  <c:v>1.11E-6</c:v>
                </c:pt>
                <c:pt idx="1737">
                  <c:v>1.17E-6</c:v>
                </c:pt>
                <c:pt idx="1738">
                  <c:v>1.3400000000000001E-6</c:v>
                </c:pt>
                <c:pt idx="1739">
                  <c:v>1.3799999999999999E-6</c:v>
                </c:pt>
                <c:pt idx="1740">
                  <c:v>1.42E-6</c:v>
                </c:pt>
                <c:pt idx="1741">
                  <c:v>1.48E-6</c:v>
                </c:pt>
                <c:pt idx="1742">
                  <c:v>1.3999999999999999E-6</c:v>
                </c:pt>
                <c:pt idx="1743">
                  <c:v>1.46E-6</c:v>
                </c:pt>
                <c:pt idx="1744">
                  <c:v>1.4100000000000001E-6</c:v>
                </c:pt>
                <c:pt idx="1745">
                  <c:v>1.66E-6</c:v>
                </c:pt>
                <c:pt idx="1746">
                  <c:v>1.9700000000000002E-6</c:v>
                </c:pt>
                <c:pt idx="1747">
                  <c:v>1.9999999999999999E-6</c:v>
                </c:pt>
                <c:pt idx="1748">
                  <c:v>2.12E-6</c:v>
                </c:pt>
                <c:pt idx="1749">
                  <c:v>2.1900000000000002E-6</c:v>
                </c:pt>
                <c:pt idx="1750">
                  <c:v>2.2199999999999999E-6</c:v>
                </c:pt>
                <c:pt idx="1751">
                  <c:v>2.39E-6</c:v>
                </c:pt>
                <c:pt idx="1752">
                  <c:v>2.5500000000000001E-6</c:v>
                </c:pt>
                <c:pt idx="1753">
                  <c:v>2.5799999999999999E-6</c:v>
                </c:pt>
                <c:pt idx="1754">
                  <c:v>2.7999999999999999E-6</c:v>
                </c:pt>
                <c:pt idx="1755">
                  <c:v>2.92E-6</c:v>
                </c:pt>
                <c:pt idx="1756">
                  <c:v>3.0000000000000001E-6</c:v>
                </c:pt>
                <c:pt idx="1757">
                  <c:v>3.14E-6</c:v>
                </c:pt>
                <c:pt idx="1758">
                  <c:v>3.1999999999999999E-6</c:v>
                </c:pt>
                <c:pt idx="1759">
                  <c:v>3.3500000000000001E-6</c:v>
                </c:pt>
                <c:pt idx="1760">
                  <c:v>3.45E-6</c:v>
                </c:pt>
                <c:pt idx="1761">
                  <c:v>3.6100000000000002E-6</c:v>
                </c:pt>
                <c:pt idx="1762">
                  <c:v>3.76E-6</c:v>
                </c:pt>
                <c:pt idx="1763">
                  <c:v>4.1300000000000003E-6</c:v>
                </c:pt>
                <c:pt idx="1764">
                  <c:v>4.1699999999999999E-6</c:v>
                </c:pt>
                <c:pt idx="1765">
                  <c:v>4.2699999999999998E-6</c:v>
                </c:pt>
                <c:pt idx="1766">
                  <c:v>4.25E-6</c:v>
                </c:pt>
                <c:pt idx="1767">
                  <c:v>4.0600000000000001E-6</c:v>
                </c:pt>
                <c:pt idx="1768">
                  <c:v>3.9199999999999997E-6</c:v>
                </c:pt>
                <c:pt idx="1769">
                  <c:v>4.2699999999999998E-6</c:v>
                </c:pt>
                <c:pt idx="1770">
                  <c:v>4.51E-6</c:v>
                </c:pt>
                <c:pt idx="1771">
                  <c:v>4.6500000000000004E-6</c:v>
                </c:pt>
                <c:pt idx="1772">
                  <c:v>4.6600000000000003E-6</c:v>
                </c:pt>
                <c:pt idx="1773">
                  <c:v>4.2799999999999997E-6</c:v>
                </c:pt>
                <c:pt idx="1774">
                  <c:v>4.34E-6</c:v>
                </c:pt>
                <c:pt idx="1775">
                  <c:v>4.6E-6</c:v>
                </c:pt>
                <c:pt idx="1776">
                  <c:v>4.6999999999999999E-6</c:v>
                </c:pt>
                <c:pt idx="1777">
                  <c:v>4.51E-6</c:v>
                </c:pt>
                <c:pt idx="1778">
                  <c:v>4.6299999999999997E-6</c:v>
                </c:pt>
                <c:pt idx="1779">
                  <c:v>4.6999999999999999E-6</c:v>
                </c:pt>
                <c:pt idx="1780">
                  <c:v>4.5499999999999996E-6</c:v>
                </c:pt>
                <c:pt idx="1781">
                  <c:v>4.1999999999999996E-6</c:v>
                </c:pt>
                <c:pt idx="1782">
                  <c:v>4.2400000000000001E-6</c:v>
                </c:pt>
                <c:pt idx="1783">
                  <c:v>4.8799999999999999E-6</c:v>
                </c:pt>
                <c:pt idx="1784">
                  <c:v>4.8099999999999997E-6</c:v>
                </c:pt>
                <c:pt idx="1785">
                  <c:v>5.0599999999999998E-6</c:v>
                </c:pt>
                <c:pt idx="1786">
                  <c:v>5.13E-6</c:v>
                </c:pt>
                <c:pt idx="1787">
                  <c:v>5.1499999999999998E-6</c:v>
                </c:pt>
                <c:pt idx="1788">
                  <c:v>5.49E-6</c:v>
                </c:pt>
                <c:pt idx="1789">
                  <c:v>5.2100000000000001E-6</c:v>
                </c:pt>
                <c:pt idx="1790">
                  <c:v>4.9799999999999998E-6</c:v>
                </c:pt>
                <c:pt idx="1791">
                  <c:v>5.1900000000000003E-6</c:v>
                </c:pt>
                <c:pt idx="1792">
                  <c:v>5.2000000000000002E-6</c:v>
                </c:pt>
                <c:pt idx="1793">
                  <c:v>5.1399999999999999E-6</c:v>
                </c:pt>
                <c:pt idx="1794">
                  <c:v>4.8999999999999997E-6</c:v>
                </c:pt>
                <c:pt idx="1795">
                  <c:v>4.7600000000000002E-6</c:v>
                </c:pt>
                <c:pt idx="1796">
                  <c:v>4.7199999999999997E-6</c:v>
                </c:pt>
                <c:pt idx="1797">
                  <c:v>5.1699999999999996E-6</c:v>
                </c:pt>
                <c:pt idx="1798">
                  <c:v>5.13E-6</c:v>
                </c:pt>
                <c:pt idx="1799">
                  <c:v>5.13E-6</c:v>
                </c:pt>
                <c:pt idx="1800">
                  <c:v>5.1100000000000002E-6</c:v>
                </c:pt>
                <c:pt idx="1801">
                  <c:v>5.1100000000000002E-6</c:v>
                </c:pt>
                <c:pt idx="1802">
                  <c:v>5.4999999999999999E-6</c:v>
                </c:pt>
                <c:pt idx="1803">
                  <c:v>5.6799999999999998E-6</c:v>
                </c:pt>
                <c:pt idx="1804">
                  <c:v>5.6699999999999999E-6</c:v>
                </c:pt>
                <c:pt idx="1805">
                  <c:v>5.4299999999999997E-6</c:v>
                </c:pt>
                <c:pt idx="1806">
                  <c:v>5.2100000000000001E-6</c:v>
                </c:pt>
                <c:pt idx="1807">
                  <c:v>5.4299999999999997E-6</c:v>
                </c:pt>
                <c:pt idx="1808">
                  <c:v>5.8300000000000001E-6</c:v>
                </c:pt>
                <c:pt idx="1809">
                  <c:v>6.2500000000000003E-6</c:v>
                </c:pt>
                <c:pt idx="1810">
                  <c:v>6.2500000000000003E-6</c:v>
                </c:pt>
                <c:pt idx="1811">
                  <c:v>6.5699999999999998E-6</c:v>
                </c:pt>
                <c:pt idx="1812">
                  <c:v>6.8900000000000001E-6</c:v>
                </c:pt>
                <c:pt idx="1813">
                  <c:v>6.9399999999999996E-6</c:v>
                </c:pt>
                <c:pt idx="1814">
                  <c:v>7.1099999999999997E-6</c:v>
                </c:pt>
                <c:pt idx="1815">
                  <c:v>7.5399999999999998E-6</c:v>
                </c:pt>
                <c:pt idx="1816">
                  <c:v>7.9100000000000005E-6</c:v>
                </c:pt>
                <c:pt idx="1817">
                  <c:v>8.0900000000000005E-6</c:v>
                </c:pt>
                <c:pt idx="1818">
                  <c:v>7.9000000000000006E-6</c:v>
                </c:pt>
                <c:pt idx="1819">
                  <c:v>7.5700000000000004E-6</c:v>
                </c:pt>
                <c:pt idx="1820">
                  <c:v>7.6000000000000001E-6</c:v>
                </c:pt>
                <c:pt idx="1821">
                  <c:v>7.6899999999999992E-6</c:v>
                </c:pt>
                <c:pt idx="1822">
                  <c:v>7.7400000000000004E-6</c:v>
                </c:pt>
                <c:pt idx="1823">
                  <c:v>7.8499999999999994E-6</c:v>
                </c:pt>
                <c:pt idx="1824">
                  <c:v>7.9000000000000006E-6</c:v>
                </c:pt>
                <c:pt idx="1825">
                  <c:v>7.9000000000000006E-6</c:v>
                </c:pt>
                <c:pt idx="1826">
                  <c:v>7.3900000000000004E-6</c:v>
                </c:pt>
                <c:pt idx="1827">
                  <c:v>7.2899999999999997E-6</c:v>
                </c:pt>
                <c:pt idx="1828">
                  <c:v>7.5800000000000003E-6</c:v>
                </c:pt>
                <c:pt idx="1829">
                  <c:v>7.8900000000000007E-6</c:v>
                </c:pt>
                <c:pt idx="1830">
                  <c:v>7.4699999999999996E-6</c:v>
                </c:pt>
                <c:pt idx="1831">
                  <c:v>7.3699999999999997E-6</c:v>
                </c:pt>
                <c:pt idx="1832">
                  <c:v>7.52E-6</c:v>
                </c:pt>
                <c:pt idx="1833">
                  <c:v>7.2699999999999999E-6</c:v>
                </c:pt>
                <c:pt idx="1834">
                  <c:v>6.7900000000000002E-6</c:v>
                </c:pt>
                <c:pt idx="1835">
                  <c:v>5.9599999999999997E-6</c:v>
                </c:pt>
                <c:pt idx="1836">
                  <c:v>5.9599999999999997E-6</c:v>
                </c:pt>
                <c:pt idx="1837">
                  <c:v>6.2099999999999998E-6</c:v>
                </c:pt>
                <c:pt idx="1838">
                  <c:v>5.93E-6</c:v>
                </c:pt>
                <c:pt idx="1839">
                  <c:v>6.28E-6</c:v>
                </c:pt>
                <c:pt idx="1840">
                  <c:v>5.9399999999999999E-6</c:v>
                </c:pt>
                <c:pt idx="1841">
                  <c:v>5.66E-6</c:v>
                </c:pt>
                <c:pt idx="1842">
                  <c:v>5.7300000000000002E-6</c:v>
                </c:pt>
                <c:pt idx="1843">
                  <c:v>5.6699999999999999E-6</c:v>
                </c:pt>
                <c:pt idx="1844">
                  <c:v>5.9200000000000001E-6</c:v>
                </c:pt>
                <c:pt idx="1845">
                  <c:v>6.19E-6</c:v>
                </c:pt>
                <c:pt idx="1846">
                  <c:v>6.5799999999999997E-6</c:v>
                </c:pt>
                <c:pt idx="1847">
                  <c:v>6.46E-6</c:v>
                </c:pt>
                <c:pt idx="1848">
                  <c:v>6.5699999999999998E-6</c:v>
                </c:pt>
                <c:pt idx="1849">
                  <c:v>6.6699999999999997E-6</c:v>
                </c:pt>
                <c:pt idx="1850">
                  <c:v>6.3400000000000003E-6</c:v>
                </c:pt>
                <c:pt idx="1851">
                  <c:v>6.1600000000000003E-6</c:v>
                </c:pt>
                <c:pt idx="1852">
                  <c:v>6.2600000000000002E-6</c:v>
                </c:pt>
                <c:pt idx="1853">
                  <c:v>6.3600000000000001E-6</c:v>
                </c:pt>
                <c:pt idx="1854">
                  <c:v>6.6200000000000001E-6</c:v>
                </c:pt>
                <c:pt idx="1855">
                  <c:v>6.4999999999999996E-6</c:v>
                </c:pt>
                <c:pt idx="1856">
                  <c:v>6.4500000000000001E-6</c:v>
                </c:pt>
                <c:pt idx="1857">
                  <c:v>6.4500000000000001E-6</c:v>
                </c:pt>
                <c:pt idx="1858">
                  <c:v>6.37E-6</c:v>
                </c:pt>
                <c:pt idx="1859">
                  <c:v>6.4099999999999996E-6</c:v>
                </c:pt>
                <c:pt idx="1860">
                  <c:v>6.63E-6</c:v>
                </c:pt>
                <c:pt idx="1861">
                  <c:v>6.5899999999999996E-6</c:v>
                </c:pt>
                <c:pt idx="1862">
                  <c:v>6.4200000000000004E-6</c:v>
                </c:pt>
                <c:pt idx="1863">
                  <c:v>6.1E-6</c:v>
                </c:pt>
                <c:pt idx="1864">
                  <c:v>5.9900000000000002E-6</c:v>
                </c:pt>
                <c:pt idx="1865">
                  <c:v>6.0900000000000001E-6</c:v>
                </c:pt>
                <c:pt idx="1866">
                  <c:v>5.9599999999999997E-6</c:v>
                </c:pt>
                <c:pt idx="1867">
                  <c:v>5.7699999999999998E-6</c:v>
                </c:pt>
                <c:pt idx="1868">
                  <c:v>5.5199999999999997E-6</c:v>
                </c:pt>
                <c:pt idx="1869">
                  <c:v>5.6200000000000004E-6</c:v>
                </c:pt>
                <c:pt idx="1870">
                  <c:v>5.6099999999999997E-6</c:v>
                </c:pt>
                <c:pt idx="1871">
                  <c:v>5.9599999999999997E-6</c:v>
                </c:pt>
                <c:pt idx="1872">
                  <c:v>5.84E-6</c:v>
                </c:pt>
                <c:pt idx="1873">
                  <c:v>5.7899999999999996E-6</c:v>
                </c:pt>
                <c:pt idx="1874">
                  <c:v>5.5799999999999999E-6</c:v>
                </c:pt>
                <c:pt idx="1875">
                  <c:v>5.7400000000000001E-6</c:v>
                </c:pt>
                <c:pt idx="1876">
                  <c:v>5.9100000000000002E-6</c:v>
                </c:pt>
                <c:pt idx="1877">
                  <c:v>5.9000000000000003E-6</c:v>
                </c:pt>
                <c:pt idx="1878">
                  <c:v>5.8900000000000004E-6</c:v>
                </c:pt>
                <c:pt idx="1879">
                  <c:v>5.8300000000000001E-6</c:v>
                </c:pt>
                <c:pt idx="1880">
                  <c:v>5.7699999999999998E-6</c:v>
                </c:pt>
                <c:pt idx="1881">
                  <c:v>5.6300000000000003E-6</c:v>
                </c:pt>
                <c:pt idx="1882">
                  <c:v>5.49E-6</c:v>
                </c:pt>
                <c:pt idx="1883">
                  <c:v>5.49E-6</c:v>
                </c:pt>
                <c:pt idx="1884">
                  <c:v>5.4999999999999999E-6</c:v>
                </c:pt>
                <c:pt idx="1885">
                  <c:v>5.3900000000000001E-6</c:v>
                </c:pt>
                <c:pt idx="1886">
                  <c:v>5.3000000000000001E-6</c:v>
                </c:pt>
                <c:pt idx="1887">
                  <c:v>5.2700000000000004E-6</c:v>
                </c:pt>
                <c:pt idx="1888">
                  <c:v>4.9699999999999998E-6</c:v>
                </c:pt>
                <c:pt idx="1889">
                  <c:v>4.87E-6</c:v>
                </c:pt>
                <c:pt idx="1890">
                  <c:v>4.8300000000000003E-6</c:v>
                </c:pt>
                <c:pt idx="1891">
                  <c:v>4.8300000000000003E-6</c:v>
                </c:pt>
                <c:pt idx="1892">
                  <c:v>4.8999999999999997E-6</c:v>
                </c:pt>
                <c:pt idx="1893">
                  <c:v>4.9400000000000001E-6</c:v>
                </c:pt>
                <c:pt idx="1894">
                  <c:v>5.1100000000000002E-6</c:v>
                </c:pt>
                <c:pt idx="1895">
                  <c:v>5.3299999999999998E-6</c:v>
                </c:pt>
                <c:pt idx="1896">
                  <c:v>5.4399999999999996E-6</c:v>
                </c:pt>
                <c:pt idx="1897">
                  <c:v>5.4199999999999998E-6</c:v>
                </c:pt>
                <c:pt idx="1898">
                  <c:v>5.3199999999999999E-6</c:v>
                </c:pt>
                <c:pt idx="1899">
                  <c:v>5.31E-6</c:v>
                </c:pt>
                <c:pt idx="1900">
                  <c:v>5.0699999999999997E-6</c:v>
                </c:pt>
                <c:pt idx="1901">
                  <c:v>4.87E-6</c:v>
                </c:pt>
                <c:pt idx="1902">
                  <c:v>4.7099999999999998E-6</c:v>
                </c:pt>
                <c:pt idx="1903">
                  <c:v>4.7899999999999999E-6</c:v>
                </c:pt>
                <c:pt idx="1904">
                  <c:v>4.9100000000000004E-6</c:v>
                </c:pt>
                <c:pt idx="1905">
                  <c:v>4.9599999999999999E-6</c:v>
                </c:pt>
                <c:pt idx="1906">
                  <c:v>4.9699999999999998E-6</c:v>
                </c:pt>
                <c:pt idx="1907">
                  <c:v>5.1399999999999999E-6</c:v>
                </c:pt>
                <c:pt idx="1908">
                  <c:v>5.1900000000000003E-6</c:v>
                </c:pt>
                <c:pt idx="1909">
                  <c:v>5.2100000000000001E-6</c:v>
                </c:pt>
                <c:pt idx="1910">
                  <c:v>5.1900000000000003E-6</c:v>
                </c:pt>
                <c:pt idx="1911">
                  <c:v>5.1200000000000001E-6</c:v>
                </c:pt>
                <c:pt idx="1912">
                  <c:v>5.0200000000000002E-6</c:v>
                </c:pt>
                <c:pt idx="1913">
                  <c:v>4.9899999999999997E-6</c:v>
                </c:pt>
                <c:pt idx="1914">
                  <c:v>5.0300000000000001E-6</c:v>
                </c:pt>
                <c:pt idx="1915">
                  <c:v>5.0599999999999998E-6</c:v>
                </c:pt>
                <c:pt idx="1916">
                  <c:v>5.0900000000000004E-6</c:v>
                </c:pt>
                <c:pt idx="1917">
                  <c:v>5.0200000000000002E-6</c:v>
                </c:pt>
                <c:pt idx="1918">
                  <c:v>5.0300000000000001E-6</c:v>
                </c:pt>
                <c:pt idx="1919">
                  <c:v>4.95E-6</c:v>
                </c:pt>
                <c:pt idx="1920">
                  <c:v>4.9400000000000001E-6</c:v>
                </c:pt>
                <c:pt idx="1921">
                  <c:v>4.8899999999999998E-6</c:v>
                </c:pt>
                <c:pt idx="1922">
                  <c:v>4.9400000000000001E-6</c:v>
                </c:pt>
                <c:pt idx="1923">
                  <c:v>4.9300000000000002E-6</c:v>
                </c:pt>
                <c:pt idx="1924">
                  <c:v>4.8899999999999998E-6</c:v>
                </c:pt>
                <c:pt idx="1925">
                  <c:v>4.8199999999999996E-6</c:v>
                </c:pt>
                <c:pt idx="1926">
                  <c:v>4.8300000000000003E-6</c:v>
                </c:pt>
                <c:pt idx="1927">
                  <c:v>4.87E-6</c:v>
                </c:pt>
                <c:pt idx="1928">
                  <c:v>4.8199999999999996E-6</c:v>
                </c:pt>
                <c:pt idx="1929">
                  <c:v>4.7099999999999998E-6</c:v>
                </c:pt>
                <c:pt idx="1930">
                  <c:v>4.69E-6</c:v>
                </c:pt>
                <c:pt idx="1931">
                  <c:v>4.5700000000000003E-6</c:v>
                </c:pt>
                <c:pt idx="1932">
                  <c:v>4.5000000000000001E-6</c:v>
                </c:pt>
                <c:pt idx="1933">
                  <c:v>4.5199999999999999E-6</c:v>
                </c:pt>
                <c:pt idx="1934">
                  <c:v>4.4900000000000002E-6</c:v>
                </c:pt>
                <c:pt idx="1935">
                  <c:v>4.25E-6</c:v>
                </c:pt>
                <c:pt idx="1936">
                  <c:v>4.0999999999999997E-6</c:v>
                </c:pt>
                <c:pt idx="1937">
                  <c:v>4.0300000000000004E-6</c:v>
                </c:pt>
                <c:pt idx="1938">
                  <c:v>4.0300000000000004E-6</c:v>
                </c:pt>
                <c:pt idx="1939">
                  <c:v>4.1200000000000004E-6</c:v>
                </c:pt>
                <c:pt idx="1940">
                  <c:v>4.2200000000000003E-6</c:v>
                </c:pt>
                <c:pt idx="1941">
                  <c:v>4.2100000000000003E-6</c:v>
                </c:pt>
                <c:pt idx="1942">
                  <c:v>4.2100000000000003E-6</c:v>
                </c:pt>
                <c:pt idx="1943">
                  <c:v>4.1300000000000003E-6</c:v>
                </c:pt>
                <c:pt idx="1944">
                  <c:v>3.9999999999999998E-6</c:v>
                </c:pt>
                <c:pt idx="1945">
                  <c:v>3.9600000000000002E-6</c:v>
                </c:pt>
                <c:pt idx="1946">
                  <c:v>3.9899999999999999E-6</c:v>
                </c:pt>
                <c:pt idx="1947">
                  <c:v>3.9700000000000001E-6</c:v>
                </c:pt>
                <c:pt idx="1948">
                  <c:v>4.0300000000000004E-6</c:v>
                </c:pt>
                <c:pt idx="1949">
                  <c:v>4.0500000000000002E-6</c:v>
                </c:pt>
                <c:pt idx="1950">
                  <c:v>3.8999999999999999E-6</c:v>
                </c:pt>
                <c:pt idx="1951">
                  <c:v>3.7400000000000002E-6</c:v>
                </c:pt>
                <c:pt idx="1952">
                  <c:v>3.76E-6</c:v>
                </c:pt>
                <c:pt idx="1953">
                  <c:v>3.7500000000000001E-6</c:v>
                </c:pt>
                <c:pt idx="1954">
                  <c:v>3.7100000000000001E-6</c:v>
                </c:pt>
                <c:pt idx="1955">
                  <c:v>3.6399999999999999E-6</c:v>
                </c:pt>
                <c:pt idx="1956">
                  <c:v>3.5499999999999999E-6</c:v>
                </c:pt>
                <c:pt idx="1957">
                  <c:v>3.49E-6</c:v>
                </c:pt>
                <c:pt idx="1958">
                  <c:v>3.2600000000000001E-6</c:v>
                </c:pt>
                <c:pt idx="1959">
                  <c:v>3.3100000000000001E-6</c:v>
                </c:pt>
                <c:pt idx="1960">
                  <c:v>3.6200000000000001E-6</c:v>
                </c:pt>
                <c:pt idx="1961">
                  <c:v>3.7699999999999999E-6</c:v>
                </c:pt>
                <c:pt idx="1962">
                  <c:v>3.8E-6</c:v>
                </c:pt>
                <c:pt idx="1963">
                  <c:v>3.8099999999999999E-6</c:v>
                </c:pt>
                <c:pt idx="1964">
                  <c:v>3.8600000000000003E-6</c:v>
                </c:pt>
                <c:pt idx="1965">
                  <c:v>3.7699999999999999E-6</c:v>
                </c:pt>
                <c:pt idx="1966">
                  <c:v>3.6899999999999998E-6</c:v>
                </c:pt>
                <c:pt idx="1967">
                  <c:v>3.7000000000000002E-6</c:v>
                </c:pt>
                <c:pt idx="1968">
                  <c:v>3.6799999999999999E-6</c:v>
                </c:pt>
                <c:pt idx="1969">
                  <c:v>3.6500000000000002E-6</c:v>
                </c:pt>
                <c:pt idx="1970">
                  <c:v>3.6399999999999999E-6</c:v>
                </c:pt>
                <c:pt idx="1971">
                  <c:v>3.63E-6</c:v>
                </c:pt>
                <c:pt idx="1972">
                  <c:v>3.58E-6</c:v>
                </c:pt>
                <c:pt idx="1973">
                  <c:v>3.5300000000000001E-6</c:v>
                </c:pt>
                <c:pt idx="1974">
                  <c:v>3.54E-6</c:v>
                </c:pt>
                <c:pt idx="1975">
                  <c:v>3.5300000000000001E-6</c:v>
                </c:pt>
                <c:pt idx="1976">
                  <c:v>3.5200000000000002E-6</c:v>
                </c:pt>
                <c:pt idx="1977">
                  <c:v>3.49E-6</c:v>
                </c:pt>
                <c:pt idx="1978">
                  <c:v>3.4400000000000001E-6</c:v>
                </c:pt>
                <c:pt idx="1979">
                  <c:v>3.36E-6</c:v>
                </c:pt>
                <c:pt idx="1980">
                  <c:v>3.2799999999999999E-6</c:v>
                </c:pt>
                <c:pt idx="1981">
                  <c:v>3.27E-6</c:v>
                </c:pt>
                <c:pt idx="1982">
                  <c:v>3.2200000000000001E-6</c:v>
                </c:pt>
                <c:pt idx="1983">
                  <c:v>3.23E-6</c:v>
                </c:pt>
                <c:pt idx="1984">
                  <c:v>3.1700000000000001E-6</c:v>
                </c:pt>
                <c:pt idx="1985">
                  <c:v>3.1700000000000001E-6</c:v>
                </c:pt>
                <c:pt idx="1986">
                  <c:v>3.1999999999999999E-6</c:v>
                </c:pt>
                <c:pt idx="1987">
                  <c:v>3.1599999999999998E-6</c:v>
                </c:pt>
                <c:pt idx="1988">
                  <c:v>3.0800000000000002E-6</c:v>
                </c:pt>
                <c:pt idx="1989">
                  <c:v>3.0800000000000002E-6</c:v>
                </c:pt>
                <c:pt idx="1990">
                  <c:v>3.0599999999999999E-6</c:v>
                </c:pt>
                <c:pt idx="1991">
                  <c:v>3.0199999999999999E-6</c:v>
                </c:pt>
                <c:pt idx="1992">
                  <c:v>2.9799999999999998E-6</c:v>
                </c:pt>
                <c:pt idx="1993">
                  <c:v>2.9699999999999999E-6</c:v>
                </c:pt>
                <c:pt idx="1994">
                  <c:v>2.9699999999999999E-6</c:v>
                </c:pt>
                <c:pt idx="1995">
                  <c:v>2.8899999999999999E-6</c:v>
                </c:pt>
                <c:pt idx="1996">
                  <c:v>2.8899999999999999E-6</c:v>
                </c:pt>
                <c:pt idx="1997">
                  <c:v>2.8700000000000001E-6</c:v>
                </c:pt>
                <c:pt idx="1998">
                  <c:v>2.8700000000000001E-6</c:v>
                </c:pt>
                <c:pt idx="1999">
                  <c:v>2.8100000000000002E-6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8141-4B6B-BB69-AA1F3BEF9A4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</c:scatterChart>
      <c:valAx>
        <c:axId val="693611640"/>
        <c:scaling>
          <c:orientation val="minMax"/>
          <c:max val="200000"/>
        </c:scaling>
        <c:delete val="1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Time of Flight (ms)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0.39715906322424271"/>
              <c:y val="0.92445142973832783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E+00" sourceLinked="0"/>
        <c:majorTickMark val="in"/>
        <c:minorTickMark val="in"/>
        <c:tickLblPos val="nextTo"/>
        <c:crossAx val="693613240"/>
        <c:crossesAt val="1.0000000000000006E-11"/>
        <c:crossBetween val="midCat"/>
        <c:majorUnit val="40000"/>
        <c:minorUnit val="10000"/>
      </c:valAx>
      <c:valAx>
        <c:axId val="693613240"/>
        <c:scaling>
          <c:logBase val="10"/>
          <c:orientation val="minMax"/>
          <c:max val="1.0000000000000004E-5"/>
          <c:min val="1.0000000000000006E-10"/>
        </c:scaling>
        <c:delete val="1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Counts/shot/μs</a:t>
                </a:r>
                <a:endParaRPr lang="ja-JP"/>
              </a:p>
            </c:rich>
          </c:tx>
          <c:layout>
            <c:manualLayout>
              <c:xMode val="edge"/>
              <c:yMode val="edge"/>
              <c:x val="2.5105915130465204E-2"/>
              <c:y val="0.38002022667459978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8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0.0E+00" sourceLinked="0"/>
        <c:majorTickMark val="in"/>
        <c:minorTickMark val="in"/>
        <c:tickLblPos val="nextTo"/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11026405382275223"/>
          <c:y val="3.3608212047529597E-2"/>
          <c:w val="0.78264528582405157"/>
          <c:h val="7.7733545097413093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416390382521337"/>
          <c:y val="7.3148820372866491E-2"/>
          <c:w val="0.80414022740610158"/>
          <c:h val="0.73045257802800789"/>
        </c:manualLayout>
      </c:layout>
      <c:scatterChart>
        <c:scatterStyle val="lineMarker"/>
        <c:varyColors val="0"/>
        <c:ser>
          <c:idx val="0"/>
          <c:order val="0"/>
          <c:tx>
            <c:strRef>
              <c:f>Ratio!$E$1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Ratio!$B$2:$B$1601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  <c:pt idx="732">
                  <c:v>0.79795150998613851</c:v>
                </c:pt>
                <c:pt idx="733">
                  <c:v>0.7957772562008355</c:v>
                </c:pt>
                <c:pt idx="734">
                  <c:v>0.79361187691529167</c:v>
                </c:pt>
                <c:pt idx="735">
                  <c:v>0.79145532389856765</c:v>
                </c:pt>
                <c:pt idx="736">
                  <c:v>0.78930754924693358</c:v>
                </c:pt>
                <c:pt idx="737">
                  <c:v>0.78716850538121241</c:v>
                </c:pt>
                <c:pt idx="738">
                  <c:v>0.78503814504414093</c:v>
                </c:pt>
                <c:pt idx="739">
                  <c:v>0.78291642129776295</c:v>
                </c:pt>
                <c:pt idx="740">
                  <c:v>0.78080328752084138</c:v>
                </c:pt>
                <c:pt idx="741">
                  <c:v>0.77869869740629816</c:v>
                </c:pt>
                <c:pt idx="742">
                  <c:v>0.77660260495867794</c:v>
                </c:pt>
                <c:pt idx="743">
                  <c:v>0.77451496449163326</c:v>
                </c:pt>
                <c:pt idx="744">
                  <c:v>0.77243573062543736</c:v>
                </c:pt>
                <c:pt idx="745">
                  <c:v>0.77036485828451595</c:v>
                </c:pt>
                <c:pt idx="746">
                  <c:v>0.76830230269500599</c:v>
                </c:pt>
                <c:pt idx="747">
                  <c:v>0.76624801938233367</c:v>
                </c:pt>
                <c:pt idx="748">
                  <c:v>0.76420196416881869</c:v>
                </c:pt>
                <c:pt idx="749">
                  <c:v>0.76216409317129818</c:v>
                </c:pt>
                <c:pt idx="750">
                  <c:v>0.76013436279877389</c:v>
                </c:pt>
                <c:pt idx="751">
                  <c:v>0.75811272975008059</c:v>
                </c:pt>
                <c:pt idx="752">
                  <c:v>0.75609915101157843</c:v>
                </c:pt>
                <c:pt idx="753">
                  <c:v>0.7540935838548618</c:v>
                </c:pt>
                <c:pt idx="754">
                  <c:v>0.75209598583449599</c:v>
                </c:pt>
                <c:pt idx="755">
                  <c:v>0.75010631478576917</c:v>
                </c:pt>
                <c:pt idx="756">
                  <c:v>0.74812452882246794</c:v>
                </c:pt>
                <c:pt idx="757">
                  <c:v>0.74615058633467324</c:v>
                </c:pt>
                <c:pt idx="758">
                  <c:v>0.74418444598657518</c:v>
                </c:pt>
                <c:pt idx="759">
                  <c:v>0.74222606671431135</c:v>
                </c:pt>
                <c:pt idx="760">
                  <c:v>0.74027540772381928</c:v>
                </c:pt>
                <c:pt idx="761">
                  <c:v>0.73833242848871483</c:v>
                </c:pt>
                <c:pt idx="762">
                  <c:v>0.73639708874818599</c:v>
                </c:pt>
                <c:pt idx="763">
                  <c:v>0.73446934850490786</c:v>
                </c:pt>
                <c:pt idx="764">
                  <c:v>0.73254916802297521</c:v>
                </c:pt>
                <c:pt idx="765">
                  <c:v>0.73063650782585554</c:v>
                </c:pt>
                <c:pt idx="766">
                  <c:v>0.72873132869436019</c:v>
                </c:pt>
                <c:pt idx="767">
                  <c:v>0.72683359166463302</c:v>
                </c:pt>
                <c:pt idx="768">
                  <c:v>0.72494325802615955</c:v>
                </c:pt>
                <c:pt idx="769">
                  <c:v>0.72306028931979094</c:v>
                </c:pt>
                <c:pt idx="770">
                  <c:v>0.72118464733578946</c:v>
                </c:pt>
                <c:pt idx="771">
                  <c:v>0.71931629411189024</c:v>
                </c:pt>
                <c:pt idx="772">
                  <c:v>0.71745519193137908</c:v>
                </c:pt>
                <c:pt idx="773">
                  <c:v>0.71560130332118932</c:v>
                </c:pt>
                <c:pt idx="774">
                  <c:v>0.71375459105001626</c:v>
                </c:pt>
                <c:pt idx="775">
                  <c:v>0.71191501812644775</c:v>
                </c:pt>
                <c:pt idx="776">
                  <c:v>0.71008254779711</c:v>
                </c:pt>
                <c:pt idx="777">
                  <c:v>0.70825714354483527</c:v>
                </c:pt>
                <c:pt idx="778">
                  <c:v>0.706438769086839</c:v>
                </c:pt>
                <c:pt idx="779">
                  <c:v>0.70462738837291872</c:v>
                </c:pt>
                <c:pt idx="780">
                  <c:v>0.70282296558366752</c:v>
                </c:pt>
                <c:pt idx="781">
                  <c:v>0.70102546512870212</c:v>
                </c:pt>
                <c:pt idx="782">
                  <c:v>0.69923485164490817</c:v>
                </c:pt>
                <c:pt idx="783">
                  <c:v>0.69745108999470151</c:v>
                </c:pt>
                <c:pt idx="784">
                  <c:v>0.69567414526430493</c:v>
                </c:pt>
                <c:pt idx="785">
                  <c:v>0.69390398276203691</c:v>
                </c:pt>
                <c:pt idx="786">
                  <c:v>0.69214056801662205</c:v>
                </c:pt>
                <c:pt idx="787">
                  <c:v>0.69038386677551022</c:v>
                </c:pt>
                <c:pt idx="788">
                  <c:v>0.68863384500321478</c:v>
                </c:pt>
                <c:pt idx="789">
                  <c:v>0.6868904688796631</c:v>
                </c:pt>
                <c:pt idx="790">
                  <c:v>0.68515370479856275</c:v>
                </c:pt>
                <c:pt idx="791">
                  <c:v>0.68342351936578194</c:v>
                </c:pt>
                <c:pt idx="792">
                  <c:v>0.68169987939774501</c:v>
                </c:pt>
                <c:pt idx="793">
                  <c:v>0.67998275191984026</c:v>
                </c:pt>
                <c:pt idx="794">
                  <c:v>0.67827210416484318</c:v>
                </c:pt>
                <c:pt idx="795">
                  <c:v>0.67656790357135388</c:v>
                </c:pt>
                <c:pt idx="796">
                  <c:v>0.67487011778224659</c:v>
                </c:pt>
                <c:pt idx="797">
                  <c:v>0.67317871464313439</c:v>
                </c:pt>
                <c:pt idx="798">
                  <c:v>0.67149366220084716</c:v>
                </c:pt>
                <c:pt idx="799">
                  <c:v>0.66981492870192083</c:v>
                </c:pt>
                <c:pt idx="800">
                  <c:v>0.66814248259110387</c:v>
                </c:pt>
                <c:pt idx="801">
                  <c:v>0.66647629250987206</c:v>
                </c:pt>
                <c:pt idx="802">
                  <c:v>0.66481632729496032</c:v>
                </c:pt>
                <c:pt idx="803">
                  <c:v>0.66316255597690421</c:v>
                </c:pt>
                <c:pt idx="804">
                  <c:v>0.66151494777859632</c:v>
                </c:pt>
                <c:pt idx="805">
                  <c:v>0.65987347211385439</c:v>
                </c:pt>
                <c:pt idx="806">
                  <c:v>0.65823809858600058</c:v>
                </c:pt>
                <c:pt idx="807">
                  <c:v>0.65660879698645624</c:v>
                </c:pt>
                <c:pt idx="808">
                  <c:v>0.65498553729334541</c:v>
                </c:pt>
                <c:pt idx="809">
                  <c:v>0.65336828967011185</c:v>
                </c:pt>
                <c:pt idx="810">
                  <c:v>0.65175702446414852</c:v>
                </c:pt>
                <c:pt idx="811">
                  <c:v>0.65015171220543877</c:v>
                </c:pt>
                <c:pt idx="812">
                  <c:v>0.64855232360520731</c:v>
                </c:pt>
                <c:pt idx="813">
                  <c:v>0.64695882955458539</c:v>
                </c:pt>
                <c:pt idx="814">
                  <c:v>0.64537120112328683</c:v>
                </c:pt>
                <c:pt idx="815">
                  <c:v>0.64378940955829367</c:v>
                </c:pt>
                <c:pt idx="816">
                  <c:v>0.64221342628255484</c:v>
                </c:pt>
                <c:pt idx="817">
                  <c:v>0.64064322289369591</c:v>
                </c:pt>
                <c:pt idx="818">
                  <c:v>0.63907877116273848</c:v>
                </c:pt>
                <c:pt idx="819">
                  <c:v>0.63752004303283194</c:v>
                </c:pt>
                <c:pt idx="820">
                  <c:v>0.6359670106179961</c:v>
                </c:pt>
                <c:pt idx="821">
                  <c:v>0.63441964620187308</c:v>
                </c:pt>
                <c:pt idx="822">
                  <c:v>0.63287792223649086</c:v>
                </c:pt>
                <c:pt idx="823">
                  <c:v>0.6313418113410374</c:v>
                </c:pt>
                <c:pt idx="824">
                  <c:v>0.62981128630064509</c:v>
                </c:pt>
                <c:pt idx="825">
                  <c:v>0.6282863200651847</c:v>
                </c:pt>
                <c:pt idx="826">
                  <c:v>0.62676688574807082</c:v>
                </c:pt>
                <c:pt idx="827">
                  <c:v>0.62525295662507641</c:v>
                </c:pt>
                <c:pt idx="828">
                  <c:v>0.62374450613315835</c:v>
                </c:pt>
                <c:pt idx="829">
                  <c:v>0.622241507869291</c:v>
                </c:pt>
                <c:pt idx="830">
                  <c:v>0.62074393558931196</c:v>
                </c:pt>
                <c:pt idx="831">
                  <c:v>0.61925176320677588</c:v>
                </c:pt>
                <c:pt idx="832">
                  <c:v>0.61776496479181897</c:v>
                </c:pt>
                <c:pt idx="833">
                  <c:v>0.61628351457003139</c:v>
                </c:pt>
                <c:pt idx="834">
                  <c:v>0.61480738692134196</c:v>
                </c:pt>
                <c:pt idx="835">
                  <c:v>0.61333655637890849</c:v>
                </c:pt>
                <c:pt idx="836">
                  <c:v>0.61187099762802133</c:v>
                </c:pt>
                <c:pt idx="837">
                  <c:v>0.61041068550501243</c:v>
                </c:pt>
                <c:pt idx="838">
                  <c:v>0.60895559499617569</c:v>
                </c:pt>
                <c:pt idx="839">
                  <c:v>0.60750570123669712</c:v>
                </c:pt>
                <c:pt idx="840">
                  <c:v>0.6060609795095907</c:v>
                </c:pt>
                <c:pt idx="841">
                  <c:v>0.60462140524464536</c:v>
                </c:pt>
                <c:pt idx="842">
                  <c:v>0.60318695401738154</c:v>
                </c:pt>
                <c:pt idx="843">
                  <c:v>0.60175760154801405</c:v>
                </c:pt>
                <c:pt idx="844">
                  <c:v>0.60033332370042503</c:v>
                </c:pt>
                <c:pt idx="845">
                  <c:v>0.59891409648114469</c:v>
                </c:pt>
                <c:pt idx="846">
                  <c:v>0.59749989603834142</c:v>
                </c:pt>
                <c:pt idx="847">
                  <c:v>0.5960906986608191</c:v>
                </c:pt>
                <c:pt idx="848">
                  <c:v>0.5946864807770238</c:v>
                </c:pt>
                <c:pt idx="849">
                  <c:v>0.59328721895405701</c:v>
                </c:pt>
                <c:pt idx="850">
                  <c:v>0.59189288989669941</c:v>
                </c:pt>
                <c:pt idx="851">
                  <c:v>0.59050347044644014</c:v>
                </c:pt>
                <c:pt idx="852">
                  <c:v>0.58911893758051626</c:v>
                </c:pt>
                <c:pt idx="853">
                  <c:v>0.58773926841095758</c:v>
                </c:pt>
                <c:pt idx="854">
                  <c:v>0.5863644401836422</c:v>
                </c:pt>
                <c:pt idx="855">
                  <c:v>0.58499443027735776</c:v>
                </c:pt>
                <c:pt idx="856">
                  <c:v>0.58362921620287034</c:v>
                </c:pt>
                <c:pt idx="857">
                  <c:v>0.58226877560200274</c:v>
                </c:pt>
                <c:pt idx="858">
                  <c:v>0.58091308624671778</c:v>
                </c:pt>
                <c:pt idx="859">
                  <c:v>0.57956212603821178</c:v>
                </c:pt>
                <c:pt idx="860">
                  <c:v>0.57821587300601218</c:v>
                </c:pt>
                <c:pt idx="861">
                  <c:v>0.57687430530708594</c:v>
                </c:pt>
                <c:pt idx="862">
                  <c:v>0.57553740122495278</c:v>
                </c:pt>
                <c:pt idx="863">
                  <c:v>0.57420513916880622</c:v>
                </c:pt>
                <c:pt idx="864">
                  <c:v>0.57287749767264184</c:v>
                </c:pt>
                <c:pt idx="865">
                  <c:v>0.57155445539439353</c:v>
                </c:pt>
                <c:pt idx="866">
                  <c:v>0.57023599111507428</c:v>
                </c:pt>
                <c:pt idx="867">
                  <c:v>0.56892208373792641</c:v>
                </c:pt>
                <c:pt idx="868">
                  <c:v>0.56761271228757826</c:v>
                </c:pt>
                <c:pt idx="869">
                  <c:v>0.56630785590920485</c:v>
                </c:pt>
                <c:pt idx="870">
                  <c:v>0.56500749386769933</c:v>
                </c:pt>
                <c:pt idx="871">
                  <c:v>0.56371160554684929</c:v>
                </c:pt>
                <c:pt idx="872">
                  <c:v>0.56242017044851866</c:v>
                </c:pt>
                <c:pt idx="873">
                  <c:v>0.5611331681918369</c:v>
                </c:pt>
                <c:pt idx="874">
                  <c:v>0.55985057851239661</c:v>
                </c:pt>
                <c:pt idx="875">
                  <c:v>0.55857238126145425</c:v>
                </c:pt>
                <c:pt idx="876">
                  <c:v>0.55729855640513892</c:v>
                </c:pt>
                <c:pt idx="877">
                  <c:v>0.5560290840236688</c:v>
                </c:pt>
                <c:pt idx="878">
                  <c:v>0.55476394431056975</c:v>
                </c:pt>
                <c:pt idx="879">
                  <c:v>0.55350311757190584</c:v>
                </c:pt>
                <c:pt idx="880">
                  <c:v>0.55224658422551087</c:v>
                </c:pt>
                <c:pt idx="881">
                  <c:v>0.55099432480022803</c:v>
                </c:pt>
                <c:pt idx="882">
                  <c:v>0.54974631993515699</c:v>
                </c:pt>
                <c:pt idx="883">
                  <c:v>0.54850255037890494</c:v>
                </c:pt>
                <c:pt idx="884">
                  <c:v>0.54726299698884229</c:v>
                </c:pt>
                <c:pt idx="885">
                  <c:v>0.54602764073036925</c:v>
                </c:pt>
                <c:pt idx="886">
                  <c:v>0.54479646267618342</c:v>
                </c:pt>
                <c:pt idx="887">
                  <c:v>0.5435694440055544</c:v>
                </c:pt>
                <c:pt idx="888">
                  <c:v>0.54234656600360576</c:v>
                </c:pt>
                <c:pt idx="889">
                  <c:v>0.54112781006060029</c:v>
                </c:pt>
                <c:pt idx="890">
                  <c:v>0.5399131576712326</c:v>
                </c:pt>
                <c:pt idx="891">
                  <c:v>0.53870259043392632</c:v>
                </c:pt>
                <c:pt idx="892">
                  <c:v>0.53749609005013765</c:v>
                </c:pt>
                <c:pt idx="893">
                  <c:v>0.53629363832366395</c:v>
                </c:pt>
                <c:pt idx="894">
                  <c:v>0.53509521715995612</c:v>
                </c:pt>
                <c:pt idx="895">
                  <c:v>0.53390080856544031</c:v>
                </c:pt>
                <c:pt idx="896">
                  <c:v>0.53271039464684034</c:v>
                </c:pt>
                <c:pt idx="897">
                  <c:v>0.53152395761050886</c:v>
                </c:pt>
                <c:pt idx="898">
                  <c:v>0.53034147976176205</c:v>
                </c:pt>
                <c:pt idx="899">
                  <c:v>0.52916294350421966</c:v>
                </c:pt>
                <c:pt idx="900">
                  <c:v>0.52798833133915057</c:v>
                </c:pt>
                <c:pt idx="901">
                  <c:v>0.52681762586482328</c:v>
                </c:pt>
                <c:pt idx="902">
                  <c:v>0.52565080977586121</c:v>
                </c:pt>
                <c:pt idx="903">
                  <c:v>0.52448786586260354</c:v>
                </c:pt>
                <c:pt idx="904">
                  <c:v>0.5233287770104702</c:v>
                </c:pt>
                <c:pt idx="905">
                  <c:v>0.52217352619933233</c:v>
                </c:pt>
                <c:pt idx="906">
                  <c:v>0.52102209650288767</c:v>
                </c:pt>
                <c:pt idx="907">
                  <c:v>0.51987447108804064</c:v>
                </c:pt>
                <c:pt idx="908">
                  <c:v>0.51873063321428603</c:v>
                </c:pt>
                <c:pt idx="909">
                  <c:v>0.51759056623310062</c:v>
                </c:pt>
                <c:pt idx="910">
                  <c:v>0.51645425358733488</c:v>
                </c:pt>
                <c:pt idx="911">
                  <c:v>0.51532167881061441</c:v>
                </c:pt>
                <c:pt idx="912">
                  <c:v>0.5141928255267405</c:v>
                </c:pt>
                <c:pt idx="913">
                  <c:v>0.51306767744910098</c:v>
                </c:pt>
                <c:pt idx="914">
                  <c:v>0.51194621838008081</c:v>
                </c:pt>
                <c:pt idx="915">
                  <c:v>0.51082843221048024</c:v>
                </c:pt>
                <c:pt idx="916">
                  <c:v>0.50971430291893582</c:v>
                </c:pt>
                <c:pt idx="917">
                  <c:v>0.50860381457134596</c:v>
                </c:pt>
                <c:pt idx="918">
                  <c:v>0.50749695132030193</c:v>
                </c:pt>
                <c:pt idx="919">
                  <c:v>0.50639369740452234</c:v>
                </c:pt>
                <c:pt idx="920">
                  <c:v>0.50529403714829202</c:v>
                </c:pt>
                <c:pt idx="921">
                  <c:v>0.50419795496090414</c:v>
                </c:pt>
                <c:pt idx="922">
                  <c:v>0.50310543533610952</c:v>
                </c:pt>
                <c:pt idx="923">
                  <c:v>0.50201646285156665</c:v>
                </c:pt>
                <c:pt idx="924">
                  <c:v>0.50093102216829832</c:v>
                </c:pt>
                <c:pt idx="925">
                  <c:v>0.49984909803015065</c:v>
                </c:pt>
                <c:pt idx="926">
                  <c:v>0.49877067526325802</c:v>
                </c:pt>
                <c:pt idx="927">
                  <c:v>0.49769573877551015</c:v>
                </c:pt>
                <c:pt idx="928">
                  <c:v>0.49662427355602484</c:v>
                </c:pt>
                <c:pt idx="929">
                  <c:v>0.49555626467462288</c:v>
                </c:pt>
                <c:pt idx="930">
                  <c:v>0.49449169728130898</c:v>
                </c:pt>
                <c:pt idx="931">
                  <c:v>0.49343055660575508</c:v>
                </c:pt>
                <c:pt idx="932">
                  <c:v>0.49237282795678833</c:v>
                </c:pt>
                <c:pt idx="933">
                  <c:v>0.49131849672188199</c:v>
                </c:pt>
                <c:pt idx="934">
                  <c:v>0.49026754836665121</c:v>
                </c:pt>
                <c:pt idx="935">
                  <c:v>0.48921996843435245</c:v>
                </c:pt>
                <c:pt idx="936">
                  <c:v>0.48817574254538537</c:v>
                </c:pt>
                <c:pt idx="937">
                  <c:v>0.4871348563968001</c:v>
                </c:pt>
                <c:pt idx="938">
                  <c:v>0.48609729576180732</c:v>
                </c:pt>
                <c:pt idx="939">
                  <c:v>0.48506304648929205</c:v>
                </c:pt>
                <c:pt idx="940">
                  <c:v>0.48403209450333096</c:v>
                </c:pt>
                <c:pt idx="941">
                  <c:v>0.48300442580271435</c:v>
                </c:pt>
                <c:pt idx="942">
                  <c:v>0.48198002646046917</c:v>
                </c:pt>
                <c:pt idx="943">
                  <c:v>0.48095888262338848</c:v>
                </c:pt>
                <c:pt idx="944">
                  <c:v>0.47994098051156275</c:v>
                </c:pt>
                <c:pt idx="945">
                  <c:v>0.47892630641791489</c:v>
                </c:pt>
                <c:pt idx="946">
                  <c:v>0.47791484670773904</c:v>
                </c:pt>
                <c:pt idx="947">
                  <c:v>0.47690658781824136</c:v>
                </c:pt>
                <c:pt idx="948">
                  <c:v>0.47590151625808763</c:v>
                </c:pt>
                <c:pt idx="949">
                  <c:v>0.47489961860694946</c:v>
                </c:pt>
                <c:pt idx="950">
                  <c:v>0.47390088151505849</c:v>
                </c:pt>
                <c:pt idx="951">
                  <c:v>0.47290529170275997</c:v>
                </c:pt>
                <c:pt idx="952">
                  <c:v>0.47191283596007194</c:v>
                </c:pt>
                <c:pt idx="953">
                  <c:v>0.47092350114624765</c:v>
                </c:pt>
                <c:pt idx="954">
                  <c:v>0.46993727418933956</c:v>
                </c:pt>
                <c:pt idx="955">
                  <c:v>0.46895414208576808</c:v>
                </c:pt>
                <c:pt idx="956">
                  <c:v>0.46797409189989309</c:v>
                </c:pt>
                <c:pt idx="957">
                  <c:v>0.46699711076358824</c:v>
                </c:pt>
                <c:pt idx="958">
                  <c:v>0.46602318587581831</c:v>
                </c:pt>
                <c:pt idx="959">
                  <c:v>0.46505230450222018</c:v>
                </c:pt>
                <c:pt idx="960">
                  <c:v>0.46408445397468623</c:v>
                </c:pt>
                <c:pt idx="961">
                  <c:v>0.46311962169095205</c:v>
                </c:pt>
                <c:pt idx="962">
                  <c:v>0.46215779511418453</c:v>
                </c:pt>
                <c:pt idx="963">
                  <c:v>0.46119896177257663</c:v>
                </c:pt>
                <c:pt idx="964">
                  <c:v>0.46024310925894124</c:v>
                </c:pt>
                <c:pt idx="965">
                  <c:v>0.4592902252303111</c:v>
                </c:pt>
                <c:pt idx="966">
                  <c:v>0.45834029740753968</c:v>
                </c:pt>
                <c:pt idx="967">
                  <c:v>0.45739331357490531</c:v>
                </c:pt>
                <c:pt idx="968">
                  <c:v>0.45644926157971977</c:v>
                </c:pt>
                <c:pt idx="969">
                  <c:v>0.45550812933193707</c:v>
                </c:pt>
                <c:pt idx="970">
                  <c:v>0.45456990480376697</c:v>
                </c:pt>
                <c:pt idx="971">
                  <c:v>0.45363457602928975</c:v>
                </c:pt>
                <c:pt idx="972">
                  <c:v>0.45270213110407681</c:v>
                </c:pt>
                <c:pt idx="973">
                  <c:v>0.45177255818480977</c:v>
                </c:pt>
                <c:pt idx="974">
                  <c:v>0.45084584548890516</c:v>
                </c:pt>
                <c:pt idx="975">
                  <c:v>0.44992198129414107</c:v>
                </c:pt>
                <c:pt idx="976">
                  <c:v>0.44900095393828698</c:v>
                </c:pt>
                <c:pt idx="977">
                  <c:v>0.44808275181873503</c:v>
                </c:pt>
                <c:pt idx="978">
                  <c:v>0.44716736339213392</c:v>
                </c:pt>
                <c:pt idx="979">
                  <c:v>0.44625477717402778</c:v>
                </c:pt>
                <c:pt idx="980">
                  <c:v>0.44534498173849524</c:v>
                </c:pt>
                <c:pt idx="981">
                  <c:v>0.44443796571779148</c:v>
                </c:pt>
                <c:pt idx="982">
                  <c:v>0.44353371780199286</c:v>
                </c:pt>
                <c:pt idx="983">
                  <c:v>0.44263222673864566</c:v>
                </c:pt>
                <c:pt idx="984">
                  <c:v>0.44173348133241475</c:v>
                </c:pt>
                <c:pt idx="985">
                  <c:v>0.44083747044473631</c:v>
                </c:pt>
                <c:pt idx="986">
                  <c:v>0.43994418299347338</c:v>
                </c:pt>
                <c:pt idx="987">
                  <c:v>0.4390536079525717</c:v>
                </c:pt>
                <c:pt idx="988">
                  <c:v>0.43816573435172168</c:v>
                </c:pt>
                <c:pt idx="989">
                  <c:v>0.43728055127601823</c:v>
                </c:pt>
                <c:pt idx="990">
                  <c:v>0.43639804786562714</c:v>
                </c:pt>
                <c:pt idx="991">
                  <c:v>0.43551821331545065</c:v>
                </c:pt>
                <c:pt idx="992">
                  <c:v>0.43464103687479788</c:v>
                </c:pt>
                <c:pt idx="993">
                  <c:v>0.43376650784705517</c:v>
                </c:pt>
                <c:pt idx="994">
                  <c:v>0.4328946155893616</c:v>
                </c:pt>
                <c:pt idx="995">
                  <c:v>0.43202534951228289</c:v>
                </c:pt>
                <c:pt idx="996">
                  <c:v>0.43115869907949284</c:v>
                </c:pt>
                <c:pt idx="997">
                  <c:v>0.43029465380745097</c:v>
                </c:pt>
                <c:pt idx="998">
                  <c:v>0.42943320326508788</c:v>
                </c:pt>
                <c:pt idx="999">
                  <c:v>0.42857433707348924</c:v>
                </c:pt>
                <c:pt idx="1000">
                  <c:v>0.42771804490558318</c:v>
                </c:pt>
                <c:pt idx="1001">
                  <c:v>0.42686431648583051</c:v>
                </c:pt>
                <c:pt idx="1002">
                  <c:v>0.42601314158991549</c:v>
                </c:pt>
                <c:pt idx="1003">
                  <c:v>0.42516451004444089</c:v>
                </c:pt>
                <c:pt idx="1004">
                  <c:v>0.42431841172662293</c:v>
                </c:pt>
                <c:pt idx="1005">
                  <c:v>0.42347483656399004</c:v>
                </c:pt>
                <c:pt idx="1006">
                  <c:v>0.42263377453408291</c:v>
                </c:pt>
                <c:pt idx="1007">
                  <c:v>0.42179521566415651</c:v>
                </c:pt>
                <c:pt idx="1008">
                  <c:v>0.42095915003088519</c:v>
                </c:pt>
                <c:pt idx="1009">
                  <c:v>0.42012556776006837</c:v>
                </c:pt>
                <c:pt idx="1010">
                  <c:v>0.41929445902633933</c:v>
                </c:pt>
                <c:pt idx="1011">
                  <c:v>0.41846581405287542</c:v>
                </c:pt>
                <c:pt idx="1012">
                  <c:v>0.41763962311111114</c:v>
                </c:pt>
                <c:pt idx="1013">
                  <c:v>0.41681587652045199</c:v>
                </c:pt>
                <c:pt idx="1014">
                  <c:v>0.41599456464799106</c:v>
                </c:pt>
                <c:pt idx="1015">
                  <c:v>0.41517567790822757</c:v>
                </c:pt>
                <c:pt idx="1016">
                  <c:v>0.41435920676278687</c:v>
                </c:pt>
                <c:pt idx="1017">
                  <c:v>0.41354514172014328</c:v>
                </c:pt>
                <c:pt idx="1018">
                  <c:v>0.41273347333534322</c:v>
                </c:pt>
                <c:pt idx="1019">
                  <c:v>0.41192419220973264</c:v>
                </c:pt>
                <c:pt idx="1020">
                  <c:v>0.41111728899068362</c:v>
                </c:pt>
                <c:pt idx="1021">
                  <c:v>0.41031275437132503</c:v>
                </c:pt>
                <c:pt idx="1022">
                  <c:v>0.40951057909027339</c:v>
                </c:pt>
                <c:pt idx="1023">
                  <c:v>0.40871075393136724</c:v>
                </c:pt>
                <c:pt idx="1024">
                  <c:v>0.40791326972340181</c:v>
                </c:pt>
                <c:pt idx="1025">
                  <c:v>0.40711811733986664</c:v>
                </c:pt>
                <c:pt idx="1026">
                  <c:v>0.40632528769868331</c:v>
                </c:pt>
                <c:pt idx="1027">
                  <c:v>0.40553477176194791</c:v>
                </c:pt>
                <c:pt idx="1028">
                  <c:v>0.40474656053567176</c:v>
                </c:pt>
                <c:pt idx="1029">
                  <c:v>0.40396064506952628</c:v>
                </c:pt>
                <c:pt idx="1030">
                  <c:v>0.40317701645658943</c:v>
                </c:pt>
                <c:pt idx="1031">
                  <c:v>0.40239566583309228</c:v>
                </c:pt>
                <c:pt idx="1032">
                  <c:v>0.40161658437816949</c:v>
                </c:pt>
                <c:pt idx="1033">
                  <c:v>0.4008397633136096</c:v>
                </c:pt>
                <c:pt idx="1034">
                  <c:v>0.40006519390360734</c:v>
                </c:pt>
                <c:pt idx="1035">
                  <c:v>0.39929286745451947</c:v>
                </c:pt>
                <c:pt idx="1036">
                  <c:v>0.39852277531461994</c:v>
                </c:pt>
                <c:pt idx="1037">
                  <c:v>0.39775490887385684</c:v>
                </c:pt>
                <c:pt idx="1038">
                  <c:v>0.39698925956361369</c:v>
                </c:pt>
                <c:pt idx="1039">
                  <c:v>0.39622581885646829</c:v>
                </c:pt>
                <c:pt idx="1040">
                  <c:v>0.39546457826595693</c:v>
                </c:pt>
                <c:pt idx="1041">
                  <c:v>0.3947055293463374</c:v>
                </c:pt>
                <c:pt idx="1042">
                  <c:v>0.39394866369235554</c:v>
                </c:pt>
                <c:pt idx="1043">
                  <c:v>0.39319397293901209</c:v>
                </c:pt>
                <c:pt idx="1044">
                  <c:v>0.39244144876133175</c:v>
                </c:pt>
                <c:pt idx="1045">
                  <c:v>0.39169108287413368</c:v>
                </c:pt>
                <c:pt idx="1046">
                  <c:v>0.39094286703180275</c:v>
                </c:pt>
                <c:pt idx="1047">
                  <c:v>0.39019679302806437</c:v>
                </c:pt>
                <c:pt idx="1048">
                  <c:v>0.38945285269575786</c:v>
                </c:pt>
                <c:pt idx="1049">
                  <c:v>0.38871103790661449</c:v>
                </c:pt>
                <c:pt idx="1050">
                  <c:v>0.38797134057103433</c:v>
                </c:pt>
                <c:pt idx="1051">
                  <c:v>0.38723375263786619</c:v>
                </c:pt>
                <c:pt idx="1052">
                  <c:v>0.38649826609418808</c:v>
                </c:pt>
                <c:pt idx="1053">
                  <c:v>0.38576487296509104</c:v>
                </c:pt>
                <c:pt idx="1054">
                  <c:v>0.38503356531346056</c:v>
                </c:pt>
                <c:pt idx="1055">
                  <c:v>0.38430433523976398</c:v>
                </c:pt>
                <c:pt idx="1056">
                  <c:v>0.38357717488183596</c:v>
                </c:pt>
                <c:pt idx="1057">
                  <c:v>0.38285207641466734</c:v>
                </c:pt>
                <c:pt idx="1058">
                  <c:v>0.38212903205019361</c:v>
                </c:pt>
                <c:pt idx="1059">
                  <c:v>0.3814080340370869</c:v>
                </c:pt>
                <c:pt idx="1060">
                  <c:v>0.38068907466054747</c:v>
                </c:pt>
                <c:pt idx="1061">
                  <c:v>0.37997214624209791</c:v>
                </c:pt>
                <c:pt idx="1062">
                  <c:v>0.37925724113937725</c:v>
                </c:pt>
                <c:pt idx="1063">
                  <c:v>0.37854435174593831</c:v>
                </c:pt>
                <c:pt idx="1064">
                  <c:v>0.37783347049104493</c:v>
                </c:pt>
                <c:pt idx="1065">
                  <c:v>0.37712458983947045</c:v>
                </c:pt>
                <c:pt idx="1066">
                  <c:v>0.37641770229129962</c:v>
                </c:pt>
                <c:pt idx="1067">
                  <c:v>0.37571280038172761</c:v>
                </c:pt>
                <c:pt idx="1068">
                  <c:v>0.37500987668086566</c:v>
                </c:pt>
                <c:pt idx="1069">
                  <c:v>0.37430892379354364</c:v>
                </c:pt>
                <c:pt idx="1070">
                  <c:v>0.37360993435911632</c:v>
                </c:pt>
                <c:pt idx="1071">
                  <c:v>0.37291290105126923</c:v>
                </c:pt>
                <c:pt idx="1072">
                  <c:v>0.37221781657782782</c:v>
                </c:pt>
                <c:pt idx="1073">
                  <c:v>0.37152467368056608</c:v>
                </c:pt>
                <c:pt idx="1074">
                  <c:v>0.37083346513501692</c:v>
                </c:pt>
                <c:pt idx="1075">
                  <c:v>0.37014418375028452</c:v>
                </c:pt>
                <c:pt idx="1076">
                  <c:v>0.36945682236885691</c:v>
                </c:pt>
                <c:pt idx="1077">
                  <c:v>0.36877137386641973</c:v>
                </c:pt>
                <c:pt idx="1078">
                  <c:v>0.36808783115167309</c:v>
                </c:pt>
                <c:pt idx="1079">
                  <c:v>0.36740618716614593</c:v>
                </c:pt>
                <c:pt idx="1080">
                  <c:v>0.36672643488401646</c:v>
                </c:pt>
                <c:pt idx="1081">
                  <c:v>0.36604856731192814</c:v>
                </c:pt>
                <c:pt idx="1082">
                  <c:v>0.36537257748881274</c:v>
                </c:pt>
                <c:pt idx="1083">
                  <c:v>0.36469845848570959</c:v>
                </c:pt>
                <c:pt idx="1084">
                  <c:v>0.36402620340558889</c:v>
                </c:pt>
                <c:pt idx="1085">
                  <c:v>0.36335580538317469</c:v>
                </c:pt>
                <c:pt idx="1086">
                  <c:v>0.36268725758477105</c:v>
                </c:pt>
                <c:pt idx="1087">
                  <c:v>0.36202055320808557</c:v>
                </c:pt>
                <c:pt idx="1088">
                  <c:v>0.36135568548205882</c:v>
                </c:pt>
                <c:pt idx="1089">
                  <c:v>0.3606926476666904</c:v>
                </c:pt>
                <c:pt idx="1090">
                  <c:v>0.36003143305286944</c:v>
                </c:pt>
                <c:pt idx="1091">
                  <c:v>0.35937203496220427</c:v>
                </c:pt>
                <c:pt idx="1092">
                  <c:v>0.35871444674685432</c:v>
                </c:pt>
                <c:pt idx="1093">
                  <c:v>0.35805866178936141</c:v>
                </c:pt>
                <c:pt idx="1094">
                  <c:v>0.35740467350248478</c:v>
                </c:pt>
                <c:pt idx="1095">
                  <c:v>0.35675247532903476</c:v>
                </c:pt>
                <c:pt idx="1096">
                  <c:v>0.35610206074170836</c:v>
                </c:pt>
                <c:pt idx="1097">
                  <c:v>0.35545342324292645</c:v>
                </c:pt>
                <c:pt idx="1098">
                  <c:v>0.35480655636467073</c:v>
                </c:pt>
                <c:pt idx="1099">
                  <c:v>0.35416145366832386</c:v>
                </c:pt>
                <c:pt idx="1100">
                  <c:v>0.3535181087445074</c:v>
                </c:pt>
                <c:pt idx="1101">
                  <c:v>0.35287651521292412</c:v>
                </c:pt>
                <c:pt idx="1102">
                  <c:v>0.35223666672219922</c:v>
                </c:pt>
                <c:pt idx="1103">
                  <c:v>0.3515985569497227</c:v>
                </c:pt>
                <c:pt idx="1104">
                  <c:v>0.3509621796014944</c:v>
                </c:pt>
                <c:pt idx="1105">
                  <c:v>0.35032752841196757</c:v>
                </c:pt>
                <c:pt idx="1106">
                  <c:v>0.34969459714389511</c:v>
                </c:pt>
                <c:pt idx="1107">
                  <c:v>0.34906337958817624</c:v>
                </c:pt>
                <c:pt idx="1108">
                  <c:v>0.3484338695637047</c:v>
                </c:pt>
                <c:pt idx="1109">
                  <c:v>0.34780606091721694</c:v>
                </c:pt>
                <c:pt idx="1110">
                  <c:v>0.34717994752314135</c:v>
                </c:pt>
                <c:pt idx="1111">
                  <c:v>0.34655552328345007</c:v>
                </c:pt>
                <c:pt idx="1112">
                  <c:v>0.34593278212750916</c:v>
                </c:pt>
                <c:pt idx="1113">
                  <c:v>0.34531171801193222</c:v>
                </c:pt>
                <c:pt idx="1114">
                  <c:v>0.34469232492043284</c:v>
                </c:pt>
                <c:pt idx="1115">
                  <c:v>0.34407459686367931</c:v>
                </c:pt>
                <c:pt idx="1116">
                  <c:v>0.34345852787915027</c:v>
                </c:pt>
                <c:pt idx="1117">
                  <c:v>0.34284411203098958</c:v>
                </c:pt>
                <c:pt idx="1118">
                  <c:v>0.34223134340986489</c:v>
                </c:pt>
                <c:pt idx="1119">
                  <c:v>0.34162021613282428</c:v>
                </c:pt>
                <c:pt idx="1120">
                  <c:v>0.34101072434315582</c:v>
                </c:pt>
                <c:pt idx="1121">
                  <c:v>0.34040286221024685</c:v>
                </c:pt>
                <c:pt idx="1122">
                  <c:v>0.33979662392944476</c:v>
                </c:pt>
                <c:pt idx="1123">
                  <c:v>0.33919200372191854</c:v>
                </c:pt>
                <c:pt idx="1124">
                  <c:v>0.33858899583452046</c:v>
                </c:pt>
                <c:pt idx="1125">
                  <c:v>0.33798759453964988</c:v>
                </c:pt>
                <c:pt idx="1126">
                  <c:v>0.33738779413511683</c:v>
                </c:pt>
                <c:pt idx="1127">
                  <c:v>0.33678958894400723</c:v>
                </c:pt>
                <c:pt idx="1128">
                  <c:v>0.33619297331454806</c:v>
                </c:pt>
                <c:pt idx="1129">
                  <c:v>0.33559794161997425</c:v>
                </c:pt>
                <c:pt idx="1130">
                  <c:v>0.33500448825839607</c:v>
                </c:pt>
                <c:pt idx="1131">
                  <c:v>0.33441260765266689</c:v>
                </c:pt>
                <c:pt idx="1132">
                  <c:v>0.33382229425025223</c:v>
                </c:pt>
                <c:pt idx="1133">
                  <c:v>0.3332335425231</c:v>
                </c:pt>
                <c:pt idx="1134">
                  <c:v>0.33264634696751061</c:v>
                </c:pt>
                <c:pt idx="1135">
                  <c:v>0.33206070210400851</c:v>
                </c:pt>
                <c:pt idx="1136">
                  <c:v>0.33147660247721439</c:v>
                </c:pt>
                <c:pt idx="1137">
                  <c:v>0.33089404265571787</c:v>
                </c:pt>
                <c:pt idx="1138">
                  <c:v>0.33031301723195172</c:v>
                </c:pt>
                <c:pt idx="1139">
                  <c:v>0.32973352082206597</c:v>
                </c:pt>
                <c:pt idx="1140">
                  <c:v>0.32915554806580333</c:v>
                </c:pt>
                <c:pt idx="1141">
                  <c:v>0.32857909362637516</c:v>
                </c:pt>
                <c:pt idx="1142">
                  <c:v>0.32800415219033852</c:v>
                </c:pt>
                <c:pt idx="1143">
                  <c:v>0.32743071846747335</c:v>
                </c:pt>
                <c:pt idx="1144">
                  <c:v>0.32685878719066114</c:v>
                </c:pt>
                <c:pt idx="1145">
                  <c:v>0.32628835311576376</c:v>
                </c:pt>
                <c:pt idx="1146">
                  <c:v>0.32571941102150326</c:v>
                </c:pt>
                <c:pt idx="1147">
                  <c:v>0.32515195570934263</c:v>
                </c:pt>
                <c:pt idx="1148">
                  <c:v>0.32458598200336652</c:v>
                </c:pt>
                <c:pt idx="1149">
                  <c:v>0.32402148475016368</c:v>
                </c:pt>
                <c:pt idx="1150">
                  <c:v>0.32345845881870994</c:v>
                </c:pt>
                <c:pt idx="1151">
                  <c:v>0.32289689910025049</c:v>
                </c:pt>
                <c:pt idx="1152">
                  <c:v>0.32233680050818514</c:v>
                </c:pt>
                <c:pt idx="1153">
                  <c:v>0.32177815797795267</c:v>
                </c:pt>
                <c:pt idx="1154">
                  <c:v>0.32122096646691606</c:v>
                </c:pt>
                <c:pt idx="1155">
                  <c:v>0.32066522095424954</c:v>
                </c:pt>
                <c:pt idx="1156">
                  <c:v>0.32011091644082434</c:v>
                </c:pt>
                <c:pt idx="1157">
                  <c:v>0.31955804794909703</c:v>
                </c:pt>
                <c:pt idx="1158">
                  <c:v>0.31900661052299822</c:v>
                </c:pt>
                <c:pt idx="1159">
                  <c:v>0.31845659922781999</c:v>
                </c:pt>
                <c:pt idx="1160">
                  <c:v>0.31790800915010675</c:v>
                </c:pt>
                <c:pt idx="1161">
                  <c:v>0.31736083539754534</c:v>
                </c:pt>
                <c:pt idx="1162">
                  <c:v>0.31681507309885537</c:v>
                </c:pt>
                <c:pt idx="1163">
                  <c:v>0.31627071740368168</c:v>
                </c:pt>
                <c:pt idx="1164">
                  <c:v>0.31572776348248538</c:v>
                </c:pt>
                <c:pt idx="1165">
                  <c:v>0.3151862065264382</c:v>
                </c:pt>
                <c:pt idx="1166">
                  <c:v>0.31464604174731475</c:v>
                </c:pt>
                <c:pt idx="1167">
                  <c:v>0.31410726437738729</c:v>
                </c:pt>
                <c:pt idx="1168">
                  <c:v>0.31356986966932032</c:v>
                </c:pt>
                <c:pt idx="1169">
                  <c:v>0.31303385289606633</c:v>
                </c:pt>
                <c:pt idx="1170">
                  <c:v>0.31249920935076142</c:v>
                </c:pt>
                <c:pt idx="1171">
                  <c:v>0.31196593434662223</c:v>
                </c:pt>
                <c:pt idx="1172">
                  <c:v>0.31143402321684299</c:v>
                </c:pt>
                <c:pt idx="1173">
                  <c:v>0.31090347131449397</c:v>
                </c:pt>
                <c:pt idx="1174">
                  <c:v>0.31037427401241913</c:v>
                </c:pt>
                <c:pt idx="1175">
                  <c:v>0.30984642670313606</c:v>
                </c:pt>
                <c:pt idx="1176">
                  <c:v>0.30931992479873516</c:v>
                </c:pt>
                <c:pt idx="1177">
                  <c:v>0.30879476373078019</c:v>
                </c:pt>
                <c:pt idx="1178">
                  <c:v>0.30827093895020913</c:v>
                </c:pt>
                <c:pt idx="1179">
                  <c:v>0.30774844592723544</c:v>
                </c:pt>
                <c:pt idx="1180">
                  <c:v>0.30722728015125073</c:v>
                </c:pt>
                <c:pt idx="1181">
                  <c:v>0.30670743713072668</c:v>
                </c:pt>
                <c:pt idx="1182">
                  <c:v>0.30618891239311852</c:v>
                </c:pt>
                <c:pt idx="1183">
                  <c:v>0.30567170148476919</c:v>
                </c:pt>
                <c:pt idx="1184">
                  <c:v>0.30515579997081343</c:v>
                </c:pt>
                <c:pt idx="1185">
                  <c:v>0.30464120343508244</c:v>
                </c:pt>
                <c:pt idx="1186">
                  <c:v>0.30412790748000973</c:v>
                </c:pt>
                <c:pt idx="1187">
                  <c:v>0.30361590772653746</c:v>
                </c:pt>
                <c:pt idx="1188">
                  <c:v>0.30310519981402201</c:v>
                </c:pt>
                <c:pt idx="1189">
                  <c:v>0.30259577940014221</c:v>
                </c:pt>
                <c:pt idx="1190">
                  <c:v>0.30208764216080652</c:v>
                </c:pt>
                <c:pt idx="1191">
                  <c:v>0.30158078379006142</c:v>
                </c:pt>
                <c:pt idx="1192">
                  <c:v>0.30107519999999999</c:v>
                </c:pt>
                <c:pt idx="1193">
                  <c:v>0.30057088652067154</c:v>
                </c:pt>
                <c:pt idx="1194">
                  <c:v>0.30006783909999107</c:v>
                </c:pt>
                <c:pt idx="1195">
                  <c:v>0.29956605350365001</c:v>
                </c:pt>
                <c:pt idx="1196">
                  <c:v>0.29906552551502685</c:v>
                </c:pt>
                <c:pt idx="1197">
                  <c:v>0.29856625093509881</c:v>
                </c:pt>
                <c:pt idx="1198">
                  <c:v>0.29806822558235341</c:v>
                </c:pt>
                <c:pt idx="1199">
                  <c:v>0.29757144529270141</c:v>
                </c:pt>
                <c:pt idx="1200">
                  <c:v>0.29707590591938915</c:v>
                </c:pt>
                <c:pt idx="1201">
                  <c:v>0.29658160333291256</c:v>
                </c:pt>
                <c:pt idx="1202">
                  <c:v>0.29608853342093094</c:v>
                </c:pt>
                <c:pt idx="1203">
                  <c:v>0.29559669208818135</c:v>
                </c:pt>
                <c:pt idx="1204">
                  <c:v>0.29510607525639376</c:v>
                </c:pt>
                <c:pt idx="1205">
                  <c:v>0.29461667886420617</c:v>
                </c:pt>
                <c:pt idx="1206">
                  <c:v>0.29412849886708087</c:v>
                </c:pt>
                <c:pt idx="1207">
                  <c:v>0.29364153123722081</c:v>
                </c:pt>
                <c:pt idx="1208">
                  <c:v>0.29315577196348652</c:v>
                </c:pt>
                <c:pt idx="1209">
                  <c:v>0.29267121705131333</c:v>
                </c:pt>
                <c:pt idx="1210">
                  <c:v>0.29218786252262963</c:v>
                </c:pt>
                <c:pt idx="1211">
                  <c:v>0.29170570441577476</c:v>
                </c:pt>
                <c:pt idx="1212">
                  <c:v>0.29122473878541816</c:v>
                </c:pt>
                <c:pt idx="1213">
                  <c:v>0.29074496170247877</c:v>
                </c:pt>
                <c:pt idx="1214">
                  <c:v>0.2902663692540442</c:v>
                </c:pt>
                <c:pt idx="1215">
                  <c:v>0.28978895754329154</c:v>
                </c:pt>
                <c:pt idx="1216">
                  <c:v>0.28931272268940783</c:v>
                </c:pt>
                <c:pt idx="1217">
                  <c:v>0.28883766082751122</c:v>
                </c:pt>
                <c:pt idx="1218">
                  <c:v>0.28836376810857239</c:v>
                </c:pt>
                <c:pt idx="1219">
                  <c:v>0.28789104069933696</c:v>
                </c:pt>
                <c:pt idx="1220">
                  <c:v>0.28741947478224739</c:v>
                </c:pt>
                <c:pt idx="1221">
                  <c:v>0.28694906655536656</c:v>
                </c:pt>
                <c:pt idx="1222">
                  <c:v>0.28647981223230085</c:v>
                </c:pt>
                <c:pt idx="1223">
                  <c:v>0.28601170804212361</c:v>
                </c:pt>
                <c:pt idx="1224">
                  <c:v>0.28554475022930009</c:v>
                </c:pt>
                <c:pt idx="1225">
                  <c:v>0.28507893505361143</c:v>
                </c:pt>
                <c:pt idx="1226">
                  <c:v>0.28461425879008023</c:v>
                </c:pt>
                <c:pt idx="1227">
                  <c:v>0.28415071772889616</c:v>
                </c:pt>
                <c:pt idx="1228">
                  <c:v>0.28368830817534124</c:v>
                </c:pt>
                <c:pt idx="1229">
                  <c:v>0.28322702644971681</c:v>
                </c:pt>
                <c:pt idx="1230">
                  <c:v>0.28276686888727043</c:v>
                </c:pt>
                <c:pt idx="1231">
                  <c:v>0.28230783183812264</c:v>
                </c:pt>
                <c:pt idx="1232">
                  <c:v>0.2818499116671947</c:v>
                </c:pt>
                <c:pt idx="1233">
                  <c:v>0.28139310475413687</c:v>
                </c:pt>
                <c:pt idx="1234">
                  <c:v>0.28093740749325663</c:v>
                </c:pt>
                <c:pt idx="1235">
                  <c:v>0.28048281629344762</c:v>
                </c:pt>
                <c:pt idx="1236">
                  <c:v>0.28002932757811866</c:v>
                </c:pt>
                <c:pt idx="1237">
                  <c:v>0.27957693778512399</c:v>
                </c:pt>
                <c:pt idx="1238">
                  <c:v>0.2791256433666926</c:v>
                </c:pt>
                <c:pt idx="1239">
                  <c:v>0.27867544078935919</c:v>
                </c:pt>
                <c:pt idx="1240">
                  <c:v>0.27822632653389462</c:v>
                </c:pt>
                <c:pt idx="1241">
                  <c:v>0.27777829709523755</c:v>
                </c:pt>
                <c:pt idx="1242">
                  <c:v>0.27733134898242573</c:v>
                </c:pt>
                <c:pt idx="1243">
                  <c:v>0.27688547871852814</c:v>
                </c:pt>
                <c:pt idx="1244">
                  <c:v>0.27644068284057727</c:v>
                </c:pt>
                <c:pt idx="1245">
                  <c:v>0.27599695789950207</c:v>
                </c:pt>
                <c:pt idx="1246">
                  <c:v>0.2755543004600608</c:v>
                </c:pt>
                <c:pt idx="1247">
                  <c:v>0.27511270710077473</c:v>
                </c:pt>
                <c:pt idx="1248">
                  <c:v>0.27467217441386216</c:v>
                </c:pt>
                <c:pt idx="1249">
                  <c:v>0.27423269900517239</c:v>
                </c:pt>
                <c:pt idx="1250">
                  <c:v>0.27379427749412033</c:v>
                </c:pt>
                <c:pt idx="1251">
                  <c:v>0.27335690651362193</c:v>
                </c:pt>
                <c:pt idx="1252">
                  <c:v>0.27292058271002906</c:v>
                </c:pt>
                <c:pt idx="1253">
                  <c:v>0.27248530274306537</c:v>
                </c:pt>
                <c:pt idx="1254">
                  <c:v>0.27205106328576234</c:v>
                </c:pt>
                <c:pt idx="1255">
                  <c:v>0.27161786102439589</c:v>
                </c:pt>
                <c:pt idx="1256">
                  <c:v>0.27118569265842291</c:v>
                </c:pt>
                <c:pt idx="1257">
                  <c:v>0.27075455490041861</c:v>
                </c:pt>
                <c:pt idx="1258">
                  <c:v>0.27032444447601373</c:v>
                </c:pt>
                <c:pt idx="1259">
                  <c:v>0.26989535812383253</c:v>
                </c:pt>
                <c:pt idx="1260">
                  <c:v>0.26946729259543117</c:v>
                </c:pt>
                <c:pt idx="1261">
                  <c:v>0.26904024465523602</c:v>
                </c:pt>
                <c:pt idx="1262">
                  <c:v>0.26861421108048233</c:v>
                </c:pt>
                <c:pt idx="1263">
                  <c:v>0.26818918866115365</c:v>
                </c:pt>
                <c:pt idx="1264">
                  <c:v>0.26776517419992152</c:v>
                </c:pt>
                <c:pt idx="1265">
                  <c:v>0.26734216451208498</c:v>
                </c:pt>
                <c:pt idx="1266">
                  <c:v>0.26692015642551092</c:v>
                </c:pt>
                <c:pt idx="1267">
                  <c:v>0.26649914678057496</c:v>
                </c:pt>
                <c:pt idx="1268">
                  <c:v>0.26607913243010156</c:v>
                </c:pt>
                <c:pt idx="1269">
                  <c:v>0.26566011023930586</c:v>
                </c:pt>
                <c:pt idx="1270">
                  <c:v>0.265242077085735</c:v>
                </c:pt>
                <c:pt idx="1271">
                  <c:v>0.26482502985920969</c:v>
                </c:pt>
                <c:pt idx="1272">
                  <c:v>0.26440896546176679</c:v>
                </c:pt>
                <c:pt idx="1273">
                  <c:v>0.26399388080760156</c:v>
                </c:pt>
                <c:pt idx="1274">
                  <c:v>0.26357977282301032</c:v>
                </c:pt>
                <c:pt idx="1275">
                  <c:v>0.26316663844633376</c:v>
                </c:pt>
                <c:pt idx="1276">
                  <c:v>0.2627544746279003</c:v>
                </c:pt>
                <c:pt idx="1277">
                  <c:v>0.26234327832996962</c:v>
                </c:pt>
                <c:pt idx="1278">
                  <c:v>0.26193304652667715</c:v>
                </c:pt>
                <c:pt idx="1279">
                  <c:v>0.26152377620397771</c:v>
                </c:pt>
                <c:pt idx="1280">
                  <c:v>0.26111546435959088</c:v>
                </c:pt>
                <c:pt idx="1281">
                  <c:v>0.26070810800294542</c:v>
                </c:pt>
                <c:pt idx="1282">
                  <c:v>0.26030170415512466</c:v>
                </c:pt>
                <c:pt idx="1283">
                  <c:v>0.25989624984881227</c:v>
                </c:pt>
                <c:pt idx="1284">
                  <c:v>0.25949174212823772</c:v>
                </c:pt>
                <c:pt idx="1285">
                  <c:v>0.25908817804912254</c:v>
                </c:pt>
                <c:pt idx="1286">
                  <c:v>0.25868555467862703</c:v>
                </c:pt>
                <c:pt idx="1287">
                  <c:v>0.25828386909529649</c:v>
                </c:pt>
                <c:pt idx="1288">
                  <c:v>0.25788311838900851</c:v>
                </c:pt>
                <c:pt idx="1289">
                  <c:v>0.25748329966092048</c:v>
                </c:pt>
                <c:pt idx="1290">
                  <c:v>0.25708441002341642</c:v>
                </c:pt>
                <c:pt idx="1291">
                  <c:v>0.25668644660005585</c:v>
                </c:pt>
                <c:pt idx="1292">
                  <c:v>0.25628940652552107</c:v>
                </c:pt>
                <c:pt idx="1293">
                  <c:v>0.25589328694556601</c:v>
                </c:pt>
                <c:pt idx="1294">
                  <c:v>0.25549808501696503</c:v>
                </c:pt>
                <c:pt idx="1295">
                  <c:v>0.2551037979074614</c:v>
                </c:pt>
                <c:pt idx="1296">
                  <c:v>0.25471042279571704</c:v>
                </c:pt>
                <c:pt idx="1297">
                  <c:v>0.25431795687126196</c:v>
                </c:pt>
                <c:pt idx="1298">
                  <c:v>0.253926397334444</c:v>
                </c:pt>
                <c:pt idx="1299">
                  <c:v>0.25353574139637863</c:v>
                </c:pt>
                <c:pt idx="1300">
                  <c:v>0.25314598627889995</c:v>
                </c:pt>
                <c:pt idx="1301">
                  <c:v>0.25275712921451049</c:v>
                </c:pt>
                <c:pt idx="1302">
                  <c:v>0.2523691674463327</c:v>
                </c:pt>
                <c:pt idx="1303">
                  <c:v>0.25198209822806</c:v>
                </c:pt>
                <c:pt idx="1304">
                  <c:v>0.25159591882390775</c:v>
                </c:pt>
                <c:pt idx="1305">
                  <c:v>0.25121062650856552</c:v>
                </c:pt>
                <c:pt idx="1306">
                  <c:v>0.25082621856714837</c:v>
                </c:pt>
                <c:pt idx="1307">
                  <c:v>0.2504426922951497</c:v>
                </c:pt>
                <c:pt idx="1308">
                  <c:v>0.25006004499839313</c:v>
                </c:pt>
                <c:pt idx="1309">
                  <c:v>0.24967827399298551</c:v>
                </c:pt>
                <c:pt idx="1310">
                  <c:v>0.24929737660526952</c:v>
                </c:pt>
                <c:pt idx="1311">
                  <c:v>0.24891735017177732</c:v>
                </c:pt>
                <c:pt idx="1312">
                  <c:v>0.24853819203918368</c:v>
                </c:pt>
                <c:pt idx="1313">
                  <c:v>0.24815989956425977</c:v>
                </c:pt>
                <c:pt idx="1314">
                  <c:v>0.24778247011382684</c:v>
                </c:pt>
                <c:pt idx="1315">
                  <c:v>0.24740590106471091</c:v>
                </c:pt>
                <c:pt idx="1316">
                  <c:v>0.24703018980369673</c:v>
                </c:pt>
                <c:pt idx="1317">
                  <c:v>0.24665533372748255</c:v>
                </c:pt>
                <c:pt idx="1318">
                  <c:v>0.24628133024263538</c:v>
                </c:pt>
                <c:pt idx="1319">
                  <c:v>0.24590817676554544</c:v>
                </c:pt>
                <c:pt idx="1320">
                  <c:v>0.24553587072238223</c:v>
                </c:pt>
                <c:pt idx="1321">
                  <c:v>0.24516440954904975</c:v>
                </c:pt>
                <c:pt idx="1322">
                  <c:v>0.24479379069114252</c:v>
                </c:pt>
                <c:pt idx="1323">
                  <c:v>0.24442401160390143</c:v>
                </c:pt>
                <c:pt idx="1324">
                  <c:v>0.24405506975217037</c:v>
                </c:pt>
                <c:pt idx="1325">
                  <c:v>0.2436869626103528</c:v>
                </c:pt>
                <c:pt idx="1326">
                  <c:v>0.24331968766236806</c:v>
                </c:pt>
                <c:pt idx="1327">
                  <c:v>0.24295324240160876</c:v>
                </c:pt>
                <c:pt idx="1328">
                  <c:v>0.24258762433089803</c:v>
                </c:pt>
                <c:pt idx="1329">
                  <c:v>0.24222283096244696</c:v>
                </c:pt>
                <c:pt idx="1330">
                  <c:v>0.24185885981781186</c:v>
                </c:pt>
                <c:pt idx="1331">
                  <c:v>0.2414957084278529</c:v>
                </c:pt>
                <c:pt idx="1332">
                  <c:v>0.24113337433269152</c:v>
                </c:pt>
                <c:pt idx="1333">
                  <c:v>0.2407718550816694</c:v>
                </c:pt>
                <c:pt idx="1334">
                  <c:v>0.24041114823330637</c:v>
                </c:pt>
                <c:pt idx="1335">
                  <c:v>0.24005125135525976</c:v>
                </c:pt>
                <c:pt idx="1336">
                  <c:v>0.23969216202428326</c:v>
                </c:pt>
                <c:pt idx="1337">
                  <c:v>0.23933387782618573</c:v>
                </c:pt>
                <c:pt idx="1338">
                  <c:v>0.2389763963557911</c:v>
                </c:pt>
                <c:pt idx="1339">
                  <c:v>0.23861971521689793</c:v>
                </c:pt>
                <c:pt idx="1340">
                  <c:v>0.23826383202223891</c:v>
                </c:pt>
                <c:pt idx="1341">
                  <c:v>0.23790874439344148</c:v>
                </c:pt>
                <c:pt idx="1342">
                  <c:v>0.23755444996098754</c:v>
                </c:pt>
                <c:pt idx="1343">
                  <c:v>0.23720094636417416</c:v>
                </c:pt>
                <c:pt idx="1344">
                  <c:v>0.23684823125107443</c:v>
                </c:pt>
                <c:pt idx="1345">
                  <c:v>0.23649630227849799</c:v>
                </c:pt>
                <c:pt idx="1346">
                  <c:v>0.2361451571119525</c:v>
                </c:pt>
                <c:pt idx="1347">
                  <c:v>0.23579479342560442</c:v>
                </c:pt>
                <c:pt idx="1348">
                  <c:v>0.23544520890224097</c:v>
                </c:pt>
                <c:pt idx="1349">
                  <c:v>0.23509640123323161</c:v>
                </c:pt>
                <c:pt idx="1350">
                  <c:v>0.23474836811849004</c:v>
                </c:pt>
                <c:pt idx="1351">
                  <c:v>0.23440110726643601</c:v>
                </c:pt>
                <c:pt idx="1352">
                  <c:v>0.23405461639395797</c:v>
                </c:pt>
                <c:pt idx="1353">
                  <c:v>0.23370889322637517</c:v>
                </c:pt>
                <c:pt idx="1354">
                  <c:v>0.23336393549740075</c:v>
                </c:pt>
                <c:pt idx="1355">
                  <c:v>0.23301974094910405</c:v>
                </c:pt>
                <c:pt idx="1356">
                  <c:v>0.23267630733187428</c:v>
                </c:pt>
                <c:pt idx="1357">
                  <c:v>0.23233363240438326</c:v>
                </c:pt>
                <c:pt idx="1358">
                  <c:v>0.23199171393354917</c:v>
                </c:pt>
                <c:pt idx="1359">
                  <c:v>0.2316505496945</c:v>
                </c:pt>
                <c:pt idx="1360">
                  <c:v>0.23131013747053727</c:v>
                </c:pt>
                <c:pt idx="1361">
                  <c:v>0.23097047505310039</c:v>
                </c:pt>
                <c:pt idx="1362">
                  <c:v>0.23063156024173054</c:v>
                </c:pt>
                <c:pt idx="1363">
                  <c:v>0.23029339084403497</c:v>
                </c:pt>
                <c:pt idx="1364">
                  <c:v>0.22995596467565171</c:v>
                </c:pt>
                <c:pt idx="1365">
                  <c:v>0.22961927956021438</c:v>
                </c:pt>
                <c:pt idx="1366">
                  <c:v>0.22928333332931686</c:v>
                </c:pt>
                <c:pt idx="1367">
                  <c:v>0.22894812382247864</c:v>
                </c:pt>
                <c:pt idx="1368">
                  <c:v>0.22861364888710961</c:v>
                </c:pt>
                <c:pt idx="1369">
                  <c:v>0.22827990637847625</c:v>
                </c:pt>
                <c:pt idx="1370">
                  <c:v>0.22794689415966635</c:v>
                </c:pt>
                <c:pt idx="1371">
                  <c:v>0.2276146101015557</c:v>
                </c:pt>
                <c:pt idx="1372">
                  <c:v>0.22728305208277344</c:v>
                </c:pt>
                <c:pt idx="1373">
                  <c:v>0.2269522179896685</c:v>
                </c:pt>
                <c:pt idx="1374">
                  <c:v>0.22662210571627558</c:v>
                </c:pt>
                <c:pt idx="1375">
                  <c:v>0.22629271316428218</c:v>
                </c:pt>
                <c:pt idx="1376">
                  <c:v>0.22596403824299455</c:v>
                </c:pt>
                <c:pt idx="1377">
                  <c:v>0.22563607886930545</c:v>
                </c:pt>
                <c:pt idx="1378">
                  <c:v>0.22530883296766013</c:v>
                </c:pt>
                <c:pt idx="1379">
                  <c:v>0.22498229847002418</c:v>
                </c:pt>
                <c:pt idx="1380">
                  <c:v>0.22465647331585054</c:v>
                </c:pt>
                <c:pt idx="1381">
                  <c:v>0.22433135545204724</c:v>
                </c:pt>
                <c:pt idx="1382">
                  <c:v>0.22400694283294476</c:v>
                </c:pt>
                <c:pt idx="1383">
                  <c:v>0.22368323342026411</c:v>
                </c:pt>
                <c:pt idx="1384">
                  <c:v>0.22336022518308446</c:v>
                </c:pt>
                <c:pt idx="1385">
                  <c:v>0.22303791609781209</c:v>
                </c:pt>
                <c:pt idx="1386">
                  <c:v>0.22271630414814741</c:v>
                </c:pt>
                <c:pt idx="1387">
                  <c:v>0.22239538732505482</c:v>
                </c:pt>
                <c:pt idx="1388">
                  <c:v>0.22207516362673016</c:v>
                </c:pt>
                <c:pt idx="1389">
                  <c:v>0.22175563105857032</c:v>
                </c:pt>
                <c:pt idx="1390">
                  <c:v>0.22143678763314173</c:v>
                </c:pt>
                <c:pt idx="1391">
                  <c:v>0.22111863137014956</c:v>
                </c:pt>
                <c:pt idx="1392">
                  <c:v>0.22080116029640712</c:v>
                </c:pt>
                <c:pt idx="1393">
                  <c:v>0.22048437244580504</c:v>
                </c:pt>
                <c:pt idx="1394">
                  <c:v>0.22016826585928098</c:v>
                </c:pt>
                <c:pt idx="1395">
                  <c:v>0.2198528385847893</c:v>
                </c:pt>
                <c:pt idx="1396">
                  <c:v>0.2195380886772709</c:v>
                </c:pt>
                <c:pt idx="1397">
                  <c:v>0.21922401419862331</c:v>
                </c:pt>
                <c:pt idx="1398">
                  <c:v>0.21891061321767066</c:v>
                </c:pt>
                <c:pt idx="1399">
                  <c:v>0.21859788381013434</c:v>
                </c:pt>
                <c:pt idx="1400">
                  <c:v>0.21828582405860306</c:v>
                </c:pt>
                <c:pt idx="1401">
                  <c:v>0.21797443205250377</c:v>
                </c:pt>
                <c:pt idx="1402">
                  <c:v>0.2176637058880723</c:v>
                </c:pt>
                <c:pt idx="1403">
                  <c:v>0.21735364366832427</c:v>
                </c:pt>
                <c:pt idx="1404">
                  <c:v>0.21704424350302604</c:v>
                </c:pt>
                <c:pt idx="1405">
                  <c:v>0.21673550350866602</c:v>
                </c:pt>
                <c:pt idx="1406">
                  <c:v>0.21642742180842614</c:v>
                </c:pt>
                <c:pt idx="1407">
                  <c:v>0.21611999653215302</c:v>
                </c:pt>
                <c:pt idx="1408">
                  <c:v>0.21581322581632967</c:v>
                </c:pt>
                <c:pt idx="1409">
                  <c:v>0.2155071078040475</c:v>
                </c:pt>
                <c:pt idx="1410">
                  <c:v>0.21520164064497782</c:v>
                </c:pt>
                <c:pt idx="1411">
                  <c:v>0.21489682249534436</c:v>
                </c:pt>
                <c:pt idx="1412">
                  <c:v>0.21459265151789489</c:v>
                </c:pt>
                <c:pt idx="1413">
                  <c:v>0.2142891258818741</c:v>
                </c:pt>
                <c:pt idx="1414">
                  <c:v>0.21398624376299558</c:v>
                </c:pt>
                <c:pt idx="1415">
                  <c:v>0.21368400334341459</c:v>
                </c:pt>
                <c:pt idx="1416">
                  <c:v>0.21338240281170104</c:v>
                </c:pt>
                <c:pt idx="1417">
                  <c:v>0.21308144036281185</c:v>
                </c:pt>
                <c:pt idx="1418">
                  <c:v>0.21278111419806436</c:v>
                </c:pt>
                <c:pt idx="1419">
                  <c:v>0.21248142252510918</c:v>
                </c:pt>
                <c:pt idx="1420">
                  <c:v>0.21218236355790371</c:v>
                </c:pt>
                <c:pt idx="1421">
                  <c:v>0.21188393551668519</c:v>
                </c:pt>
                <c:pt idx="1422">
                  <c:v>0.21158613662794473</c:v>
                </c:pt>
                <c:pt idx="1423">
                  <c:v>0.21128896512440026</c:v>
                </c:pt>
                <c:pt idx="1424">
                  <c:v>0.21099241924497109</c:v>
                </c:pt>
                <c:pt idx="1425">
                  <c:v>0.21069649723475095</c:v>
                </c:pt>
                <c:pt idx="1426">
                  <c:v>0.210401197344983</c:v>
                </c:pt>
                <c:pt idx="1427">
                  <c:v>0.21010651783303322</c:v>
                </c:pt>
                <c:pt idx="1428">
                  <c:v>0.20981245696236514</c:v>
                </c:pt>
                <c:pt idx="1429">
                  <c:v>0.20951901300251374</c:v>
                </c:pt>
                <c:pt idx="1430">
                  <c:v>0.20922618422906081</c:v>
                </c:pt>
                <c:pt idx="1431">
                  <c:v>0.20893396892360883</c:v>
                </c:pt>
                <c:pt idx="1432">
                  <c:v>0.20864236537375622</c:v>
                </c:pt>
                <c:pt idx="1433">
                  <c:v>0.20835137187307209</c:v>
                </c:pt>
                <c:pt idx="1434">
                  <c:v>0.20806098672107137</c:v>
                </c:pt>
                <c:pt idx="1435">
                  <c:v>0.20777120822318962</c:v>
                </c:pt>
                <c:pt idx="1436">
                  <c:v>0.20748203469075904</c:v>
                </c:pt>
                <c:pt idx="1437">
                  <c:v>0.20719346444098305</c:v>
                </c:pt>
                <c:pt idx="1438">
                  <c:v>0.20690549579691225</c:v>
                </c:pt>
                <c:pt idx="1439">
                  <c:v>0.20661812708742006</c:v>
                </c:pt>
                <c:pt idx="1440">
                  <c:v>0.2063313566471783</c:v>
                </c:pt>
                <c:pt idx="1441">
                  <c:v>0.20604518281663331</c:v>
                </c:pt>
                <c:pt idx="1442">
                  <c:v>0.20575960394198164</c:v>
                </c:pt>
                <c:pt idx="1443">
                  <c:v>0.20547461837514633</c:v>
                </c:pt>
                <c:pt idx="1444">
                  <c:v>0.20519022447375321</c:v>
                </c:pt>
                <c:pt idx="1445">
                  <c:v>0.20490642060110698</c:v>
                </c:pt>
                <c:pt idx="1446">
                  <c:v>0.20462320512616783</c:v>
                </c:pt>
                <c:pt idx="1447">
                  <c:v>0.20434057642352815</c:v>
                </c:pt>
                <c:pt idx="1448">
                  <c:v>0.20405853287338899</c:v>
                </c:pt>
                <c:pt idx="1449">
                  <c:v>0.20377707286153676</c:v>
                </c:pt>
                <c:pt idx="1450">
                  <c:v>0.20349619477932054</c:v>
                </c:pt>
                <c:pt idx="1451">
                  <c:v>0.20321589702362852</c:v>
                </c:pt>
                <c:pt idx="1452">
                  <c:v>0.20293617799686572</c:v>
                </c:pt>
                <c:pt idx="1453">
                  <c:v>0.202657036106931</c:v>
                </c:pt>
                <c:pt idx="1454">
                  <c:v>0.20237846976719398</c:v>
                </c:pt>
                <c:pt idx="1455">
                  <c:v>0.20210047739647327</c:v>
                </c:pt>
                <c:pt idx="1456">
                  <c:v>0.20182305741901338</c:v>
                </c:pt>
                <c:pt idx="1457">
                  <c:v>0.20154620826446284</c:v>
                </c:pt>
                <c:pt idx="1458">
                  <c:v>0.20126992836785157</c:v>
                </c:pt>
                <c:pt idx="1459">
                  <c:v>0.20099421616956914</c:v>
                </c:pt>
                <c:pt idx="1460">
                  <c:v>0.20071907011534257</c:v>
                </c:pt>
                <c:pt idx="1461">
                  <c:v>0.20044448865621425</c:v>
                </c:pt>
                <c:pt idx="1462">
                  <c:v>0.20017047024852067</c:v>
                </c:pt>
                <c:pt idx="1463">
                  <c:v>0.19989701335387025</c:v>
                </c:pt>
                <c:pt idx="1464">
                  <c:v>0.19962411643912184</c:v>
                </c:pt>
                <c:pt idx="1465">
                  <c:v>0.19935177797636322</c:v>
                </c:pt>
                <c:pt idx="1466">
                  <c:v>0.19907999644288996</c:v>
                </c:pt>
                <c:pt idx="1467">
                  <c:v>0.19880877032118388</c:v>
                </c:pt>
                <c:pt idx="1468">
                  <c:v>0.19853809809889184</c:v>
                </c:pt>
                <c:pt idx="1469">
                  <c:v>0.19826797826880496</c:v>
                </c:pt>
                <c:pt idx="1470">
                  <c:v>0.19799840932883717</c:v>
                </c:pt>
                <c:pt idx="1471">
                  <c:v>0.19772938978200488</c:v>
                </c:pt>
                <c:pt idx="1472">
                  <c:v>0.19746091813640573</c:v>
                </c:pt>
                <c:pt idx="1473">
                  <c:v>0.19719299290519804</c:v>
                </c:pt>
                <c:pt idx="1474">
                  <c:v>0.19692561260658045</c:v>
                </c:pt>
                <c:pt idx="1475">
                  <c:v>0.19665877576377114</c:v>
                </c:pt>
                <c:pt idx="1476">
                  <c:v>0.19639248090498751</c:v>
                </c:pt>
                <c:pt idx="1477">
                  <c:v>0.196126726563426</c:v>
                </c:pt>
                <c:pt idx="1478">
                  <c:v>0.19586151127724186</c:v>
                </c:pt>
                <c:pt idx="1479">
                  <c:v>0.19559683358952895</c:v>
                </c:pt>
                <c:pt idx="1480">
                  <c:v>0.19533269204829967</c:v>
                </c:pt>
                <c:pt idx="1481">
                  <c:v>0.19506908520646532</c:v>
                </c:pt>
                <c:pt idx="1482">
                  <c:v>0.1948060116218161</c:v>
                </c:pt>
                <c:pt idx="1483">
                  <c:v>0.19454346985700133</c:v>
                </c:pt>
                <c:pt idx="1484">
                  <c:v>0.19428145847951003</c:v>
                </c:pt>
                <c:pt idx="1485">
                  <c:v>0.19401997606165108</c:v>
                </c:pt>
                <c:pt idx="1486">
                  <c:v>0.19375902118053398</c:v>
                </c:pt>
                <c:pt idx="1487">
                  <c:v>0.19349859241804959</c:v>
                </c:pt>
                <c:pt idx="1488">
                  <c:v>0.19323868836085054</c:v>
                </c:pt>
                <c:pt idx="1489">
                  <c:v>0.19297930760033224</c:v>
                </c:pt>
                <c:pt idx="1490">
                  <c:v>0.19272044873261399</c:v>
                </c:pt>
                <c:pt idx="1491">
                  <c:v>0.19246211035851954</c:v>
                </c:pt>
                <c:pt idx="1492">
                  <c:v>0.19220429108355852</c:v>
                </c:pt>
                <c:pt idx="1493">
                  <c:v>0.19194698951790762</c:v>
                </c:pt>
                <c:pt idx="1494">
                  <c:v>0.19169020427639158</c:v>
                </c:pt>
                <c:pt idx="1495">
                  <c:v>0.19143393397846498</c:v>
                </c:pt>
                <c:pt idx="1496">
                  <c:v>0.19117817724819325</c:v>
                </c:pt>
                <c:pt idx="1497">
                  <c:v>0.19092293271423438</c:v>
                </c:pt>
                <c:pt idx="1498">
                  <c:v>0.19066819900982068</c:v>
                </c:pt>
                <c:pt idx="1499">
                  <c:v>0.19041397477274022</c:v>
                </c:pt>
                <c:pt idx="1500">
                  <c:v>0.19016025864531882</c:v>
                </c:pt>
                <c:pt idx="1501">
                  <c:v>0.18990704927440197</c:v>
                </c:pt>
                <c:pt idx="1502">
                  <c:v>0.18965434531133638</c:v>
                </c:pt>
                <c:pt idx="1503">
                  <c:v>0.18940214541195258</c:v>
                </c:pt>
                <c:pt idx="1504">
                  <c:v>0.18915044823654661</c:v>
                </c:pt>
                <c:pt idx="1505">
                  <c:v>0.18889925244986255</c:v>
                </c:pt>
                <c:pt idx="1506">
                  <c:v>0.1886485567210745</c:v>
                </c:pt>
                <c:pt idx="1507">
                  <c:v>0.1883983597237692</c:v>
                </c:pt>
                <c:pt idx="1508">
                  <c:v>0.18814866013592846</c:v>
                </c:pt>
                <c:pt idx="1509">
                  <c:v>0.18789945663991148</c:v>
                </c:pt>
                <c:pt idx="1510">
                  <c:v>0.18765074792243769</c:v>
                </c:pt>
                <c:pt idx="1511">
                  <c:v>0.18740253267456941</c:v>
                </c:pt>
                <c:pt idx="1512">
                  <c:v>0.18715480959169456</c:v>
                </c:pt>
                <c:pt idx="1513">
                  <c:v>0.18690757737350955</c:v>
                </c:pt>
                <c:pt idx="1514">
                  <c:v>0.1866608347240023</c:v>
                </c:pt>
                <c:pt idx="1515">
                  <c:v>0.18641458035143507</c:v>
                </c:pt>
                <c:pt idx="1516">
                  <c:v>0.18616881296832766</c:v>
                </c:pt>
                <c:pt idx="1517">
                  <c:v>0.18592353129144065</c:v>
                </c:pt>
                <c:pt idx="1518">
                  <c:v>0.18567873404175853</c:v>
                </c:pt>
                <c:pt idx="1519">
                  <c:v>0.1854344199444731</c:v>
                </c:pt>
                <c:pt idx="1520">
                  <c:v>0.18519058772896688</c:v>
                </c:pt>
                <c:pt idx="1521">
                  <c:v>0.18494723612879649</c:v>
                </c:pt>
                <c:pt idx="1522">
                  <c:v>0.18470436388167638</c:v>
                </c:pt>
                <c:pt idx="1523">
                  <c:v>0.18446196972946216</c:v>
                </c:pt>
                <c:pt idx="1524">
                  <c:v>0.18422005241813469</c:v>
                </c:pt>
                <c:pt idx="1525">
                  <c:v>0.18397861069778368</c:v>
                </c:pt>
                <c:pt idx="1526">
                  <c:v>0.18373764332259146</c:v>
                </c:pt>
                <c:pt idx="1527">
                  <c:v>0.1834971490508169</c:v>
                </c:pt>
                <c:pt idx="1528">
                  <c:v>0.18325712664477964</c:v>
                </c:pt>
                <c:pt idx="1529">
                  <c:v>0.183017574870844</c:v>
                </c:pt>
                <c:pt idx="1530">
                  <c:v>0.18277849249940314</c:v>
                </c:pt>
                <c:pt idx="1531">
                  <c:v>0.18253987830486335</c:v>
                </c:pt>
                <c:pt idx="1532">
                  <c:v>0.18230173106562808</c:v>
                </c:pt>
                <c:pt idx="1533">
                  <c:v>0.18206404956408287</c:v>
                </c:pt>
                <c:pt idx="1534">
                  <c:v>0.18182683258657908</c:v>
                </c:pt>
                <c:pt idx="1535">
                  <c:v>0.18159007892341902</c:v>
                </c:pt>
                <c:pt idx="1536">
                  <c:v>0.18135378736883995</c:v>
                </c:pt>
                <c:pt idx="1537">
                  <c:v>0.18111795672099942</c:v>
                </c:pt>
                <c:pt idx="1538">
                  <c:v>0.18088258578195932</c:v>
                </c:pt>
                <c:pt idx="1539">
                  <c:v>0.18064767335767096</c:v>
                </c:pt>
                <c:pt idx="1540">
                  <c:v>0.18041321825796011</c:v>
                </c:pt>
                <c:pt idx="1541">
                  <c:v>0.18017921929651154</c:v>
                </c:pt>
                <c:pt idx="1542">
                  <c:v>0.1799456752908542</c:v>
                </c:pt>
                <c:pt idx="1543">
                  <c:v>0.17971258506234647</c:v>
                </c:pt>
                <c:pt idx="1544">
                  <c:v>0.17947994743616091</c:v>
                </c:pt>
                <c:pt idx="1545">
                  <c:v>0.17924776124126976</c:v>
                </c:pt>
                <c:pt idx="1546">
                  <c:v>0.17901602531043001</c:v>
                </c:pt>
                <c:pt idx="1547">
                  <c:v>0.1787847384801689</c:v>
                </c:pt>
                <c:pt idx="1548">
                  <c:v>0.17855389959076925</c:v>
                </c:pt>
                <c:pt idx="1549">
                  <c:v>0.17832350748625467</c:v>
                </c:pt>
                <c:pt idx="1550">
                  <c:v>0.17809356101437565</c:v>
                </c:pt>
                <c:pt idx="1551">
                  <c:v>0.17786405902659463</c:v>
                </c:pt>
                <c:pt idx="1552">
                  <c:v>0.17763500037807187</c:v>
                </c:pt>
                <c:pt idx="1553">
                  <c:v>0.17740638392765112</c:v>
                </c:pt>
                <c:pt idx="1554">
                  <c:v>0.17717820853784569</c:v>
                </c:pt>
                <c:pt idx="1555">
                  <c:v>0.17695047307482367</c:v>
                </c:pt>
                <c:pt idx="1556">
                  <c:v>0.17672317640839447</c:v>
                </c:pt>
                <c:pt idx="1557">
                  <c:v>0.17649631741199451</c:v>
                </c:pt>
                <c:pt idx="1558">
                  <c:v>0.17626989496267328</c:v>
                </c:pt>
                <c:pt idx="1559">
                  <c:v>0.17604390794107949</c:v>
                </c:pt>
                <c:pt idx="1560">
                  <c:v>0.17581835523144729</c:v>
                </c:pt>
                <c:pt idx="1561">
                  <c:v>0.17559323572158228</c:v>
                </c:pt>
                <c:pt idx="1562">
                  <c:v>0.17536854830284801</c:v>
                </c:pt>
                <c:pt idx="1563">
                  <c:v>0.17514429187015226</c:v>
                </c:pt>
                <c:pt idx="1564">
                  <c:v>0.1749204653219335</c:v>
                </c:pt>
                <c:pt idx="1565">
                  <c:v>0.17469706756014719</c:v>
                </c:pt>
                <c:pt idx="1566">
                  <c:v>0.17447409749025261</c:v>
                </c:pt>
                <c:pt idx="1567">
                  <c:v>0.17425155402119916</c:v>
                </c:pt>
                <c:pt idx="1568">
                  <c:v>0.17402943606541318</c:v>
                </c:pt>
                <c:pt idx="1569">
                  <c:v>0.17380774253878467</c:v>
                </c:pt>
                <c:pt idx="1570">
                  <c:v>0.17358647236065383</c:v>
                </c:pt>
                <c:pt idx="1571">
                  <c:v>0.17336562445379836</c:v>
                </c:pt>
                <c:pt idx="1572">
                  <c:v>0.17314519774441983</c:v>
                </c:pt>
                <c:pt idx="1573">
                  <c:v>0.17292519116213093</c:v>
                </c:pt>
                <c:pt idx="1574">
                  <c:v>0.17270560363994236</c:v>
                </c:pt>
                <c:pt idx="1575">
                  <c:v>0.1724864341142501</c:v>
                </c:pt>
                <c:pt idx="1576">
                  <c:v>0.17226768152482214</c:v>
                </c:pt>
                <c:pt idx="1577">
                  <c:v>0.17204934481478601</c:v>
                </c:pt>
                <c:pt idx="1578">
                  <c:v>0.17183142293061585</c:v>
                </c:pt>
                <c:pt idx="1579">
                  <c:v>0.17161391482211996</c:v>
                </c:pt>
                <c:pt idx="1580">
                  <c:v>0.17139681944242754</c:v>
                </c:pt>
                <c:pt idx="1581">
                  <c:v>0.1711801357479768</c:v>
                </c:pt>
                <c:pt idx="1582">
                  <c:v>0.17096386269850186</c:v>
                </c:pt>
                <c:pt idx="1583">
                  <c:v>0.17074799925702072</c:v>
                </c:pt>
                <c:pt idx="1584">
                  <c:v>0.17053254438982252</c:v>
                </c:pt>
                <c:pt idx="1585">
                  <c:v>0.17031749706645516</c:v>
                </c:pt>
                <c:pt idx="1586">
                  <c:v>0.17010285625971339</c:v>
                </c:pt>
                <c:pt idx="1587">
                  <c:v>0.16988862094562587</c:v>
                </c:pt>
                <c:pt idx="1588">
                  <c:v>0.16967479010344361</c:v>
                </c:pt>
                <c:pt idx="1589">
                  <c:v>0.16946136271562726</c:v>
                </c:pt>
                <c:pt idx="1590">
                  <c:v>0.16924833776783543</c:v>
                </c:pt>
                <c:pt idx="1591">
                  <c:v>0.16903571424891251</c:v>
                </c:pt>
                <c:pt idx="1592">
                  <c:v>0.1688234911508765</c:v>
                </c:pt>
                <c:pt idx="1593">
                  <c:v>0.16861166746890735</c:v>
                </c:pt>
                <c:pt idx="1594">
                  <c:v>0.16840024220133473</c:v>
                </c:pt>
                <c:pt idx="1595">
                  <c:v>0.16818921434962661</c:v>
                </c:pt>
                <c:pt idx="1596">
                  <c:v>0.16797858291837697</c:v>
                </c:pt>
                <c:pt idx="1597">
                  <c:v>0.1677683469152946</c:v>
                </c:pt>
                <c:pt idx="1598">
                  <c:v>0.16755850535119091</c:v>
                </c:pt>
                <c:pt idx="1599">
                  <c:v>0.1673490572399686</c:v>
                </c:pt>
              </c:numCache>
            </c:numRef>
          </c:xVal>
          <c:yVal>
            <c:numRef>
              <c:f>Ratio!$E$2:$E$1601</c:f>
              <c:numCache>
                <c:formatCode>0.00E+00</c:formatCode>
                <c:ptCount val="1600"/>
                <c:pt idx="0">
                  <c:v>0.71606240257514986</c:v>
                </c:pt>
                <c:pt idx="1">
                  <c:v>0.67189524657323263</c:v>
                </c:pt>
                <c:pt idx="2">
                  <c:v>0.66364860467779119</c:v>
                </c:pt>
                <c:pt idx="3">
                  <c:v>0.67147629111285501</c:v>
                </c:pt>
                <c:pt idx="4">
                  <c:v>0.64697188072795364</c:v>
                </c:pt>
                <c:pt idx="5">
                  <c:v>0.65057472868254662</c:v>
                </c:pt>
                <c:pt idx="6">
                  <c:v>0.65397148173853814</c:v>
                </c:pt>
                <c:pt idx="7">
                  <c:v>0.66075798608690861</c:v>
                </c:pt>
                <c:pt idx="8">
                  <c:v>0.65503883282788222</c:v>
                </c:pt>
                <c:pt idx="9">
                  <c:v>0.64512219124018177</c:v>
                </c:pt>
                <c:pt idx="10">
                  <c:v>0.63346426498424602</c:v>
                </c:pt>
                <c:pt idx="11">
                  <c:v>0.66406191827008132</c:v>
                </c:pt>
                <c:pt idx="12">
                  <c:v>0.65687472746672626</c:v>
                </c:pt>
                <c:pt idx="13">
                  <c:v>0.6439807435994761</c:v>
                </c:pt>
                <c:pt idx="14">
                  <c:v>0.63669069268369494</c:v>
                </c:pt>
                <c:pt idx="15">
                  <c:v>0.64670661997676815</c:v>
                </c:pt>
                <c:pt idx="16">
                  <c:v>0.63349365476511843</c:v>
                </c:pt>
                <c:pt idx="17">
                  <c:v>0.63854910787455377</c:v>
                </c:pt>
                <c:pt idx="18">
                  <c:v>0.65329734829762443</c:v>
                </c:pt>
                <c:pt idx="19">
                  <c:v>0.64693216979225721</c:v>
                </c:pt>
                <c:pt idx="20">
                  <c:v>0.63326833275886918</c:v>
                </c:pt>
                <c:pt idx="21">
                  <c:v>0.64101711348556478</c:v>
                </c:pt>
                <c:pt idx="22">
                  <c:v>0.64056275123373296</c:v>
                </c:pt>
                <c:pt idx="23">
                  <c:v>0.63867627745931888</c:v>
                </c:pt>
                <c:pt idx="24">
                  <c:v>0.61946101871849646</c:v>
                </c:pt>
                <c:pt idx="25">
                  <c:v>0.6501511365152155</c:v>
                </c:pt>
                <c:pt idx="26">
                  <c:v>0.63754509029089923</c:v>
                </c:pt>
                <c:pt idx="27">
                  <c:v>0.63883939767949871</c:v>
                </c:pt>
                <c:pt idx="28">
                  <c:v>0.64672167570874739</c:v>
                </c:pt>
                <c:pt idx="29">
                  <c:v>0.64219808962160374</c:v>
                </c:pt>
                <c:pt idx="30">
                  <c:v>0.65476381039567266</c:v>
                </c:pt>
                <c:pt idx="31">
                  <c:v>0.64582173820698063</c:v>
                </c:pt>
                <c:pt idx="32">
                  <c:v>0.63944390448956667</c:v>
                </c:pt>
                <c:pt idx="33">
                  <c:v>0.62343695567361024</c:v>
                </c:pt>
                <c:pt idx="34">
                  <c:v>0.62226667709313355</c:v>
                </c:pt>
                <c:pt idx="35">
                  <c:v>0.6490791970666987</c:v>
                </c:pt>
                <c:pt idx="36">
                  <c:v>0.62253610167438456</c:v>
                </c:pt>
                <c:pt idx="37">
                  <c:v>0.64599809070304559</c:v>
                </c:pt>
                <c:pt idx="38">
                  <c:v>0.66247462651308786</c:v>
                </c:pt>
                <c:pt idx="39">
                  <c:v>0.64026506827947549</c:v>
                </c:pt>
                <c:pt idx="40">
                  <c:v>0.63528043673609236</c:v>
                </c:pt>
                <c:pt idx="41">
                  <c:v>0.64858802814107808</c:v>
                </c:pt>
                <c:pt idx="42">
                  <c:v>0.64763652781728953</c:v>
                </c:pt>
                <c:pt idx="43">
                  <c:v>0.64997402652246594</c:v>
                </c:pt>
                <c:pt idx="44">
                  <c:v>0.65622479974680126</c:v>
                </c:pt>
                <c:pt idx="45">
                  <c:v>0.65140859222523795</c:v>
                </c:pt>
                <c:pt idx="46">
                  <c:v>0.61135724049245022</c:v>
                </c:pt>
                <c:pt idx="47">
                  <c:v>0.63448028093371356</c:v>
                </c:pt>
                <c:pt idx="48">
                  <c:v>0.66316089380267362</c:v>
                </c:pt>
                <c:pt idx="49">
                  <c:v>0.65700529753705128</c:v>
                </c:pt>
                <c:pt idx="50">
                  <c:v>0.64393009028724113</c:v>
                </c:pt>
                <c:pt idx="51">
                  <c:v>0.65456149937718044</c:v>
                </c:pt>
                <c:pt idx="52">
                  <c:v>0.62891349557538234</c:v>
                </c:pt>
                <c:pt idx="53">
                  <c:v>0.64605803267119866</c:v>
                </c:pt>
                <c:pt idx="54">
                  <c:v>0.6402838893197178</c:v>
                </c:pt>
                <c:pt idx="55">
                  <c:v>0.63007126608423836</c:v>
                </c:pt>
                <c:pt idx="56">
                  <c:v>0.64952718183741454</c:v>
                </c:pt>
                <c:pt idx="57">
                  <c:v>0.6317085152191606</c:v>
                </c:pt>
                <c:pt idx="58">
                  <c:v>0.64338396082111815</c:v>
                </c:pt>
                <c:pt idx="59">
                  <c:v>0.62954054611470622</c:v>
                </c:pt>
                <c:pt idx="60">
                  <c:v>0.63985278116602695</c:v>
                </c:pt>
                <c:pt idx="61">
                  <c:v>0.62448347999398457</c:v>
                </c:pt>
                <c:pt idx="62">
                  <c:v>0.61497823478005809</c:v>
                </c:pt>
                <c:pt idx="63">
                  <c:v>0.65618060196406036</c:v>
                </c:pt>
                <c:pt idx="64">
                  <c:v>0.62960101910983002</c:v>
                </c:pt>
                <c:pt idx="65">
                  <c:v>0.62801052652841416</c:v>
                </c:pt>
                <c:pt idx="66">
                  <c:v>0.63690886895917276</c:v>
                </c:pt>
                <c:pt idx="67">
                  <c:v>0.66532656696071368</c:v>
                </c:pt>
                <c:pt idx="68">
                  <c:v>0.63969642623704159</c:v>
                </c:pt>
                <c:pt idx="69">
                  <c:v>0.62219560842180577</c:v>
                </c:pt>
                <c:pt idx="70">
                  <c:v>0.63280586219208745</c:v>
                </c:pt>
                <c:pt idx="71">
                  <c:v>0.65598819817058973</c:v>
                </c:pt>
                <c:pt idx="72">
                  <c:v>0.64278921057514071</c:v>
                </c:pt>
                <c:pt idx="73">
                  <c:v>0.63269203924100104</c:v>
                </c:pt>
                <c:pt idx="74">
                  <c:v>0.63277597352838699</c:v>
                </c:pt>
                <c:pt idx="75">
                  <c:v>0.62524840575630813</c:v>
                </c:pt>
                <c:pt idx="76">
                  <c:v>0.6346502996471729</c:v>
                </c:pt>
                <c:pt idx="77">
                  <c:v>0.62837399434428787</c:v>
                </c:pt>
                <c:pt idx="78">
                  <c:v>0.62906801608687912</c:v>
                </c:pt>
                <c:pt idx="79">
                  <c:v>0.61560132626185449</c:v>
                </c:pt>
                <c:pt idx="80">
                  <c:v>0.62339358195112626</c:v>
                </c:pt>
                <c:pt idx="81">
                  <c:v>0.63169943385811456</c:v>
                </c:pt>
                <c:pt idx="82">
                  <c:v>0.61270044306732607</c:v>
                </c:pt>
                <c:pt idx="83">
                  <c:v>0.61072670437587473</c:v>
                </c:pt>
                <c:pt idx="84">
                  <c:v>0.62794819356124854</c:v>
                </c:pt>
                <c:pt idx="85">
                  <c:v>0.62890952140233614</c:v>
                </c:pt>
                <c:pt idx="86">
                  <c:v>0.62878271742104863</c:v>
                </c:pt>
                <c:pt idx="87">
                  <c:v>0.58403401585426773</c:v>
                </c:pt>
                <c:pt idx="88">
                  <c:v>0.63442501134930407</c:v>
                </c:pt>
                <c:pt idx="89">
                  <c:v>0.62158718803315793</c:v>
                </c:pt>
                <c:pt idx="90">
                  <c:v>0.63540751622262903</c:v>
                </c:pt>
                <c:pt idx="91">
                  <c:v>0.63215166213999285</c:v>
                </c:pt>
                <c:pt idx="92">
                  <c:v>0.63224141094179764</c:v>
                </c:pt>
                <c:pt idx="93">
                  <c:v>0.61965046653955036</c:v>
                </c:pt>
                <c:pt idx="94">
                  <c:v>0.63273992541729107</c:v>
                </c:pt>
                <c:pt idx="95">
                  <c:v>0.63838764370607692</c:v>
                </c:pt>
                <c:pt idx="96">
                  <c:v>0.62487484647434699</c:v>
                </c:pt>
                <c:pt idx="97">
                  <c:v>0.60909629147261524</c:v>
                </c:pt>
                <c:pt idx="98">
                  <c:v>0.61372813844307306</c:v>
                </c:pt>
                <c:pt idx="99">
                  <c:v>0.62507197962247329</c:v>
                </c:pt>
                <c:pt idx="100">
                  <c:v>0.62451357173719557</c:v>
                </c:pt>
                <c:pt idx="101">
                  <c:v>0.62673639001881687</c:v>
                </c:pt>
                <c:pt idx="102">
                  <c:v>0.62340728763679609</c:v>
                </c:pt>
                <c:pt idx="103">
                  <c:v>0.6581586562295676</c:v>
                </c:pt>
                <c:pt idx="104">
                  <c:v>0.63893339718817832</c:v>
                </c:pt>
                <c:pt idx="105">
                  <c:v>0.65250421520996083</c:v>
                </c:pt>
                <c:pt idx="106">
                  <c:v>0.64384772313510519</c:v>
                </c:pt>
                <c:pt idx="107">
                  <c:v>0.63210999216589536</c:v>
                </c:pt>
                <c:pt idx="108">
                  <c:v>0.62792792143546561</c:v>
                </c:pt>
                <c:pt idx="109">
                  <c:v>0.61677547871838345</c:v>
                </c:pt>
                <c:pt idx="110">
                  <c:v>0.62263052710931666</c:v>
                </c:pt>
                <c:pt idx="111">
                  <c:v>0.62793349679956223</c:v>
                </c:pt>
                <c:pt idx="112">
                  <c:v>0.61152103511187217</c:v>
                </c:pt>
                <c:pt idx="113">
                  <c:v>0.62578017109398765</c:v>
                </c:pt>
                <c:pt idx="114">
                  <c:v>0.61901823469383777</c:v>
                </c:pt>
                <c:pt idx="115">
                  <c:v>0.61962592078763368</c:v>
                </c:pt>
                <c:pt idx="116">
                  <c:v>0.62083517947739042</c:v>
                </c:pt>
                <c:pt idx="117">
                  <c:v>0.62337887119945368</c:v>
                </c:pt>
                <c:pt idx="118">
                  <c:v>0.61898811420140842</c:v>
                </c:pt>
                <c:pt idx="119">
                  <c:v>0.61640493588114209</c:v>
                </c:pt>
                <c:pt idx="120">
                  <c:v>0.6190419262165876</c:v>
                </c:pt>
                <c:pt idx="121">
                  <c:v>0.61811190411323191</c:v>
                </c:pt>
                <c:pt idx="122">
                  <c:v>0.62768090481222472</c:v>
                </c:pt>
                <c:pt idx="123">
                  <c:v>0.61550890642614597</c:v>
                </c:pt>
                <c:pt idx="124">
                  <c:v>0.61943422686042238</c:v>
                </c:pt>
                <c:pt idx="125">
                  <c:v>0.61611816430964028</c:v>
                </c:pt>
                <c:pt idx="126">
                  <c:v>0.61315986597225614</c:v>
                </c:pt>
                <c:pt idx="127">
                  <c:v>0.59708805996088121</c:v>
                </c:pt>
                <c:pt idx="128">
                  <c:v>0.61815059887529933</c:v>
                </c:pt>
                <c:pt idx="129">
                  <c:v>0.60066693661690584</c:v>
                </c:pt>
                <c:pt idx="130">
                  <c:v>0.61471610116120756</c:v>
                </c:pt>
                <c:pt idx="131">
                  <c:v>0.60359378437096667</c:v>
                </c:pt>
                <c:pt idx="132">
                  <c:v>0.59331723798468816</c:v>
                </c:pt>
                <c:pt idx="133">
                  <c:v>0.60481850604567478</c:v>
                </c:pt>
                <c:pt idx="134">
                  <c:v>0.59500303095525819</c:v>
                </c:pt>
                <c:pt idx="135">
                  <c:v>0.58429474146779981</c:v>
                </c:pt>
                <c:pt idx="136">
                  <c:v>0.58265276651803966</c:v>
                </c:pt>
                <c:pt idx="137">
                  <c:v>0.58233643761333043</c:v>
                </c:pt>
                <c:pt idx="138">
                  <c:v>0.58076660675081582</c:v>
                </c:pt>
                <c:pt idx="139">
                  <c:v>0.57341615901811083</c:v>
                </c:pt>
                <c:pt idx="140">
                  <c:v>0.57483688698448321</c:v>
                </c:pt>
                <c:pt idx="141">
                  <c:v>0.57109143882103564</c:v>
                </c:pt>
                <c:pt idx="142">
                  <c:v>0.57107530179436894</c:v>
                </c:pt>
                <c:pt idx="143">
                  <c:v>0.58101224005404373</c:v>
                </c:pt>
                <c:pt idx="144">
                  <c:v>0.58257510232232002</c:v>
                </c:pt>
                <c:pt idx="145">
                  <c:v>0.59171812651406519</c:v>
                </c:pt>
                <c:pt idx="146">
                  <c:v>0.60104205235952302</c:v>
                </c:pt>
                <c:pt idx="147">
                  <c:v>0.59737333317938823</c:v>
                </c:pt>
                <c:pt idx="148">
                  <c:v>0.59770042546918789</c:v>
                </c:pt>
                <c:pt idx="149">
                  <c:v>0.59098458605615034</c:v>
                </c:pt>
                <c:pt idx="150">
                  <c:v>0.58841959277917333</c:v>
                </c:pt>
                <c:pt idx="151">
                  <c:v>0.58869960648816277</c:v>
                </c:pt>
                <c:pt idx="152">
                  <c:v>0.59309972207615513</c:v>
                </c:pt>
                <c:pt idx="153">
                  <c:v>0.58906215214383939</c:v>
                </c:pt>
                <c:pt idx="154">
                  <c:v>0.58454040727770851</c:v>
                </c:pt>
                <c:pt idx="155">
                  <c:v>0.58591195030887133</c:v>
                </c:pt>
                <c:pt idx="156">
                  <c:v>0.59148139840149261</c:v>
                </c:pt>
                <c:pt idx="157">
                  <c:v>0.58308426410543579</c:v>
                </c:pt>
                <c:pt idx="158">
                  <c:v>0.58060635551677886</c:v>
                </c:pt>
                <c:pt idx="159">
                  <c:v>0.57795239220574057</c:v>
                </c:pt>
                <c:pt idx="160">
                  <c:v>0.56856766805332593</c:v>
                </c:pt>
                <c:pt idx="161">
                  <c:v>0.570821623484708</c:v>
                </c:pt>
                <c:pt idx="162">
                  <c:v>0.57318035847439475</c:v>
                </c:pt>
                <c:pt idx="163">
                  <c:v>0.57701154256125409</c:v>
                </c:pt>
                <c:pt idx="164">
                  <c:v>0.57330970813949933</c:v>
                </c:pt>
                <c:pt idx="165">
                  <c:v>0.57378799010461223</c:v>
                </c:pt>
                <c:pt idx="166">
                  <c:v>0.58205102269948439</c:v>
                </c:pt>
                <c:pt idx="167">
                  <c:v>0.59664700688913785</c:v>
                </c:pt>
                <c:pt idx="168">
                  <c:v>0.61620892465002186</c:v>
                </c:pt>
                <c:pt idx="169">
                  <c:v>0.62818541153307361</c:v>
                </c:pt>
                <c:pt idx="170">
                  <c:v>0.63501916920593782</c:v>
                </c:pt>
                <c:pt idx="171">
                  <c:v>0.63103208476942663</c:v>
                </c:pt>
                <c:pt idx="172">
                  <c:v>0.63193603272289534</c:v>
                </c:pt>
                <c:pt idx="173">
                  <c:v>0.62821365157799425</c:v>
                </c:pt>
                <c:pt idx="174">
                  <c:v>0.63393752722765306</c:v>
                </c:pt>
                <c:pt idx="175">
                  <c:v>0.6346118866655388</c:v>
                </c:pt>
                <c:pt idx="176">
                  <c:v>0.6270218094132084</c:v>
                </c:pt>
                <c:pt idx="177">
                  <c:v>0.62937946265917277</c:v>
                </c:pt>
                <c:pt idx="178">
                  <c:v>0.64279108234402382</c:v>
                </c:pt>
                <c:pt idx="179">
                  <c:v>0.66310679931967542</c:v>
                </c:pt>
                <c:pt idx="180">
                  <c:v>0.66480877618268597</c:v>
                </c:pt>
                <c:pt idx="181">
                  <c:v>0.66447003336770472</c:v>
                </c:pt>
                <c:pt idx="182">
                  <c:v>0.65855853933252329</c:v>
                </c:pt>
                <c:pt idx="183">
                  <c:v>0.66551049190535339</c:v>
                </c:pt>
                <c:pt idx="184">
                  <c:v>0.65808899328429948</c:v>
                </c:pt>
                <c:pt idx="185">
                  <c:v>0.65880634099451152</c:v>
                </c:pt>
                <c:pt idx="186">
                  <c:v>0.65809611586918459</c:v>
                </c:pt>
                <c:pt idx="187">
                  <c:v>0.65670672407263331</c:v>
                </c:pt>
                <c:pt idx="188">
                  <c:v>0.65236561498350898</c:v>
                </c:pt>
                <c:pt idx="189">
                  <c:v>0.65024353211856467</c:v>
                </c:pt>
                <c:pt idx="190">
                  <c:v>0.64421008341415331</c:v>
                </c:pt>
                <c:pt idx="191">
                  <c:v>0.64352648701293003</c:v>
                </c:pt>
                <c:pt idx="192">
                  <c:v>0.64367061437279238</c:v>
                </c:pt>
                <c:pt idx="193">
                  <c:v>0.63569822127449382</c:v>
                </c:pt>
                <c:pt idx="194">
                  <c:v>0.63655812590941807</c:v>
                </c:pt>
                <c:pt idx="195">
                  <c:v>0.63098150176219481</c:v>
                </c:pt>
                <c:pt idx="196">
                  <c:v>0.62583682836134757</c:v>
                </c:pt>
                <c:pt idx="197">
                  <c:v>0.6265947747608529</c:v>
                </c:pt>
                <c:pt idx="198">
                  <c:v>0.61516724807258716</c:v>
                </c:pt>
                <c:pt idx="199">
                  <c:v>0.62108639920769571</c:v>
                </c:pt>
                <c:pt idx="200">
                  <c:v>0.61890224721372622</c:v>
                </c:pt>
                <c:pt idx="201">
                  <c:v>0.6161812298873427</c:v>
                </c:pt>
                <c:pt idx="202">
                  <c:v>0.61069532734062415</c:v>
                </c:pt>
                <c:pt idx="203">
                  <c:v>0.61036389700224036</c:v>
                </c:pt>
                <c:pt idx="204">
                  <c:v>0.60380978720054346</c:v>
                </c:pt>
                <c:pt idx="205">
                  <c:v>0.60684860459687273</c:v>
                </c:pt>
                <c:pt idx="206">
                  <c:v>0.59836234519623421</c:v>
                </c:pt>
                <c:pt idx="207">
                  <c:v>0.59855524353234679</c:v>
                </c:pt>
                <c:pt idx="208">
                  <c:v>0.58397641801491729</c:v>
                </c:pt>
                <c:pt idx="209">
                  <c:v>0.58825429678184615</c:v>
                </c:pt>
                <c:pt idx="210">
                  <c:v>0.58143500144942728</c:v>
                </c:pt>
                <c:pt idx="211">
                  <c:v>0.58110115952023345</c:v>
                </c:pt>
                <c:pt idx="212">
                  <c:v>0.57932148224729474</c:v>
                </c:pt>
                <c:pt idx="213">
                  <c:v>0.57954629748760766</c:v>
                </c:pt>
                <c:pt idx="214">
                  <c:v>0.57828309909077935</c:v>
                </c:pt>
                <c:pt idx="215">
                  <c:v>0.5744204976516214</c:v>
                </c:pt>
                <c:pt idx="216">
                  <c:v>0.57448591736001431</c:v>
                </c:pt>
                <c:pt idx="217">
                  <c:v>0.57013197342870925</c:v>
                </c:pt>
                <c:pt idx="218">
                  <c:v>0.56869026331023542</c:v>
                </c:pt>
                <c:pt idx="219">
                  <c:v>0.56299168619111517</c:v>
                </c:pt>
                <c:pt idx="220">
                  <c:v>0.56011187288191033</c:v>
                </c:pt>
                <c:pt idx="221">
                  <c:v>0.56300644982778358</c:v>
                </c:pt>
                <c:pt idx="222">
                  <c:v>0.5616761502073957</c:v>
                </c:pt>
                <c:pt idx="223">
                  <c:v>0.5583396570800333</c:v>
                </c:pt>
                <c:pt idx="224">
                  <c:v>0.55696351014605372</c:v>
                </c:pt>
                <c:pt idx="225">
                  <c:v>0.55770494979150076</c:v>
                </c:pt>
                <c:pt idx="226">
                  <c:v>0.55382558643059765</c:v>
                </c:pt>
                <c:pt idx="227">
                  <c:v>0.5528860723659722</c:v>
                </c:pt>
                <c:pt idx="228">
                  <c:v>0.55126447770713383</c:v>
                </c:pt>
                <c:pt idx="229">
                  <c:v>0.54912626973350143</c:v>
                </c:pt>
                <c:pt idx="230">
                  <c:v>0.55178756622207348</c:v>
                </c:pt>
                <c:pt idx="231">
                  <c:v>0.54487352595734295</c:v>
                </c:pt>
                <c:pt idx="232">
                  <c:v>0.54306071130387312</c:v>
                </c:pt>
                <c:pt idx="233">
                  <c:v>0.54413465775357062</c:v>
                </c:pt>
                <c:pt idx="234">
                  <c:v>0.54187919849550292</c:v>
                </c:pt>
                <c:pt idx="235">
                  <c:v>0.53813567478575919</c:v>
                </c:pt>
                <c:pt idx="236">
                  <c:v>0.53246365123933137</c:v>
                </c:pt>
                <c:pt idx="237">
                  <c:v>0.52764507492774482</c:v>
                </c:pt>
                <c:pt idx="238">
                  <c:v>0.52624885309533853</c:v>
                </c:pt>
                <c:pt idx="239">
                  <c:v>0.52541042852973086</c:v>
                </c:pt>
                <c:pt idx="240">
                  <c:v>0.52338310885586892</c:v>
                </c:pt>
                <c:pt idx="241">
                  <c:v>0.51400309521429643</c:v>
                </c:pt>
                <c:pt idx="242">
                  <c:v>0.51454853716058657</c:v>
                </c:pt>
                <c:pt idx="243">
                  <c:v>0.51527470881292547</c:v>
                </c:pt>
                <c:pt idx="244">
                  <c:v>0.52330041215271372</c:v>
                </c:pt>
                <c:pt idx="245">
                  <c:v>0.53038475474244862</c:v>
                </c:pt>
                <c:pt idx="246">
                  <c:v>0.53140666372985634</c:v>
                </c:pt>
                <c:pt idx="247">
                  <c:v>0.53681026448681657</c:v>
                </c:pt>
                <c:pt idx="248">
                  <c:v>0.53705676481730336</c:v>
                </c:pt>
                <c:pt idx="249">
                  <c:v>0.53779859244971362</c:v>
                </c:pt>
                <c:pt idx="250">
                  <c:v>0.5347403908572127</c:v>
                </c:pt>
                <c:pt idx="251">
                  <c:v>0.52809840744465364</c:v>
                </c:pt>
                <c:pt idx="252">
                  <c:v>0.53452737828574926</c:v>
                </c:pt>
                <c:pt idx="253">
                  <c:v>0.52660511834609525</c:v>
                </c:pt>
                <c:pt idx="254">
                  <c:v>0.52173821076540694</c:v>
                </c:pt>
                <c:pt idx="255">
                  <c:v>0.52447089806208103</c:v>
                </c:pt>
                <c:pt idx="256">
                  <c:v>0.51857607436376096</c:v>
                </c:pt>
                <c:pt idx="257">
                  <c:v>0.51581247686999265</c:v>
                </c:pt>
                <c:pt idx="258">
                  <c:v>0.51847309680832943</c:v>
                </c:pt>
                <c:pt idx="259">
                  <c:v>0.51591168087955264</c:v>
                </c:pt>
                <c:pt idx="260">
                  <c:v>0.50936477091746157</c:v>
                </c:pt>
                <c:pt idx="261">
                  <c:v>0.51104359451454162</c:v>
                </c:pt>
                <c:pt idx="262">
                  <c:v>0.50518912280932848</c:v>
                </c:pt>
                <c:pt idx="263">
                  <c:v>0.50489558543108548</c:v>
                </c:pt>
                <c:pt idx="264">
                  <c:v>0.50602937256715552</c:v>
                </c:pt>
                <c:pt idx="265">
                  <c:v>0.4972951241241802</c:v>
                </c:pt>
                <c:pt idx="266">
                  <c:v>0.49736403494968667</c:v>
                </c:pt>
                <c:pt idx="267">
                  <c:v>0.49942774149497204</c:v>
                </c:pt>
                <c:pt idx="268">
                  <c:v>0.49300266947022453</c:v>
                </c:pt>
                <c:pt idx="269">
                  <c:v>0.48254352800049838</c:v>
                </c:pt>
                <c:pt idx="270">
                  <c:v>0.49073640270867502</c:v>
                </c:pt>
                <c:pt idx="271">
                  <c:v>0.48467808835148973</c:v>
                </c:pt>
                <c:pt idx="272">
                  <c:v>0.48381344282068078</c:v>
                </c:pt>
                <c:pt idx="273">
                  <c:v>0.47819020525675643</c:v>
                </c:pt>
                <c:pt idx="274">
                  <c:v>0.47560822510696543</c:v>
                </c:pt>
                <c:pt idx="275">
                  <c:v>0.47368334572400073</c:v>
                </c:pt>
                <c:pt idx="276">
                  <c:v>0.47009155091822852</c:v>
                </c:pt>
                <c:pt idx="277">
                  <c:v>0.46867496324079233</c:v>
                </c:pt>
                <c:pt idx="278">
                  <c:v>0.46952811852543103</c:v>
                </c:pt>
                <c:pt idx="279">
                  <c:v>0.46359426571029921</c:v>
                </c:pt>
                <c:pt idx="280">
                  <c:v>0.46101376154838219</c:v>
                </c:pt>
                <c:pt idx="281">
                  <c:v>0.45895497235898181</c:v>
                </c:pt>
                <c:pt idx="282">
                  <c:v>0.45480399017191492</c:v>
                </c:pt>
                <c:pt idx="283">
                  <c:v>0.45780039711755216</c:v>
                </c:pt>
                <c:pt idx="284">
                  <c:v>0.45205914459001939</c:v>
                </c:pt>
                <c:pt idx="285">
                  <c:v>0.44764048931361244</c:v>
                </c:pt>
                <c:pt idx="286">
                  <c:v>0.44751304683414633</c:v>
                </c:pt>
                <c:pt idx="287">
                  <c:v>0.4432000568696069</c:v>
                </c:pt>
                <c:pt idx="288">
                  <c:v>0.44220705991739007</c:v>
                </c:pt>
                <c:pt idx="289">
                  <c:v>0.44905019889965836</c:v>
                </c:pt>
                <c:pt idx="290">
                  <c:v>0.43997805938475265</c:v>
                </c:pt>
                <c:pt idx="291">
                  <c:v>0.44009221861453079</c:v>
                </c:pt>
                <c:pt idx="292">
                  <c:v>0.4411220870719611</c:v>
                </c:pt>
                <c:pt idx="293">
                  <c:v>0.4402187010262047</c:v>
                </c:pt>
                <c:pt idx="294">
                  <c:v>0.44394457151370093</c:v>
                </c:pt>
                <c:pt idx="295">
                  <c:v>0.44471133665220336</c:v>
                </c:pt>
                <c:pt idx="296">
                  <c:v>0.45248280773743504</c:v>
                </c:pt>
                <c:pt idx="297">
                  <c:v>0.45874627348037111</c:v>
                </c:pt>
                <c:pt idx="298">
                  <c:v>0.45666650383056329</c:v>
                </c:pt>
                <c:pt idx="299">
                  <c:v>0.45553507575705926</c:v>
                </c:pt>
                <c:pt idx="300">
                  <c:v>0.46104371466376232</c:v>
                </c:pt>
                <c:pt idx="301">
                  <c:v>0.45402869439748239</c:v>
                </c:pt>
                <c:pt idx="302">
                  <c:v>0.45846663344059857</c:v>
                </c:pt>
                <c:pt idx="303">
                  <c:v>0.46153305415971863</c:v>
                </c:pt>
                <c:pt idx="304">
                  <c:v>0.45449133739988046</c:v>
                </c:pt>
                <c:pt idx="305">
                  <c:v>0.44896217949533351</c:v>
                </c:pt>
                <c:pt idx="306">
                  <c:v>0.4533501108950333</c:v>
                </c:pt>
                <c:pt idx="307">
                  <c:v>0.45488692964619032</c:v>
                </c:pt>
                <c:pt idx="308">
                  <c:v>0.45393068967550504</c:v>
                </c:pt>
                <c:pt idx="309">
                  <c:v>0.45335741560527554</c:v>
                </c:pt>
                <c:pt idx="310">
                  <c:v>0.45593740762524521</c:v>
                </c:pt>
                <c:pt idx="311">
                  <c:v>0.45894078829803714</c:v>
                </c:pt>
                <c:pt idx="312">
                  <c:v>0.45341798822597162</c:v>
                </c:pt>
                <c:pt idx="313">
                  <c:v>0.45019091427057345</c:v>
                </c:pt>
                <c:pt idx="314">
                  <c:v>0.44269995689269936</c:v>
                </c:pt>
                <c:pt idx="315">
                  <c:v>0.44077194724040969</c:v>
                </c:pt>
                <c:pt idx="316">
                  <c:v>0.43973879170595942</c:v>
                </c:pt>
                <c:pt idx="317">
                  <c:v>0.44161976490826566</c:v>
                </c:pt>
                <c:pt idx="318">
                  <c:v>0.4372537590495259</c:v>
                </c:pt>
                <c:pt idx="319">
                  <c:v>0.43354839610266804</c:v>
                </c:pt>
                <c:pt idx="320">
                  <c:v>0.43086551389611072</c:v>
                </c:pt>
                <c:pt idx="321">
                  <c:v>0.42573585935823194</c:v>
                </c:pt>
                <c:pt idx="322">
                  <c:v>0.42269835451803445</c:v>
                </c:pt>
                <c:pt idx="323">
                  <c:v>0.42305664548503646</c:v>
                </c:pt>
                <c:pt idx="324">
                  <c:v>0.42164106289969483</c:v>
                </c:pt>
                <c:pt idx="325">
                  <c:v>0.41725640699658972</c:v>
                </c:pt>
                <c:pt idx="326">
                  <c:v>0.41042696533519663</c:v>
                </c:pt>
                <c:pt idx="327">
                  <c:v>0.41116832442363382</c:v>
                </c:pt>
                <c:pt idx="328">
                  <c:v>0.40647313582733163</c:v>
                </c:pt>
                <c:pt idx="329">
                  <c:v>0.40525291353585774</c:v>
                </c:pt>
                <c:pt idx="330">
                  <c:v>0.40114273066715378</c:v>
                </c:pt>
                <c:pt idx="331">
                  <c:v>0.39964180027378532</c:v>
                </c:pt>
                <c:pt idx="332">
                  <c:v>0.39436329823888788</c:v>
                </c:pt>
                <c:pt idx="333">
                  <c:v>0.39471022836154457</c:v>
                </c:pt>
                <c:pt idx="334">
                  <c:v>0.38996443760351657</c:v>
                </c:pt>
                <c:pt idx="335">
                  <c:v>0.38689505152239467</c:v>
                </c:pt>
                <c:pt idx="336">
                  <c:v>0.38658384240342952</c:v>
                </c:pt>
                <c:pt idx="337">
                  <c:v>0.38313285228100047</c:v>
                </c:pt>
                <c:pt idx="338">
                  <c:v>0.38158945419419343</c:v>
                </c:pt>
                <c:pt idx="339">
                  <c:v>0.37658213509298966</c:v>
                </c:pt>
                <c:pt idx="340">
                  <c:v>0.37870536989475312</c:v>
                </c:pt>
                <c:pt idx="341">
                  <c:v>0.37426175550327823</c:v>
                </c:pt>
                <c:pt idx="342">
                  <c:v>0.37130821142096432</c:v>
                </c:pt>
                <c:pt idx="343">
                  <c:v>0.36247274006335484</c:v>
                </c:pt>
                <c:pt idx="344">
                  <c:v>0.36307869683219796</c:v>
                </c:pt>
                <c:pt idx="345">
                  <c:v>0.36134672711773863</c:v>
                </c:pt>
                <c:pt idx="346">
                  <c:v>0.35816599149934647</c:v>
                </c:pt>
                <c:pt idx="347">
                  <c:v>0.35845362247064216</c:v>
                </c:pt>
                <c:pt idx="348">
                  <c:v>0.35597141804721849</c:v>
                </c:pt>
                <c:pt idx="349">
                  <c:v>0.35205982581404238</c:v>
                </c:pt>
                <c:pt idx="350">
                  <c:v>0.34555240560759332</c:v>
                </c:pt>
                <c:pt idx="351">
                  <c:v>0.34596681975856314</c:v>
                </c:pt>
                <c:pt idx="352">
                  <c:v>0.34762957402005351</c:v>
                </c:pt>
                <c:pt idx="353">
                  <c:v>0.33881595105555412</c:v>
                </c:pt>
                <c:pt idx="354">
                  <c:v>0.33793761052781801</c:v>
                </c:pt>
                <c:pt idx="355">
                  <c:v>0.33435944160568637</c:v>
                </c:pt>
                <c:pt idx="356">
                  <c:v>0.33214976370666477</c:v>
                </c:pt>
                <c:pt idx="357">
                  <c:v>0.33131212618794675</c:v>
                </c:pt>
                <c:pt idx="358">
                  <c:v>0.32634756598487552</c:v>
                </c:pt>
                <c:pt idx="359">
                  <c:v>0.32828181128559791</c:v>
                </c:pt>
                <c:pt idx="360">
                  <c:v>0.32241688390530243</c:v>
                </c:pt>
                <c:pt idx="361">
                  <c:v>0.32177368428711051</c:v>
                </c:pt>
                <c:pt idx="362">
                  <c:v>0.31769420528132664</c:v>
                </c:pt>
                <c:pt idx="363">
                  <c:v>0.31951696366729709</c:v>
                </c:pt>
                <c:pt idx="364">
                  <c:v>0.31033444688395961</c:v>
                </c:pt>
                <c:pt idx="365">
                  <c:v>0.3102999672040383</c:v>
                </c:pt>
                <c:pt idx="366">
                  <c:v>0.30615859002341267</c:v>
                </c:pt>
                <c:pt idx="367">
                  <c:v>0.3048858921232917</c:v>
                </c:pt>
                <c:pt idx="368">
                  <c:v>0.30250293488715468</c:v>
                </c:pt>
                <c:pt idx="369">
                  <c:v>0.30116834318292596</c:v>
                </c:pt>
                <c:pt idx="370">
                  <c:v>0.29589143901423393</c:v>
                </c:pt>
                <c:pt idx="371">
                  <c:v>0.29342106394511858</c:v>
                </c:pt>
                <c:pt idx="372">
                  <c:v>0.29169998161589533</c:v>
                </c:pt>
                <c:pt idx="373">
                  <c:v>0.28792247912162622</c:v>
                </c:pt>
                <c:pt idx="374">
                  <c:v>0.28630718042635944</c:v>
                </c:pt>
                <c:pt idx="375">
                  <c:v>0.2846302871525086</c:v>
                </c:pt>
                <c:pt idx="376">
                  <c:v>0.28218180195275894</c:v>
                </c:pt>
                <c:pt idx="377">
                  <c:v>0.28095178504622592</c:v>
                </c:pt>
                <c:pt idx="378">
                  <c:v>0.28130717998269517</c:v>
                </c:pt>
                <c:pt idx="379">
                  <c:v>0.27730735472168211</c:v>
                </c:pt>
                <c:pt idx="380">
                  <c:v>0.27408388433948916</c:v>
                </c:pt>
                <c:pt idx="381">
                  <c:v>0.27217690807632738</c:v>
                </c:pt>
                <c:pt idx="382">
                  <c:v>0.27111107240358273</c:v>
                </c:pt>
                <c:pt idx="383">
                  <c:v>0.26886030222297375</c:v>
                </c:pt>
                <c:pt idx="384">
                  <c:v>0.26476541926341063</c:v>
                </c:pt>
                <c:pt idx="385">
                  <c:v>0.26365374894964982</c:v>
                </c:pt>
                <c:pt idx="386">
                  <c:v>0.25812310819218892</c:v>
                </c:pt>
                <c:pt idx="387">
                  <c:v>0.25765246409962766</c:v>
                </c:pt>
                <c:pt idx="388">
                  <c:v>0.25791363948013513</c:v>
                </c:pt>
                <c:pt idx="389">
                  <c:v>0.25566665225228019</c:v>
                </c:pt>
                <c:pt idx="390">
                  <c:v>0.25412881532449283</c:v>
                </c:pt>
                <c:pt idx="391">
                  <c:v>0.24771577466133271</c:v>
                </c:pt>
                <c:pt idx="392">
                  <c:v>0.24874480630902054</c:v>
                </c:pt>
                <c:pt idx="393">
                  <c:v>0.24402059888987962</c:v>
                </c:pt>
                <c:pt idx="394">
                  <c:v>0.24190175535480421</c:v>
                </c:pt>
                <c:pt idx="395">
                  <c:v>0.24134217197779614</c:v>
                </c:pt>
                <c:pt idx="396">
                  <c:v>0.24171017266891895</c:v>
                </c:pt>
                <c:pt idx="397">
                  <c:v>0.24023539029886368</c:v>
                </c:pt>
                <c:pt idx="398">
                  <c:v>0.23694821356667173</c:v>
                </c:pt>
                <c:pt idx="399">
                  <c:v>0.23501670241784117</c:v>
                </c:pt>
                <c:pt idx="400">
                  <c:v>0.22735725748538926</c:v>
                </c:pt>
                <c:pt idx="401">
                  <c:v>0.22705643440972473</c:v>
                </c:pt>
                <c:pt idx="402">
                  <c:v>0.22453263198516385</c:v>
                </c:pt>
                <c:pt idx="403">
                  <c:v>0.22335027447025765</c:v>
                </c:pt>
                <c:pt idx="404">
                  <c:v>0.21921670617802633</c:v>
                </c:pt>
                <c:pt idx="405">
                  <c:v>0.22156061505440086</c:v>
                </c:pt>
                <c:pt idx="406">
                  <c:v>0.21461036994617624</c:v>
                </c:pt>
                <c:pt idx="407">
                  <c:v>0.21826943302763357</c:v>
                </c:pt>
                <c:pt idx="408">
                  <c:v>0.20786022472649587</c:v>
                </c:pt>
                <c:pt idx="409">
                  <c:v>0.2100206828606592</c:v>
                </c:pt>
                <c:pt idx="410">
                  <c:v>0.20901032410263487</c:v>
                </c:pt>
                <c:pt idx="411">
                  <c:v>0.20752212706026502</c:v>
                </c:pt>
                <c:pt idx="412">
                  <c:v>0.20788874940892313</c:v>
                </c:pt>
                <c:pt idx="413">
                  <c:v>0.19994514426869722</c:v>
                </c:pt>
                <c:pt idx="414">
                  <c:v>0.19726552402891184</c:v>
                </c:pt>
                <c:pt idx="415">
                  <c:v>0.19900973085663412</c:v>
                </c:pt>
                <c:pt idx="416">
                  <c:v>0.2008222635377932</c:v>
                </c:pt>
                <c:pt idx="417">
                  <c:v>0.1968786914375919</c:v>
                </c:pt>
                <c:pt idx="418">
                  <c:v>0.19684161794954114</c:v>
                </c:pt>
                <c:pt idx="419">
                  <c:v>0.19365285939041457</c:v>
                </c:pt>
                <c:pt idx="420">
                  <c:v>0.19150272711656632</c:v>
                </c:pt>
                <c:pt idx="421">
                  <c:v>0.19349347805032166</c:v>
                </c:pt>
                <c:pt idx="422">
                  <c:v>0.18618568738332647</c:v>
                </c:pt>
                <c:pt idx="423">
                  <c:v>0.18825857860104919</c:v>
                </c:pt>
                <c:pt idx="424">
                  <c:v>0.18495907484518903</c:v>
                </c:pt>
                <c:pt idx="425">
                  <c:v>0.18702999369667636</c:v>
                </c:pt>
                <c:pt idx="426">
                  <c:v>0.18051173687573677</c:v>
                </c:pt>
                <c:pt idx="427">
                  <c:v>0.18179102521930712</c:v>
                </c:pt>
                <c:pt idx="428">
                  <c:v>0.17992608332892643</c:v>
                </c:pt>
                <c:pt idx="429">
                  <c:v>0.17831756971767349</c:v>
                </c:pt>
                <c:pt idx="430">
                  <c:v>0.17449614487101384</c:v>
                </c:pt>
                <c:pt idx="431">
                  <c:v>0.17546613978828726</c:v>
                </c:pt>
                <c:pt idx="432">
                  <c:v>0.17211317544964366</c:v>
                </c:pt>
                <c:pt idx="433">
                  <c:v>0.16875068014676375</c:v>
                </c:pt>
                <c:pt idx="434">
                  <c:v>0.16922876020029673</c:v>
                </c:pt>
                <c:pt idx="435">
                  <c:v>0.16689236224559603</c:v>
                </c:pt>
                <c:pt idx="436">
                  <c:v>0.16268680079730816</c:v>
                </c:pt>
                <c:pt idx="437">
                  <c:v>0.16609807341530541</c:v>
                </c:pt>
                <c:pt idx="438">
                  <c:v>0.16110500803208078</c:v>
                </c:pt>
                <c:pt idx="439">
                  <c:v>0.16201398863502517</c:v>
                </c:pt>
                <c:pt idx="440">
                  <c:v>0.15719508203207655</c:v>
                </c:pt>
                <c:pt idx="441">
                  <c:v>0.15728115987869137</c:v>
                </c:pt>
                <c:pt idx="442">
                  <c:v>0.15699121173657149</c:v>
                </c:pt>
                <c:pt idx="443">
                  <c:v>0.15345221485680577</c:v>
                </c:pt>
                <c:pt idx="444">
                  <c:v>0.15313828779001393</c:v>
                </c:pt>
                <c:pt idx="445">
                  <c:v>0.15403737886876309</c:v>
                </c:pt>
                <c:pt idx="446">
                  <c:v>0.15007144769444303</c:v>
                </c:pt>
                <c:pt idx="447">
                  <c:v>0.14884852742534413</c:v>
                </c:pt>
                <c:pt idx="448">
                  <c:v>0.14710409220288681</c:v>
                </c:pt>
                <c:pt idx="449">
                  <c:v>0.145070351603097</c:v>
                </c:pt>
                <c:pt idx="450">
                  <c:v>0.1455690549206333</c:v>
                </c:pt>
                <c:pt idx="451">
                  <c:v>0.14483288499132396</c:v>
                </c:pt>
                <c:pt idx="452">
                  <c:v>0.14129060319131026</c:v>
                </c:pt>
                <c:pt idx="453">
                  <c:v>0.13931265643657237</c:v>
                </c:pt>
                <c:pt idx="454">
                  <c:v>0.13691148667629963</c:v>
                </c:pt>
                <c:pt idx="455">
                  <c:v>0.13682395586175267</c:v>
                </c:pt>
                <c:pt idx="456">
                  <c:v>0.13409213057117456</c:v>
                </c:pt>
                <c:pt idx="457">
                  <c:v>0.1368576236687781</c:v>
                </c:pt>
                <c:pt idx="458">
                  <c:v>0.13518626567773709</c:v>
                </c:pt>
                <c:pt idx="459">
                  <c:v>0.13118646584922281</c:v>
                </c:pt>
                <c:pt idx="460">
                  <c:v>0.12981596541548682</c:v>
                </c:pt>
                <c:pt idx="461">
                  <c:v>0.12876911048973877</c:v>
                </c:pt>
                <c:pt idx="462">
                  <c:v>0.12709355255543814</c:v>
                </c:pt>
                <c:pt idx="463">
                  <c:v>0.12689525574376462</c:v>
                </c:pt>
                <c:pt idx="464">
                  <c:v>0.12474104724574589</c:v>
                </c:pt>
                <c:pt idx="465">
                  <c:v>0.12219349314682741</c:v>
                </c:pt>
                <c:pt idx="466">
                  <c:v>0.12426727382839213</c:v>
                </c:pt>
                <c:pt idx="467">
                  <c:v>0.12211687386985706</c:v>
                </c:pt>
                <c:pt idx="468">
                  <c:v>0.1197629254867979</c:v>
                </c:pt>
                <c:pt idx="469">
                  <c:v>0.11706374490866202</c:v>
                </c:pt>
                <c:pt idx="470">
                  <c:v>0.11593855419818111</c:v>
                </c:pt>
                <c:pt idx="471">
                  <c:v>0.12075705183064094</c:v>
                </c:pt>
                <c:pt idx="472">
                  <c:v>0.113673376378205</c:v>
                </c:pt>
                <c:pt idx="473">
                  <c:v>0.11310434979718256</c:v>
                </c:pt>
                <c:pt idx="474">
                  <c:v>0.11199364644110477</c:v>
                </c:pt>
                <c:pt idx="475">
                  <c:v>0.1127987493546822</c:v>
                </c:pt>
                <c:pt idx="476">
                  <c:v>0.11255996377178282</c:v>
                </c:pt>
                <c:pt idx="477">
                  <c:v>0.11098202354958042</c:v>
                </c:pt>
                <c:pt idx="478">
                  <c:v>0.1122251017311012</c:v>
                </c:pt>
                <c:pt idx="479">
                  <c:v>0.10946078189935234</c:v>
                </c:pt>
                <c:pt idx="480">
                  <c:v>0.1063103912839827</c:v>
                </c:pt>
                <c:pt idx="481">
                  <c:v>0.10769650005255944</c:v>
                </c:pt>
                <c:pt idx="482">
                  <c:v>0.10368445673221827</c:v>
                </c:pt>
                <c:pt idx="483">
                  <c:v>0.10428921609033283</c:v>
                </c:pt>
                <c:pt idx="484">
                  <c:v>0.1041936408478174</c:v>
                </c:pt>
                <c:pt idx="485">
                  <c:v>0.10438373715809446</c:v>
                </c:pt>
                <c:pt idx="486">
                  <c:v>0.10881590712644562</c:v>
                </c:pt>
                <c:pt idx="487">
                  <c:v>0.11354835503431142</c:v>
                </c:pt>
                <c:pt idx="488">
                  <c:v>0.12459888448877776</c:v>
                </c:pt>
                <c:pt idx="489">
                  <c:v>0.13824964755739907</c:v>
                </c:pt>
                <c:pt idx="490">
                  <c:v>0.14693455910207692</c:v>
                </c:pt>
                <c:pt idx="491">
                  <c:v>0.15749120944627409</c:v>
                </c:pt>
                <c:pt idx="492">
                  <c:v>0.1680166795773943</c:v>
                </c:pt>
                <c:pt idx="493">
                  <c:v>0.16898865833800106</c:v>
                </c:pt>
                <c:pt idx="494">
                  <c:v>0.17295864616733608</c:v>
                </c:pt>
                <c:pt idx="495">
                  <c:v>0.18155604682487561</c:v>
                </c:pt>
                <c:pt idx="496">
                  <c:v>0.18286175134695989</c:v>
                </c:pt>
                <c:pt idx="497">
                  <c:v>0.19142339019904389</c:v>
                </c:pt>
                <c:pt idx="498">
                  <c:v>0.18511337397903058</c:v>
                </c:pt>
                <c:pt idx="499">
                  <c:v>0.18302496163637338</c:v>
                </c:pt>
                <c:pt idx="500">
                  <c:v>0.18536463999587469</c:v>
                </c:pt>
                <c:pt idx="501">
                  <c:v>0.18743302264549544</c:v>
                </c:pt>
                <c:pt idx="502">
                  <c:v>0.18884868165210805</c:v>
                </c:pt>
                <c:pt idx="503">
                  <c:v>0.18172279828091298</c:v>
                </c:pt>
                <c:pt idx="504">
                  <c:v>0.18071372539287439</c:v>
                </c:pt>
                <c:pt idx="505">
                  <c:v>0.19166836377864233</c:v>
                </c:pt>
                <c:pt idx="506">
                  <c:v>0.18527768837010897</c:v>
                </c:pt>
                <c:pt idx="507">
                  <c:v>0.18138151033200756</c:v>
                </c:pt>
                <c:pt idx="508">
                  <c:v>0.17639129655136326</c:v>
                </c:pt>
                <c:pt idx="509">
                  <c:v>0.17697502111023886</c:v>
                </c:pt>
                <c:pt idx="510">
                  <c:v>0.17586365456909805</c:v>
                </c:pt>
                <c:pt idx="511">
                  <c:v>0.17860400620651085</c:v>
                </c:pt>
                <c:pt idx="512">
                  <c:v>0.18006894278129687</c:v>
                </c:pt>
                <c:pt idx="513">
                  <c:v>0.17621643469602666</c:v>
                </c:pt>
                <c:pt idx="514">
                  <c:v>0.17472064718664385</c:v>
                </c:pt>
                <c:pt idx="515">
                  <c:v>0.17568175851970108</c:v>
                </c:pt>
                <c:pt idx="516">
                  <c:v>0.17541049509592421</c:v>
                </c:pt>
                <c:pt idx="517">
                  <c:v>0.17451039484462855</c:v>
                </c:pt>
                <c:pt idx="518">
                  <c:v>0.16829196346277372</c:v>
                </c:pt>
                <c:pt idx="519">
                  <c:v>0.16990091087188103</c:v>
                </c:pt>
                <c:pt idx="520">
                  <c:v>0.16614516563251003</c:v>
                </c:pt>
                <c:pt idx="521">
                  <c:v>0.16865872198317702</c:v>
                </c:pt>
                <c:pt idx="522">
                  <c:v>0.16678183925711415</c:v>
                </c:pt>
                <c:pt idx="523">
                  <c:v>0.16565877131491549</c:v>
                </c:pt>
                <c:pt idx="524">
                  <c:v>0.164642721193443</c:v>
                </c:pt>
                <c:pt idx="525">
                  <c:v>0.16641097446651484</c:v>
                </c:pt>
                <c:pt idx="526">
                  <c:v>0.16229236658235635</c:v>
                </c:pt>
                <c:pt idx="527">
                  <c:v>0.16394302517113271</c:v>
                </c:pt>
                <c:pt idx="528">
                  <c:v>0.1621824404449147</c:v>
                </c:pt>
                <c:pt idx="529">
                  <c:v>0.16217687825599666</c:v>
                </c:pt>
                <c:pt idx="530">
                  <c:v>0.15383149738614416</c:v>
                </c:pt>
                <c:pt idx="531">
                  <c:v>0.16716251823432557</c:v>
                </c:pt>
                <c:pt idx="532">
                  <c:v>0.15871630423667973</c:v>
                </c:pt>
                <c:pt idx="533">
                  <c:v>0.15112465367705694</c:v>
                </c:pt>
                <c:pt idx="534">
                  <c:v>0.15567481866991006</c:v>
                </c:pt>
                <c:pt idx="535">
                  <c:v>0.15329500733671467</c:v>
                </c:pt>
                <c:pt idx="536">
                  <c:v>0.15326413797451549</c:v>
                </c:pt>
                <c:pt idx="537">
                  <c:v>0.15169860179156072</c:v>
                </c:pt>
                <c:pt idx="538">
                  <c:v>0.14512324087563325</c:v>
                </c:pt>
                <c:pt idx="539">
                  <c:v>0.14847562457661487</c:v>
                </c:pt>
                <c:pt idx="540">
                  <c:v>0.14763931083445336</c:v>
                </c:pt>
                <c:pt idx="541">
                  <c:v>0.15162115471999707</c:v>
                </c:pt>
                <c:pt idx="542">
                  <c:v>0.14714506256068138</c:v>
                </c:pt>
                <c:pt idx="543">
                  <c:v>0.14096574380632157</c:v>
                </c:pt>
                <c:pt idx="544">
                  <c:v>0.14295609687067762</c:v>
                </c:pt>
                <c:pt idx="545">
                  <c:v>0.14147819737174666</c:v>
                </c:pt>
                <c:pt idx="546">
                  <c:v>0.14604287374941732</c:v>
                </c:pt>
                <c:pt idx="547">
                  <c:v>0.13960293743832852</c:v>
                </c:pt>
                <c:pt idx="548">
                  <c:v>0.1428199163086552</c:v>
                </c:pt>
                <c:pt idx="549">
                  <c:v>0.13814695484831768</c:v>
                </c:pt>
                <c:pt idx="550">
                  <c:v>0.13356573389772786</c:v>
                </c:pt>
                <c:pt idx="551">
                  <c:v>0.13889043118870018</c:v>
                </c:pt>
                <c:pt idx="552">
                  <c:v>0.14218854712189757</c:v>
                </c:pt>
                <c:pt idx="553">
                  <c:v>0.13744496002744491</c:v>
                </c:pt>
                <c:pt idx="554">
                  <c:v>0.13441752091520193</c:v>
                </c:pt>
                <c:pt idx="555">
                  <c:v>0.13078276435592812</c:v>
                </c:pt>
                <c:pt idx="556">
                  <c:v>0.13548491522866468</c:v>
                </c:pt>
                <c:pt idx="557">
                  <c:v>0.13452711173128246</c:v>
                </c:pt>
                <c:pt idx="558">
                  <c:v>0.12740206740803361</c:v>
                </c:pt>
                <c:pt idx="559">
                  <c:v>0.13000022208407422</c:v>
                </c:pt>
                <c:pt idx="560">
                  <c:v>0.13004535041614232</c:v>
                </c:pt>
                <c:pt idx="561">
                  <c:v>0.12717387304467812</c:v>
                </c:pt>
                <c:pt idx="562">
                  <c:v>0.12702533608686012</c:v>
                </c:pt>
                <c:pt idx="563">
                  <c:v>0.12203011786829443</c:v>
                </c:pt>
                <c:pt idx="564">
                  <c:v>0.11618830837307498</c:v>
                </c:pt>
                <c:pt idx="565">
                  <c:v>0.12244184699376602</c:v>
                </c:pt>
                <c:pt idx="566">
                  <c:v>0.12135823017052122</c:v>
                </c:pt>
                <c:pt idx="567">
                  <c:v>0.12506967483295486</c:v>
                </c:pt>
                <c:pt idx="568">
                  <c:v>0.11637675589587879</c:v>
                </c:pt>
                <c:pt idx="569">
                  <c:v>0.12282762871240277</c:v>
                </c:pt>
                <c:pt idx="570">
                  <c:v>0.11894344341944882</c:v>
                </c:pt>
                <c:pt idx="571">
                  <c:v>0.12229069506963339</c:v>
                </c:pt>
                <c:pt idx="572">
                  <c:v>0.11780406458039867</c:v>
                </c:pt>
                <c:pt idx="573">
                  <c:v>0.11860850435340561</c:v>
                </c:pt>
                <c:pt idx="574">
                  <c:v>0.11529365786146667</c:v>
                </c:pt>
                <c:pt idx="575">
                  <c:v>0.12098050163638138</c:v>
                </c:pt>
                <c:pt idx="576">
                  <c:v>0.11282812420273483</c:v>
                </c:pt>
                <c:pt idx="577">
                  <c:v>0.11521826007345841</c:v>
                </c:pt>
                <c:pt idx="578">
                  <c:v>0.11375500629840338</c:v>
                </c:pt>
                <c:pt idx="579">
                  <c:v>0.11016525391117978</c:v>
                </c:pt>
                <c:pt idx="580">
                  <c:v>0.11131537657068555</c:v>
                </c:pt>
                <c:pt idx="581">
                  <c:v>0.10938509123765691</c:v>
                </c:pt>
                <c:pt idx="582">
                  <c:v>0.10933264606356206</c:v>
                </c:pt>
                <c:pt idx="583">
                  <c:v>0.11310456076993734</c:v>
                </c:pt>
                <c:pt idx="584">
                  <c:v>0.1085567600978618</c:v>
                </c:pt>
                <c:pt idx="585">
                  <c:v>0.10642317619592043</c:v>
                </c:pt>
                <c:pt idx="586">
                  <c:v>0.10661904878245025</c:v>
                </c:pt>
                <c:pt idx="587">
                  <c:v>0.10411436102771962</c:v>
                </c:pt>
                <c:pt idx="588">
                  <c:v>0.10907352173976381</c:v>
                </c:pt>
                <c:pt idx="589">
                  <c:v>0.10650772530451091</c:v>
                </c:pt>
                <c:pt idx="590">
                  <c:v>0.10861813843605307</c:v>
                </c:pt>
                <c:pt idx="591">
                  <c:v>0.10452040338263251</c:v>
                </c:pt>
                <c:pt idx="592">
                  <c:v>0.10393012899966923</c:v>
                </c:pt>
                <c:pt idx="593">
                  <c:v>0.1034702569415213</c:v>
                </c:pt>
                <c:pt idx="594">
                  <c:v>0.1017678348040606</c:v>
                </c:pt>
                <c:pt idx="595">
                  <c:v>0.10289926719163638</c:v>
                </c:pt>
                <c:pt idx="596">
                  <c:v>9.8511024803049824E-2</c:v>
                </c:pt>
                <c:pt idx="597">
                  <c:v>0.1010448847525784</c:v>
                </c:pt>
                <c:pt idx="598">
                  <c:v>0.10462282816773015</c:v>
                </c:pt>
                <c:pt idx="599">
                  <c:v>0.10068899394008141</c:v>
                </c:pt>
                <c:pt idx="600">
                  <c:v>9.843748922578692E-2</c:v>
                </c:pt>
                <c:pt idx="601">
                  <c:v>9.9279202977877345E-2</c:v>
                </c:pt>
                <c:pt idx="602">
                  <c:v>9.7906360165496781E-2</c:v>
                </c:pt>
                <c:pt idx="603">
                  <c:v>8.9783981576405034E-2</c:v>
                </c:pt>
                <c:pt idx="604">
                  <c:v>9.459310480162153E-2</c:v>
                </c:pt>
                <c:pt idx="605">
                  <c:v>9.7177678701741932E-2</c:v>
                </c:pt>
                <c:pt idx="606">
                  <c:v>9.141605852623054E-2</c:v>
                </c:pt>
                <c:pt idx="607">
                  <c:v>8.7537674682539243E-2</c:v>
                </c:pt>
                <c:pt idx="608">
                  <c:v>9.4038871542166627E-2</c:v>
                </c:pt>
                <c:pt idx="609">
                  <c:v>9.4156259932829153E-2</c:v>
                </c:pt>
                <c:pt idx="610">
                  <c:v>9.3845710334149388E-2</c:v>
                </c:pt>
                <c:pt idx="611">
                  <c:v>8.8724870460854005E-2</c:v>
                </c:pt>
                <c:pt idx="612">
                  <c:v>8.2642756749284937E-2</c:v>
                </c:pt>
                <c:pt idx="613">
                  <c:v>8.59560072004662E-2</c:v>
                </c:pt>
                <c:pt idx="614">
                  <c:v>9.1358195146358484E-2</c:v>
                </c:pt>
                <c:pt idx="615">
                  <c:v>8.5098282391791305E-2</c:v>
                </c:pt>
                <c:pt idx="616">
                  <c:v>8.9321363714736215E-2</c:v>
                </c:pt>
                <c:pt idx="617">
                  <c:v>8.4981055447477569E-2</c:v>
                </c:pt>
                <c:pt idx="618">
                  <c:v>8.7109828624094346E-2</c:v>
                </c:pt>
                <c:pt idx="619">
                  <c:v>8.4358583851490754E-2</c:v>
                </c:pt>
                <c:pt idx="620">
                  <c:v>8.3837082652941472E-2</c:v>
                </c:pt>
                <c:pt idx="621">
                  <c:v>8.0121364324428346E-2</c:v>
                </c:pt>
                <c:pt idx="622">
                  <c:v>8.320681584424798E-2</c:v>
                </c:pt>
                <c:pt idx="623">
                  <c:v>8.4870434440611972E-2</c:v>
                </c:pt>
                <c:pt idx="624">
                  <c:v>7.9651245325044473E-2</c:v>
                </c:pt>
                <c:pt idx="625">
                  <c:v>7.7610670563175443E-2</c:v>
                </c:pt>
                <c:pt idx="626">
                  <c:v>8.6390021493023467E-2</c:v>
                </c:pt>
                <c:pt idx="627">
                  <c:v>8.1861917404292273E-2</c:v>
                </c:pt>
                <c:pt idx="628">
                  <c:v>8.1749343668078983E-2</c:v>
                </c:pt>
                <c:pt idx="629">
                  <c:v>7.9601724978218547E-2</c:v>
                </c:pt>
                <c:pt idx="630">
                  <c:v>7.7699018690543159E-2</c:v>
                </c:pt>
                <c:pt idx="631">
                  <c:v>7.5971257575289594E-2</c:v>
                </c:pt>
                <c:pt idx="632">
                  <c:v>8.2549154565711852E-2</c:v>
                </c:pt>
                <c:pt idx="633">
                  <c:v>8.1110606785866526E-2</c:v>
                </c:pt>
                <c:pt idx="634">
                  <c:v>7.7149529476544118E-2</c:v>
                </c:pt>
                <c:pt idx="635">
                  <c:v>7.3831702337902205E-2</c:v>
                </c:pt>
                <c:pt idx="636">
                  <c:v>7.6045325575374717E-2</c:v>
                </c:pt>
                <c:pt idx="637">
                  <c:v>7.4221077939301328E-2</c:v>
                </c:pt>
                <c:pt idx="638">
                  <c:v>7.3019918920944379E-2</c:v>
                </c:pt>
                <c:pt idx="639">
                  <c:v>7.2634498138226616E-2</c:v>
                </c:pt>
                <c:pt idx="640">
                  <c:v>8.0009454504577873E-2</c:v>
                </c:pt>
                <c:pt idx="641">
                  <c:v>7.5714080009156789E-2</c:v>
                </c:pt>
                <c:pt idx="642">
                  <c:v>7.0170747831793265E-2</c:v>
                </c:pt>
                <c:pt idx="643">
                  <c:v>7.0888616788383083E-2</c:v>
                </c:pt>
                <c:pt idx="644">
                  <c:v>6.7631171430238918E-2</c:v>
                </c:pt>
                <c:pt idx="645">
                  <c:v>7.3568911462700767E-2</c:v>
                </c:pt>
                <c:pt idx="646">
                  <c:v>6.8525750630357957E-2</c:v>
                </c:pt>
                <c:pt idx="647">
                  <c:v>6.9223647345072498E-2</c:v>
                </c:pt>
                <c:pt idx="648">
                  <c:v>7.0446428346121318E-2</c:v>
                </c:pt>
                <c:pt idx="649">
                  <c:v>6.8502744145075151E-2</c:v>
                </c:pt>
                <c:pt idx="650">
                  <c:v>7.467215068593834E-2</c:v>
                </c:pt>
                <c:pt idx="651">
                  <c:v>6.9623537293308904E-2</c:v>
                </c:pt>
                <c:pt idx="652">
                  <c:v>7.1272893780530935E-2</c:v>
                </c:pt>
                <c:pt idx="653">
                  <c:v>7.248556500187954E-2</c:v>
                </c:pt>
                <c:pt idx="654">
                  <c:v>6.3825870413157043E-2</c:v>
                </c:pt>
                <c:pt idx="655">
                  <c:v>6.6819212510531828E-2</c:v>
                </c:pt>
                <c:pt idx="656">
                  <c:v>6.6308993019314949E-2</c:v>
                </c:pt>
                <c:pt idx="657">
                  <c:v>6.6535444434365737E-2</c:v>
                </c:pt>
                <c:pt idx="658">
                  <c:v>6.564004482117447E-2</c:v>
                </c:pt>
                <c:pt idx="659">
                  <c:v>6.1652730824137893E-2</c:v>
                </c:pt>
                <c:pt idx="660">
                  <c:v>6.596360282956297E-2</c:v>
                </c:pt>
                <c:pt idx="661">
                  <c:v>6.7815639989570811E-2</c:v>
                </c:pt>
                <c:pt idx="662">
                  <c:v>6.8110221204357141E-2</c:v>
                </c:pt>
                <c:pt idx="663">
                  <c:v>6.1600714885718104E-2</c:v>
                </c:pt>
                <c:pt idx="664">
                  <c:v>6.8522433801352312E-2</c:v>
                </c:pt>
                <c:pt idx="665">
                  <c:v>6.4863497932700701E-2</c:v>
                </c:pt>
                <c:pt idx="666">
                  <c:v>5.6758112857041583E-2</c:v>
                </c:pt>
                <c:pt idx="667">
                  <c:v>6.6298913370592336E-2</c:v>
                </c:pt>
                <c:pt idx="668">
                  <c:v>5.858561237093303E-2</c:v>
                </c:pt>
                <c:pt idx="669">
                  <c:v>6.0191853335357787E-2</c:v>
                </c:pt>
                <c:pt idx="670">
                  <c:v>6.2458308612854202E-2</c:v>
                </c:pt>
                <c:pt idx="671">
                  <c:v>5.7247517696976162E-2</c:v>
                </c:pt>
                <c:pt idx="672">
                  <c:v>6.21074555918672E-2</c:v>
                </c:pt>
                <c:pt idx="673">
                  <c:v>6.0774087639412104E-2</c:v>
                </c:pt>
                <c:pt idx="674">
                  <c:v>5.5454773490254496E-2</c:v>
                </c:pt>
                <c:pt idx="675">
                  <c:v>6.2273028771459474E-2</c:v>
                </c:pt>
                <c:pt idx="676">
                  <c:v>5.6203384716611397E-2</c:v>
                </c:pt>
                <c:pt idx="677">
                  <c:v>5.9088272763821184E-2</c:v>
                </c:pt>
                <c:pt idx="678">
                  <c:v>5.9935766406004641E-2</c:v>
                </c:pt>
                <c:pt idx="679">
                  <c:v>5.2951754603169358E-2</c:v>
                </c:pt>
                <c:pt idx="680">
                  <c:v>5.270718329815241E-2</c:v>
                </c:pt>
                <c:pt idx="681">
                  <c:v>5.4520139827057397E-2</c:v>
                </c:pt>
                <c:pt idx="682">
                  <c:v>5.6553682407224568E-2</c:v>
                </c:pt>
                <c:pt idx="683">
                  <c:v>5.3137504895452714E-2</c:v>
                </c:pt>
                <c:pt idx="684">
                  <c:v>5.7086958006478547E-2</c:v>
                </c:pt>
                <c:pt idx="685">
                  <c:v>5.3708612531008379E-2</c:v>
                </c:pt>
                <c:pt idx="686">
                  <c:v>5.6405524492817952E-2</c:v>
                </c:pt>
                <c:pt idx="687">
                  <c:v>5.818670194646889E-2</c:v>
                </c:pt>
                <c:pt idx="688">
                  <c:v>5.8221587803543903E-2</c:v>
                </c:pt>
                <c:pt idx="689">
                  <c:v>5.6601699525501106E-2</c:v>
                </c:pt>
                <c:pt idx="690">
                  <c:v>5.3981291696678625E-2</c:v>
                </c:pt>
                <c:pt idx="691">
                  <c:v>5.5883220602191128E-2</c:v>
                </c:pt>
                <c:pt idx="692">
                  <c:v>5.2127818642029158E-2</c:v>
                </c:pt>
                <c:pt idx="693">
                  <c:v>5.2966593957249883E-2</c:v>
                </c:pt>
                <c:pt idx="694">
                  <c:v>5.6326985228694518E-2</c:v>
                </c:pt>
                <c:pt idx="695">
                  <c:v>5.1486931770819457E-2</c:v>
                </c:pt>
                <c:pt idx="696">
                  <c:v>5.1636097905868247E-2</c:v>
                </c:pt>
                <c:pt idx="697">
                  <c:v>5.5510969292037082E-2</c:v>
                </c:pt>
                <c:pt idx="698">
                  <c:v>4.4548054085248652E-2</c:v>
                </c:pt>
                <c:pt idx="699">
                  <c:v>5.0634351382548737E-2</c:v>
                </c:pt>
                <c:pt idx="700">
                  <c:v>6.0433430458035162E-2</c:v>
                </c:pt>
                <c:pt idx="701">
                  <c:v>4.6575341428782065E-2</c:v>
                </c:pt>
                <c:pt idx="702">
                  <c:v>5.4337849509655284E-2</c:v>
                </c:pt>
                <c:pt idx="703">
                  <c:v>4.862513849237065E-2</c:v>
                </c:pt>
                <c:pt idx="704">
                  <c:v>5.1398880288046407E-2</c:v>
                </c:pt>
                <c:pt idx="705">
                  <c:v>5.3972483030556559E-2</c:v>
                </c:pt>
                <c:pt idx="706">
                  <c:v>5.0159259966140332E-2</c:v>
                </c:pt>
                <c:pt idx="707">
                  <c:v>4.5023957583672641E-2</c:v>
                </c:pt>
                <c:pt idx="708">
                  <c:v>4.4995727170371633E-2</c:v>
                </c:pt>
                <c:pt idx="709">
                  <c:v>4.2943139531274335E-2</c:v>
                </c:pt>
                <c:pt idx="710">
                  <c:v>4.8174838921339724E-2</c:v>
                </c:pt>
                <c:pt idx="711">
                  <c:v>4.7065842194178635E-2</c:v>
                </c:pt>
                <c:pt idx="712">
                  <c:v>5.0068567895772527E-2</c:v>
                </c:pt>
                <c:pt idx="713">
                  <c:v>4.7920725353450558E-2</c:v>
                </c:pt>
                <c:pt idx="714">
                  <c:v>4.9215404143800878E-2</c:v>
                </c:pt>
                <c:pt idx="715">
                  <c:v>4.5537013451038326E-2</c:v>
                </c:pt>
                <c:pt idx="716">
                  <c:v>3.9255847318881126E-2</c:v>
                </c:pt>
                <c:pt idx="717">
                  <c:v>4.9019481272754184E-2</c:v>
                </c:pt>
                <c:pt idx="718">
                  <c:v>3.8144040557275875E-2</c:v>
                </c:pt>
                <c:pt idx="719">
                  <c:v>4.7245545320021891E-2</c:v>
                </c:pt>
                <c:pt idx="720">
                  <c:v>4.0654189809972367E-2</c:v>
                </c:pt>
                <c:pt idx="721">
                  <c:v>4.468178515991706E-2</c:v>
                </c:pt>
                <c:pt idx="722">
                  <c:v>4.3986266676459627E-2</c:v>
                </c:pt>
                <c:pt idx="723">
                  <c:v>4.3517454772124778E-2</c:v>
                </c:pt>
                <c:pt idx="724">
                  <c:v>3.9297733375718527E-2</c:v>
                </c:pt>
                <c:pt idx="725">
                  <c:v>3.9174529935389092E-2</c:v>
                </c:pt>
                <c:pt idx="726">
                  <c:v>4.672596354447206E-2</c:v>
                </c:pt>
                <c:pt idx="727">
                  <c:v>4.1539445971517236E-2</c:v>
                </c:pt>
                <c:pt idx="728">
                  <c:v>4.0863624388948284E-2</c:v>
                </c:pt>
                <c:pt idx="729">
                  <c:v>4.2731052564467319E-2</c:v>
                </c:pt>
                <c:pt idx="730">
                  <c:v>4.1302312418393446E-2</c:v>
                </c:pt>
                <c:pt idx="731">
                  <c:v>3.7924502203234067E-2</c:v>
                </c:pt>
                <c:pt idx="732">
                  <c:v>3.6834185215412013E-2</c:v>
                </c:pt>
                <c:pt idx="733">
                  <c:v>3.8145351802175029E-2</c:v>
                </c:pt>
                <c:pt idx="734">
                  <c:v>4.4459047101418993E-2</c:v>
                </c:pt>
                <c:pt idx="735">
                  <c:v>3.7303237949544515E-2</c:v>
                </c:pt>
                <c:pt idx="736">
                  <c:v>3.9273771132342809E-2</c:v>
                </c:pt>
                <c:pt idx="737">
                  <c:v>3.6713928214929047E-2</c:v>
                </c:pt>
                <c:pt idx="738">
                  <c:v>3.8254833530039417E-2</c:v>
                </c:pt>
                <c:pt idx="739">
                  <c:v>3.6544024241851526E-2</c:v>
                </c:pt>
                <c:pt idx="740">
                  <c:v>3.8089970988408675E-2</c:v>
                </c:pt>
                <c:pt idx="741">
                  <c:v>4.1241384764121633E-2</c:v>
                </c:pt>
                <c:pt idx="742">
                  <c:v>4.2444042053559186E-2</c:v>
                </c:pt>
                <c:pt idx="743">
                  <c:v>3.4103178108872936E-2</c:v>
                </c:pt>
                <c:pt idx="744">
                  <c:v>3.6020299678859835E-2</c:v>
                </c:pt>
                <c:pt idx="745">
                  <c:v>3.6942732647640385E-2</c:v>
                </c:pt>
                <c:pt idx="746">
                  <c:v>4.0540903190980866E-2</c:v>
                </c:pt>
                <c:pt idx="747">
                  <c:v>4.3530222950174634E-2</c:v>
                </c:pt>
                <c:pt idx="748">
                  <c:v>3.6745914093330181E-2</c:v>
                </c:pt>
                <c:pt idx="749">
                  <c:v>4.1389026931216717E-2</c:v>
                </c:pt>
                <c:pt idx="750">
                  <c:v>3.1456282561149657E-2</c:v>
                </c:pt>
                <c:pt idx="751">
                  <c:v>3.4625907026335792E-2</c:v>
                </c:pt>
                <c:pt idx="752">
                  <c:v>3.4317931514481308E-2</c:v>
                </c:pt>
                <c:pt idx="753">
                  <c:v>4.0110564211475352E-2</c:v>
                </c:pt>
                <c:pt idx="754">
                  <c:v>2.9314795309241758E-2</c:v>
                </c:pt>
                <c:pt idx="755">
                  <c:v>2.8233149747098573E-2</c:v>
                </c:pt>
                <c:pt idx="756">
                  <c:v>3.6085280888226115E-2</c:v>
                </c:pt>
                <c:pt idx="757">
                  <c:v>3.4718444642916839E-2</c:v>
                </c:pt>
                <c:pt idx="758">
                  <c:v>3.9662976114314824E-2</c:v>
                </c:pt>
                <c:pt idx="759">
                  <c:v>3.0937847020717328E-2</c:v>
                </c:pt>
                <c:pt idx="760">
                  <c:v>3.5330413043057E-2</c:v>
                </c:pt>
                <c:pt idx="761">
                  <c:v>3.6421389555581829E-2</c:v>
                </c:pt>
                <c:pt idx="762">
                  <c:v>2.7265649590393935E-2</c:v>
                </c:pt>
                <c:pt idx="763">
                  <c:v>3.3672242364746516E-2</c:v>
                </c:pt>
                <c:pt idx="764">
                  <c:v>3.4105136675421407E-2</c:v>
                </c:pt>
                <c:pt idx="765">
                  <c:v>3.3205695105363829E-2</c:v>
                </c:pt>
                <c:pt idx="766">
                  <c:v>3.523020746141433E-2</c:v>
                </c:pt>
                <c:pt idx="767">
                  <c:v>3.5080941053498585E-2</c:v>
                </c:pt>
                <c:pt idx="768">
                  <c:v>3.4563430216172593E-2</c:v>
                </c:pt>
                <c:pt idx="769">
                  <c:v>3.1342337589445657E-2</c:v>
                </c:pt>
                <c:pt idx="770">
                  <c:v>2.9894019009876909E-2</c:v>
                </c:pt>
                <c:pt idx="771">
                  <c:v>3.7944047419460628E-2</c:v>
                </c:pt>
                <c:pt idx="772">
                  <c:v>3.2786643791110355E-2</c:v>
                </c:pt>
                <c:pt idx="773">
                  <c:v>3.506147171247205E-2</c:v>
                </c:pt>
                <c:pt idx="774">
                  <c:v>2.7898898438834422E-2</c:v>
                </c:pt>
                <c:pt idx="775">
                  <c:v>3.5262796891618577E-2</c:v>
                </c:pt>
                <c:pt idx="776">
                  <c:v>3.642281384737394E-2</c:v>
                </c:pt>
                <c:pt idx="777">
                  <c:v>3.0146841762160613E-2</c:v>
                </c:pt>
                <c:pt idx="778">
                  <c:v>4.0200465539695598E-2</c:v>
                </c:pt>
                <c:pt idx="779">
                  <c:v>3.0807866451475915E-2</c:v>
                </c:pt>
                <c:pt idx="780">
                  <c:v>3.2749526815426776E-2</c:v>
                </c:pt>
                <c:pt idx="781">
                  <c:v>3.6395809611007073E-2</c:v>
                </c:pt>
                <c:pt idx="782">
                  <c:v>3.5271411482335056E-2</c:v>
                </c:pt>
                <c:pt idx="783">
                  <c:v>2.9267589074970127E-2</c:v>
                </c:pt>
                <c:pt idx="784">
                  <c:v>3.4077189500978676E-2</c:v>
                </c:pt>
                <c:pt idx="785">
                  <c:v>2.7368089451183561E-2</c:v>
                </c:pt>
                <c:pt idx="786">
                  <c:v>2.8297908257167527E-2</c:v>
                </c:pt>
                <c:pt idx="787">
                  <c:v>2.9759836465444611E-2</c:v>
                </c:pt>
                <c:pt idx="788">
                  <c:v>2.5956929034977601E-2</c:v>
                </c:pt>
                <c:pt idx="789">
                  <c:v>3.8552964963349159E-2</c:v>
                </c:pt>
                <c:pt idx="790">
                  <c:v>2.8359458080131478E-2</c:v>
                </c:pt>
                <c:pt idx="791">
                  <c:v>2.2864436993293366E-2</c:v>
                </c:pt>
                <c:pt idx="792">
                  <c:v>3.176639647912121E-2</c:v>
                </c:pt>
                <c:pt idx="793">
                  <c:v>2.8597170700239385E-2</c:v>
                </c:pt>
                <c:pt idx="794">
                  <c:v>2.5552937202440004E-2</c:v>
                </c:pt>
                <c:pt idx="795">
                  <c:v>2.2807285485603575E-2</c:v>
                </c:pt>
                <c:pt idx="796">
                  <c:v>3.2693573181359271E-2</c:v>
                </c:pt>
                <c:pt idx="797">
                  <c:v>2.2375770829675116E-2</c:v>
                </c:pt>
                <c:pt idx="798">
                  <c:v>3.10484636860015E-2</c:v>
                </c:pt>
                <c:pt idx="799">
                  <c:v>3.3306829793413921E-2</c:v>
                </c:pt>
                <c:pt idx="800">
                  <c:v>3.0371731465017131E-2</c:v>
                </c:pt>
                <c:pt idx="801">
                  <c:v>2.6109696935896372E-2</c:v>
                </c:pt>
                <c:pt idx="802">
                  <c:v>2.2082811557477357E-2</c:v>
                </c:pt>
                <c:pt idx="803">
                  <c:v>2.6915706555885727E-2</c:v>
                </c:pt>
                <c:pt idx="804">
                  <c:v>2.4827274692163521E-2</c:v>
                </c:pt>
                <c:pt idx="805">
                  <c:v>1.949259575662711E-2</c:v>
                </c:pt>
                <c:pt idx="806">
                  <c:v>3.1311727057158907E-2</c:v>
                </c:pt>
                <c:pt idx="807">
                  <c:v>2.3537519599622015E-2</c:v>
                </c:pt>
                <c:pt idx="808">
                  <c:v>3.1615003431826064E-2</c:v>
                </c:pt>
                <c:pt idx="809">
                  <c:v>1.9462623335056568E-2</c:v>
                </c:pt>
                <c:pt idx="810">
                  <c:v>3.6286254015242034E-2</c:v>
                </c:pt>
                <c:pt idx="811">
                  <c:v>2.3982649538271356E-2</c:v>
                </c:pt>
                <c:pt idx="812">
                  <c:v>1.4081346563646487E-2</c:v>
                </c:pt>
                <c:pt idx="813">
                  <c:v>3.6217373646751913E-2</c:v>
                </c:pt>
                <c:pt idx="814">
                  <c:v>2.588420097487543E-2</c:v>
                </c:pt>
                <c:pt idx="815">
                  <c:v>3.0863134538174106E-2</c:v>
                </c:pt>
                <c:pt idx="816">
                  <c:v>2.4982764970394179E-2</c:v>
                </c:pt>
                <c:pt idx="817">
                  <c:v>2.751987298832248E-2</c:v>
                </c:pt>
                <c:pt idx="818">
                  <c:v>2.3557115468438698E-2</c:v>
                </c:pt>
                <c:pt idx="819">
                  <c:v>2.392684509300581E-2</c:v>
                </c:pt>
                <c:pt idx="820">
                  <c:v>2.2652895447166723E-2</c:v>
                </c:pt>
                <c:pt idx="821">
                  <c:v>2.1315283695739713E-2</c:v>
                </c:pt>
                <c:pt idx="822">
                  <c:v>2.1174866038162751E-2</c:v>
                </c:pt>
                <c:pt idx="823">
                  <c:v>2.235819525384455E-2</c:v>
                </c:pt>
                <c:pt idx="824">
                  <c:v>2.2113900036954352E-2</c:v>
                </c:pt>
                <c:pt idx="825">
                  <c:v>1.9280065526611531E-2</c:v>
                </c:pt>
                <c:pt idx="826">
                  <c:v>2.1705944177098424E-2</c:v>
                </c:pt>
                <c:pt idx="827">
                  <c:v>2.2649842584854748E-2</c:v>
                </c:pt>
                <c:pt idx="828">
                  <c:v>1.8404588840493213E-2</c:v>
                </c:pt>
                <c:pt idx="829">
                  <c:v>1.8282671396600197E-2</c:v>
                </c:pt>
                <c:pt idx="830">
                  <c:v>2.6146332944732023E-2</c:v>
                </c:pt>
                <c:pt idx="831">
                  <c:v>1.6765797563873665E-2</c:v>
                </c:pt>
                <c:pt idx="832">
                  <c:v>3.4723606103670972E-2</c:v>
                </c:pt>
                <c:pt idx="833">
                  <c:v>2.8776970308022738E-2</c:v>
                </c:pt>
                <c:pt idx="834">
                  <c:v>2.606347344084009E-2</c:v>
                </c:pt>
                <c:pt idx="835">
                  <c:v>2.1670020679943842E-2</c:v>
                </c:pt>
                <c:pt idx="836">
                  <c:v>2.3148507071535755E-2</c:v>
                </c:pt>
                <c:pt idx="837">
                  <c:v>3.5701551824789422E-2</c:v>
                </c:pt>
                <c:pt idx="838">
                  <c:v>1.465872886222511E-2</c:v>
                </c:pt>
                <c:pt idx="839">
                  <c:v>1.7768298259839752E-2</c:v>
                </c:pt>
                <c:pt idx="840">
                  <c:v>1.9887056825522633E-2</c:v>
                </c:pt>
                <c:pt idx="841">
                  <c:v>1.8361626745433825E-2</c:v>
                </c:pt>
                <c:pt idx="842">
                  <c:v>1.3710434970221015E-2</c:v>
                </c:pt>
                <c:pt idx="843">
                  <c:v>2.0488424851431816E-2</c:v>
                </c:pt>
                <c:pt idx="844">
                  <c:v>2.4560970540298193E-2</c:v>
                </c:pt>
                <c:pt idx="845">
                  <c:v>1.8755508922978097E-2</c:v>
                </c:pt>
                <c:pt idx="846">
                  <c:v>2.1821289061326354E-2</c:v>
                </c:pt>
                <c:pt idx="847">
                  <c:v>1.67389041559639E-2</c:v>
                </c:pt>
                <c:pt idx="848">
                  <c:v>1.8307181348182641E-2</c:v>
                </c:pt>
                <c:pt idx="849">
                  <c:v>1.9674703606096983E-2</c:v>
                </c:pt>
                <c:pt idx="850">
                  <c:v>2.0853225151865558E-2</c:v>
                </c:pt>
                <c:pt idx="851">
                  <c:v>1.8059545131116798E-2</c:v>
                </c:pt>
                <c:pt idx="852">
                  <c:v>1.6774574516237217E-2</c:v>
                </c:pt>
                <c:pt idx="853">
                  <c:v>2.2142574390050167E-2</c:v>
                </c:pt>
                <c:pt idx="854">
                  <c:v>2.3899761666662429E-2</c:v>
                </c:pt>
                <c:pt idx="855">
                  <c:v>2.3490677147912298E-2</c:v>
                </c:pt>
                <c:pt idx="856">
                  <c:v>2.1625796779432781E-2</c:v>
                </c:pt>
                <c:pt idx="857">
                  <c:v>2.1146324560700272E-2</c:v>
                </c:pt>
                <c:pt idx="858">
                  <c:v>3.0140902330351257E-2</c:v>
                </c:pt>
                <c:pt idx="859">
                  <c:v>1.4913532133715577E-2</c:v>
                </c:pt>
                <c:pt idx="860">
                  <c:v>2.5966759742638384E-2</c:v>
                </c:pt>
                <c:pt idx="861">
                  <c:v>1.5274248990852161E-2</c:v>
                </c:pt>
                <c:pt idx="862">
                  <c:v>2.1932203048136659E-2</c:v>
                </c:pt>
                <c:pt idx="863">
                  <c:v>1.4838017926180523E-2</c:v>
                </c:pt>
                <c:pt idx="864">
                  <c:v>1.9282311088724326E-2</c:v>
                </c:pt>
                <c:pt idx="865">
                  <c:v>1.2612553892689921E-2</c:v>
                </c:pt>
                <c:pt idx="866">
                  <c:v>2.1546593903667675E-2</c:v>
                </c:pt>
                <c:pt idx="867">
                  <c:v>2.2796618807726099E-2</c:v>
                </c:pt>
                <c:pt idx="868">
                  <c:v>1.3747116552934537E-2</c:v>
                </c:pt>
                <c:pt idx="869">
                  <c:v>1.6590439251441835E-2</c:v>
                </c:pt>
                <c:pt idx="870">
                  <c:v>8.5860966705182777E-3</c:v>
                </c:pt>
                <c:pt idx="871">
                  <c:v>9.0522917305032521E-3</c:v>
                </c:pt>
                <c:pt idx="872">
                  <c:v>2.015972059283247E-2</c:v>
                </c:pt>
                <c:pt idx="873">
                  <c:v>2.1052279247141561E-2</c:v>
                </c:pt>
                <c:pt idx="874">
                  <c:v>2.5419003222478902E-2</c:v>
                </c:pt>
                <c:pt idx="875">
                  <c:v>2.2202370327786328E-2</c:v>
                </c:pt>
                <c:pt idx="876">
                  <c:v>2.9412543733397908E-2</c:v>
                </c:pt>
                <c:pt idx="877">
                  <c:v>1.5342733072250994E-2</c:v>
                </c:pt>
                <c:pt idx="878">
                  <c:v>1.301027503040759E-2</c:v>
                </c:pt>
                <c:pt idx="879">
                  <c:v>2.1061572725474813E-2</c:v>
                </c:pt>
                <c:pt idx="880">
                  <c:v>1.7243787390074546E-2</c:v>
                </c:pt>
                <c:pt idx="881">
                  <c:v>1.2867776253602053E-2</c:v>
                </c:pt>
                <c:pt idx="882">
                  <c:v>1.2991906447834526E-2</c:v>
                </c:pt>
                <c:pt idx="883">
                  <c:v>7.913496071283898E-3</c:v>
                </c:pt>
                <c:pt idx="884">
                  <c:v>1.63545803070538E-2</c:v>
                </c:pt>
                <c:pt idx="885">
                  <c:v>1.2746885007053203E-2</c:v>
                </c:pt>
                <c:pt idx="886">
                  <c:v>1.5592967424935768E-2</c:v>
                </c:pt>
                <c:pt idx="887">
                  <c:v>1.7558462967528089E-2</c:v>
                </c:pt>
                <c:pt idx="888">
                  <c:v>2.4564950216215062E-2</c:v>
                </c:pt>
                <c:pt idx="889">
                  <c:v>2.1456822977049438E-2</c:v>
                </c:pt>
                <c:pt idx="890">
                  <c:v>3.4812657976281254E-2</c:v>
                </c:pt>
                <c:pt idx="891">
                  <c:v>2.3538356188215741E-2</c:v>
                </c:pt>
                <c:pt idx="892">
                  <c:v>1.2123581314966861E-2</c:v>
                </c:pt>
                <c:pt idx="893">
                  <c:v>1.3248075658955211E-2</c:v>
                </c:pt>
                <c:pt idx="894">
                  <c:v>1.0065716149915171E-2</c:v>
                </c:pt>
                <c:pt idx="895">
                  <c:v>2.4860731295083545E-2</c:v>
                </c:pt>
                <c:pt idx="896">
                  <c:v>6.2290766349658013E-3</c:v>
                </c:pt>
                <c:pt idx="897">
                  <c:v>1.6759113933332771E-2</c:v>
                </c:pt>
                <c:pt idx="898">
                  <c:v>1.9838539434552282E-2</c:v>
                </c:pt>
                <c:pt idx="899">
                  <c:v>1.5991795873260967E-2</c:v>
                </c:pt>
                <c:pt idx="900">
                  <c:v>7.5569933775744037E-3</c:v>
                </c:pt>
                <c:pt idx="901">
                  <c:v>1.727711359577979E-2</c:v>
                </c:pt>
                <c:pt idx="902">
                  <c:v>1.1738437211924217E-2</c:v>
                </c:pt>
                <c:pt idx="903">
                  <c:v>2.6718750739319858E-2</c:v>
                </c:pt>
                <c:pt idx="904">
                  <c:v>2.9542647922822664E-2</c:v>
                </c:pt>
                <c:pt idx="905">
                  <c:v>1.0720161680747679E-2</c:v>
                </c:pt>
                <c:pt idx="906">
                  <c:v>2.3095378846443103E-2</c:v>
                </c:pt>
                <c:pt idx="907">
                  <c:v>9.2980823183297125E-3</c:v>
                </c:pt>
                <c:pt idx="908">
                  <c:v>2.0736093480203936E-2</c:v>
                </c:pt>
                <c:pt idx="909">
                  <c:v>1.4387707919186308E-2</c:v>
                </c:pt>
                <c:pt idx="910">
                  <c:v>1.3501614450932521E-2</c:v>
                </c:pt>
                <c:pt idx="911">
                  <c:v>4.074811178807097E-3</c:v>
                </c:pt>
                <c:pt idx="912">
                  <c:v>1.0992552425689068E-2</c:v>
                </c:pt>
                <c:pt idx="913">
                  <c:v>1.151160536359056E-2</c:v>
                </c:pt>
                <c:pt idx="914">
                  <c:v>1.5076243188538643E-2</c:v>
                </c:pt>
                <c:pt idx="915">
                  <c:v>1.4704047104292082E-2</c:v>
                </c:pt>
                <c:pt idx="916">
                  <c:v>2.1738599873768184E-2</c:v>
                </c:pt>
                <c:pt idx="917">
                  <c:v>1.4343236121875436E-2</c:v>
                </c:pt>
                <c:pt idx="918">
                  <c:v>1.9420036282302589E-2</c:v>
                </c:pt>
                <c:pt idx="919">
                  <c:v>1.133211860115855E-2</c:v>
                </c:pt>
                <c:pt idx="920">
                  <c:v>1.1557117441895878E-2</c:v>
                </c:pt>
                <c:pt idx="921">
                  <c:v>1.3786170052089861E-2</c:v>
                </c:pt>
                <c:pt idx="922">
                  <c:v>7.0745181945550111E-3</c:v>
                </c:pt>
                <c:pt idx="923">
                  <c:v>2.2453083825423794E-3</c:v>
                </c:pt>
                <c:pt idx="924">
                  <c:v>1.1886357589188466E-2</c:v>
                </c:pt>
                <c:pt idx="925">
                  <c:v>1.2441590481355942E-2</c:v>
                </c:pt>
                <c:pt idx="926">
                  <c:v>2.5424372901327742E-2</c:v>
                </c:pt>
                <c:pt idx="927">
                  <c:v>6.5327120852935999E-3</c:v>
                </c:pt>
                <c:pt idx="928">
                  <c:v>2.4723499801700016E-3</c:v>
                </c:pt>
                <c:pt idx="929">
                  <c:v>1.4215703786102688E-7</c:v>
                </c:pt>
                <c:pt idx="930">
                  <c:v>1.0538231019146733E-2</c:v>
                </c:pt>
                <c:pt idx="931">
                  <c:v>1.174887394111318E-2</c:v>
                </c:pt>
                <c:pt idx="932">
                  <c:v>2.2349494903146049E-2</c:v>
                </c:pt>
                <c:pt idx="933">
                  <c:v>3.408086391995141E-2</c:v>
                </c:pt>
                <c:pt idx="934">
                  <c:v>8.123288401480161E-3</c:v>
                </c:pt>
                <c:pt idx="935">
                  <c:v>1.2442258958338514E-2</c:v>
                </c:pt>
                <c:pt idx="936">
                  <c:v>1.2099759487634542E-2</c:v>
                </c:pt>
                <c:pt idx="937">
                  <c:v>1.6107309064487485E-2</c:v>
                </c:pt>
                <c:pt idx="938">
                  <c:v>2.1559192792898689E-2</c:v>
                </c:pt>
                <c:pt idx="939">
                  <c:v>1.9372384140037242E-2</c:v>
                </c:pt>
                <c:pt idx="940">
                  <c:v>9.7212587960993132E-3</c:v>
                </c:pt>
                <c:pt idx="941">
                  <c:v>2.350341757244935E-2</c:v>
                </c:pt>
                <c:pt idx="942">
                  <c:v>1.4891596186526867E-2</c:v>
                </c:pt>
                <c:pt idx="943">
                  <c:v>1.2384446620249493E-2</c:v>
                </c:pt>
                <c:pt idx="944">
                  <c:v>2.4311477616440699E-2</c:v>
                </c:pt>
                <c:pt idx="945">
                  <c:v>4.3649515970313486E-3</c:v>
                </c:pt>
                <c:pt idx="946">
                  <c:v>-8.455982786860404E-3</c:v>
                </c:pt>
                <c:pt idx="947">
                  <c:v>1.274497374219697E-2</c:v>
                </c:pt>
                <c:pt idx="948">
                  <c:v>-9.3452815628847254E-3</c:v>
                </c:pt>
                <c:pt idx="949">
                  <c:v>1.1874273086555191E-2</c:v>
                </c:pt>
                <c:pt idx="950">
                  <c:v>1.1008567490138885E-2</c:v>
                </c:pt>
                <c:pt idx="951">
                  <c:v>1.6789996944331309E-2</c:v>
                </c:pt>
                <c:pt idx="952">
                  <c:v>8.1986731297284E-3</c:v>
                </c:pt>
                <c:pt idx="953">
                  <c:v>2.8319533675511674E-3</c:v>
                </c:pt>
                <c:pt idx="954">
                  <c:v>1.4693899783589669E-2</c:v>
                </c:pt>
                <c:pt idx="955">
                  <c:v>2.4234494763970008E-2</c:v>
                </c:pt>
                <c:pt idx="956">
                  <c:v>1.5035590787350624E-2</c:v>
                </c:pt>
                <c:pt idx="957">
                  <c:v>-1.4810310555440438E-3</c:v>
                </c:pt>
                <c:pt idx="958">
                  <c:v>5.9832573453422033E-3</c:v>
                </c:pt>
                <c:pt idx="959">
                  <c:v>1.4702783551068885E-2</c:v>
                </c:pt>
                <c:pt idx="960">
                  <c:v>1.2184686766914176E-2</c:v>
                </c:pt>
                <c:pt idx="961">
                  <c:v>3.4199579164825565E-3</c:v>
                </c:pt>
                <c:pt idx="962">
                  <c:v>8.4365424981251887E-3</c:v>
                </c:pt>
                <c:pt idx="963">
                  <c:v>-3.0146887065372642E-3</c:v>
                </c:pt>
                <c:pt idx="964">
                  <c:v>2.0676156945025399E-2</c:v>
                </c:pt>
                <c:pt idx="965">
                  <c:v>-1.7057939836575282E-3</c:v>
                </c:pt>
                <c:pt idx="966">
                  <c:v>8.1226807289390655E-3</c:v>
                </c:pt>
                <c:pt idx="967">
                  <c:v>3.1870618628110177E-3</c:v>
                </c:pt>
                <c:pt idx="968">
                  <c:v>1.1597462180125135E-2</c:v>
                </c:pt>
                <c:pt idx="969">
                  <c:v>1.6096900780886408E-2</c:v>
                </c:pt>
                <c:pt idx="970">
                  <c:v>1.6104220687474099E-3</c:v>
                </c:pt>
                <c:pt idx="971">
                  <c:v>2.4442883956039073E-2</c:v>
                </c:pt>
                <c:pt idx="972">
                  <c:v>1.6516831131186964E-3</c:v>
                </c:pt>
                <c:pt idx="973">
                  <c:v>-3.1106357014295274E-3</c:v>
                </c:pt>
                <c:pt idx="974">
                  <c:v>1.8381766487040273E-2</c:v>
                </c:pt>
                <c:pt idx="975">
                  <c:v>2.5829598154355853E-2</c:v>
                </c:pt>
                <c:pt idx="976">
                  <c:v>1.8164234889934551E-2</c:v>
                </c:pt>
                <c:pt idx="977">
                  <c:v>7.9312123061178654E-3</c:v>
                </c:pt>
                <c:pt idx="978">
                  <c:v>1.703521797013768E-2</c:v>
                </c:pt>
                <c:pt idx="979">
                  <c:v>1.2042072279187166E-2</c:v>
                </c:pt>
                <c:pt idx="980">
                  <c:v>3.2952452839604745E-3</c:v>
                </c:pt>
                <c:pt idx="981">
                  <c:v>1.6871769886687181E-7</c:v>
                </c:pt>
                <c:pt idx="982">
                  <c:v>1.1630255190452922E-2</c:v>
                </c:pt>
                <c:pt idx="983">
                  <c:v>2.4442239643682716E-2</c:v>
                </c:pt>
                <c:pt idx="984">
                  <c:v>1.0507198671340952E-2</c:v>
                </c:pt>
                <c:pt idx="985">
                  <c:v>1.9050220565830417E-2</c:v>
                </c:pt>
                <c:pt idx="986">
                  <c:v>2.0359073700002853E-2</c:v>
                </c:pt>
                <c:pt idx="987">
                  <c:v>-1.7826644823548195E-3</c:v>
                </c:pt>
                <c:pt idx="988">
                  <c:v>3.5873756068505306E-3</c:v>
                </c:pt>
                <c:pt idx="989">
                  <c:v>2.693568780188732E-2</c:v>
                </c:pt>
                <c:pt idx="990">
                  <c:v>-2.0828585641921938E-3</c:v>
                </c:pt>
                <c:pt idx="991">
                  <c:v>2.7252787469058105E-2</c:v>
                </c:pt>
                <c:pt idx="992">
                  <c:v>-1.173715722781477E-2</c:v>
                </c:pt>
                <c:pt idx="993">
                  <c:v>0</c:v>
                </c:pt>
                <c:pt idx="994">
                  <c:v>-1.1205508289044312E-2</c:v>
                </c:pt>
                <c:pt idx="995">
                  <c:v>2.1912083806682457E-3</c:v>
                </c:pt>
                <c:pt idx="996">
                  <c:v>-6.066764702740567E-7</c:v>
                </c:pt>
                <c:pt idx="997">
                  <c:v>-2.0385389908837413E-3</c:v>
                </c:pt>
                <c:pt idx="998">
                  <c:v>1.5391577291310599E-2</c:v>
                </c:pt>
                <c:pt idx="999">
                  <c:v>2.1884070927653147E-2</c:v>
                </c:pt>
                <c:pt idx="1000">
                  <c:v>1.556728846672056E-2</c:v>
                </c:pt>
                <c:pt idx="1001">
                  <c:v>2.9668053444326905E-2</c:v>
                </c:pt>
                <c:pt idx="1002">
                  <c:v>8.5390598629936781E-3</c:v>
                </c:pt>
                <c:pt idx="1003">
                  <c:v>2.6889878513928784E-2</c:v>
                </c:pt>
                <c:pt idx="1004">
                  <c:v>-2.2895534090156773E-2</c:v>
                </c:pt>
                <c:pt idx="1005">
                  <c:v>-1.1698506722259793E-2</c:v>
                </c:pt>
                <c:pt idx="1006">
                  <c:v>1.3144767392863752E-2</c:v>
                </c:pt>
                <c:pt idx="1007">
                  <c:v>3.4678808939536544E-2</c:v>
                </c:pt>
                <c:pt idx="1008">
                  <c:v>2.2580380138661365E-3</c:v>
                </c:pt>
                <c:pt idx="1009">
                  <c:v>-6.4267574601196741E-3</c:v>
                </c:pt>
                <c:pt idx="1010">
                  <c:v>1.9661119076652325E-2</c:v>
                </c:pt>
                <c:pt idx="1011">
                  <c:v>2.0016235874745183E-2</c:v>
                </c:pt>
                <c:pt idx="1012">
                  <c:v>4.3926314499411735E-2</c:v>
                </c:pt>
                <c:pt idx="1013">
                  <c:v>1.5392510139233297E-2</c:v>
                </c:pt>
                <c:pt idx="1014">
                  <c:v>2.3490527311229328E-2</c:v>
                </c:pt>
                <c:pt idx="1015">
                  <c:v>2.8188212447925159E-2</c:v>
                </c:pt>
                <c:pt idx="1016">
                  <c:v>-4.8341247894148429E-3</c:v>
                </c:pt>
                <c:pt idx="1017">
                  <c:v>5.226430962760467E-7</c:v>
                </c:pt>
                <c:pt idx="1018">
                  <c:v>9.7082613452062882E-3</c:v>
                </c:pt>
                <c:pt idx="1019">
                  <c:v>1.4996231052235699E-2</c:v>
                </c:pt>
                <c:pt idx="1020">
                  <c:v>9.8312973916668822E-3</c:v>
                </c:pt>
                <c:pt idx="1021">
                  <c:v>2.6227897261346046E-3</c:v>
                </c:pt>
                <c:pt idx="1022">
                  <c:v>4.8943038983471788E-3</c:v>
                </c:pt>
                <c:pt idx="1023">
                  <c:v>-7.6291748613547409E-3</c:v>
                </c:pt>
                <c:pt idx="1024">
                  <c:v>5.5442165302456593E-3</c:v>
                </c:pt>
                <c:pt idx="1025">
                  <c:v>4.8259341629402323E-7</c:v>
                </c:pt>
                <c:pt idx="1026">
                  <c:v>3.0253566857285991E-2</c:v>
                </c:pt>
                <c:pt idx="1027">
                  <c:v>2.0523756772551083E-2</c:v>
                </c:pt>
                <c:pt idx="1028">
                  <c:v>2.7723139510374702E-2</c:v>
                </c:pt>
                <c:pt idx="1029">
                  <c:v>1.8782440328391953E-2</c:v>
                </c:pt>
                <c:pt idx="1030">
                  <c:v>1.1141454528887077E-2</c:v>
                </c:pt>
                <c:pt idx="1031">
                  <c:v>1.1937345694358434E-2</c:v>
                </c:pt>
                <c:pt idx="1032">
                  <c:v>-3.5621441893060225E-7</c:v>
                </c:pt>
                <c:pt idx="1033">
                  <c:v>2.6997341674958309E-2</c:v>
                </c:pt>
                <c:pt idx="1034">
                  <c:v>4.755585590257524E-3</c:v>
                </c:pt>
                <c:pt idx="1035">
                  <c:v>2.6061065732665985E-2</c:v>
                </c:pt>
                <c:pt idx="1036">
                  <c:v>-1.742172648017027E-2</c:v>
                </c:pt>
                <c:pt idx="1037">
                  <c:v>2.8134992737975117E-3</c:v>
                </c:pt>
                <c:pt idx="1038">
                  <c:v>-2.9855091788610053E-3</c:v>
                </c:pt>
                <c:pt idx="1039">
                  <c:v>1.7120293775739953E-2</c:v>
                </c:pt>
                <c:pt idx="1040">
                  <c:v>-1.515453778442058E-2</c:v>
                </c:pt>
                <c:pt idx="1041">
                  <c:v>-6.5703824081309644E-3</c:v>
                </c:pt>
                <c:pt idx="1042">
                  <c:v>1.3072800094239605E-2</c:v>
                </c:pt>
                <c:pt idx="1043">
                  <c:v>1.6339179795924023E-2</c:v>
                </c:pt>
                <c:pt idx="1044">
                  <c:v>4.5496712582554583E-2</c:v>
                </c:pt>
                <c:pt idx="1045">
                  <c:v>-9.3335753957744464E-3</c:v>
                </c:pt>
                <c:pt idx="1046">
                  <c:v>3.0639188262185469E-2</c:v>
                </c:pt>
                <c:pt idx="1047">
                  <c:v>3.0256067793089113E-2</c:v>
                </c:pt>
                <c:pt idx="1048">
                  <c:v>1.4715752878885643E-2</c:v>
                </c:pt>
                <c:pt idx="1049">
                  <c:v>0</c:v>
                </c:pt>
                <c:pt idx="1050">
                  <c:v>2.5933332850350002E-2</c:v>
                </c:pt>
                <c:pt idx="1051">
                  <c:v>1.7636405402758362E-2</c:v>
                </c:pt>
                <c:pt idx="1052">
                  <c:v>2.0170389547362538E-2</c:v>
                </c:pt>
                <c:pt idx="1053">
                  <c:v>-2.4759464268805018E-2</c:v>
                </c:pt>
                <c:pt idx="1054">
                  <c:v>-5.8216255437296884E-3</c:v>
                </c:pt>
                <c:pt idx="1055">
                  <c:v>1.5640456209489097E-2</c:v>
                </c:pt>
                <c:pt idx="1056">
                  <c:v>1.3447160304239661E-2</c:v>
                </c:pt>
                <c:pt idx="1057">
                  <c:v>3.2172061392935568E-2</c:v>
                </c:pt>
                <c:pt idx="1058">
                  <c:v>1.9499315357741583E-2</c:v>
                </c:pt>
                <c:pt idx="1059">
                  <c:v>-1.352597383975492E-2</c:v>
                </c:pt>
                <c:pt idx="1060">
                  <c:v>3.971820727372162E-2</c:v>
                </c:pt>
                <c:pt idx="1061">
                  <c:v>9.2850834634153195E-3</c:v>
                </c:pt>
                <c:pt idx="1062">
                  <c:v>1.2579594136683076E-2</c:v>
                </c:pt>
                <c:pt idx="1063">
                  <c:v>1.5194124455776366E-2</c:v>
                </c:pt>
                <c:pt idx="1064">
                  <c:v>-2.6938525870591076E-2</c:v>
                </c:pt>
                <c:pt idx="1065">
                  <c:v>4.1105293882707429E-2</c:v>
                </c:pt>
                <c:pt idx="1066">
                  <c:v>3.8234068242108177E-2</c:v>
                </c:pt>
                <c:pt idx="1067">
                  <c:v>2.4205928575531204E-2</c:v>
                </c:pt>
                <c:pt idx="1068">
                  <c:v>9.4849017281027626E-3</c:v>
                </c:pt>
                <c:pt idx="1069">
                  <c:v>1.0966691140154463E-2</c:v>
                </c:pt>
                <c:pt idx="1070">
                  <c:v>4.151325750214347E-2</c:v>
                </c:pt>
                <c:pt idx="1071">
                  <c:v>1.9606404398284712E-2</c:v>
                </c:pt>
                <c:pt idx="1072">
                  <c:v>1.3062219974418576E-6</c:v>
                </c:pt>
                <c:pt idx="1073">
                  <c:v>3.090280379724297E-7</c:v>
                </c:pt>
                <c:pt idx="1074">
                  <c:v>-1.7619805326151813E-2</c:v>
                </c:pt>
                <c:pt idx="1075">
                  <c:v>9.6424679522596774E-3</c:v>
                </c:pt>
                <c:pt idx="1076">
                  <c:v>8.354980469986055E-3</c:v>
                </c:pt>
                <c:pt idx="1077">
                  <c:v>-4.1188576498378416E-3</c:v>
                </c:pt>
                <c:pt idx="1078">
                  <c:v>-4.6787829042963178E-3</c:v>
                </c:pt>
                <c:pt idx="1079">
                  <c:v>-1.6832606919269247E-2</c:v>
                </c:pt>
                <c:pt idx="1080">
                  <c:v>2.0770182650656822E-2</c:v>
                </c:pt>
                <c:pt idx="1081">
                  <c:v>-3.2314143739179861E-3</c:v>
                </c:pt>
                <c:pt idx="1082">
                  <c:v>4.3845530151904699E-7</c:v>
                </c:pt>
                <c:pt idx="1083">
                  <c:v>7.6466283097598141E-3</c:v>
                </c:pt>
                <c:pt idx="1084">
                  <c:v>2.6762838033470373E-2</c:v>
                </c:pt>
                <c:pt idx="1085">
                  <c:v>2.7000109184264057E-2</c:v>
                </c:pt>
                <c:pt idx="1086">
                  <c:v>5.2706193754998966E-3</c:v>
                </c:pt>
                <c:pt idx="1087">
                  <c:v>-1.0636614182022655E-2</c:v>
                </c:pt>
                <c:pt idx="1088">
                  <c:v>1.4180185694679799E-2</c:v>
                </c:pt>
                <c:pt idx="1089">
                  <c:v>2.324351358420686E-2</c:v>
                </c:pt>
                <c:pt idx="1090">
                  <c:v>-2.1991888863574886E-2</c:v>
                </c:pt>
                <c:pt idx="1091">
                  <c:v>3.1499294610277291E-2</c:v>
                </c:pt>
                <c:pt idx="1092">
                  <c:v>3.3746845750497842E-2</c:v>
                </c:pt>
                <c:pt idx="1093">
                  <c:v>-4.6060095519939075E-3</c:v>
                </c:pt>
                <c:pt idx="1094">
                  <c:v>2.9460799349322362E-2</c:v>
                </c:pt>
                <c:pt idx="1095">
                  <c:v>1.9024652336079678E-2</c:v>
                </c:pt>
                <c:pt idx="1096">
                  <c:v>1.9998814875171904E-2</c:v>
                </c:pt>
                <c:pt idx="1097">
                  <c:v>-5.7454376744274352E-2</c:v>
                </c:pt>
                <c:pt idx="1098">
                  <c:v>4.245805717526055E-2</c:v>
                </c:pt>
                <c:pt idx="1099">
                  <c:v>-8.5501458777135081E-7</c:v>
                </c:pt>
                <c:pt idx="1100">
                  <c:v>-5.274468206248769E-2</c:v>
                </c:pt>
                <c:pt idx="1101">
                  <c:v>2.5214074355836835E-2</c:v>
                </c:pt>
                <c:pt idx="1102">
                  <c:v>-3.2351429273971129E-6</c:v>
                </c:pt>
                <c:pt idx="1103">
                  <c:v>2.479092125476981E-2</c:v>
                </c:pt>
                <c:pt idx="1104">
                  <c:v>7.7996742449748663E-2</c:v>
                </c:pt>
                <c:pt idx="1105">
                  <c:v>2.974317351430172E-2</c:v>
                </c:pt>
                <c:pt idx="1106">
                  <c:v>-1.0173390284153155E-2</c:v>
                </c:pt>
                <c:pt idx="1107">
                  <c:v>1.7551501689611254E-2</c:v>
                </c:pt>
                <c:pt idx="1108">
                  <c:v>-3.4667312961249495E-2</c:v>
                </c:pt>
                <c:pt idx="1109">
                  <c:v>-3.7741970519191481E-2</c:v>
                </c:pt>
                <c:pt idx="1110">
                  <c:v>-2.0706350911417485E-2</c:v>
                </c:pt>
                <c:pt idx="1111">
                  <c:v>-4.6069713383172428E-3</c:v>
                </c:pt>
                <c:pt idx="1112">
                  <c:v>9.1399213956630618E-3</c:v>
                </c:pt>
                <c:pt idx="1113">
                  <c:v>-1.6442240029413726E-6</c:v>
                </c:pt>
                <c:pt idx="1114">
                  <c:v>2.6350784868081817E-2</c:v>
                </c:pt>
                <c:pt idx="1115">
                  <c:v>1.0355683432704287E-2</c:v>
                </c:pt>
                <c:pt idx="1116">
                  <c:v>9.5378646134288689E-2</c:v>
                </c:pt>
                <c:pt idx="1117">
                  <c:v>-2.272013497271539E-2</c:v>
                </c:pt>
                <c:pt idx="1118">
                  <c:v>6.1828982602117451E-2</c:v>
                </c:pt>
                <c:pt idx="1119">
                  <c:v>1.0175198391296981E-2</c:v>
                </c:pt>
                <c:pt idx="1120">
                  <c:v>-6.2903590923823888E-3</c:v>
                </c:pt>
                <c:pt idx="1121">
                  <c:v>2.9998847433343096E-2</c:v>
                </c:pt>
                <c:pt idx="1122">
                  <c:v>-1.4997354073038798E-2</c:v>
                </c:pt>
                <c:pt idx="1123">
                  <c:v>5.4186388590817709E-3</c:v>
                </c:pt>
                <c:pt idx="1124">
                  <c:v>1.5955625524566218E-2</c:v>
                </c:pt>
                <c:pt idx="1125">
                  <c:v>6.1873957877196059E-2</c:v>
                </c:pt>
                <c:pt idx="1126">
                  <c:v>-1.0087794231048891E-2</c:v>
                </c:pt>
                <c:pt idx="1127">
                  <c:v>-5.3723291894579799E-2</c:v>
                </c:pt>
                <c:pt idx="1128">
                  <c:v>5.518042228091876E-3</c:v>
                </c:pt>
                <c:pt idx="1129">
                  <c:v>5.5146673585447581E-3</c:v>
                </c:pt>
                <c:pt idx="1130">
                  <c:v>5.9742268190371116E-3</c:v>
                </c:pt>
                <c:pt idx="1131">
                  <c:v>-1.6873917992339046E-2</c:v>
                </c:pt>
                <c:pt idx="1132">
                  <c:v>8.6419230087675838E-2</c:v>
                </c:pt>
                <c:pt idx="1133">
                  <c:v>2.1867059315890735E-2</c:v>
                </c:pt>
                <c:pt idx="1134">
                  <c:v>1.9499196681190725E-2</c:v>
                </c:pt>
                <c:pt idx="1135">
                  <c:v>-3.0153363317172253E-2</c:v>
                </c:pt>
                <c:pt idx="1136">
                  <c:v>3.4414197988364668E-2</c:v>
                </c:pt>
                <c:pt idx="1137">
                  <c:v>5.7972662249744122E-2</c:v>
                </c:pt>
                <c:pt idx="1138">
                  <c:v>-3.1622731649814877E-2</c:v>
                </c:pt>
                <c:pt idx="1139">
                  <c:v>3.7223929656637608E-2</c:v>
                </c:pt>
                <c:pt idx="1140">
                  <c:v>3.2804744004536431E-2</c:v>
                </c:pt>
                <c:pt idx="1141">
                  <c:v>6.493899771816128E-7</c:v>
                </c:pt>
                <c:pt idx="1142">
                  <c:v>6.4255524154233305E-3</c:v>
                </c:pt>
                <c:pt idx="1143">
                  <c:v>0.10029143176116473</c:v>
                </c:pt>
                <c:pt idx="1144">
                  <c:v>-3.0392347252761426E-2</c:v>
                </c:pt>
                <c:pt idx="1145">
                  <c:v>1.9719075753584468E-2</c:v>
                </c:pt>
                <c:pt idx="1146">
                  <c:v>7.5835744812257425E-2</c:v>
                </c:pt>
                <c:pt idx="1147">
                  <c:v>-1.0499992383515289E-6</c:v>
                </c:pt>
                <c:pt idx="1148">
                  <c:v>9.5233634316396323E-2</c:v>
                </c:pt>
                <c:pt idx="1149">
                  <c:v>3.0791677256733537E-2</c:v>
                </c:pt>
                <c:pt idx="1150">
                  <c:v>0.10572055909573516</c:v>
                </c:pt>
                <c:pt idx="1151">
                  <c:v>-7.2764288944603661E-7</c:v>
                </c:pt>
                <c:pt idx="1152">
                  <c:v>1.4267698476294709E-2</c:v>
                </c:pt>
                <c:pt idx="1153">
                  <c:v>6.6508303446831587E-3</c:v>
                </c:pt>
                <c:pt idx="1154">
                  <c:v>5.4001553524903843E-2</c:v>
                </c:pt>
                <c:pt idx="1155">
                  <c:v>-2.4375049534681663E-2</c:v>
                </c:pt>
                <c:pt idx="1156">
                  <c:v>5.4596197148156445E-2</c:v>
                </c:pt>
                <c:pt idx="1157">
                  <c:v>-3.2863147751051737E-2</c:v>
                </c:pt>
                <c:pt idx="1158">
                  <c:v>-4.7069565463594233E-2</c:v>
                </c:pt>
                <c:pt idx="1159">
                  <c:v>5.5057958838196433E-2</c:v>
                </c:pt>
                <c:pt idx="1160">
                  <c:v>7.048584248916491E-2</c:v>
                </c:pt>
                <c:pt idx="1161">
                  <c:v>-1.2856827248470468E-2</c:v>
                </c:pt>
                <c:pt idx="1162">
                  <c:v>-2.0638873187973996E-6</c:v>
                </c:pt>
                <c:pt idx="1163">
                  <c:v>3.7987759311413502E-2</c:v>
                </c:pt>
                <c:pt idx="1164">
                  <c:v>-6.3546272561904472E-3</c:v>
                </c:pt>
                <c:pt idx="1165">
                  <c:v>6.9641966583688496E-3</c:v>
                </c:pt>
                <c:pt idx="1166">
                  <c:v>3.8483806508174852E-2</c:v>
                </c:pt>
                <c:pt idx="1167">
                  <c:v>-5.5339053126908282E-2</c:v>
                </c:pt>
                <c:pt idx="1168">
                  <c:v>2.4040432251611892E-2</c:v>
                </c:pt>
                <c:pt idx="1169">
                  <c:v>1.6481404940628837E-2</c:v>
                </c:pt>
                <c:pt idx="1170">
                  <c:v>-1.5599393484029051E-2</c:v>
                </c:pt>
                <c:pt idx="1171">
                  <c:v>-1.6251881568260691E-2</c:v>
                </c:pt>
                <c:pt idx="1172">
                  <c:v>1.8570836650248539E-2</c:v>
                </c:pt>
                <c:pt idx="1173">
                  <c:v>1.3604238094845648E-2</c:v>
                </c:pt>
                <c:pt idx="1174">
                  <c:v>1.6250158444494719E-2</c:v>
                </c:pt>
                <c:pt idx="1175">
                  <c:v>-4.7179579739223376E-2</c:v>
                </c:pt>
                <c:pt idx="1176">
                  <c:v>2.4377936800050591E-2</c:v>
                </c:pt>
                <c:pt idx="1177">
                  <c:v>-8.1232906719173187E-3</c:v>
                </c:pt>
                <c:pt idx="1178">
                  <c:v>3.0791795429815003E-2</c:v>
                </c:pt>
                <c:pt idx="1179">
                  <c:v>4.6539245528095088E-2</c:v>
                </c:pt>
                <c:pt idx="1180">
                  <c:v>-7.0201410549610599E-2</c:v>
                </c:pt>
                <c:pt idx="1181">
                  <c:v>9.1424315254349849E-3</c:v>
                </c:pt>
                <c:pt idx="1182">
                  <c:v>-7.6978774899214095E-3</c:v>
                </c:pt>
                <c:pt idx="1183">
                  <c:v>-8.6012921902029783E-3</c:v>
                </c:pt>
                <c:pt idx="1184">
                  <c:v>7.4456235682272928E-2</c:v>
                </c:pt>
                <c:pt idx="1185">
                  <c:v>2.9252520488196185E-2</c:v>
                </c:pt>
                <c:pt idx="1186">
                  <c:v>1.9943215182409789E-2</c:v>
                </c:pt>
                <c:pt idx="1187">
                  <c:v>8.6311504483907592E-2</c:v>
                </c:pt>
                <c:pt idx="1188">
                  <c:v>-4.8754251746201786E-2</c:v>
                </c:pt>
                <c:pt idx="1189">
                  <c:v>-4.1787252787313538E-2</c:v>
                </c:pt>
                <c:pt idx="1190">
                  <c:v>4.8083443785775663E-2</c:v>
                </c:pt>
                <c:pt idx="1191">
                  <c:v>5.9493063168865823E-2</c:v>
                </c:pt>
                <c:pt idx="1192">
                  <c:v>4.7952697815079187E-2</c:v>
                </c:pt>
                <c:pt idx="1193">
                  <c:v>2.7422160332851348E-2</c:v>
                </c:pt>
                <c:pt idx="1194">
                  <c:v>2.0525908274108207E-2</c:v>
                </c:pt>
                <c:pt idx="1195">
                  <c:v>4.1053443936083303E-2</c:v>
                </c:pt>
                <c:pt idx="1196">
                  <c:v>-4.3657680159079885E-2</c:v>
                </c:pt>
                <c:pt idx="1197">
                  <c:v>1.7465125567002134E-2</c:v>
                </c:pt>
                <c:pt idx="1198">
                  <c:v>1.2715183899588152E-2</c:v>
                </c:pt>
                <c:pt idx="1199">
                  <c:v>-0.1240869002550678</c:v>
                </c:pt>
                <c:pt idx="1200">
                  <c:v>-1.4082803968532429E-6</c:v>
                </c:pt>
                <c:pt idx="1201">
                  <c:v>4.0068954501583681E-2</c:v>
                </c:pt>
                <c:pt idx="1202">
                  <c:v>1.0090098471446958E-2</c:v>
                </c:pt>
                <c:pt idx="1203">
                  <c:v>0.13342022085225844</c:v>
                </c:pt>
                <c:pt idx="1204">
                  <c:v>7.5834095771911622E-2</c:v>
                </c:pt>
                <c:pt idx="1205">
                  <c:v>2.9994481627386035E-2</c:v>
                </c:pt>
                <c:pt idx="1206">
                  <c:v>-2.2072817194478435E-2</c:v>
                </c:pt>
                <c:pt idx="1207">
                  <c:v>-3.9895560158838786E-2</c:v>
                </c:pt>
                <c:pt idx="1208">
                  <c:v>3.0261330206101524E-2</c:v>
                </c:pt>
                <c:pt idx="1209">
                  <c:v>0.15750675184987906</c:v>
                </c:pt>
                <c:pt idx="1210">
                  <c:v>-2.1667505177104574E-2</c:v>
                </c:pt>
                <c:pt idx="1211">
                  <c:v>-1.3001910042887333E-2</c:v>
                </c:pt>
                <c:pt idx="1212">
                  <c:v>-2.250554834936605E-2</c:v>
                </c:pt>
                <c:pt idx="1213">
                  <c:v>5.5720654083676921E-2</c:v>
                </c:pt>
                <c:pt idx="1214">
                  <c:v>-0.10174035057305207</c:v>
                </c:pt>
                <c:pt idx="1215">
                  <c:v>-3.5820600085354468E-2</c:v>
                </c:pt>
                <c:pt idx="1216">
                  <c:v>-3.5458096148475948E-2</c:v>
                </c:pt>
                <c:pt idx="1217">
                  <c:v>-7.3133292350975085E-2</c:v>
                </c:pt>
                <c:pt idx="1218">
                  <c:v>0.18803223948609216</c:v>
                </c:pt>
                <c:pt idx="1219">
                  <c:v>-8.3577252512637021E-2</c:v>
                </c:pt>
                <c:pt idx="1220">
                  <c:v>7.6984911381826032E-2</c:v>
                </c:pt>
                <c:pt idx="1221">
                  <c:v>1.0444009163578221E-2</c:v>
                </c:pt>
                <c:pt idx="1222">
                  <c:v>-4.717424117918588E-2</c:v>
                </c:pt>
                <c:pt idx="1223">
                  <c:v>-2.1666986091561841E-2</c:v>
                </c:pt>
                <c:pt idx="1224">
                  <c:v>0.21276251210354999</c:v>
                </c:pt>
                <c:pt idx="1225">
                  <c:v>7.7266594669778338E-2</c:v>
                </c:pt>
                <c:pt idx="1226">
                  <c:v>4.7179181416593177E-2</c:v>
                </c:pt>
                <c:pt idx="1227">
                  <c:v>-9.0001899349041292E-2</c:v>
                </c:pt>
                <c:pt idx="1228">
                  <c:v>0</c:v>
                </c:pt>
                <c:pt idx="1229">
                  <c:v>4.6800056351605668E-2</c:v>
                </c:pt>
                <c:pt idx="1230">
                  <c:v>1.2447481629221336E-2</c:v>
                </c:pt>
                <c:pt idx="1231">
                  <c:v>2.0177832424412071E-2</c:v>
                </c:pt>
                <c:pt idx="1232">
                  <c:v>0.13691024478523561</c:v>
                </c:pt>
                <c:pt idx="1233">
                  <c:v>-8.1261432776749465E-2</c:v>
                </c:pt>
                <c:pt idx="1234">
                  <c:v>-7.5485554641511479E-2</c:v>
                </c:pt>
                <c:pt idx="1235">
                  <c:v>7.3118001048504425E-2</c:v>
                </c:pt>
                <c:pt idx="1236">
                  <c:v>-5.1615039220285118E-2</c:v>
                </c:pt>
                <c:pt idx="1237">
                  <c:v>-8.0682696126655157E-2</c:v>
                </c:pt>
                <c:pt idx="1238">
                  <c:v>5.3181102190953983E-2</c:v>
                </c:pt>
                <c:pt idx="1239">
                  <c:v>0.22983528171282716</c:v>
                </c:pt>
                <c:pt idx="1240">
                  <c:v>-1.4265431378396747E-2</c:v>
                </c:pt>
                <c:pt idx="1241">
                  <c:v>9.5515221008691753E-2</c:v>
                </c:pt>
                <c:pt idx="1242">
                  <c:v>2.2942154656180803E-2</c:v>
                </c:pt>
                <c:pt idx="1243">
                  <c:v>-5.572084322118287E-2</c:v>
                </c:pt>
                <c:pt idx="1244">
                  <c:v>8.8634779993770882E-2</c:v>
                </c:pt>
                <c:pt idx="1245">
                  <c:v>0.12316544595299138</c:v>
                </c:pt>
                <c:pt idx="1246">
                  <c:v>-5.4420755982927831E-2</c:v>
                </c:pt>
                <c:pt idx="1247">
                  <c:v>4.3872828554073637E-2</c:v>
                </c:pt>
                <c:pt idx="1248">
                  <c:v>-0.12536743888413829</c:v>
                </c:pt>
                <c:pt idx="1249">
                  <c:v>7.4465336195038451E-2</c:v>
                </c:pt>
                <c:pt idx="1250">
                  <c:v>-2.1671867820995821E-2</c:v>
                </c:pt>
                <c:pt idx="1251">
                  <c:v>0.10637022393646557</c:v>
                </c:pt>
                <c:pt idx="1252">
                  <c:v>0.16250771396784455</c:v>
                </c:pt>
                <c:pt idx="1253">
                  <c:v>-3.0794056567124431E-2</c:v>
                </c:pt>
                <c:pt idx="1254">
                  <c:v>2.7856551567009284E-2</c:v>
                </c:pt>
                <c:pt idx="1255">
                  <c:v>1.5398596245773569E-2</c:v>
                </c:pt>
                <c:pt idx="1256">
                  <c:v>-3.4411468812877197E-2</c:v>
                </c:pt>
                <c:pt idx="1257">
                  <c:v>4.8741512547952483E-2</c:v>
                </c:pt>
                <c:pt idx="1258">
                  <c:v>-1.3604931072142437E-2</c:v>
                </c:pt>
                <c:pt idx="1259">
                  <c:v>1.9500217970710363E-2</c:v>
                </c:pt>
                <c:pt idx="1260">
                  <c:v>-5.0144934801112102E-2</c:v>
                </c:pt>
                <c:pt idx="1261">
                  <c:v>-3.2354228752578856E-6</c:v>
                </c:pt>
                <c:pt idx="1262">
                  <c:v>5.7084425971942278E-2</c:v>
                </c:pt>
                <c:pt idx="1263">
                  <c:v>8.0688310728069604E-2</c:v>
                </c:pt>
                <c:pt idx="1264">
                  <c:v>-6.0010078469381334E-2</c:v>
                </c:pt>
                <c:pt idx="1265">
                  <c:v>0.11700708308101115</c:v>
                </c:pt>
                <c:pt idx="1266">
                  <c:v>-1.0615088459039602E-5</c:v>
                </c:pt>
                <c:pt idx="1267">
                  <c:v>3.3429012795742029E-2</c:v>
                </c:pt>
                <c:pt idx="1268">
                  <c:v>-7.9054087517123131E-2</c:v>
                </c:pt>
                <c:pt idx="1269">
                  <c:v>6.324653105407102E-2</c:v>
                </c:pt>
                <c:pt idx="1270">
                  <c:v>3.65684761834612E-2</c:v>
                </c:pt>
                <c:pt idx="1271">
                  <c:v>3.7340530747216383E-2</c:v>
                </c:pt>
                <c:pt idx="1272">
                  <c:v>-7.5487511719375247E-2</c:v>
                </c:pt>
                <c:pt idx="1273">
                  <c:v>1.0260692474198723E-6</c:v>
                </c:pt>
                <c:pt idx="1274">
                  <c:v>0.23401609130219042</c:v>
                </c:pt>
                <c:pt idx="1275">
                  <c:v>-1.6249687418162635E-2</c:v>
                </c:pt>
                <c:pt idx="1276">
                  <c:v>-0.10028753265690502</c:v>
                </c:pt>
                <c:pt idx="1277">
                  <c:v>1.658247445099582E-5</c:v>
                </c:pt>
                <c:pt idx="1278">
                  <c:v>0.24377818513431693</c:v>
                </c:pt>
                <c:pt idx="1279">
                  <c:v>0.16715580896191667</c:v>
                </c:pt>
                <c:pt idx="1280">
                  <c:v>5.086875886087653E-2</c:v>
                </c:pt>
                <c:pt idx="1281">
                  <c:v>0.10445929807195732</c:v>
                </c:pt>
                <c:pt idx="1282">
                  <c:v>0.10970125092142406</c:v>
                </c:pt>
                <c:pt idx="1283">
                  <c:v>4.6188786581842452E-2</c:v>
                </c:pt>
                <c:pt idx="1284">
                  <c:v>-0.1828241214016815</c:v>
                </c:pt>
                <c:pt idx="1285">
                  <c:v>5.8504696166864538E-2</c:v>
                </c:pt>
                <c:pt idx="1286">
                  <c:v>0.24376037097750802</c:v>
                </c:pt>
                <c:pt idx="1287">
                  <c:v>-0.11701079200915496</c:v>
                </c:pt>
                <c:pt idx="1288">
                  <c:v>-2.1671992091940394E-2</c:v>
                </c:pt>
                <c:pt idx="1289">
                  <c:v>0.13651822667140828</c:v>
                </c:pt>
                <c:pt idx="1290">
                  <c:v>-0.14912203643667016</c:v>
                </c:pt>
                <c:pt idx="1291">
                  <c:v>0.11700341417888409</c:v>
                </c:pt>
                <c:pt idx="1292">
                  <c:v>2.0167536057942054E-2</c:v>
                </c:pt>
                <c:pt idx="1293">
                  <c:v>-0.19501227229429871</c:v>
                </c:pt>
                <c:pt idx="1294">
                  <c:v>-7.0201343946922581E-2</c:v>
                </c:pt>
                <c:pt idx="1295">
                  <c:v>7.0200536616832912E-2</c:v>
                </c:pt>
                <c:pt idx="1296">
                  <c:v>0.26006028829680394</c:v>
                </c:pt>
                <c:pt idx="1297">
                  <c:v>9.7506352144739544E-2</c:v>
                </c:pt>
                <c:pt idx="1298">
                  <c:v>-3.8999745203164043E-2</c:v>
                </c:pt>
                <c:pt idx="1299">
                  <c:v>0.18282674928566681</c:v>
                </c:pt>
                <c:pt idx="1300">
                  <c:v>0.38153711581447064</c:v>
                </c:pt>
                <c:pt idx="1301">
                  <c:v>-6.5017344178066469E-2</c:v>
                </c:pt>
                <c:pt idx="1302">
                  <c:v>0.22191280105793465</c:v>
                </c:pt>
                <c:pt idx="1303">
                  <c:v>-0.17334887854583456</c:v>
                </c:pt>
                <c:pt idx="1304">
                  <c:v>-6.5014886871590918E-2</c:v>
                </c:pt>
                <c:pt idx="1305">
                  <c:v>-8.357383530086826E-2</c:v>
                </c:pt>
                <c:pt idx="1306">
                  <c:v>6.8831564231832593E-2</c:v>
                </c:pt>
                <c:pt idx="1307">
                  <c:v>-0.22983368354430378</c:v>
                </c:pt>
                <c:pt idx="1308">
                  <c:v>-0.12410394442320165</c:v>
                </c:pt>
                <c:pt idx="1309">
                  <c:v>2.2505340329266901E-2</c:v>
                </c:pt>
                <c:pt idx="1310">
                  <c:v>-5.6608975967703097E-2</c:v>
                </c:pt>
                <c:pt idx="1311">
                  <c:v>7.6313745161131222E-2</c:v>
                </c:pt>
                <c:pt idx="1312">
                  <c:v>-9.3599698741803988E-2</c:v>
                </c:pt>
                <c:pt idx="1313">
                  <c:v>-0.20474070366006014</c:v>
                </c:pt>
                <c:pt idx="1314">
                  <c:v>9.751069205981644E-2</c:v>
                </c:pt>
                <c:pt idx="1315">
                  <c:v>-0.14625701089845825</c:v>
                </c:pt>
                <c:pt idx="1316">
                  <c:v>0.18001880264279885</c:v>
                </c:pt>
                <c:pt idx="1317">
                  <c:v>0</c:v>
                </c:pt>
                <c:pt idx="1318">
                  <c:v>2.926304955948409E-2</c:v>
                </c:pt>
                <c:pt idx="1319">
                  <c:v>-0.25351463510736266</c:v>
                </c:pt>
                <c:pt idx="1320">
                  <c:v>8.3570429108413863E-2</c:v>
                </c:pt>
                <c:pt idx="1321">
                  <c:v>-0.18280571336810744</c:v>
                </c:pt>
                <c:pt idx="1322">
                  <c:v>-4.5002637856996826E-2</c:v>
                </c:pt>
                <c:pt idx="1323">
                  <c:v>5.8506355068636842E-2</c:v>
                </c:pt>
                <c:pt idx="1324">
                  <c:v>-8.3591555268621109E-2</c:v>
                </c:pt>
                <c:pt idx="1325">
                  <c:v>-0.11701222876654865</c:v>
                </c:pt>
                <c:pt idx="1326">
                  <c:v>-0.11322830691309044</c:v>
                </c:pt>
                <c:pt idx="1327">
                  <c:v>0.30524805347408157</c:v>
                </c:pt>
                <c:pt idx="1328">
                  <c:v>0.17207977941559729</c:v>
                </c:pt>
                <c:pt idx="1329">
                  <c:v>0.43883917059164956</c:v>
                </c:pt>
                <c:pt idx="1330">
                  <c:v>0.21939708146425199</c:v>
                </c:pt>
                <c:pt idx="1331">
                  <c:v>5.3178222232246559E-2</c:v>
                </c:pt>
                <c:pt idx="1332">
                  <c:v>-7.313841723431358E-2</c:v>
                </c:pt>
                <c:pt idx="1333">
                  <c:v>0.14182852851288552</c:v>
                </c:pt>
                <c:pt idx="1334">
                  <c:v>-8.3587153005750467E-2</c:v>
                </c:pt>
                <c:pt idx="1335">
                  <c:v>0.25436995199531515</c:v>
                </c:pt>
                <c:pt idx="1336">
                  <c:v>8.3576482572197061E-2</c:v>
                </c:pt>
                <c:pt idx="1337">
                  <c:v>0.25073565246671109</c:v>
                </c:pt>
                <c:pt idx="1338">
                  <c:v>0.13000854116002244</c:v>
                </c:pt>
                <c:pt idx="1339">
                  <c:v>-8.7757898411590152E-2</c:v>
                </c:pt>
                <c:pt idx="1340">
                  <c:v>5.3179183441351842E-2</c:v>
                </c:pt>
                <c:pt idx="1341">
                  <c:v>-7.3108716358400744E-2</c:v>
                </c:pt>
                <c:pt idx="1342">
                  <c:v>9.7494595632207595E-2</c:v>
                </c:pt>
                <c:pt idx="1343">
                  <c:v>2.0176494817387862E-2</c:v>
                </c:pt>
                <c:pt idx="1344">
                  <c:v>-0.334276351761847</c:v>
                </c:pt>
                <c:pt idx="1345">
                  <c:v>0.45967103164556961</c:v>
                </c:pt>
                <c:pt idx="1346">
                  <c:v>0.63007521134018518</c:v>
                </c:pt>
                <c:pt idx="1347">
                  <c:v>-0.70205666155116619</c:v>
                </c:pt>
                <c:pt idx="1348">
                  <c:v>0.20647716468944807</c:v>
                </c:pt>
                <c:pt idx="1349">
                  <c:v>-0.14122276276896542</c:v>
                </c:pt>
                <c:pt idx="1350">
                  <c:v>2.6588701030994265E-2</c:v>
                </c:pt>
                <c:pt idx="1351">
                  <c:v>-0.29254000974766831</c:v>
                </c:pt>
                <c:pt idx="1352">
                  <c:v>-3.0791456559901655E-2</c:v>
                </c:pt>
                <c:pt idx="1353">
                  <c:v>0.17547879711506079</c:v>
                </c:pt>
                <c:pt idx="1354">
                  <c:v>-0.1560127685265921</c:v>
                </c:pt>
                <c:pt idx="1355">
                  <c:v>-0.11701219793191717</c:v>
                </c:pt>
                <c:pt idx="1356">
                  <c:v>0.12103513567355238</c:v>
                </c:pt>
                <c:pt idx="1357">
                  <c:v>-0.31911161362358381</c:v>
                </c:pt>
                <c:pt idx="1358">
                  <c:v>0.33434030889986072</c:v>
                </c:pt>
                <c:pt idx="1359">
                  <c:v>3.0795124162510467E-2</c:v>
                </c:pt>
                <c:pt idx="1360">
                  <c:v>-0.11700117754634427</c:v>
                </c:pt>
                <c:pt idx="1361">
                  <c:v>8.3586505475030062E-2</c:v>
                </c:pt>
                <c:pt idx="1362">
                  <c:v>-8.3567163933513253E-2</c:v>
                </c:pt>
                <c:pt idx="1363">
                  <c:v>-0.13502493425617806</c:v>
                </c:pt>
                <c:pt idx="1364">
                  <c:v>-2200.7789999962906</c:v>
                </c:pt>
                <c:pt idx="1365">
                  <c:v>0.18157357421953771</c:v>
                </c:pt>
                <c:pt idx="1366">
                  <c:v>6.5007325718786965E-2</c:v>
                </c:pt>
                <c:pt idx="1367">
                  <c:v>0.32906496793416268</c:v>
                </c:pt>
                <c:pt idx="1368">
                  <c:v>7.6314329368834075E-2</c:v>
                </c:pt>
                <c:pt idx="1369">
                  <c:v>-0.20348123331006562</c:v>
                </c:pt>
                <c:pt idx="1370">
                  <c:v>9.75037584731787E-2</c:v>
                </c:pt>
                <c:pt idx="1371">
                  <c:v>0.23403870423413947</c:v>
                </c:pt>
                <c:pt idx="1372">
                  <c:v>0.4002714886758858</c:v>
                </c:pt>
                <c:pt idx="1373">
                  <c:v>3.2490865932265668E-2</c:v>
                </c:pt>
                <c:pt idx="1374">
                  <c:v>-0.29253704165885192</c:v>
                </c:pt>
                <c:pt idx="1375">
                  <c:v>2.5436219296637003E-2</c:v>
                </c:pt>
                <c:pt idx="1376">
                  <c:v>0.11701612503100965</c:v>
                </c:pt>
                <c:pt idx="1377">
                  <c:v>4.4994226603429624E-2</c:v>
                </c:pt>
                <c:pt idx="1378">
                  <c:v>-0.37612204724409443</c:v>
                </c:pt>
                <c:pt idx="1379">
                  <c:v>0.13000099441062463</c:v>
                </c:pt>
                <c:pt idx="1380">
                  <c:v>-0.29252892558321908</c:v>
                </c:pt>
                <c:pt idx="1381">
                  <c:v>4952.1226666753892</c:v>
                </c:pt>
                <c:pt idx="1382">
                  <c:v>7.8008080903548979E-2</c:v>
                </c:pt>
                <c:pt idx="1383">
                  <c:v>-0.29247755061356484</c:v>
                </c:pt>
                <c:pt idx="1384">
                  <c:v>0.52654367042844574</c:v>
                </c:pt>
                <c:pt idx="1385">
                  <c:v>-0.29262256205673731</c:v>
                </c:pt>
                <c:pt idx="1386">
                  <c:v>-0.29251144675366525</c:v>
                </c:pt>
                <c:pt idx="1387">
                  <c:v>-2.250411322652808E-2</c:v>
                </c:pt>
                <c:pt idx="1388">
                  <c:v>0.23404993690762277</c:v>
                </c:pt>
                <c:pt idx="1389">
                  <c:v>-0.7977480293776974</c:v>
                </c:pt>
                <c:pt idx="1390">
                  <c:v>0.25075575536927275</c:v>
                </c:pt>
                <c:pt idx="1391">
                  <c:v>0.58514562533230952</c:v>
                </c:pt>
                <c:pt idx="1392">
                  <c:v>0.29253574561468293</c:v>
                </c:pt>
                <c:pt idx="1393">
                  <c:v>0.39010832383124289</c:v>
                </c:pt>
                <c:pt idx="1394">
                  <c:v>9.2378851728730838E-2</c:v>
                </c:pt>
                <c:pt idx="1395">
                  <c:v>0.5857962568742231</c:v>
                </c:pt>
                <c:pt idx="1396">
                  <c:v>0.25072943011136506</c:v>
                </c:pt>
                <c:pt idx="1397">
                  <c:v>13205.445999886715</c:v>
                </c:pt>
                <c:pt idx="1398">
                  <c:v>9.7518317741182775E-2</c:v>
                </c:pt>
                <c:pt idx="1399">
                  <c:v>-0.21938386950993127</c:v>
                </c:pt>
                <c:pt idx="1400">
                  <c:v>0.1063779037922479</c:v>
                </c:pt>
                <c:pt idx="1401">
                  <c:v>4.8749558818534523E-2</c:v>
                </c:pt>
                <c:pt idx="1402">
                  <c:v>0.35105308965859572</c:v>
                </c:pt>
                <c:pt idx="1403">
                  <c:v>3.6650487279623043E-6</c:v>
                </c:pt>
                <c:pt idx="1404">
                  <c:v>1.3651293900457833</c:v>
                </c:pt>
                <c:pt idx="1405">
                  <c:v>0.41789008140289946</c:v>
                </c:pt>
                <c:pt idx="1406">
                  <c:v>-7.3132588974180082E-2</c:v>
                </c:pt>
                <c:pt idx="1407">
                  <c:v>-0.42907600412116792</c:v>
                </c:pt>
                <c:pt idx="1408">
                  <c:v>-6.3004537632578217E-6</c:v>
                </c:pt>
                <c:pt idx="1409">
                  <c:v>8.3582100038356547E-2</c:v>
                </c:pt>
                <c:pt idx="1410">
                  <c:v>-9.7531636690142851E-2</c:v>
                </c:pt>
                <c:pt idx="1411">
                  <c:v>-0.13765193093721367</c:v>
                </c:pt>
                <c:pt idx="1412">
                  <c:v>-1.3649833428826268</c:v>
                </c:pt>
                <c:pt idx="1413">
                  <c:v>-7.9806903917544972E-6</c:v>
                </c:pt>
                <c:pt idx="1414">
                  <c:v>-0.3510490216928967</c:v>
                </c:pt>
                <c:pt idx="1415">
                  <c:v>0.46804400956328945</c:v>
                </c:pt>
                <c:pt idx="1416">
                  <c:v>0.46800844604173769</c:v>
                </c:pt>
                <c:pt idx="1417">
                  <c:v>4.1776256158633202E-2</c:v>
                </c:pt>
                <c:pt idx="1418">
                  <c:v>0.219364431183353</c:v>
                </c:pt>
                <c:pt idx="1419">
                  <c:v>0</c:v>
                </c:pt>
                <c:pt idx="1420">
                  <c:v>5.3184006302490587E-2</c:v>
                </c:pt>
                <c:pt idx="1421">
                  <c:v>0.22750467641198102</c:v>
                </c:pt>
                <c:pt idx="1422">
                  <c:v>0.27713078078960401</c:v>
                </c:pt>
                <c:pt idx="1423">
                  <c:v>0.70208654272193993</c:v>
                </c:pt>
                <c:pt idx="1424">
                  <c:v>-1.1707149317254819</c:v>
                </c:pt>
                <c:pt idx="1425">
                  <c:v>0.87844527716186249</c:v>
                </c:pt>
                <c:pt idx="1426">
                  <c:v>-0.16716046788363678</c:v>
                </c:pt>
                <c:pt idx="1427">
                  <c:v>0.19503123689232046</c:v>
                </c:pt>
                <c:pt idx="1428">
                  <c:v>0.20893837974683543</c:v>
                </c:pt>
                <c:pt idx="1429">
                  <c:v>-0.31909327944040716</c:v>
                </c:pt>
                <c:pt idx="1430">
                  <c:v>-0.19502086779300559</c:v>
                </c:pt>
                <c:pt idx="1431">
                  <c:v>7.3127047573480125E-2</c:v>
                </c:pt>
                <c:pt idx="1432">
                  <c:v>1.1970795158532066E-5</c:v>
                </c:pt>
                <c:pt idx="1433">
                  <c:v>-5.8480910146108886E-2</c:v>
                </c:pt>
                <c:pt idx="1434">
                  <c:v>-0.29256791660390408</c:v>
                </c:pt>
                <c:pt idx="1435">
                  <c:v>-0.73137584740130313</c:v>
                </c:pt>
                <c:pt idx="1436">
                  <c:v>0</c:v>
                </c:pt>
                <c:pt idx="1437">
                  <c:v>-0.42557614842982139</c:v>
                </c:pt>
                <c:pt idx="1438">
                  <c:v>-7.7995252869190401E-2</c:v>
                </c:pt>
                <c:pt idx="1439">
                  <c:v>-6.4972825658879255E-2</c:v>
                </c:pt>
                <c:pt idx="1440">
                  <c:v>-0.19500611375723356</c:v>
                </c:pt>
                <c:pt idx="1441">
                  <c:v>-9.7499670180799997E-2</c:v>
                </c:pt>
                <c:pt idx="1442">
                  <c:v>-0.227518950265092</c:v>
                </c:pt>
                <c:pt idx="1443">
                  <c:v>-6.8827109721136329E-2</c:v>
                </c:pt>
                <c:pt idx="1444">
                  <c:v>-0.29253437391446141</c:v>
                </c:pt>
                <c:pt idx="1445">
                  <c:v>0.1063749899295877</c:v>
                </c:pt>
                <c:pt idx="1446">
                  <c:v>0.39007218212104394</c:v>
                </c:pt>
                <c:pt idx="1447">
                  <c:v>-5.2617158373328599E-6</c:v>
                </c:pt>
                <c:pt idx="1448">
                  <c:v>-0.39016764149828631</c:v>
                </c:pt>
                <c:pt idx="1449">
                  <c:v>6.5006546435392235E-2</c:v>
                </c:pt>
                <c:pt idx="1450">
                  <c:v>0.3510541468324998</c:v>
                </c:pt>
                <c:pt idx="1451">
                  <c:v>-8.3597124852204302E-2</c:v>
                </c:pt>
                <c:pt idx="1452">
                  <c:v>-1.1704024995568145</c:v>
                </c:pt>
                <c:pt idx="1453">
                  <c:v>1.0969358483042775</c:v>
                </c:pt>
                <c:pt idx="1454">
                  <c:v>1.7554114936417207</c:v>
                </c:pt>
                <c:pt idx="1455">
                  <c:v>0</c:v>
                </c:pt>
                <c:pt idx="1456">
                  <c:v>2.9923806148481314E-5</c:v>
                </c:pt>
                <c:pt idx="1457">
                  <c:v>0.29249964555974989</c:v>
                </c:pt>
                <c:pt idx="1458">
                  <c:v>0.1671563227848101</c:v>
                </c:pt>
                <c:pt idx="1459">
                  <c:v>0.10324792815519807</c:v>
                </c:pt>
                <c:pt idx="1460">
                  <c:v>0.39010468482306393</c:v>
                </c:pt>
                <c:pt idx="1461">
                  <c:v>0.36564661044545016</c:v>
                </c:pt>
                <c:pt idx="1462">
                  <c:v>5.2670935117886879</c:v>
                </c:pt>
                <c:pt idx="1463">
                  <c:v>0.46805127041742284</c:v>
                </c:pt>
                <c:pt idx="1464">
                  <c:v>0.43883732780355084</c:v>
                </c:pt>
                <c:pt idx="1465">
                  <c:v>-0.25596515305076961</c:v>
                </c:pt>
                <c:pt idx="1466">
                  <c:v>0.8777170488534396</c:v>
                </c:pt>
                <c:pt idx="1467">
                  <c:v>0.44998912895310789</c:v>
                </c:pt>
                <c:pt idx="1468">
                  <c:v>0.13503329902318323</c:v>
                </c:pt>
                <c:pt idx="1469">
                  <c:v>0.10968848511432033</c:v>
                </c:pt>
                <c:pt idx="1470">
                  <c:v>-0.21938852562143099</c:v>
                </c:pt>
                <c:pt idx="1471">
                  <c:v>-1.2675331762023321</c:v>
                </c:pt>
                <c:pt idx="1472">
                  <c:v>0.36567050474793628</c:v>
                </c:pt>
                <c:pt idx="1473">
                  <c:v>0.15954965586796666</c:v>
                </c:pt>
                <c:pt idx="1474">
                  <c:v>0.58505692717308966</c:v>
                </c:pt>
                <c:pt idx="1475">
                  <c:v>1.1702015180316099</c:v>
                </c:pt>
                <c:pt idx="1476">
                  <c:v>0.18003217899729129</c:v>
                </c:pt>
                <c:pt idx="1477">
                  <c:v>0.78020791359680364</c:v>
                </c:pt>
                <c:pt idx="1478">
                  <c:v>-0.43873353004244314</c:v>
                </c:pt>
                <c:pt idx="1479">
                  <c:v>0.58491211345868954</c:v>
                </c:pt>
                <c:pt idx="1480">
                  <c:v>-0.11700368930456091</c:v>
                </c:pt>
                <c:pt idx="1481">
                  <c:v>0.29250613728009994</c:v>
                </c:pt>
                <c:pt idx="1482">
                  <c:v>0.58517868221863745</c:v>
                </c:pt>
                <c:pt idx="1483">
                  <c:v>3.9905007768379972E-5</c:v>
                </c:pt>
                <c:pt idx="1484">
                  <c:v>-0.58502935273345902</c:v>
                </c:pt>
                <c:pt idx="1485">
                  <c:v>1.7552069341319456</c:v>
                </c:pt>
                <c:pt idx="1486">
                  <c:v>0.31910608184308037</c:v>
                </c:pt>
                <c:pt idx="1487">
                  <c:v>-8.5529931044112304E-5</c:v>
                </c:pt>
                <c:pt idx="1488">
                  <c:v>-0.16718273549412885</c:v>
                </c:pt>
                <c:pt idx="1489">
                  <c:v>-1.1703573644372762</c:v>
                </c:pt>
                <c:pt idx="1490">
                  <c:v>1.9506182935476233</c:v>
                </c:pt>
                <c:pt idx="1491">
                  <c:v>2.3412542553191438</c:v>
                </c:pt>
                <c:pt idx="1492">
                  <c:v>0.33433068942470301</c:v>
                </c:pt>
                <c:pt idx="1493">
                  <c:v>-0.5119550816948214</c:v>
                </c:pt>
                <c:pt idx="1494">
                  <c:v>-2.2798147798048723E-5</c:v>
                </c:pt>
                <c:pt idx="1495">
                  <c:v>4.8736178941632166E-2</c:v>
                </c:pt>
                <c:pt idx="1496">
                  <c:v>-0.51198811235442288</c:v>
                </c:pt>
                <c:pt idx="1497">
                  <c:v>0.97505811017156885</c:v>
                </c:pt>
                <c:pt idx="1498">
                  <c:v>0.1170660896318037</c:v>
                </c:pt>
                <c:pt idx="1499">
                  <c:v>1.7559920212765912</c:v>
                </c:pt>
                <c:pt idx="1500">
                  <c:v>-0.29256080450399369</c:v>
                </c:pt>
                <c:pt idx="1501">
                  <c:v>-1.1701386229880164</c:v>
                </c:pt>
                <c:pt idx="1502">
                  <c:v>-0.29249368647709839</c:v>
                </c:pt>
                <c:pt idx="1503">
                  <c:v>9.7496773031106029E-2</c:v>
                </c:pt>
                <c:pt idx="1504">
                  <c:v>-0.15600190193796848</c:v>
                </c:pt>
                <c:pt idx="1505">
                  <c:v>0.19502605220483754</c:v>
                </c:pt>
                <c:pt idx="1506">
                  <c:v>0</c:v>
                </c:pt>
                <c:pt idx="1507">
                  <c:v>0.19499941666851256</c:v>
                </c:pt>
                <c:pt idx="1508">
                  <c:v>-1.4042807059832754</c:v>
                </c:pt>
                <c:pt idx="1509">
                  <c:v>0.23406971137653612</c:v>
                </c:pt>
                <c:pt idx="1510">
                  <c:v>4.6823545212766016</c:v>
                </c:pt>
                <c:pt idx="1511">
                  <c:v>-8.3542053235789365E-2</c:v>
                </c:pt>
                <c:pt idx="1512">
                  <c:v>-0.14627703268512485</c:v>
                </c:pt>
                <c:pt idx="1513">
                  <c:v>0.31505411606563449</c:v>
                </c:pt>
                <c:pt idx="1514">
                  <c:v>0.13000905855964967</c:v>
                </c:pt>
                <c:pt idx="1515">
                  <c:v>-0.32506515398870034</c:v>
                </c:pt>
                <c:pt idx="1516">
                  <c:v>8.3589256687985156E-2</c:v>
                </c:pt>
                <c:pt idx="1517">
                  <c:v>-1.1703635493477025</c:v>
                </c:pt>
                <c:pt idx="1518">
                  <c:v>0.75219073332877628</c:v>
                </c:pt>
                <c:pt idx="1519">
                  <c:v>-2.3398973552474196</c:v>
                </c:pt>
                <c:pt idx="1520">
                  <c:v>-0.40954749747895874</c:v>
                </c:pt>
                <c:pt idx="1521">
                  <c:v>-1.170125564909172</c:v>
                </c:pt>
                <c:pt idx="1522">
                  <c:v>0.58536335186219501</c:v>
                </c:pt>
                <c:pt idx="1523">
                  <c:v>-0.58506759055787905</c:v>
                </c:pt>
                <c:pt idx="1524">
                  <c:v>0.46792552286724731</c:v>
                </c:pt>
                <c:pt idx="1525">
                  <c:v>0.15955458943735837</c:v>
                </c:pt>
                <c:pt idx="1526">
                  <c:v>0.16715531124030239</c:v>
                </c:pt>
                <c:pt idx="1527">
                  <c:v>9.3578311748135299</c:v>
                </c:pt>
                <c:pt idx="1528">
                  <c:v>-0.87753819059855553</c:v>
                </c:pt>
                <c:pt idx="1529">
                  <c:v>-0.29245145082610025</c:v>
                </c:pt>
                <c:pt idx="1530">
                  <c:v>-0.39006331395211452</c:v>
                </c:pt>
                <c:pt idx="1531">
                  <c:v>0.87750320088251366</c:v>
                </c:pt>
                <c:pt idx="1532">
                  <c:v>-0.58502808924760297</c:v>
                </c:pt>
                <c:pt idx="1533">
                  <c:v>0.87767154060879948</c:v>
                </c:pt>
                <c:pt idx="1534">
                  <c:v>0</c:v>
                </c:pt>
                <c:pt idx="1535">
                  <c:v>0.93598122361897196</c:v>
                </c:pt>
                <c:pt idx="1536">
                  <c:v>6.8423944835997207E-5</c:v>
                </c:pt>
                <c:pt idx="1537">
                  <c:v>-2316.5417543871022</c:v>
                </c:pt>
                <c:pt idx="1538">
                  <c:v>0.2507448572694474</c:v>
                </c:pt>
                <c:pt idx="1539">
                  <c:v>0.58516266865237532</c:v>
                </c:pt>
                <c:pt idx="1540">
                  <c:v>5.8597838010543679</c:v>
                </c:pt>
                <c:pt idx="1541">
                  <c:v>-0.17207422852376972</c:v>
                </c:pt>
                <c:pt idx="1542">
                  <c:v>0.14631817577597109</c:v>
                </c:pt>
                <c:pt idx="1543">
                  <c:v>4.1789006039538619E-2</c:v>
                </c:pt>
                <c:pt idx="1544">
                  <c:v>-2.9240264122867652</c:v>
                </c:pt>
                <c:pt idx="1545">
                  <c:v>1.4626984496227069</c:v>
                </c:pt>
                <c:pt idx="1546">
                  <c:v>2.3391903597810511</c:v>
                </c:pt>
                <c:pt idx="1547">
                  <c:v>-0.19501637877051423</c:v>
                </c:pt>
                <c:pt idx="1548">
                  <c:v>-7.0151928457588086</c:v>
                </c:pt>
                <c:pt idx="1549">
                  <c:v>-0.5318698224947398</c:v>
                </c:pt>
                <c:pt idx="1550">
                  <c:v>-2.3395840826342309</c:v>
                </c:pt>
                <c:pt idx="1551">
                  <c:v>0</c:v>
                </c:pt>
                <c:pt idx="1552">
                  <c:v>-0.87766921890785365</c:v>
                </c:pt>
                <c:pt idx="1553">
                  <c:v>-0.46807261243123688</c:v>
                </c:pt>
                <c:pt idx="1554">
                  <c:v>-0.35103409529953461</c:v>
                </c:pt>
                <c:pt idx="1555">
                  <c:v>0.23397079461608808</c:v>
                </c:pt>
                <c:pt idx="1556">
                  <c:v>0.58501015972025328</c:v>
                </c:pt>
                <c:pt idx="1557">
                  <c:v>0.19504036438717912</c:v>
                </c:pt>
                <c:pt idx="1558">
                  <c:v>-1.6090288627270271</c:v>
                </c:pt>
                <c:pt idx="1559">
                  <c:v>0.58505077506557368</c:v>
                </c:pt>
                <c:pt idx="1560">
                  <c:v>0.29254810653220903</c:v>
                </c:pt>
                <c:pt idx="1561">
                  <c:v>-3667.5361111217935</c:v>
                </c:pt>
                <c:pt idx="1562">
                  <c:v>0.21276797697863981</c:v>
                </c:pt>
                <c:pt idx="1563">
                  <c:v>1.1705351338573362</c:v>
                </c:pt>
                <c:pt idx="1564">
                  <c:v>2.3407391157909649</c:v>
                </c:pt>
                <c:pt idx="1565">
                  <c:v>0.23399282118167852</c:v>
                </c:pt>
                <c:pt idx="1566">
                  <c:v>-2.3410662015655048</c:v>
                </c:pt>
                <c:pt idx="1567">
                  <c:v>-13899.758421009032</c:v>
                </c:pt>
                <c:pt idx="1568">
                  <c:v>-0.65003895797028688</c:v>
                </c:pt>
                <c:pt idx="1569">
                  <c:v>1.7554456998537808</c:v>
                </c:pt>
                <c:pt idx="1570">
                  <c:v>0.97525243005288509</c:v>
                </c:pt>
                <c:pt idx="1571">
                  <c:v>-0.58489874202693215</c:v>
                </c:pt>
                <c:pt idx="1572">
                  <c:v>-0.43893728948767924</c:v>
                </c:pt>
                <c:pt idx="1573">
                  <c:v>0.19501015244168066</c:v>
                </c:pt>
                <c:pt idx="1574">
                  <c:v>0.25999552024259609</c:v>
                </c:pt>
                <c:pt idx="1575">
                  <c:v>0.52014108916740853</c:v>
                </c:pt>
                <c:pt idx="1576">
                  <c:v>-1.1700815270368472</c:v>
                </c:pt>
                <c:pt idx="1577">
                  <c:v>0.78020002836024616</c:v>
                </c:pt>
                <c:pt idx="1578">
                  <c:v>-1.1703327966439681</c:v>
                </c:pt>
                <c:pt idx="1579">
                  <c:v>-0.29251312202225371</c:v>
                </c:pt>
                <c:pt idx="1580">
                  <c:v>-10424.945789497719</c:v>
                </c:pt>
                <c:pt idx="1581">
                  <c:v>8.3571634732237041E-2</c:v>
                </c:pt>
                <c:pt idx="1582">
                  <c:v>0.29251177908459652</c:v>
                </c:pt>
                <c:pt idx="1583">
                  <c:v>0.58504400316586502</c:v>
                </c:pt>
                <c:pt idx="1584">
                  <c:v>5.8509879083351507E-2</c:v>
                </c:pt>
                <c:pt idx="1585">
                  <c:v>1.4629853312652352</c:v>
                </c:pt>
                <c:pt idx="1586">
                  <c:v>0</c:v>
                </c:pt>
                <c:pt idx="1587">
                  <c:v>-5.8510916009024166E-2</c:v>
                </c:pt>
                <c:pt idx="1588">
                  <c:v>-0.81914154966272335</c:v>
                </c:pt>
                <c:pt idx="1589">
                  <c:v>0.73150563271673341</c:v>
                </c:pt>
                <c:pt idx="1590">
                  <c:v>0.43875179425837296</c:v>
                </c:pt>
                <c:pt idx="1591">
                  <c:v>9.7488422302425964E-2</c:v>
                </c:pt>
                <c:pt idx="1592">
                  <c:v>-0.87770033144862547</c:v>
                </c:pt>
                <c:pt idx="1593">
                  <c:v>0.39017614143312129</c:v>
                </c:pt>
                <c:pt idx="1594">
                  <c:v>0.19502745102671853</c:v>
                </c:pt>
                <c:pt idx="1595">
                  <c:v>0.39008017914751286</c:v>
                </c:pt>
                <c:pt idx="1596">
                  <c:v>-0.11698109663609428</c:v>
                </c:pt>
                <c:pt idx="1597">
                  <c:v>1.5598372478315958</c:v>
                </c:pt>
                <c:pt idx="1598">
                  <c:v>0.14626218134453334</c:v>
                </c:pt>
                <c:pt idx="1599">
                  <c:v>0.32499004631270523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A3A-49A4-8E52-DB8B51DD2958}"/>
            </c:ext>
          </c:extLst>
        </c:ser>
        <c:ser>
          <c:idx val="1"/>
          <c:order val="1"/>
          <c:tx>
            <c:strRef>
              <c:f>Ratio!$K$1</c:f>
              <c:strCache>
                <c:ptCount val="1"/>
                <c:pt idx="0">
                  <c:v>Unc.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Ratio!$B$2:$B$1601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  <c:pt idx="732">
                  <c:v>0.79795150998613851</c:v>
                </c:pt>
                <c:pt idx="733">
                  <c:v>0.7957772562008355</c:v>
                </c:pt>
                <c:pt idx="734">
                  <c:v>0.79361187691529167</c:v>
                </c:pt>
                <c:pt idx="735">
                  <c:v>0.79145532389856765</c:v>
                </c:pt>
                <c:pt idx="736">
                  <c:v>0.78930754924693358</c:v>
                </c:pt>
                <c:pt idx="737">
                  <c:v>0.78716850538121241</c:v>
                </c:pt>
                <c:pt idx="738">
                  <c:v>0.78503814504414093</c:v>
                </c:pt>
                <c:pt idx="739">
                  <c:v>0.78291642129776295</c:v>
                </c:pt>
                <c:pt idx="740">
                  <c:v>0.78080328752084138</c:v>
                </c:pt>
                <c:pt idx="741">
                  <c:v>0.77869869740629816</c:v>
                </c:pt>
                <c:pt idx="742">
                  <c:v>0.77660260495867794</c:v>
                </c:pt>
                <c:pt idx="743">
                  <c:v>0.77451496449163326</c:v>
                </c:pt>
                <c:pt idx="744">
                  <c:v>0.77243573062543736</c:v>
                </c:pt>
                <c:pt idx="745">
                  <c:v>0.77036485828451595</c:v>
                </c:pt>
                <c:pt idx="746">
                  <c:v>0.76830230269500599</c:v>
                </c:pt>
                <c:pt idx="747">
                  <c:v>0.76624801938233367</c:v>
                </c:pt>
                <c:pt idx="748">
                  <c:v>0.76420196416881869</c:v>
                </c:pt>
                <c:pt idx="749">
                  <c:v>0.76216409317129818</c:v>
                </c:pt>
                <c:pt idx="750">
                  <c:v>0.76013436279877389</c:v>
                </c:pt>
                <c:pt idx="751">
                  <c:v>0.75811272975008059</c:v>
                </c:pt>
                <c:pt idx="752">
                  <c:v>0.75609915101157843</c:v>
                </c:pt>
                <c:pt idx="753">
                  <c:v>0.7540935838548618</c:v>
                </c:pt>
                <c:pt idx="754">
                  <c:v>0.75209598583449599</c:v>
                </c:pt>
                <c:pt idx="755">
                  <c:v>0.75010631478576917</c:v>
                </c:pt>
                <c:pt idx="756">
                  <c:v>0.74812452882246794</c:v>
                </c:pt>
                <c:pt idx="757">
                  <c:v>0.74615058633467324</c:v>
                </c:pt>
                <c:pt idx="758">
                  <c:v>0.74418444598657518</c:v>
                </c:pt>
                <c:pt idx="759">
                  <c:v>0.74222606671431135</c:v>
                </c:pt>
                <c:pt idx="760">
                  <c:v>0.74027540772381928</c:v>
                </c:pt>
                <c:pt idx="761">
                  <c:v>0.73833242848871483</c:v>
                </c:pt>
                <c:pt idx="762">
                  <c:v>0.73639708874818599</c:v>
                </c:pt>
                <c:pt idx="763">
                  <c:v>0.73446934850490786</c:v>
                </c:pt>
                <c:pt idx="764">
                  <c:v>0.73254916802297521</c:v>
                </c:pt>
                <c:pt idx="765">
                  <c:v>0.73063650782585554</c:v>
                </c:pt>
                <c:pt idx="766">
                  <c:v>0.72873132869436019</c:v>
                </c:pt>
                <c:pt idx="767">
                  <c:v>0.72683359166463302</c:v>
                </c:pt>
                <c:pt idx="768">
                  <c:v>0.72494325802615955</c:v>
                </c:pt>
                <c:pt idx="769">
                  <c:v>0.72306028931979094</c:v>
                </c:pt>
                <c:pt idx="770">
                  <c:v>0.72118464733578946</c:v>
                </c:pt>
                <c:pt idx="771">
                  <c:v>0.71931629411189024</c:v>
                </c:pt>
                <c:pt idx="772">
                  <c:v>0.71745519193137908</c:v>
                </c:pt>
                <c:pt idx="773">
                  <c:v>0.71560130332118932</c:v>
                </c:pt>
                <c:pt idx="774">
                  <c:v>0.71375459105001626</c:v>
                </c:pt>
                <c:pt idx="775">
                  <c:v>0.71191501812644775</c:v>
                </c:pt>
                <c:pt idx="776">
                  <c:v>0.71008254779711</c:v>
                </c:pt>
                <c:pt idx="777">
                  <c:v>0.70825714354483527</c:v>
                </c:pt>
                <c:pt idx="778">
                  <c:v>0.706438769086839</c:v>
                </c:pt>
                <c:pt idx="779">
                  <c:v>0.70462738837291872</c:v>
                </c:pt>
                <c:pt idx="780">
                  <c:v>0.70282296558366752</c:v>
                </c:pt>
                <c:pt idx="781">
                  <c:v>0.70102546512870212</c:v>
                </c:pt>
                <c:pt idx="782">
                  <c:v>0.69923485164490817</c:v>
                </c:pt>
                <c:pt idx="783">
                  <c:v>0.69745108999470151</c:v>
                </c:pt>
                <c:pt idx="784">
                  <c:v>0.69567414526430493</c:v>
                </c:pt>
                <c:pt idx="785">
                  <c:v>0.69390398276203691</c:v>
                </c:pt>
                <c:pt idx="786">
                  <c:v>0.69214056801662205</c:v>
                </c:pt>
                <c:pt idx="787">
                  <c:v>0.69038386677551022</c:v>
                </c:pt>
                <c:pt idx="788">
                  <c:v>0.68863384500321478</c:v>
                </c:pt>
                <c:pt idx="789">
                  <c:v>0.6868904688796631</c:v>
                </c:pt>
                <c:pt idx="790">
                  <c:v>0.68515370479856275</c:v>
                </c:pt>
                <c:pt idx="791">
                  <c:v>0.68342351936578194</c:v>
                </c:pt>
                <c:pt idx="792">
                  <c:v>0.68169987939774501</c:v>
                </c:pt>
                <c:pt idx="793">
                  <c:v>0.67998275191984026</c:v>
                </c:pt>
                <c:pt idx="794">
                  <c:v>0.67827210416484318</c:v>
                </c:pt>
                <c:pt idx="795">
                  <c:v>0.67656790357135388</c:v>
                </c:pt>
                <c:pt idx="796">
                  <c:v>0.67487011778224659</c:v>
                </c:pt>
                <c:pt idx="797">
                  <c:v>0.67317871464313439</c:v>
                </c:pt>
                <c:pt idx="798">
                  <c:v>0.67149366220084716</c:v>
                </c:pt>
                <c:pt idx="799">
                  <c:v>0.66981492870192083</c:v>
                </c:pt>
                <c:pt idx="800">
                  <c:v>0.66814248259110387</c:v>
                </c:pt>
                <c:pt idx="801">
                  <c:v>0.66647629250987206</c:v>
                </c:pt>
                <c:pt idx="802">
                  <c:v>0.66481632729496032</c:v>
                </c:pt>
                <c:pt idx="803">
                  <c:v>0.66316255597690421</c:v>
                </c:pt>
                <c:pt idx="804">
                  <c:v>0.66151494777859632</c:v>
                </c:pt>
                <c:pt idx="805">
                  <c:v>0.65987347211385439</c:v>
                </c:pt>
                <c:pt idx="806">
                  <c:v>0.65823809858600058</c:v>
                </c:pt>
                <c:pt idx="807">
                  <c:v>0.65660879698645624</c:v>
                </c:pt>
                <c:pt idx="808">
                  <c:v>0.65498553729334541</c:v>
                </c:pt>
                <c:pt idx="809">
                  <c:v>0.65336828967011185</c:v>
                </c:pt>
                <c:pt idx="810">
                  <c:v>0.65175702446414852</c:v>
                </c:pt>
                <c:pt idx="811">
                  <c:v>0.65015171220543877</c:v>
                </c:pt>
                <c:pt idx="812">
                  <c:v>0.64855232360520731</c:v>
                </c:pt>
                <c:pt idx="813">
                  <c:v>0.64695882955458539</c:v>
                </c:pt>
                <c:pt idx="814">
                  <c:v>0.64537120112328683</c:v>
                </c:pt>
                <c:pt idx="815">
                  <c:v>0.64378940955829367</c:v>
                </c:pt>
                <c:pt idx="816">
                  <c:v>0.64221342628255484</c:v>
                </c:pt>
                <c:pt idx="817">
                  <c:v>0.64064322289369591</c:v>
                </c:pt>
                <c:pt idx="818">
                  <c:v>0.63907877116273848</c:v>
                </c:pt>
                <c:pt idx="819">
                  <c:v>0.63752004303283194</c:v>
                </c:pt>
                <c:pt idx="820">
                  <c:v>0.6359670106179961</c:v>
                </c:pt>
                <c:pt idx="821">
                  <c:v>0.63441964620187308</c:v>
                </c:pt>
                <c:pt idx="822">
                  <c:v>0.63287792223649086</c:v>
                </c:pt>
                <c:pt idx="823">
                  <c:v>0.6313418113410374</c:v>
                </c:pt>
                <c:pt idx="824">
                  <c:v>0.62981128630064509</c:v>
                </c:pt>
                <c:pt idx="825">
                  <c:v>0.6282863200651847</c:v>
                </c:pt>
                <c:pt idx="826">
                  <c:v>0.62676688574807082</c:v>
                </c:pt>
                <c:pt idx="827">
                  <c:v>0.62525295662507641</c:v>
                </c:pt>
                <c:pt idx="828">
                  <c:v>0.62374450613315835</c:v>
                </c:pt>
                <c:pt idx="829">
                  <c:v>0.622241507869291</c:v>
                </c:pt>
                <c:pt idx="830">
                  <c:v>0.62074393558931196</c:v>
                </c:pt>
                <c:pt idx="831">
                  <c:v>0.61925176320677588</c:v>
                </c:pt>
                <c:pt idx="832">
                  <c:v>0.61776496479181897</c:v>
                </c:pt>
                <c:pt idx="833">
                  <c:v>0.61628351457003139</c:v>
                </c:pt>
                <c:pt idx="834">
                  <c:v>0.61480738692134196</c:v>
                </c:pt>
                <c:pt idx="835">
                  <c:v>0.61333655637890849</c:v>
                </c:pt>
                <c:pt idx="836">
                  <c:v>0.61187099762802133</c:v>
                </c:pt>
                <c:pt idx="837">
                  <c:v>0.61041068550501243</c:v>
                </c:pt>
                <c:pt idx="838">
                  <c:v>0.60895559499617569</c:v>
                </c:pt>
                <c:pt idx="839">
                  <c:v>0.60750570123669712</c:v>
                </c:pt>
                <c:pt idx="840">
                  <c:v>0.6060609795095907</c:v>
                </c:pt>
                <c:pt idx="841">
                  <c:v>0.60462140524464536</c:v>
                </c:pt>
                <c:pt idx="842">
                  <c:v>0.60318695401738154</c:v>
                </c:pt>
                <c:pt idx="843">
                  <c:v>0.60175760154801405</c:v>
                </c:pt>
                <c:pt idx="844">
                  <c:v>0.60033332370042503</c:v>
                </c:pt>
                <c:pt idx="845">
                  <c:v>0.59891409648114469</c:v>
                </c:pt>
                <c:pt idx="846">
                  <c:v>0.59749989603834142</c:v>
                </c:pt>
                <c:pt idx="847">
                  <c:v>0.5960906986608191</c:v>
                </c:pt>
                <c:pt idx="848">
                  <c:v>0.5946864807770238</c:v>
                </c:pt>
                <c:pt idx="849">
                  <c:v>0.59328721895405701</c:v>
                </c:pt>
                <c:pt idx="850">
                  <c:v>0.59189288989669941</c:v>
                </c:pt>
                <c:pt idx="851">
                  <c:v>0.59050347044644014</c:v>
                </c:pt>
                <c:pt idx="852">
                  <c:v>0.58911893758051626</c:v>
                </c:pt>
                <c:pt idx="853">
                  <c:v>0.58773926841095758</c:v>
                </c:pt>
                <c:pt idx="854">
                  <c:v>0.5863644401836422</c:v>
                </c:pt>
                <c:pt idx="855">
                  <c:v>0.58499443027735776</c:v>
                </c:pt>
                <c:pt idx="856">
                  <c:v>0.58362921620287034</c:v>
                </c:pt>
                <c:pt idx="857">
                  <c:v>0.58226877560200274</c:v>
                </c:pt>
                <c:pt idx="858">
                  <c:v>0.58091308624671778</c:v>
                </c:pt>
                <c:pt idx="859">
                  <c:v>0.57956212603821178</c:v>
                </c:pt>
                <c:pt idx="860">
                  <c:v>0.57821587300601218</c:v>
                </c:pt>
                <c:pt idx="861">
                  <c:v>0.57687430530708594</c:v>
                </c:pt>
                <c:pt idx="862">
                  <c:v>0.57553740122495278</c:v>
                </c:pt>
                <c:pt idx="863">
                  <c:v>0.57420513916880622</c:v>
                </c:pt>
                <c:pt idx="864">
                  <c:v>0.57287749767264184</c:v>
                </c:pt>
                <c:pt idx="865">
                  <c:v>0.57155445539439353</c:v>
                </c:pt>
                <c:pt idx="866">
                  <c:v>0.57023599111507428</c:v>
                </c:pt>
                <c:pt idx="867">
                  <c:v>0.56892208373792641</c:v>
                </c:pt>
                <c:pt idx="868">
                  <c:v>0.56761271228757826</c:v>
                </c:pt>
                <c:pt idx="869">
                  <c:v>0.56630785590920485</c:v>
                </c:pt>
                <c:pt idx="870">
                  <c:v>0.56500749386769933</c:v>
                </c:pt>
                <c:pt idx="871">
                  <c:v>0.56371160554684929</c:v>
                </c:pt>
                <c:pt idx="872">
                  <c:v>0.56242017044851866</c:v>
                </c:pt>
                <c:pt idx="873">
                  <c:v>0.5611331681918369</c:v>
                </c:pt>
                <c:pt idx="874">
                  <c:v>0.55985057851239661</c:v>
                </c:pt>
                <c:pt idx="875">
                  <c:v>0.55857238126145425</c:v>
                </c:pt>
                <c:pt idx="876">
                  <c:v>0.55729855640513892</c:v>
                </c:pt>
                <c:pt idx="877">
                  <c:v>0.5560290840236688</c:v>
                </c:pt>
                <c:pt idx="878">
                  <c:v>0.55476394431056975</c:v>
                </c:pt>
                <c:pt idx="879">
                  <c:v>0.55350311757190584</c:v>
                </c:pt>
                <c:pt idx="880">
                  <c:v>0.55224658422551087</c:v>
                </c:pt>
                <c:pt idx="881">
                  <c:v>0.55099432480022803</c:v>
                </c:pt>
                <c:pt idx="882">
                  <c:v>0.54974631993515699</c:v>
                </c:pt>
                <c:pt idx="883">
                  <c:v>0.54850255037890494</c:v>
                </c:pt>
                <c:pt idx="884">
                  <c:v>0.54726299698884229</c:v>
                </c:pt>
                <c:pt idx="885">
                  <c:v>0.54602764073036925</c:v>
                </c:pt>
                <c:pt idx="886">
                  <c:v>0.54479646267618342</c:v>
                </c:pt>
                <c:pt idx="887">
                  <c:v>0.5435694440055544</c:v>
                </c:pt>
                <c:pt idx="888">
                  <c:v>0.54234656600360576</c:v>
                </c:pt>
                <c:pt idx="889">
                  <c:v>0.54112781006060029</c:v>
                </c:pt>
                <c:pt idx="890">
                  <c:v>0.5399131576712326</c:v>
                </c:pt>
                <c:pt idx="891">
                  <c:v>0.53870259043392632</c:v>
                </c:pt>
                <c:pt idx="892">
                  <c:v>0.53749609005013765</c:v>
                </c:pt>
                <c:pt idx="893">
                  <c:v>0.53629363832366395</c:v>
                </c:pt>
                <c:pt idx="894">
                  <c:v>0.53509521715995612</c:v>
                </c:pt>
                <c:pt idx="895">
                  <c:v>0.53390080856544031</c:v>
                </c:pt>
                <c:pt idx="896">
                  <c:v>0.53271039464684034</c:v>
                </c:pt>
                <c:pt idx="897">
                  <c:v>0.53152395761050886</c:v>
                </c:pt>
                <c:pt idx="898">
                  <c:v>0.53034147976176205</c:v>
                </c:pt>
                <c:pt idx="899">
                  <c:v>0.52916294350421966</c:v>
                </c:pt>
                <c:pt idx="900">
                  <c:v>0.52798833133915057</c:v>
                </c:pt>
                <c:pt idx="901">
                  <c:v>0.52681762586482328</c:v>
                </c:pt>
                <c:pt idx="902">
                  <c:v>0.52565080977586121</c:v>
                </c:pt>
                <c:pt idx="903">
                  <c:v>0.52448786586260354</c:v>
                </c:pt>
                <c:pt idx="904">
                  <c:v>0.5233287770104702</c:v>
                </c:pt>
                <c:pt idx="905">
                  <c:v>0.52217352619933233</c:v>
                </c:pt>
                <c:pt idx="906">
                  <c:v>0.52102209650288767</c:v>
                </c:pt>
                <c:pt idx="907">
                  <c:v>0.51987447108804064</c:v>
                </c:pt>
                <c:pt idx="908">
                  <c:v>0.51873063321428603</c:v>
                </c:pt>
                <c:pt idx="909">
                  <c:v>0.51759056623310062</c:v>
                </c:pt>
                <c:pt idx="910">
                  <c:v>0.51645425358733488</c:v>
                </c:pt>
                <c:pt idx="911">
                  <c:v>0.51532167881061441</c:v>
                </c:pt>
                <c:pt idx="912">
                  <c:v>0.5141928255267405</c:v>
                </c:pt>
                <c:pt idx="913">
                  <c:v>0.51306767744910098</c:v>
                </c:pt>
                <c:pt idx="914">
                  <c:v>0.51194621838008081</c:v>
                </c:pt>
                <c:pt idx="915">
                  <c:v>0.51082843221048024</c:v>
                </c:pt>
                <c:pt idx="916">
                  <c:v>0.50971430291893582</c:v>
                </c:pt>
                <c:pt idx="917">
                  <c:v>0.50860381457134596</c:v>
                </c:pt>
                <c:pt idx="918">
                  <c:v>0.50749695132030193</c:v>
                </c:pt>
                <c:pt idx="919">
                  <c:v>0.50639369740452234</c:v>
                </c:pt>
                <c:pt idx="920">
                  <c:v>0.50529403714829202</c:v>
                </c:pt>
                <c:pt idx="921">
                  <c:v>0.50419795496090414</c:v>
                </c:pt>
                <c:pt idx="922">
                  <c:v>0.50310543533610952</c:v>
                </c:pt>
                <c:pt idx="923">
                  <c:v>0.50201646285156665</c:v>
                </c:pt>
                <c:pt idx="924">
                  <c:v>0.50093102216829832</c:v>
                </c:pt>
                <c:pt idx="925">
                  <c:v>0.49984909803015065</c:v>
                </c:pt>
                <c:pt idx="926">
                  <c:v>0.49877067526325802</c:v>
                </c:pt>
                <c:pt idx="927">
                  <c:v>0.49769573877551015</c:v>
                </c:pt>
                <c:pt idx="928">
                  <c:v>0.49662427355602484</c:v>
                </c:pt>
                <c:pt idx="929">
                  <c:v>0.49555626467462288</c:v>
                </c:pt>
                <c:pt idx="930">
                  <c:v>0.49449169728130898</c:v>
                </c:pt>
                <c:pt idx="931">
                  <c:v>0.49343055660575508</c:v>
                </c:pt>
                <c:pt idx="932">
                  <c:v>0.49237282795678833</c:v>
                </c:pt>
                <c:pt idx="933">
                  <c:v>0.49131849672188199</c:v>
                </c:pt>
                <c:pt idx="934">
                  <c:v>0.49026754836665121</c:v>
                </c:pt>
                <c:pt idx="935">
                  <c:v>0.48921996843435245</c:v>
                </c:pt>
                <c:pt idx="936">
                  <c:v>0.48817574254538537</c:v>
                </c:pt>
                <c:pt idx="937">
                  <c:v>0.4871348563968001</c:v>
                </c:pt>
                <c:pt idx="938">
                  <c:v>0.48609729576180732</c:v>
                </c:pt>
                <c:pt idx="939">
                  <c:v>0.48506304648929205</c:v>
                </c:pt>
                <c:pt idx="940">
                  <c:v>0.48403209450333096</c:v>
                </c:pt>
                <c:pt idx="941">
                  <c:v>0.48300442580271435</c:v>
                </c:pt>
                <c:pt idx="942">
                  <c:v>0.48198002646046917</c:v>
                </c:pt>
                <c:pt idx="943">
                  <c:v>0.48095888262338848</c:v>
                </c:pt>
                <c:pt idx="944">
                  <c:v>0.47994098051156275</c:v>
                </c:pt>
                <c:pt idx="945">
                  <c:v>0.47892630641791489</c:v>
                </c:pt>
                <c:pt idx="946">
                  <c:v>0.47791484670773904</c:v>
                </c:pt>
                <c:pt idx="947">
                  <c:v>0.47690658781824136</c:v>
                </c:pt>
                <c:pt idx="948">
                  <c:v>0.47590151625808763</c:v>
                </c:pt>
                <c:pt idx="949">
                  <c:v>0.47489961860694946</c:v>
                </c:pt>
                <c:pt idx="950">
                  <c:v>0.47390088151505849</c:v>
                </c:pt>
                <c:pt idx="951">
                  <c:v>0.47290529170275997</c:v>
                </c:pt>
                <c:pt idx="952">
                  <c:v>0.47191283596007194</c:v>
                </c:pt>
                <c:pt idx="953">
                  <c:v>0.47092350114624765</c:v>
                </c:pt>
                <c:pt idx="954">
                  <c:v>0.46993727418933956</c:v>
                </c:pt>
                <c:pt idx="955">
                  <c:v>0.46895414208576808</c:v>
                </c:pt>
                <c:pt idx="956">
                  <c:v>0.46797409189989309</c:v>
                </c:pt>
                <c:pt idx="957">
                  <c:v>0.46699711076358824</c:v>
                </c:pt>
                <c:pt idx="958">
                  <c:v>0.46602318587581831</c:v>
                </c:pt>
                <c:pt idx="959">
                  <c:v>0.46505230450222018</c:v>
                </c:pt>
                <c:pt idx="960">
                  <c:v>0.46408445397468623</c:v>
                </c:pt>
                <c:pt idx="961">
                  <c:v>0.46311962169095205</c:v>
                </c:pt>
                <c:pt idx="962">
                  <c:v>0.46215779511418453</c:v>
                </c:pt>
                <c:pt idx="963">
                  <c:v>0.46119896177257663</c:v>
                </c:pt>
                <c:pt idx="964">
                  <c:v>0.46024310925894124</c:v>
                </c:pt>
                <c:pt idx="965">
                  <c:v>0.4592902252303111</c:v>
                </c:pt>
                <c:pt idx="966">
                  <c:v>0.45834029740753968</c:v>
                </c:pt>
                <c:pt idx="967">
                  <c:v>0.45739331357490531</c:v>
                </c:pt>
                <c:pt idx="968">
                  <c:v>0.45644926157971977</c:v>
                </c:pt>
                <c:pt idx="969">
                  <c:v>0.45550812933193707</c:v>
                </c:pt>
                <c:pt idx="970">
                  <c:v>0.45456990480376697</c:v>
                </c:pt>
                <c:pt idx="971">
                  <c:v>0.45363457602928975</c:v>
                </c:pt>
                <c:pt idx="972">
                  <c:v>0.45270213110407681</c:v>
                </c:pt>
                <c:pt idx="973">
                  <c:v>0.45177255818480977</c:v>
                </c:pt>
                <c:pt idx="974">
                  <c:v>0.45084584548890516</c:v>
                </c:pt>
                <c:pt idx="975">
                  <c:v>0.44992198129414107</c:v>
                </c:pt>
                <c:pt idx="976">
                  <c:v>0.44900095393828698</c:v>
                </c:pt>
                <c:pt idx="977">
                  <c:v>0.44808275181873503</c:v>
                </c:pt>
                <c:pt idx="978">
                  <c:v>0.44716736339213392</c:v>
                </c:pt>
                <c:pt idx="979">
                  <c:v>0.44625477717402778</c:v>
                </c:pt>
                <c:pt idx="980">
                  <c:v>0.44534498173849524</c:v>
                </c:pt>
                <c:pt idx="981">
                  <c:v>0.44443796571779148</c:v>
                </c:pt>
                <c:pt idx="982">
                  <c:v>0.44353371780199286</c:v>
                </c:pt>
                <c:pt idx="983">
                  <c:v>0.44263222673864566</c:v>
                </c:pt>
                <c:pt idx="984">
                  <c:v>0.44173348133241475</c:v>
                </c:pt>
                <c:pt idx="985">
                  <c:v>0.44083747044473631</c:v>
                </c:pt>
                <c:pt idx="986">
                  <c:v>0.43994418299347338</c:v>
                </c:pt>
                <c:pt idx="987">
                  <c:v>0.4390536079525717</c:v>
                </c:pt>
                <c:pt idx="988">
                  <c:v>0.43816573435172168</c:v>
                </c:pt>
                <c:pt idx="989">
                  <c:v>0.43728055127601823</c:v>
                </c:pt>
                <c:pt idx="990">
                  <c:v>0.43639804786562714</c:v>
                </c:pt>
                <c:pt idx="991">
                  <c:v>0.43551821331545065</c:v>
                </c:pt>
                <c:pt idx="992">
                  <c:v>0.43464103687479788</c:v>
                </c:pt>
                <c:pt idx="993">
                  <c:v>0.43376650784705517</c:v>
                </c:pt>
                <c:pt idx="994">
                  <c:v>0.4328946155893616</c:v>
                </c:pt>
                <c:pt idx="995">
                  <c:v>0.43202534951228289</c:v>
                </c:pt>
                <c:pt idx="996">
                  <c:v>0.43115869907949284</c:v>
                </c:pt>
                <c:pt idx="997">
                  <c:v>0.43029465380745097</c:v>
                </c:pt>
                <c:pt idx="998">
                  <c:v>0.42943320326508788</c:v>
                </c:pt>
                <c:pt idx="999">
                  <c:v>0.42857433707348924</c:v>
                </c:pt>
                <c:pt idx="1000">
                  <c:v>0.42771804490558318</c:v>
                </c:pt>
                <c:pt idx="1001">
                  <c:v>0.42686431648583051</c:v>
                </c:pt>
                <c:pt idx="1002">
                  <c:v>0.42601314158991549</c:v>
                </c:pt>
                <c:pt idx="1003">
                  <c:v>0.42516451004444089</c:v>
                </c:pt>
                <c:pt idx="1004">
                  <c:v>0.42431841172662293</c:v>
                </c:pt>
                <c:pt idx="1005">
                  <c:v>0.42347483656399004</c:v>
                </c:pt>
                <c:pt idx="1006">
                  <c:v>0.42263377453408291</c:v>
                </c:pt>
                <c:pt idx="1007">
                  <c:v>0.42179521566415651</c:v>
                </c:pt>
                <c:pt idx="1008">
                  <c:v>0.42095915003088519</c:v>
                </c:pt>
                <c:pt idx="1009">
                  <c:v>0.42012556776006837</c:v>
                </c:pt>
                <c:pt idx="1010">
                  <c:v>0.41929445902633933</c:v>
                </c:pt>
                <c:pt idx="1011">
                  <c:v>0.41846581405287542</c:v>
                </c:pt>
                <c:pt idx="1012">
                  <c:v>0.41763962311111114</c:v>
                </c:pt>
                <c:pt idx="1013">
                  <c:v>0.41681587652045199</c:v>
                </c:pt>
                <c:pt idx="1014">
                  <c:v>0.41599456464799106</c:v>
                </c:pt>
                <c:pt idx="1015">
                  <c:v>0.41517567790822757</c:v>
                </c:pt>
                <c:pt idx="1016">
                  <c:v>0.41435920676278687</c:v>
                </c:pt>
                <c:pt idx="1017">
                  <c:v>0.41354514172014328</c:v>
                </c:pt>
                <c:pt idx="1018">
                  <c:v>0.41273347333534322</c:v>
                </c:pt>
                <c:pt idx="1019">
                  <c:v>0.41192419220973264</c:v>
                </c:pt>
                <c:pt idx="1020">
                  <c:v>0.41111728899068362</c:v>
                </c:pt>
                <c:pt idx="1021">
                  <c:v>0.41031275437132503</c:v>
                </c:pt>
                <c:pt idx="1022">
                  <c:v>0.40951057909027339</c:v>
                </c:pt>
                <c:pt idx="1023">
                  <c:v>0.40871075393136724</c:v>
                </c:pt>
                <c:pt idx="1024">
                  <c:v>0.40791326972340181</c:v>
                </c:pt>
                <c:pt idx="1025">
                  <c:v>0.40711811733986664</c:v>
                </c:pt>
                <c:pt idx="1026">
                  <c:v>0.40632528769868331</c:v>
                </c:pt>
                <c:pt idx="1027">
                  <c:v>0.40553477176194791</c:v>
                </c:pt>
                <c:pt idx="1028">
                  <c:v>0.40474656053567176</c:v>
                </c:pt>
                <c:pt idx="1029">
                  <c:v>0.40396064506952628</c:v>
                </c:pt>
                <c:pt idx="1030">
                  <c:v>0.40317701645658943</c:v>
                </c:pt>
                <c:pt idx="1031">
                  <c:v>0.40239566583309228</c:v>
                </c:pt>
                <c:pt idx="1032">
                  <c:v>0.40161658437816949</c:v>
                </c:pt>
                <c:pt idx="1033">
                  <c:v>0.4008397633136096</c:v>
                </c:pt>
                <c:pt idx="1034">
                  <c:v>0.40006519390360734</c:v>
                </c:pt>
                <c:pt idx="1035">
                  <c:v>0.39929286745451947</c:v>
                </c:pt>
                <c:pt idx="1036">
                  <c:v>0.39852277531461994</c:v>
                </c:pt>
                <c:pt idx="1037">
                  <c:v>0.39775490887385684</c:v>
                </c:pt>
                <c:pt idx="1038">
                  <c:v>0.39698925956361369</c:v>
                </c:pt>
                <c:pt idx="1039">
                  <c:v>0.39622581885646829</c:v>
                </c:pt>
                <c:pt idx="1040">
                  <c:v>0.39546457826595693</c:v>
                </c:pt>
                <c:pt idx="1041">
                  <c:v>0.3947055293463374</c:v>
                </c:pt>
                <c:pt idx="1042">
                  <c:v>0.39394866369235554</c:v>
                </c:pt>
                <c:pt idx="1043">
                  <c:v>0.39319397293901209</c:v>
                </c:pt>
                <c:pt idx="1044">
                  <c:v>0.39244144876133175</c:v>
                </c:pt>
                <c:pt idx="1045">
                  <c:v>0.39169108287413368</c:v>
                </c:pt>
                <c:pt idx="1046">
                  <c:v>0.39094286703180275</c:v>
                </c:pt>
                <c:pt idx="1047">
                  <c:v>0.39019679302806437</c:v>
                </c:pt>
                <c:pt idx="1048">
                  <c:v>0.38945285269575786</c:v>
                </c:pt>
                <c:pt idx="1049">
                  <c:v>0.38871103790661449</c:v>
                </c:pt>
                <c:pt idx="1050">
                  <c:v>0.38797134057103433</c:v>
                </c:pt>
                <c:pt idx="1051">
                  <c:v>0.38723375263786619</c:v>
                </c:pt>
                <c:pt idx="1052">
                  <c:v>0.38649826609418808</c:v>
                </c:pt>
                <c:pt idx="1053">
                  <c:v>0.38576487296509104</c:v>
                </c:pt>
                <c:pt idx="1054">
                  <c:v>0.38503356531346056</c:v>
                </c:pt>
                <c:pt idx="1055">
                  <c:v>0.38430433523976398</c:v>
                </c:pt>
                <c:pt idx="1056">
                  <c:v>0.38357717488183596</c:v>
                </c:pt>
                <c:pt idx="1057">
                  <c:v>0.38285207641466734</c:v>
                </c:pt>
                <c:pt idx="1058">
                  <c:v>0.38212903205019361</c:v>
                </c:pt>
                <c:pt idx="1059">
                  <c:v>0.3814080340370869</c:v>
                </c:pt>
                <c:pt idx="1060">
                  <c:v>0.38068907466054747</c:v>
                </c:pt>
                <c:pt idx="1061">
                  <c:v>0.37997214624209791</c:v>
                </c:pt>
                <c:pt idx="1062">
                  <c:v>0.37925724113937725</c:v>
                </c:pt>
                <c:pt idx="1063">
                  <c:v>0.37854435174593831</c:v>
                </c:pt>
                <c:pt idx="1064">
                  <c:v>0.37783347049104493</c:v>
                </c:pt>
                <c:pt idx="1065">
                  <c:v>0.37712458983947045</c:v>
                </c:pt>
                <c:pt idx="1066">
                  <c:v>0.37641770229129962</c:v>
                </c:pt>
                <c:pt idx="1067">
                  <c:v>0.37571280038172761</c:v>
                </c:pt>
                <c:pt idx="1068">
                  <c:v>0.37500987668086566</c:v>
                </c:pt>
                <c:pt idx="1069">
                  <c:v>0.37430892379354364</c:v>
                </c:pt>
                <c:pt idx="1070">
                  <c:v>0.37360993435911632</c:v>
                </c:pt>
                <c:pt idx="1071">
                  <c:v>0.37291290105126923</c:v>
                </c:pt>
                <c:pt idx="1072">
                  <c:v>0.37221781657782782</c:v>
                </c:pt>
                <c:pt idx="1073">
                  <c:v>0.37152467368056608</c:v>
                </c:pt>
                <c:pt idx="1074">
                  <c:v>0.37083346513501692</c:v>
                </c:pt>
                <c:pt idx="1075">
                  <c:v>0.37014418375028452</c:v>
                </c:pt>
                <c:pt idx="1076">
                  <c:v>0.36945682236885691</c:v>
                </c:pt>
                <c:pt idx="1077">
                  <c:v>0.36877137386641973</c:v>
                </c:pt>
                <c:pt idx="1078">
                  <c:v>0.36808783115167309</c:v>
                </c:pt>
                <c:pt idx="1079">
                  <c:v>0.36740618716614593</c:v>
                </c:pt>
                <c:pt idx="1080">
                  <c:v>0.36672643488401646</c:v>
                </c:pt>
                <c:pt idx="1081">
                  <c:v>0.36604856731192814</c:v>
                </c:pt>
                <c:pt idx="1082">
                  <c:v>0.36537257748881274</c:v>
                </c:pt>
                <c:pt idx="1083">
                  <c:v>0.36469845848570959</c:v>
                </c:pt>
                <c:pt idx="1084">
                  <c:v>0.36402620340558889</c:v>
                </c:pt>
                <c:pt idx="1085">
                  <c:v>0.36335580538317469</c:v>
                </c:pt>
                <c:pt idx="1086">
                  <c:v>0.36268725758477105</c:v>
                </c:pt>
                <c:pt idx="1087">
                  <c:v>0.36202055320808557</c:v>
                </c:pt>
                <c:pt idx="1088">
                  <c:v>0.36135568548205882</c:v>
                </c:pt>
                <c:pt idx="1089">
                  <c:v>0.3606926476666904</c:v>
                </c:pt>
                <c:pt idx="1090">
                  <c:v>0.36003143305286944</c:v>
                </c:pt>
                <c:pt idx="1091">
                  <c:v>0.35937203496220427</c:v>
                </c:pt>
                <c:pt idx="1092">
                  <c:v>0.35871444674685432</c:v>
                </c:pt>
                <c:pt idx="1093">
                  <c:v>0.35805866178936141</c:v>
                </c:pt>
                <c:pt idx="1094">
                  <c:v>0.35740467350248478</c:v>
                </c:pt>
                <c:pt idx="1095">
                  <c:v>0.35675247532903476</c:v>
                </c:pt>
                <c:pt idx="1096">
                  <c:v>0.35610206074170836</c:v>
                </c:pt>
                <c:pt idx="1097">
                  <c:v>0.35545342324292645</c:v>
                </c:pt>
                <c:pt idx="1098">
                  <c:v>0.35480655636467073</c:v>
                </c:pt>
                <c:pt idx="1099">
                  <c:v>0.35416145366832386</c:v>
                </c:pt>
                <c:pt idx="1100">
                  <c:v>0.3535181087445074</c:v>
                </c:pt>
                <c:pt idx="1101">
                  <c:v>0.35287651521292412</c:v>
                </c:pt>
                <c:pt idx="1102">
                  <c:v>0.35223666672219922</c:v>
                </c:pt>
                <c:pt idx="1103">
                  <c:v>0.3515985569497227</c:v>
                </c:pt>
                <c:pt idx="1104">
                  <c:v>0.3509621796014944</c:v>
                </c:pt>
                <c:pt idx="1105">
                  <c:v>0.35032752841196757</c:v>
                </c:pt>
                <c:pt idx="1106">
                  <c:v>0.34969459714389511</c:v>
                </c:pt>
                <c:pt idx="1107">
                  <c:v>0.34906337958817624</c:v>
                </c:pt>
                <c:pt idx="1108">
                  <c:v>0.3484338695637047</c:v>
                </c:pt>
                <c:pt idx="1109">
                  <c:v>0.34780606091721694</c:v>
                </c:pt>
                <c:pt idx="1110">
                  <c:v>0.34717994752314135</c:v>
                </c:pt>
                <c:pt idx="1111">
                  <c:v>0.34655552328345007</c:v>
                </c:pt>
                <c:pt idx="1112">
                  <c:v>0.34593278212750916</c:v>
                </c:pt>
                <c:pt idx="1113">
                  <c:v>0.34531171801193222</c:v>
                </c:pt>
                <c:pt idx="1114">
                  <c:v>0.34469232492043284</c:v>
                </c:pt>
                <c:pt idx="1115">
                  <c:v>0.34407459686367931</c:v>
                </c:pt>
                <c:pt idx="1116">
                  <c:v>0.34345852787915027</c:v>
                </c:pt>
                <c:pt idx="1117">
                  <c:v>0.34284411203098958</c:v>
                </c:pt>
                <c:pt idx="1118">
                  <c:v>0.34223134340986489</c:v>
                </c:pt>
                <c:pt idx="1119">
                  <c:v>0.34162021613282428</c:v>
                </c:pt>
                <c:pt idx="1120">
                  <c:v>0.34101072434315582</c:v>
                </c:pt>
                <c:pt idx="1121">
                  <c:v>0.34040286221024685</c:v>
                </c:pt>
                <c:pt idx="1122">
                  <c:v>0.33979662392944476</c:v>
                </c:pt>
                <c:pt idx="1123">
                  <c:v>0.33919200372191854</c:v>
                </c:pt>
                <c:pt idx="1124">
                  <c:v>0.33858899583452046</c:v>
                </c:pt>
                <c:pt idx="1125">
                  <c:v>0.33798759453964988</c:v>
                </c:pt>
                <c:pt idx="1126">
                  <c:v>0.33738779413511683</c:v>
                </c:pt>
                <c:pt idx="1127">
                  <c:v>0.33678958894400723</c:v>
                </c:pt>
                <c:pt idx="1128">
                  <c:v>0.33619297331454806</c:v>
                </c:pt>
                <c:pt idx="1129">
                  <c:v>0.33559794161997425</c:v>
                </c:pt>
                <c:pt idx="1130">
                  <c:v>0.33500448825839607</c:v>
                </c:pt>
                <c:pt idx="1131">
                  <c:v>0.33441260765266689</c:v>
                </c:pt>
                <c:pt idx="1132">
                  <c:v>0.33382229425025223</c:v>
                </c:pt>
                <c:pt idx="1133">
                  <c:v>0.3332335425231</c:v>
                </c:pt>
                <c:pt idx="1134">
                  <c:v>0.33264634696751061</c:v>
                </c:pt>
                <c:pt idx="1135">
                  <c:v>0.33206070210400851</c:v>
                </c:pt>
                <c:pt idx="1136">
                  <c:v>0.33147660247721439</c:v>
                </c:pt>
                <c:pt idx="1137">
                  <c:v>0.33089404265571787</c:v>
                </c:pt>
                <c:pt idx="1138">
                  <c:v>0.33031301723195172</c:v>
                </c:pt>
                <c:pt idx="1139">
                  <c:v>0.32973352082206597</c:v>
                </c:pt>
                <c:pt idx="1140">
                  <c:v>0.32915554806580333</c:v>
                </c:pt>
                <c:pt idx="1141">
                  <c:v>0.32857909362637516</c:v>
                </c:pt>
                <c:pt idx="1142">
                  <c:v>0.32800415219033852</c:v>
                </c:pt>
                <c:pt idx="1143">
                  <c:v>0.32743071846747335</c:v>
                </c:pt>
                <c:pt idx="1144">
                  <c:v>0.32685878719066114</c:v>
                </c:pt>
                <c:pt idx="1145">
                  <c:v>0.32628835311576376</c:v>
                </c:pt>
                <c:pt idx="1146">
                  <c:v>0.32571941102150326</c:v>
                </c:pt>
                <c:pt idx="1147">
                  <c:v>0.32515195570934263</c:v>
                </c:pt>
                <c:pt idx="1148">
                  <c:v>0.32458598200336652</c:v>
                </c:pt>
                <c:pt idx="1149">
                  <c:v>0.32402148475016368</c:v>
                </c:pt>
                <c:pt idx="1150">
                  <c:v>0.32345845881870994</c:v>
                </c:pt>
                <c:pt idx="1151">
                  <c:v>0.32289689910025049</c:v>
                </c:pt>
                <c:pt idx="1152">
                  <c:v>0.32233680050818514</c:v>
                </c:pt>
                <c:pt idx="1153">
                  <c:v>0.32177815797795267</c:v>
                </c:pt>
                <c:pt idx="1154">
                  <c:v>0.32122096646691606</c:v>
                </c:pt>
                <c:pt idx="1155">
                  <c:v>0.32066522095424954</c:v>
                </c:pt>
                <c:pt idx="1156">
                  <c:v>0.32011091644082434</c:v>
                </c:pt>
                <c:pt idx="1157">
                  <c:v>0.31955804794909703</c:v>
                </c:pt>
                <c:pt idx="1158">
                  <c:v>0.31900661052299822</c:v>
                </c:pt>
                <c:pt idx="1159">
                  <c:v>0.31845659922781999</c:v>
                </c:pt>
                <c:pt idx="1160">
                  <c:v>0.31790800915010675</c:v>
                </c:pt>
                <c:pt idx="1161">
                  <c:v>0.31736083539754534</c:v>
                </c:pt>
                <c:pt idx="1162">
                  <c:v>0.31681507309885537</c:v>
                </c:pt>
                <c:pt idx="1163">
                  <c:v>0.31627071740368168</c:v>
                </c:pt>
                <c:pt idx="1164">
                  <c:v>0.31572776348248538</c:v>
                </c:pt>
                <c:pt idx="1165">
                  <c:v>0.3151862065264382</c:v>
                </c:pt>
                <c:pt idx="1166">
                  <c:v>0.31464604174731475</c:v>
                </c:pt>
                <c:pt idx="1167">
                  <c:v>0.31410726437738729</c:v>
                </c:pt>
                <c:pt idx="1168">
                  <c:v>0.31356986966932032</c:v>
                </c:pt>
                <c:pt idx="1169">
                  <c:v>0.31303385289606633</c:v>
                </c:pt>
                <c:pt idx="1170">
                  <c:v>0.31249920935076142</c:v>
                </c:pt>
                <c:pt idx="1171">
                  <c:v>0.31196593434662223</c:v>
                </c:pt>
                <c:pt idx="1172">
                  <c:v>0.31143402321684299</c:v>
                </c:pt>
                <c:pt idx="1173">
                  <c:v>0.31090347131449397</c:v>
                </c:pt>
                <c:pt idx="1174">
                  <c:v>0.31037427401241913</c:v>
                </c:pt>
                <c:pt idx="1175">
                  <c:v>0.30984642670313606</c:v>
                </c:pt>
                <c:pt idx="1176">
                  <c:v>0.30931992479873516</c:v>
                </c:pt>
                <c:pt idx="1177">
                  <c:v>0.30879476373078019</c:v>
                </c:pt>
                <c:pt idx="1178">
                  <c:v>0.30827093895020913</c:v>
                </c:pt>
                <c:pt idx="1179">
                  <c:v>0.30774844592723544</c:v>
                </c:pt>
                <c:pt idx="1180">
                  <c:v>0.30722728015125073</c:v>
                </c:pt>
                <c:pt idx="1181">
                  <c:v>0.30670743713072668</c:v>
                </c:pt>
                <c:pt idx="1182">
                  <c:v>0.30618891239311852</c:v>
                </c:pt>
                <c:pt idx="1183">
                  <c:v>0.30567170148476919</c:v>
                </c:pt>
                <c:pt idx="1184">
                  <c:v>0.30515579997081343</c:v>
                </c:pt>
                <c:pt idx="1185">
                  <c:v>0.30464120343508244</c:v>
                </c:pt>
                <c:pt idx="1186">
                  <c:v>0.30412790748000973</c:v>
                </c:pt>
                <c:pt idx="1187">
                  <c:v>0.30361590772653746</c:v>
                </c:pt>
                <c:pt idx="1188">
                  <c:v>0.30310519981402201</c:v>
                </c:pt>
                <c:pt idx="1189">
                  <c:v>0.30259577940014221</c:v>
                </c:pt>
                <c:pt idx="1190">
                  <c:v>0.30208764216080652</c:v>
                </c:pt>
                <c:pt idx="1191">
                  <c:v>0.30158078379006142</c:v>
                </c:pt>
                <c:pt idx="1192">
                  <c:v>0.30107519999999999</c:v>
                </c:pt>
                <c:pt idx="1193">
                  <c:v>0.30057088652067154</c:v>
                </c:pt>
                <c:pt idx="1194">
                  <c:v>0.30006783909999107</c:v>
                </c:pt>
                <c:pt idx="1195">
                  <c:v>0.29956605350365001</c:v>
                </c:pt>
                <c:pt idx="1196">
                  <c:v>0.29906552551502685</c:v>
                </c:pt>
                <c:pt idx="1197">
                  <c:v>0.29856625093509881</c:v>
                </c:pt>
                <c:pt idx="1198">
                  <c:v>0.29806822558235341</c:v>
                </c:pt>
                <c:pt idx="1199">
                  <c:v>0.29757144529270141</c:v>
                </c:pt>
                <c:pt idx="1200">
                  <c:v>0.29707590591938915</c:v>
                </c:pt>
                <c:pt idx="1201">
                  <c:v>0.29658160333291256</c:v>
                </c:pt>
                <c:pt idx="1202">
                  <c:v>0.29608853342093094</c:v>
                </c:pt>
                <c:pt idx="1203">
                  <c:v>0.29559669208818135</c:v>
                </c:pt>
                <c:pt idx="1204">
                  <c:v>0.29510607525639376</c:v>
                </c:pt>
                <c:pt idx="1205">
                  <c:v>0.29461667886420617</c:v>
                </c:pt>
                <c:pt idx="1206">
                  <c:v>0.29412849886708087</c:v>
                </c:pt>
                <c:pt idx="1207">
                  <c:v>0.29364153123722081</c:v>
                </c:pt>
                <c:pt idx="1208">
                  <c:v>0.29315577196348652</c:v>
                </c:pt>
                <c:pt idx="1209">
                  <c:v>0.29267121705131333</c:v>
                </c:pt>
                <c:pt idx="1210">
                  <c:v>0.29218786252262963</c:v>
                </c:pt>
                <c:pt idx="1211">
                  <c:v>0.29170570441577476</c:v>
                </c:pt>
                <c:pt idx="1212">
                  <c:v>0.29122473878541816</c:v>
                </c:pt>
                <c:pt idx="1213">
                  <c:v>0.29074496170247877</c:v>
                </c:pt>
                <c:pt idx="1214">
                  <c:v>0.2902663692540442</c:v>
                </c:pt>
                <c:pt idx="1215">
                  <c:v>0.28978895754329154</c:v>
                </c:pt>
                <c:pt idx="1216">
                  <c:v>0.28931272268940783</c:v>
                </c:pt>
                <c:pt idx="1217">
                  <c:v>0.28883766082751122</c:v>
                </c:pt>
                <c:pt idx="1218">
                  <c:v>0.28836376810857239</c:v>
                </c:pt>
                <c:pt idx="1219">
                  <c:v>0.28789104069933696</c:v>
                </c:pt>
                <c:pt idx="1220">
                  <c:v>0.28741947478224739</c:v>
                </c:pt>
                <c:pt idx="1221">
                  <c:v>0.28694906655536656</c:v>
                </c:pt>
                <c:pt idx="1222">
                  <c:v>0.28647981223230085</c:v>
                </c:pt>
                <c:pt idx="1223">
                  <c:v>0.28601170804212361</c:v>
                </c:pt>
                <c:pt idx="1224">
                  <c:v>0.28554475022930009</c:v>
                </c:pt>
                <c:pt idx="1225">
                  <c:v>0.28507893505361143</c:v>
                </c:pt>
                <c:pt idx="1226">
                  <c:v>0.28461425879008023</c:v>
                </c:pt>
                <c:pt idx="1227">
                  <c:v>0.28415071772889616</c:v>
                </c:pt>
                <c:pt idx="1228">
                  <c:v>0.28368830817534124</c:v>
                </c:pt>
                <c:pt idx="1229">
                  <c:v>0.28322702644971681</c:v>
                </c:pt>
                <c:pt idx="1230">
                  <c:v>0.28276686888727043</c:v>
                </c:pt>
                <c:pt idx="1231">
                  <c:v>0.28230783183812264</c:v>
                </c:pt>
                <c:pt idx="1232">
                  <c:v>0.2818499116671947</c:v>
                </c:pt>
                <c:pt idx="1233">
                  <c:v>0.28139310475413687</c:v>
                </c:pt>
                <c:pt idx="1234">
                  <c:v>0.28093740749325663</c:v>
                </c:pt>
                <c:pt idx="1235">
                  <c:v>0.28048281629344762</c:v>
                </c:pt>
                <c:pt idx="1236">
                  <c:v>0.28002932757811866</c:v>
                </c:pt>
                <c:pt idx="1237">
                  <c:v>0.27957693778512399</c:v>
                </c:pt>
                <c:pt idx="1238">
                  <c:v>0.2791256433666926</c:v>
                </c:pt>
                <c:pt idx="1239">
                  <c:v>0.27867544078935919</c:v>
                </c:pt>
                <c:pt idx="1240">
                  <c:v>0.27822632653389462</c:v>
                </c:pt>
                <c:pt idx="1241">
                  <c:v>0.27777829709523755</c:v>
                </c:pt>
                <c:pt idx="1242">
                  <c:v>0.27733134898242573</c:v>
                </c:pt>
                <c:pt idx="1243">
                  <c:v>0.27688547871852814</c:v>
                </c:pt>
                <c:pt idx="1244">
                  <c:v>0.27644068284057727</c:v>
                </c:pt>
                <c:pt idx="1245">
                  <c:v>0.27599695789950207</c:v>
                </c:pt>
                <c:pt idx="1246">
                  <c:v>0.2755543004600608</c:v>
                </c:pt>
                <c:pt idx="1247">
                  <c:v>0.27511270710077473</c:v>
                </c:pt>
                <c:pt idx="1248">
                  <c:v>0.27467217441386216</c:v>
                </c:pt>
                <c:pt idx="1249">
                  <c:v>0.27423269900517239</c:v>
                </c:pt>
                <c:pt idx="1250">
                  <c:v>0.27379427749412033</c:v>
                </c:pt>
                <c:pt idx="1251">
                  <c:v>0.27335690651362193</c:v>
                </c:pt>
                <c:pt idx="1252">
                  <c:v>0.27292058271002906</c:v>
                </c:pt>
                <c:pt idx="1253">
                  <c:v>0.27248530274306537</c:v>
                </c:pt>
                <c:pt idx="1254">
                  <c:v>0.27205106328576234</c:v>
                </c:pt>
                <c:pt idx="1255">
                  <c:v>0.27161786102439589</c:v>
                </c:pt>
                <c:pt idx="1256">
                  <c:v>0.27118569265842291</c:v>
                </c:pt>
                <c:pt idx="1257">
                  <c:v>0.27075455490041861</c:v>
                </c:pt>
                <c:pt idx="1258">
                  <c:v>0.27032444447601373</c:v>
                </c:pt>
                <c:pt idx="1259">
                  <c:v>0.26989535812383253</c:v>
                </c:pt>
                <c:pt idx="1260">
                  <c:v>0.26946729259543117</c:v>
                </c:pt>
                <c:pt idx="1261">
                  <c:v>0.26904024465523602</c:v>
                </c:pt>
                <c:pt idx="1262">
                  <c:v>0.26861421108048233</c:v>
                </c:pt>
                <c:pt idx="1263">
                  <c:v>0.26818918866115365</c:v>
                </c:pt>
                <c:pt idx="1264">
                  <c:v>0.26776517419992152</c:v>
                </c:pt>
                <c:pt idx="1265">
                  <c:v>0.26734216451208498</c:v>
                </c:pt>
                <c:pt idx="1266">
                  <c:v>0.26692015642551092</c:v>
                </c:pt>
                <c:pt idx="1267">
                  <c:v>0.26649914678057496</c:v>
                </c:pt>
                <c:pt idx="1268">
                  <c:v>0.26607913243010156</c:v>
                </c:pt>
                <c:pt idx="1269">
                  <c:v>0.26566011023930586</c:v>
                </c:pt>
                <c:pt idx="1270">
                  <c:v>0.265242077085735</c:v>
                </c:pt>
                <c:pt idx="1271">
                  <c:v>0.26482502985920969</c:v>
                </c:pt>
                <c:pt idx="1272">
                  <c:v>0.26440896546176679</c:v>
                </c:pt>
                <c:pt idx="1273">
                  <c:v>0.26399388080760156</c:v>
                </c:pt>
                <c:pt idx="1274">
                  <c:v>0.26357977282301032</c:v>
                </c:pt>
                <c:pt idx="1275">
                  <c:v>0.26316663844633376</c:v>
                </c:pt>
                <c:pt idx="1276">
                  <c:v>0.2627544746279003</c:v>
                </c:pt>
                <c:pt idx="1277">
                  <c:v>0.26234327832996962</c:v>
                </c:pt>
                <c:pt idx="1278">
                  <c:v>0.26193304652667715</c:v>
                </c:pt>
                <c:pt idx="1279">
                  <c:v>0.26152377620397771</c:v>
                </c:pt>
                <c:pt idx="1280">
                  <c:v>0.26111546435959088</c:v>
                </c:pt>
                <c:pt idx="1281">
                  <c:v>0.26070810800294542</c:v>
                </c:pt>
                <c:pt idx="1282">
                  <c:v>0.26030170415512466</c:v>
                </c:pt>
                <c:pt idx="1283">
                  <c:v>0.25989624984881227</c:v>
                </c:pt>
                <c:pt idx="1284">
                  <c:v>0.25949174212823772</c:v>
                </c:pt>
                <c:pt idx="1285">
                  <c:v>0.25908817804912254</c:v>
                </c:pt>
                <c:pt idx="1286">
                  <c:v>0.25868555467862703</c:v>
                </c:pt>
                <c:pt idx="1287">
                  <c:v>0.25828386909529649</c:v>
                </c:pt>
                <c:pt idx="1288">
                  <c:v>0.25788311838900851</c:v>
                </c:pt>
                <c:pt idx="1289">
                  <c:v>0.25748329966092048</c:v>
                </c:pt>
                <c:pt idx="1290">
                  <c:v>0.25708441002341642</c:v>
                </c:pt>
                <c:pt idx="1291">
                  <c:v>0.25668644660005585</c:v>
                </c:pt>
                <c:pt idx="1292">
                  <c:v>0.25628940652552107</c:v>
                </c:pt>
                <c:pt idx="1293">
                  <c:v>0.25589328694556601</c:v>
                </c:pt>
                <c:pt idx="1294">
                  <c:v>0.25549808501696503</c:v>
                </c:pt>
                <c:pt idx="1295">
                  <c:v>0.2551037979074614</c:v>
                </c:pt>
                <c:pt idx="1296">
                  <c:v>0.25471042279571704</c:v>
                </c:pt>
                <c:pt idx="1297">
                  <c:v>0.25431795687126196</c:v>
                </c:pt>
                <c:pt idx="1298">
                  <c:v>0.253926397334444</c:v>
                </c:pt>
                <c:pt idx="1299">
                  <c:v>0.25353574139637863</c:v>
                </c:pt>
                <c:pt idx="1300">
                  <c:v>0.25314598627889995</c:v>
                </c:pt>
                <c:pt idx="1301">
                  <c:v>0.25275712921451049</c:v>
                </c:pt>
                <c:pt idx="1302">
                  <c:v>0.2523691674463327</c:v>
                </c:pt>
                <c:pt idx="1303">
                  <c:v>0.25198209822806</c:v>
                </c:pt>
                <c:pt idx="1304">
                  <c:v>0.25159591882390775</c:v>
                </c:pt>
                <c:pt idx="1305">
                  <c:v>0.25121062650856552</c:v>
                </c:pt>
                <c:pt idx="1306">
                  <c:v>0.25082621856714837</c:v>
                </c:pt>
                <c:pt idx="1307">
                  <c:v>0.2504426922951497</c:v>
                </c:pt>
                <c:pt idx="1308">
                  <c:v>0.25006004499839313</c:v>
                </c:pt>
                <c:pt idx="1309">
                  <c:v>0.24967827399298551</c:v>
                </c:pt>
                <c:pt idx="1310">
                  <c:v>0.24929737660526952</c:v>
                </c:pt>
                <c:pt idx="1311">
                  <c:v>0.24891735017177732</c:v>
                </c:pt>
                <c:pt idx="1312">
                  <c:v>0.24853819203918368</c:v>
                </c:pt>
                <c:pt idx="1313">
                  <c:v>0.24815989956425977</c:v>
                </c:pt>
                <c:pt idx="1314">
                  <c:v>0.24778247011382684</c:v>
                </c:pt>
                <c:pt idx="1315">
                  <c:v>0.24740590106471091</c:v>
                </c:pt>
                <c:pt idx="1316">
                  <c:v>0.24703018980369673</c:v>
                </c:pt>
                <c:pt idx="1317">
                  <c:v>0.24665533372748255</c:v>
                </c:pt>
                <c:pt idx="1318">
                  <c:v>0.24628133024263538</c:v>
                </c:pt>
                <c:pt idx="1319">
                  <c:v>0.24590817676554544</c:v>
                </c:pt>
                <c:pt idx="1320">
                  <c:v>0.24553587072238223</c:v>
                </c:pt>
                <c:pt idx="1321">
                  <c:v>0.24516440954904975</c:v>
                </c:pt>
                <c:pt idx="1322">
                  <c:v>0.24479379069114252</c:v>
                </c:pt>
                <c:pt idx="1323">
                  <c:v>0.24442401160390143</c:v>
                </c:pt>
                <c:pt idx="1324">
                  <c:v>0.24405506975217037</c:v>
                </c:pt>
                <c:pt idx="1325">
                  <c:v>0.2436869626103528</c:v>
                </c:pt>
                <c:pt idx="1326">
                  <c:v>0.24331968766236806</c:v>
                </c:pt>
                <c:pt idx="1327">
                  <c:v>0.24295324240160876</c:v>
                </c:pt>
                <c:pt idx="1328">
                  <c:v>0.24258762433089803</c:v>
                </c:pt>
                <c:pt idx="1329">
                  <c:v>0.24222283096244696</c:v>
                </c:pt>
                <c:pt idx="1330">
                  <c:v>0.24185885981781186</c:v>
                </c:pt>
                <c:pt idx="1331">
                  <c:v>0.2414957084278529</c:v>
                </c:pt>
                <c:pt idx="1332">
                  <c:v>0.24113337433269152</c:v>
                </c:pt>
                <c:pt idx="1333">
                  <c:v>0.2407718550816694</c:v>
                </c:pt>
                <c:pt idx="1334">
                  <c:v>0.24041114823330637</c:v>
                </c:pt>
                <c:pt idx="1335">
                  <c:v>0.24005125135525976</c:v>
                </c:pt>
                <c:pt idx="1336">
                  <c:v>0.23969216202428326</c:v>
                </c:pt>
                <c:pt idx="1337">
                  <c:v>0.23933387782618573</c:v>
                </c:pt>
                <c:pt idx="1338">
                  <c:v>0.2389763963557911</c:v>
                </c:pt>
                <c:pt idx="1339">
                  <c:v>0.23861971521689793</c:v>
                </c:pt>
                <c:pt idx="1340">
                  <c:v>0.23826383202223891</c:v>
                </c:pt>
                <c:pt idx="1341">
                  <c:v>0.23790874439344148</c:v>
                </c:pt>
                <c:pt idx="1342">
                  <c:v>0.23755444996098754</c:v>
                </c:pt>
                <c:pt idx="1343">
                  <c:v>0.23720094636417416</c:v>
                </c:pt>
                <c:pt idx="1344">
                  <c:v>0.23684823125107443</c:v>
                </c:pt>
                <c:pt idx="1345">
                  <c:v>0.23649630227849799</c:v>
                </c:pt>
                <c:pt idx="1346">
                  <c:v>0.2361451571119525</c:v>
                </c:pt>
                <c:pt idx="1347">
                  <c:v>0.23579479342560442</c:v>
                </c:pt>
                <c:pt idx="1348">
                  <c:v>0.23544520890224097</c:v>
                </c:pt>
                <c:pt idx="1349">
                  <c:v>0.23509640123323161</c:v>
                </c:pt>
                <c:pt idx="1350">
                  <c:v>0.23474836811849004</c:v>
                </c:pt>
                <c:pt idx="1351">
                  <c:v>0.23440110726643601</c:v>
                </c:pt>
                <c:pt idx="1352">
                  <c:v>0.23405461639395797</c:v>
                </c:pt>
                <c:pt idx="1353">
                  <c:v>0.23370889322637517</c:v>
                </c:pt>
                <c:pt idx="1354">
                  <c:v>0.23336393549740075</c:v>
                </c:pt>
                <c:pt idx="1355">
                  <c:v>0.23301974094910405</c:v>
                </c:pt>
                <c:pt idx="1356">
                  <c:v>0.23267630733187428</c:v>
                </c:pt>
                <c:pt idx="1357">
                  <c:v>0.23233363240438326</c:v>
                </c:pt>
                <c:pt idx="1358">
                  <c:v>0.23199171393354917</c:v>
                </c:pt>
                <c:pt idx="1359">
                  <c:v>0.2316505496945</c:v>
                </c:pt>
                <c:pt idx="1360">
                  <c:v>0.23131013747053727</c:v>
                </c:pt>
                <c:pt idx="1361">
                  <c:v>0.23097047505310039</c:v>
                </c:pt>
                <c:pt idx="1362">
                  <c:v>0.23063156024173054</c:v>
                </c:pt>
                <c:pt idx="1363">
                  <c:v>0.23029339084403497</c:v>
                </c:pt>
                <c:pt idx="1364">
                  <c:v>0.22995596467565171</c:v>
                </c:pt>
                <c:pt idx="1365">
                  <c:v>0.22961927956021438</c:v>
                </c:pt>
                <c:pt idx="1366">
                  <c:v>0.22928333332931686</c:v>
                </c:pt>
                <c:pt idx="1367">
                  <c:v>0.22894812382247864</c:v>
                </c:pt>
                <c:pt idx="1368">
                  <c:v>0.22861364888710961</c:v>
                </c:pt>
                <c:pt idx="1369">
                  <c:v>0.22827990637847625</c:v>
                </c:pt>
                <c:pt idx="1370">
                  <c:v>0.22794689415966635</c:v>
                </c:pt>
                <c:pt idx="1371">
                  <c:v>0.2276146101015557</c:v>
                </c:pt>
                <c:pt idx="1372">
                  <c:v>0.22728305208277344</c:v>
                </c:pt>
                <c:pt idx="1373">
                  <c:v>0.2269522179896685</c:v>
                </c:pt>
                <c:pt idx="1374">
                  <c:v>0.22662210571627558</c:v>
                </c:pt>
                <c:pt idx="1375">
                  <c:v>0.22629271316428218</c:v>
                </c:pt>
                <c:pt idx="1376">
                  <c:v>0.22596403824299455</c:v>
                </c:pt>
                <c:pt idx="1377">
                  <c:v>0.22563607886930545</c:v>
                </c:pt>
                <c:pt idx="1378">
                  <c:v>0.22530883296766013</c:v>
                </c:pt>
                <c:pt idx="1379">
                  <c:v>0.22498229847002418</c:v>
                </c:pt>
                <c:pt idx="1380">
                  <c:v>0.22465647331585054</c:v>
                </c:pt>
                <c:pt idx="1381">
                  <c:v>0.22433135545204724</c:v>
                </c:pt>
                <c:pt idx="1382">
                  <c:v>0.22400694283294476</c:v>
                </c:pt>
                <c:pt idx="1383">
                  <c:v>0.22368323342026411</c:v>
                </c:pt>
                <c:pt idx="1384">
                  <c:v>0.22336022518308446</c:v>
                </c:pt>
                <c:pt idx="1385">
                  <c:v>0.22303791609781209</c:v>
                </c:pt>
                <c:pt idx="1386">
                  <c:v>0.22271630414814741</c:v>
                </c:pt>
                <c:pt idx="1387">
                  <c:v>0.22239538732505482</c:v>
                </c:pt>
                <c:pt idx="1388">
                  <c:v>0.22207516362673016</c:v>
                </c:pt>
                <c:pt idx="1389">
                  <c:v>0.22175563105857032</c:v>
                </c:pt>
                <c:pt idx="1390">
                  <c:v>0.22143678763314173</c:v>
                </c:pt>
                <c:pt idx="1391">
                  <c:v>0.22111863137014956</c:v>
                </c:pt>
                <c:pt idx="1392">
                  <c:v>0.22080116029640712</c:v>
                </c:pt>
                <c:pt idx="1393">
                  <c:v>0.22048437244580504</c:v>
                </c:pt>
                <c:pt idx="1394">
                  <c:v>0.22016826585928098</c:v>
                </c:pt>
                <c:pt idx="1395">
                  <c:v>0.2198528385847893</c:v>
                </c:pt>
                <c:pt idx="1396">
                  <c:v>0.2195380886772709</c:v>
                </c:pt>
                <c:pt idx="1397">
                  <c:v>0.21922401419862331</c:v>
                </c:pt>
                <c:pt idx="1398">
                  <c:v>0.21891061321767066</c:v>
                </c:pt>
                <c:pt idx="1399">
                  <c:v>0.21859788381013434</c:v>
                </c:pt>
                <c:pt idx="1400">
                  <c:v>0.21828582405860306</c:v>
                </c:pt>
                <c:pt idx="1401">
                  <c:v>0.21797443205250377</c:v>
                </c:pt>
                <c:pt idx="1402">
                  <c:v>0.2176637058880723</c:v>
                </c:pt>
                <c:pt idx="1403">
                  <c:v>0.21735364366832427</c:v>
                </c:pt>
                <c:pt idx="1404">
                  <c:v>0.21704424350302604</c:v>
                </c:pt>
                <c:pt idx="1405">
                  <c:v>0.21673550350866602</c:v>
                </c:pt>
                <c:pt idx="1406">
                  <c:v>0.21642742180842614</c:v>
                </c:pt>
                <c:pt idx="1407">
                  <c:v>0.21611999653215302</c:v>
                </c:pt>
                <c:pt idx="1408">
                  <c:v>0.21581322581632967</c:v>
                </c:pt>
                <c:pt idx="1409">
                  <c:v>0.2155071078040475</c:v>
                </c:pt>
                <c:pt idx="1410">
                  <c:v>0.21520164064497782</c:v>
                </c:pt>
                <c:pt idx="1411">
                  <c:v>0.21489682249534436</c:v>
                </c:pt>
                <c:pt idx="1412">
                  <c:v>0.21459265151789489</c:v>
                </c:pt>
                <c:pt idx="1413">
                  <c:v>0.2142891258818741</c:v>
                </c:pt>
                <c:pt idx="1414">
                  <c:v>0.21398624376299558</c:v>
                </c:pt>
                <c:pt idx="1415">
                  <c:v>0.21368400334341459</c:v>
                </c:pt>
                <c:pt idx="1416">
                  <c:v>0.21338240281170104</c:v>
                </c:pt>
                <c:pt idx="1417">
                  <c:v>0.21308144036281185</c:v>
                </c:pt>
                <c:pt idx="1418">
                  <c:v>0.21278111419806436</c:v>
                </c:pt>
                <c:pt idx="1419">
                  <c:v>0.21248142252510918</c:v>
                </c:pt>
                <c:pt idx="1420">
                  <c:v>0.21218236355790371</c:v>
                </c:pt>
                <c:pt idx="1421">
                  <c:v>0.21188393551668519</c:v>
                </c:pt>
                <c:pt idx="1422">
                  <c:v>0.21158613662794473</c:v>
                </c:pt>
                <c:pt idx="1423">
                  <c:v>0.21128896512440026</c:v>
                </c:pt>
                <c:pt idx="1424">
                  <c:v>0.21099241924497109</c:v>
                </c:pt>
                <c:pt idx="1425">
                  <c:v>0.21069649723475095</c:v>
                </c:pt>
                <c:pt idx="1426">
                  <c:v>0.210401197344983</c:v>
                </c:pt>
                <c:pt idx="1427">
                  <c:v>0.21010651783303322</c:v>
                </c:pt>
                <c:pt idx="1428">
                  <c:v>0.20981245696236514</c:v>
                </c:pt>
                <c:pt idx="1429">
                  <c:v>0.20951901300251374</c:v>
                </c:pt>
                <c:pt idx="1430">
                  <c:v>0.20922618422906081</c:v>
                </c:pt>
                <c:pt idx="1431">
                  <c:v>0.20893396892360883</c:v>
                </c:pt>
                <c:pt idx="1432">
                  <c:v>0.20864236537375622</c:v>
                </c:pt>
                <c:pt idx="1433">
                  <c:v>0.20835137187307209</c:v>
                </c:pt>
                <c:pt idx="1434">
                  <c:v>0.20806098672107137</c:v>
                </c:pt>
                <c:pt idx="1435">
                  <c:v>0.20777120822318962</c:v>
                </c:pt>
                <c:pt idx="1436">
                  <c:v>0.20748203469075904</c:v>
                </c:pt>
                <c:pt idx="1437">
                  <c:v>0.20719346444098305</c:v>
                </c:pt>
                <c:pt idx="1438">
                  <c:v>0.20690549579691225</c:v>
                </c:pt>
                <c:pt idx="1439">
                  <c:v>0.20661812708742006</c:v>
                </c:pt>
                <c:pt idx="1440">
                  <c:v>0.2063313566471783</c:v>
                </c:pt>
                <c:pt idx="1441">
                  <c:v>0.20604518281663331</c:v>
                </c:pt>
                <c:pt idx="1442">
                  <c:v>0.20575960394198164</c:v>
                </c:pt>
                <c:pt idx="1443">
                  <c:v>0.20547461837514633</c:v>
                </c:pt>
                <c:pt idx="1444">
                  <c:v>0.20519022447375321</c:v>
                </c:pt>
                <c:pt idx="1445">
                  <c:v>0.20490642060110698</c:v>
                </c:pt>
                <c:pt idx="1446">
                  <c:v>0.20462320512616783</c:v>
                </c:pt>
                <c:pt idx="1447">
                  <c:v>0.20434057642352815</c:v>
                </c:pt>
                <c:pt idx="1448">
                  <c:v>0.20405853287338899</c:v>
                </c:pt>
                <c:pt idx="1449">
                  <c:v>0.20377707286153676</c:v>
                </c:pt>
                <c:pt idx="1450">
                  <c:v>0.20349619477932054</c:v>
                </c:pt>
                <c:pt idx="1451">
                  <c:v>0.20321589702362852</c:v>
                </c:pt>
                <c:pt idx="1452">
                  <c:v>0.20293617799686572</c:v>
                </c:pt>
                <c:pt idx="1453">
                  <c:v>0.202657036106931</c:v>
                </c:pt>
                <c:pt idx="1454">
                  <c:v>0.20237846976719398</c:v>
                </c:pt>
                <c:pt idx="1455">
                  <c:v>0.20210047739647327</c:v>
                </c:pt>
                <c:pt idx="1456">
                  <c:v>0.20182305741901338</c:v>
                </c:pt>
                <c:pt idx="1457">
                  <c:v>0.20154620826446284</c:v>
                </c:pt>
                <c:pt idx="1458">
                  <c:v>0.20126992836785157</c:v>
                </c:pt>
                <c:pt idx="1459">
                  <c:v>0.20099421616956914</c:v>
                </c:pt>
                <c:pt idx="1460">
                  <c:v>0.20071907011534257</c:v>
                </c:pt>
                <c:pt idx="1461">
                  <c:v>0.20044448865621425</c:v>
                </c:pt>
                <c:pt idx="1462">
                  <c:v>0.20017047024852067</c:v>
                </c:pt>
                <c:pt idx="1463">
                  <c:v>0.19989701335387025</c:v>
                </c:pt>
                <c:pt idx="1464">
                  <c:v>0.19962411643912184</c:v>
                </c:pt>
                <c:pt idx="1465">
                  <c:v>0.19935177797636322</c:v>
                </c:pt>
                <c:pt idx="1466">
                  <c:v>0.19907999644288996</c:v>
                </c:pt>
                <c:pt idx="1467">
                  <c:v>0.19880877032118388</c:v>
                </c:pt>
                <c:pt idx="1468">
                  <c:v>0.19853809809889184</c:v>
                </c:pt>
                <c:pt idx="1469">
                  <c:v>0.19826797826880496</c:v>
                </c:pt>
                <c:pt idx="1470">
                  <c:v>0.19799840932883717</c:v>
                </c:pt>
                <c:pt idx="1471">
                  <c:v>0.19772938978200488</c:v>
                </c:pt>
                <c:pt idx="1472">
                  <c:v>0.19746091813640573</c:v>
                </c:pt>
                <c:pt idx="1473">
                  <c:v>0.19719299290519804</c:v>
                </c:pt>
                <c:pt idx="1474">
                  <c:v>0.19692561260658045</c:v>
                </c:pt>
                <c:pt idx="1475">
                  <c:v>0.19665877576377114</c:v>
                </c:pt>
                <c:pt idx="1476">
                  <c:v>0.19639248090498751</c:v>
                </c:pt>
                <c:pt idx="1477">
                  <c:v>0.196126726563426</c:v>
                </c:pt>
                <c:pt idx="1478">
                  <c:v>0.19586151127724186</c:v>
                </c:pt>
                <c:pt idx="1479">
                  <c:v>0.19559683358952895</c:v>
                </c:pt>
                <c:pt idx="1480">
                  <c:v>0.19533269204829967</c:v>
                </c:pt>
                <c:pt idx="1481">
                  <c:v>0.19506908520646532</c:v>
                </c:pt>
                <c:pt idx="1482">
                  <c:v>0.1948060116218161</c:v>
                </c:pt>
                <c:pt idx="1483">
                  <c:v>0.19454346985700133</c:v>
                </c:pt>
                <c:pt idx="1484">
                  <c:v>0.19428145847951003</c:v>
                </c:pt>
                <c:pt idx="1485">
                  <c:v>0.19401997606165108</c:v>
                </c:pt>
                <c:pt idx="1486">
                  <c:v>0.19375902118053398</c:v>
                </c:pt>
                <c:pt idx="1487">
                  <c:v>0.19349859241804959</c:v>
                </c:pt>
                <c:pt idx="1488">
                  <c:v>0.19323868836085054</c:v>
                </c:pt>
                <c:pt idx="1489">
                  <c:v>0.19297930760033224</c:v>
                </c:pt>
                <c:pt idx="1490">
                  <c:v>0.19272044873261399</c:v>
                </c:pt>
                <c:pt idx="1491">
                  <c:v>0.19246211035851954</c:v>
                </c:pt>
                <c:pt idx="1492">
                  <c:v>0.19220429108355852</c:v>
                </c:pt>
                <c:pt idx="1493">
                  <c:v>0.19194698951790762</c:v>
                </c:pt>
                <c:pt idx="1494">
                  <c:v>0.19169020427639158</c:v>
                </c:pt>
                <c:pt idx="1495">
                  <c:v>0.19143393397846498</c:v>
                </c:pt>
                <c:pt idx="1496">
                  <c:v>0.19117817724819325</c:v>
                </c:pt>
                <c:pt idx="1497">
                  <c:v>0.19092293271423438</c:v>
                </c:pt>
                <c:pt idx="1498">
                  <c:v>0.19066819900982068</c:v>
                </c:pt>
                <c:pt idx="1499">
                  <c:v>0.19041397477274022</c:v>
                </c:pt>
                <c:pt idx="1500">
                  <c:v>0.19016025864531882</c:v>
                </c:pt>
                <c:pt idx="1501">
                  <c:v>0.18990704927440197</c:v>
                </c:pt>
                <c:pt idx="1502">
                  <c:v>0.18965434531133638</c:v>
                </c:pt>
                <c:pt idx="1503">
                  <c:v>0.18940214541195258</c:v>
                </c:pt>
                <c:pt idx="1504">
                  <c:v>0.18915044823654661</c:v>
                </c:pt>
                <c:pt idx="1505">
                  <c:v>0.18889925244986255</c:v>
                </c:pt>
                <c:pt idx="1506">
                  <c:v>0.1886485567210745</c:v>
                </c:pt>
                <c:pt idx="1507">
                  <c:v>0.1883983597237692</c:v>
                </c:pt>
                <c:pt idx="1508">
                  <c:v>0.18814866013592846</c:v>
                </c:pt>
                <c:pt idx="1509">
                  <c:v>0.18789945663991148</c:v>
                </c:pt>
                <c:pt idx="1510">
                  <c:v>0.18765074792243769</c:v>
                </c:pt>
                <c:pt idx="1511">
                  <c:v>0.18740253267456941</c:v>
                </c:pt>
                <c:pt idx="1512">
                  <c:v>0.18715480959169456</c:v>
                </c:pt>
                <c:pt idx="1513">
                  <c:v>0.18690757737350955</c:v>
                </c:pt>
                <c:pt idx="1514">
                  <c:v>0.1866608347240023</c:v>
                </c:pt>
                <c:pt idx="1515">
                  <c:v>0.18641458035143507</c:v>
                </c:pt>
                <c:pt idx="1516">
                  <c:v>0.18616881296832766</c:v>
                </c:pt>
                <c:pt idx="1517">
                  <c:v>0.18592353129144065</c:v>
                </c:pt>
                <c:pt idx="1518">
                  <c:v>0.18567873404175853</c:v>
                </c:pt>
                <c:pt idx="1519">
                  <c:v>0.1854344199444731</c:v>
                </c:pt>
                <c:pt idx="1520">
                  <c:v>0.18519058772896688</c:v>
                </c:pt>
                <c:pt idx="1521">
                  <c:v>0.18494723612879649</c:v>
                </c:pt>
                <c:pt idx="1522">
                  <c:v>0.18470436388167638</c:v>
                </c:pt>
                <c:pt idx="1523">
                  <c:v>0.18446196972946216</c:v>
                </c:pt>
                <c:pt idx="1524">
                  <c:v>0.18422005241813469</c:v>
                </c:pt>
                <c:pt idx="1525">
                  <c:v>0.18397861069778368</c:v>
                </c:pt>
                <c:pt idx="1526">
                  <c:v>0.18373764332259146</c:v>
                </c:pt>
                <c:pt idx="1527">
                  <c:v>0.1834971490508169</c:v>
                </c:pt>
                <c:pt idx="1528">
                  <c:v>0.18325712664477964</c:v>
                </c:pt>
                <c:pt idx="1529">
                  <c:v>0.183017574870844</c:v>
                </c:pt>
                <c:pt idx="1530">
                  <c:v>0.18277849249940314</c:v>
                </c:pt>
                <c:pt idx="1531">
                  <c:v>0.18253987830486335</c:v>
                </c:pt>
                <c:pt idx="1532">
                  <c:v>0.18230173106562808</c:v>
                </c:pt>
                <c:pt idx="1533">
                  <c:v>0.18206404956408287</c:v>
                </c:pt>
                <c:pt idx="1534">
                  <c:v>0.18182683258657908</c:v>
                </c:pt>
                <c:pt idx="1535">
                  <c:v>0.18159007892341902</c:v>
                </c:pt>
                <c:pt idx="1536">
                  <c:v>0.18135378736883995</c:v>
                </c:pt>
                <c:pt idx="1537">
                  <c:v>0.18111795672099942</c:v>
                </c:pt>
                <c:pt idx="1538">
                  <c:v>0.18088258578195932</c:v>
                </c:pt>
                <c:pt idx="1539">
                  <c:v>0.18064767335767096</c:v>
                </c:pt>
                <c:pt idx="1540">
                  <c:v>0.18041321825796011</c:v>
                </c:pt>
                <c:pt idx="1541">
                  <c:v>0.18017921929651154</c:v>
                </c:pt>
                <c:pt idx="1542">
                  <c:v>0.1799456752908542</c:v>
                </c:pt>
                <c:pt idx="1543">
                  <c:v>0.17971258506234647</c:v>
                </c:pt>
                <c:pt idx="1544">
                  <c:v>0.17947994743616091</c:v>
                </c:pt>
                <c:pt idx="1545">
                  <c:v>0.17924776124126976</c:v>
                </c:pt>
                <c:pt idx="1546">
                  <c:v>0.17901602531043001</c:v>
                </c:pt>
                <c:pt idx="1547">
                  <c:v>0.1787847384801689</c:v>
                </c:pt>
                <c:pt idx="1548">
                  <c:v>0.17855389959076925</c:v>
                </c:pt>
                <c:pt idx="1549">
                  <c:v>0.17832350748625467</c:v>
                </c:pt>
                <c:pt idx="1550">
                  <c:v>0.17809356101437565</c:v>
                </c:pt>
                <c:pt idx="1551">
                  <c:v>0.17786405902659463</c:v>
                </c:pt>
                <c:pt idx="1552">
                  <c:v>0.17763500037807187</c:v>
                </c:pt>
                <c:pt idx="1553">
                  <c:v>0.17740638392765112</c:v>
                </c:pt>
                <c:pt idx="1554">
                  <c:v>0.17717820853784569</c:v>
                </c:pt>
                <c:pt idx="1555">
                  <c:v>0.17695047307482367</c:v>
                </c:pt>
                <c:pt idx="1556">
                  <c:v>0.17672317640839447</c:v>
                </c:pt>
                <c:pt idx="1557">
                  <c:v>0.17649631741199451</c:v>
                </c:pt>
                <c:pt idx="1558">
                  <c:v>0.17626989496267328</c:v>
                </c:pt>
                <c:pt idx="1559">
                  <c:v>0.17604390794107949</c:v>
                </c:pt>
                <c:pt idx="1560">
                  <c:v>0.17581835523144729</c:v>
                </c:pt>
                <c:pt idx="1561">
                  <c:v>0.17559323572158228</c:v>
                </c:pt>
                <c:pt idx="1562">
                  <c:v>0.17536854830284801</c:v>
                </c:pt>
                <c:pt idx="1563">
                  <c:v>0.17514429187015226</c:v>
                </c:pt>
                <c:pt idx="1564">
                  <c:v>0.1749204653219335</c:v>
                </c:pt>
                <c:pt idx="1565">
                  <c:v>0.17469706756014719</c:v>
                </c:pt>
                <c:pt idx="1566">
                  <c:v>0.17447409749025261</c:v>
                </c:pt>
                <c:pt idx="1567">
                  <c:v>0.17425155402119916</c:v>
                </c:pt>
                <c:pt idx="1568">
                  <c:v>0.17402943606541318</c:v>
                </c:pt>
                <c:pt idx="1569">
                  <c:v>0.17380774253878467</c:v>
                </c:pt>
                <c:pt idx="1570">
                  <c:v>0.17358647236065383</c:v>
                </c:pt>
                <c:pt idx="1571">
                  <c:v>0.17336562445379836</c:v>
                </c:pt>
                <c:pt idx="1572">
                  <c:v>0.17314519774441983</c:v>
                </c:pt>
                <c:pt idx="1573">
                  <c:v>0.17292519116213093</c:v>
                </c:pt>
                <c:pt idx="1574">
                  <c:v>0.17270560363994236</c:v>
                </c:pt>
                <c:pt idx="1575">
                  <c:v>0.1724864341142501</c:v>
                </c:pt>
                <c:pt idx="1576">
                  <c:v>0.17226768152482214</c:v>
                </c:pt>
                <c:pt idx="1577">
                  <c:v>0.17204934481478601</c:v>
                </c:pt>
                <c:pt idx="1578">
                  <c:v>0.17183142293061585</c:v>
                </c:pt>
                <c:pt idx="1579">
                  <c:v>0.17161391482211996</c:v>
                </c:pt>
                <c:pt idx="1580">
                  <c:v>0.17139681944242754</c:v>
                </c:pt>
                <c:pt idx="1581">
                  <c:v>0.1711801357479768</c:v>
                </c:pt>
                <c:pt idx="1582">
                  <c:v>0.17096386269850186</c:v>
                </c:pt>
                <c:pt idx="1583">
                  <c:v>0.17074799925702072</c:v>
                </c:pt>
                <c:pt idx="1584">
                  <c:v>0.17053254438982252</c:v>
                </c:pt>
                <c:pt idx="1585">
                  <c:v>0.17031749706645516</c:v>
                </c:pt>
                <c:pt idx="1586">
                  <c:v>0.17010285625971339</c:v>
                </c:pt>
                <c:pt idx="1587">
                  <c:v>0.16988862094562587</c:v>
                </c:pt>
                <c:pt idx="1588">
                  <c:v>0.16967479010344361</c:v>
                </c:pt>
                <c:pt idx="1589">
                  <c:v>0.16946136271562726</c:v>
                </c:pt>
                <c:pt idx="1590">
                  <c:v>0.16924833776783543</c:v>
                </c:pt>
                <c:pt idx="1591">
                  <c:v>0.16903571424891251</c:v>
                </c:pt>
                <c:pt idx="1592">
                  <c:v>0.1688234911508765</c:v>
                </c:pt>
                <c:pt idx="1593">
                  <c:v>0.16861166746890735</c:v>
                </c:pt>
                <c:pt idx="1594">
                  <c:v>0.16840024220133473</c:v>
                </c:pt>
                <c:pt idx="1595">
                  <c:v>0.16818921434962661</c:v>
                </c:pt>
                <c:pt idx="1596">
                  <c:v>0.16797858291837697</c:v>
                </c:pt>
                <c:pt idx="1597">
                  <c:v>0.1677683469152946</c:v>
                </c:pt>
                <c:pt idx="1598">
                  <c:v>0.16755850535119091</c:v>
                </c:pt>
                <c:pt idx="1599">
                  <c:v>0.1673490572399686</c:v>
                </c:pt>
              </c:numCache>
            </c:numRef>
          </c:xVal>
          <c:yVal>
            <c:numRef>
              <c:f>Ratio!$K$2:$K$1601</c:f>
              <c:numCache>
                <c:formatCode>0.00E+00</c:formatCode>
                <c:ptCount val="1600"/>
                <c:pt idx="0">
                  <c:v>8.2097827241339929E-3</c:v>
                </c:pt>
                <c:pt idx="1">
                  <c:v>1.0336143432596758E-2</c:v>
                </c:pt>
                <c:pt idx="2">
                  <c:v>1.0183968691656834E-2</c:v>
                </c:pt>
                <c:pt idx="3">
                  <c:v>1.0399691496629991E-2</c:v>
                </c:pt>
                <c:pt idx="4">
                  <c:v>1.0144961900245062E-2</c:v>
                </c:pt>
                <c:pt idx="5">
                  <c:v>1.0221677165531773E-2</c:v>
                </c:pt>
                <c:pt idx="6">
                  <c:v>1.0402900165181042E-2</c:v>
                </c:pt>
                <c:pt idx="7">
                  <c:v>1.0626702528466895E-2</c:v>
                </c:pt>
                <c:pt idx="8">
                  <c:v>1.0530996711230287E-2</c:v>
                </c:pt>
                <c:pt idx="9">
                  <c:v>1.0421202522574306E-2</c:v>
                </c:pt>
                <c:pt idx="10">
                  <c:v>1.0211125911816225E-2</c:v>
                </c:pt>
                <c:pt idx="11">
                  <c:v>1.0859619667036528E-2</c:v>
                </c:pt>
                <c:pt idx="12">
                  <c:v>1.0811616353439246E-2</c:v>
                </c:pt>
                <c:pt idx="13">
                  <c:v>1.0590522257627027E-2</c:v>
                </c:pt>
                <c:pt idx="14">
                  <c:v>1.0483339841923931E-2</c:v>
                </c:pt>
                <c:pt idx="15">
                  <c:v>1.0637458244025462E-2</c:v>
                </c:pt>
                <c:pt idx="16">
                  <c:v>1.0446129911752845E-2</c:v>
                </c:pt>
                <c:pt idx="17">
                  <c:v>1.064634553662008E-2</c:v>
                </c:pt>
                <c:pt idx="18">
                  <c:v>1.0968282959067705E-2</c:v>
                </c:pt>
                <c:pt idx="19">
                  <c:v>1.0824583343278222E-2</c:v>
                </c:pt>
                <c:pt idx="20">
                  <c:v>1.0726044162327798E-2</c:v>
                </c:pt>
                <c:pt idx="21">
                  <c:v>1.0827595720902439E-2</c:v>
                </c:pt>
                <c:pt idx="22">
                  <c:v>1.0803484680509888E-2</c:v>
                </c:pt>
                <c:pt idx="23">
                  <c:v>1.0906353101879145E-2</c:v>
                </c:pt>
                <c:pt idx="24">
                  <c:v>1.0570834843066132E-2</c:v>
                </c:pt>
                <c:pt idx="25">
                  <c:v>1.1181875471272553E-2</c:v>
                </c:pt>
                <c:pt idx="26">
                  <c:v>1.0918733763992699E-2</c:v>
                </c:pt>
                <c:pt idx="27">
                  <c:v>1.1020082736357885E-2</c:v>
                </c:pt>
                <c:pt idx="28">
                  <c:v>1.1281745075860473E-2</c:v>
                </c:pt>
                <c:pt idx="29">
                  <c:v>1.1164217730004552E-2</c:v>
                </c:pt>
                <c:pt idx="30">
                  <c:v>1.1335363929453715E-2</c:v>
                </c:pt>
                <c:pt idx="31">
                  <c:v>1.1392760028266209E-2</c:v>
                </c:pt>
                <c:pt idx="32">
                  <c:v>1.1345323555875662E-2</c:v>
                </c:pt>
                <c:pt idx="33">
                  <c:v>1.1113040735239402E-2</c:v>
                </c:pt>
                <c:pt idx="34">
                  <c:v>1.1267612683066676E-2</c:v>
                </c:pt>
                <c:pt idx="35">
                  <c:v>1.1733466539878449E-2</c:v>
                </c:pt>
                <c:pt idx="36">
                  <c:v>1.1509860265493532E-2</c:v>
                </c:pt>
                <c:pt idx="37">
                  <c:v>1.1873156560333468E-2</c:v>
                </c:pt>
                <c:pt idx="38">
                  <c:v>1.2249522442183046E-2</c:v>
                </c:pt>
                <c:pt idx="39">
                  <c:v>1.2015441322064753E-2</c:v>
                </c:pt>
                <c:pt idx="40">
                  <c:v>1.1746318871545933E-2</c:v>
                </c:pt>
                <c:pt idx="41">
                  <c:v>1.1998427104727991E-2</c:v>
                </c:pt>
                <c:pt idx="42">
                  <c:v>1.1857723510050523E-2</c:v>
                </c:pt>
                <c:pt idx="43">
                  <c:v>1.1907027027911467E-2</c:v>
                </c:pt>
                <c:pt idx="44">
                  <c:v>1.1818163913052449E-2</c:v>
                </c:pt>
                <c:pt idx="45">
                  <c:v>1.1989270580861581E-2</c:v>
                </c:pt>
                <c:pt idx="46">
                  <c:v>1.1258786106632333E-2</c:v>
                </c:pt>
                <c:pt idx="47">
                  <c:v>1.1544191841024723E-2</c:v>
                </c:pt>
                <c:pt idx="48">
                  <c:v>1.2015284271254079E-2</c:v>
                </c:pt>
                <c:pt idx="49">
                  <c:v>1.1908052379499913E-2</c:v>
                </c:pt>
                <c:pt idx="50">
                  <c:v>1.1843185196906825E-2</c:v>
                </c:pt>
                <c:pt idx="51">
                  <c:v>1.2075419800000941E-2</c:v>
                </c:pt>
                <c:pt idx="52">
                  <c:v>1.1403956437060089E-2</c:v>
                </c:pt>
                <c:pt idx="53">
                  <c:v>1.1908598065560308E-2</c:v>
                </c:pt>
                <c:pt idx="54">
                  <c:v>1.1800210887029032E-2</c:v>
                </c:pt>
                <c:pt idx="55">
                  <c:v>1.1607538731663432E-2</c:v>
                </c:pt>
                <c:pt idx="56">
                  <c:v>1.1949108770893425E-2</c:v>
                </c:pt>
                <c:pt idx="57">
                  <c:v>1.1935406939528029E-2</c:v>
                </c:pt>
                <c:pt idx="58">
                  <c:v>1.2462592835115454E-2</c:v>
                </c:pt>
                <c:pt idx="59">
                  <c:v>1.2230303560045378E-2</c:v>
                </c:pt>
                <c:pt idx="60">
                  <c:v>1.2524626391078843E-2</c:v>
                </c:pt>
                <c:pt idx="61">
                  <c:v>1.2169696495773786E-2</c:v>
                </c:pt>
                <c:pt idx="62">
                  <c:v>1.2544387134298398E-2</c:v>
                </c:pt>
                <c:pt idx="63">
                  <c:v>1.3795928041664973E-2</c:v>
                </c:pt>
                <c:pt idx="64">
                  <c:v>1.2632871981594846E-2</c:v>
                </c:pt>
                <c:pt idx="65">
                  <c:v>1.250657551682267E-2</c:v>
                </c:pt>
                <c:pt idx="66">
                  <c:v>1.3042688801065423E-2</c:v>
                </c:pt>
                <c:pt idx="67">
                  <c:v>1.3959195074090918E-2</c:v>
                </c:pt>
                <c:pt idx="68">
                  <c:v>1.2912021523080073E-2</c:v>
                </c:pt>
                <c:pt idx="69">
                  <c:v>1.2423631794226888E-2</c:v>
                </c:pt>
                <c:pt idx="70">
                  <c:v>1.2796431570925497E-2</c:v>
                </c:pt>
                <c:pt idx="71">
                  <c:v>1.2862642139194563E-2</c:v>
                </c:pt>
                <c:pt idx="72">
                  <c:v>1.2476835094114281E-2</c:v>
                </c:pt>
                <c:pt idx="73">
                  <c:v>1.2328449522279997E-2</c:v>
                </c:pt>
                <c:pt idx="74">
                  <c:v>1.2501148076115408E-2</c:v>
                </c:pt>
                <c:pt idx="75">
                  <c:v>1.1996805895514042E-2</c:v>
                </c:pt>
                <c:pt idx="76">
                  <c:v>1.223704526698805E-2</c:v>
                </c:pt>
                <c:pt idx="77">
                  <c:v>1.2208320673255439E-2</c:v>
                </c:pt>
                <c:pt idx="78">
                  <c:v>1.2483183813777964E-2</c:v>
                </c:pt>
                <c:pt idx="79">
                  <c:v>1.2062861529293326E-2</c:v>
                </c:pt>
                <c:pt idx="80">
                  <c:v>1.227749308928254E-2</c:v>
                </c:pt>
                <c:pt idx="81">
                  <c:v>1.2093124467145907E-2</c:v>
                </c:pt>
                <c:pt idx="82">
                  <c:v>1.1684260991963747E-2</c:v>
                </c:pt>
                <c:pt idx="83">
                  <c:v>1.1811663721056681E-2</c:v>
                </c:pt>
                <c:pt idx="84">
                  <c:v>1.1870415032019067E-2</c:v>
                </c:pt>
                <c:pt idx="85">
                  <c:v>1.1575197000642906E-2</c:v>
                </c:pt>
                <c:pt idx="86">
                  <c:v>1.1685727225129798E-2</c:v>
                </c:pt>
                <c:pt idx="87">
                  <c:v>1.0343825557398404E-2</c:v>
                </c:pt>
                <c:pt idx="88">
                  <c:v>1.0983029009260445E-2</c:v>
                </c:pt>
                <c:pt idx="89">
                  <c:v>1.1219758292815954E-2</c:v>
                </c:pt>
                <c:pt idx="90">
                  <c:v>1.0967292553198636E-2</c:v>
                </c:pt>
                <c:pt idx="91">
                  <c:v>1.0695100028234733E-2</c:v>
                </c:pt>
                <c:pt idx="92">
                  <c:v>1.0623969435588463E-2</c:v>
                </c:pt>
                <c:pt idx="93">
                  <c:v>1.0172446660923189E-2</c:v>
                </c:pt>
                <c:pt idx="94">
                  <c:v>1.0299095483848495E-2</c:v>
                </c:pt>
                <c:pt idx="95">
                  <c:v>1.0491649987804883E-2</c:v>
                </c:pt>
                <c:pt idx="96">
                  <c:v>1.0506856888953231E-2</c:v>
                </c:pt>
                <c:pt idx="97">
                  <c:v>1.0160755342279828E-2</c:v>
                </c:pt>
                <c:pt idx="98">
                  <c:v>1.0563225803481263E-2</c:v>
                </c:pt>
                <c:pt idx="99">
                  <c:v>1.0847064581861056E-2</c:v>
                </c:pt>
                <c:pt idx="100">
                  <c:v>1.0728074087551945E-2</c:v>
                </c:pt>
                <c:pt idx="101">
                  <c:v>1.014916985747949E-2</c:v>
                </c:pt>
                <c:pt idx="102">
                  <c:v>1.0120894718156323E-2</c:v>
                </c:pt>
                <c:pt idx="103">
                  <c:v>1.1089541866614872E-2</c:v>
                </c:pt>
                <c:pt idx="104">
                  <c:v>1.0272080356504086E-2</c:v>
                </c:pt>
                <c:pt idx="105">
                  <c:v>1.043110713937017E-2</c:v>
                </c:pt>
                <c:pt idx="106">
                  <c:v>1.0073855631541341E-2</c:v>
                </c:pt>
                <c:pt idx="107">
                  <c:v>9.822482863744781E-3</c:v>
                </c:pt>
                <c:pt idx="108">
                  <c:v>9.3583510611516454E-3</c:v>
                </c:pt>
                <c:pt idx="109">
                  <c:v>9.7652199944310916E-3</c:v>
                </c:pt>
                <c:pt idx="110">
                  <c:v>9.6927497779499428E-3</c:v>
                </c:pt>
                <c:pt idx="111">
                  <c:v>9.3202277361634171E-3</c:v>
                </c:pt>
                <c:pt idx="112">
                  <c:v>8.8457576353752707E-3</c:v>
                </c:pt>
                <c:pt idx="113">
                  <c:v>9.2455486466111129E-3</c:v>
                </c:pt>
                <c:pt idx="114">
                  <c:v>8.9450199773925144E-3</c:v>
                </c:pt>
                <c:pt idx="115">
                  <c:v>8.6017449492703877E-3</c:v>
                </c:pt>
                <c:pt idx="116">
                  <c:v>8.821362065621851E-3</c:v>
                </c:pt>
                <c:pt idx="117">
                  <c:v>8.9719770125222184E-3</c:v>
                </c:pt>
                <c:pt idx="118">
                  <c:v>8.7704209488756249E-3</c:v>
                </c:pt>
                <c:pt idx="119">
                  <c:v>8.7368724607584571E-3</c:v>
                </c:pt>
                <c:pt idx="120">
                  <c:v>8.9243206769933827E-3</c:v>
                </c:pt>
                <c:pt idx="121">
                  <c:v>8.2491471668274911E-3</c:v>
                </c:pt>
                <c:pt idx="122">
                  <c:v>8.0056620197053504E-3</c:v>
                </c:pt>
                <c:pt idx="123">
                  <c:v>7.4914123306449015E-3</c:v>
                </c:pt>
                <c:pt idx="124">
                  <c:v>7.3409231362359393E-3</c:v>
                </c:pt>
                <c:pt idx="125">
                  <c:v>7.4729645893953705E-3</c:v>
                </c:pt>
                <c:pt idx="126">
                  <c:v>7.306129483347296E-3</c:v>
                </c:pt>
                <c:pt idx="127">
                  <c:v>7.0136055480096594E-3</c:v>
                </c:pt>
                <c:pt idx="128">
                  <c:v>7.2244816335967615E-3</c:v>
                </c:pt>
                <c:pt idx="129">
                  <c:v>6.8540203350969525E-3</c:v>
                </c:pt>
                <c:pt idx="130">
                  <c:v>6.8042636699021265E-3</c:v>
                </c:pt>
                <c:pt idx="131">
                  <c:v>6.850354963423514E-3</c:v>
                </c:pt>
                <c:pt idx="132">
                  <c:v>7.032665081775526E-3</c:v>
                </c:pt>
                <c:pt idx="133">
                  <c:v>6.9362545734805896E-3</c:v>
                </c:pt>
                <c:pt idx="134">
                  <c:v>6.5555933795384469E-3</c:v>
                </c:pt>
                <c:pt idx="135">
                  <c:v>5.9737606819543114E-3</c:v>
                </c:pt>
                <c:pt idx="136">
                  <c:v>6.0472646325094997E-3</c:v>
                </c:pt>
                <c:pt idx="137">
                  <c:v>5.8981574370760848E-3</c:v>
                </c:pt>
                <c:pt idx="138">
                  <c:v>5.525185702354142E-3</c:v>
                </c:pt>
                <c:pt idx="139">
                  <c:v>5.4084425329118599E-3</c:v>
                </c:pt>
                <c:pt idx="140">
                  <c:v>5.3547728446609773E-3</c:v>
                </c:pt>
                <c:pt idx="141">
                  <c:v>5.2280609992746618E-3</c:v>
                </c:pt>
                <c:pt idx="142">
                  <c:v>5.3650798390957799E-3</c:v>
                </c:pt>
                <c:pt idx="143">
                  <c:v>5.3305025735221638E-3</c:v>
                </c:pt>
                <c:pt idx="144">
                  <c:v>5.4189933150969854E-3</c:v>
                </c:pt>
                <c:pt idx="145">
                  <c:v>5.1179079441330301E-3</c:v>
                </c:pt>
                <c:pt idx="146">
                  <c:v>4.844292088487849E-3</c:v>
                </c:pt>
                <c:pt idx="147">
                  <c:v>4.792287177898205E-3</c:v>
                </c:pt>
                <c:pt idx="148">
                  <c:v>4.6937623615512332E-3</c:v>
                </c:pt>
                <c:pt idx="149">
                  <c:v>4.5954580333555112E-3</c:v>
                </c:pt>
                <c:pt idx="150">
                  <c:v>4.5567543754902193E-3</c:v>
                </c:pt>
                <c:pt idx="151">
                  <c:v>4.4371562722255098E-3</c:v>
                </c:pt>
                <c:pt idx="152">
                  <c:v>4.368775625230358E-3</c:v>
                </c:pt>
                <c:pt idx="153">
                  <c:v>4.3283966963700033E-3</c:v>
                </c:pt>
                <c:pt idx="154">
                  <c:v>4.1908681313639002E-3</c:v>
                </c:pt>
                <c:pt idx="155">
                  <c:v>4.1457281107371412E-3</c:v>
                </c:pt>
                <c:pt idx="156">
                  <c:v>4.1496713683148107E-3</c:v>
                </c:pt>
                <c:pt idx="157">
                  <c:v>4.0478491309374155E-3</c:v>
                </c:pt>
                <c:pt idx="158">
                  <c:v>4.0116258885872893E-3</c:v>
                </c:pt>
                <c:pt idx="159">
                  <c:v>3.9513090010981312E-3</c:v>
                </c:pt>
                <c:pt idx="160">
                  <c:v>3.870459822418583E-3</c:v>
                </c:pt>
                <c:pt idx="161">
                  <c:v>3.8438514449420443E-3</c:v>
                </c:pt>
                <c:pt idx="162">
                  <c:v>3.8223490220625862E-3</c:v>
                </c:pt>
                <c:pt idx="163">
                  <c:v>3.7778052307800209E-3</c:v>
                </c:pt>
                <c:pt idx="164">
                  <c:v>3.7497751123644076E-3</c:v>
                </c:pt>
                <c:pt idx="165">
                  <c:v>3.7393659440737611E-3</c:v>
                </c:pt>
                <c:pt idx="166">
                  <c:v>3.7886455944736164E-3</c:v>
                </c:pt>
                <c:pt idx="167">
                  <c:v>3.902187480685616E-3</c:v>
                </c:pt>
                <c:pt idx="168">
                  <c:v>4.0403417493709874E-3</c:v>
                </c:pt>
                <c:pt idx="169">
                  <c:v>4.0539993455207422E-3</c:v>
                </c:pt>
                <c:pt idx="170">
                  <c:v>4.0653834052606945E-3</c:v>
                </c:pt>
                <c:pt idx="171">
                  <c:v>4.0271262241333696E-3</c:v>
                </c:pt>
                <c:pt idx="172">
                  <c:v>4.0314024626001976E-3</c:v>
                </c:pt>
                <c:pt idx="173">
                  <c:v>4.0522139986183814E-3</c:v>
                </c:pt>
                <c:pt idx="174">
                  <c:v>4.0781544867524678E-3</c:v>
                </c:pt>
                <c:pt idx="175">
                  <c:v>4.0525931660418436E-3</c:v>
                </c:pt>
                <c:pt idx="176">
                  <c:v>3.999396720618849E-3</c:v>
                </c:pt>
                <c:pt idx="177">
                  <c:v>4.0310852455603856E-3</c:v>
                </c:pt>
                <c:pt idx="178">
                  <c:v>4.0974407280204191E-3</c:v>
                </c:pt>
                <c:pt idx="179">
                  <c:v>4.2118374212013468E-3</c:v>
                </c:pt>
                <c:pt idx="180">
                  <c:v>4.2347263315983246E-3</c:v>
                </c:pt>
                <c:pt idx="181">
                  <c:v>4.2756150024505207E-3</c:v>
                </c:pt>
                <c:pt idx="182">
                  <c:v>4.2350374061788619E-3</c:v>
                </c:pt>
                <c:pt idx="183">
                  <c:v>4.2111605945390432E-3</c:v>
                </c:pt>
                <c:pt idx="184">
                  <c:v>4.1718245762678409E-3</c:v>
                </c:pt>
                <c:pt idx="185">
                  <c:v>4.1610245275510282E-3</c:v>
                </c:pt>
                <c:pt idx="186">
                  <c:v>4.1522741656059162E-3</c:v>
                </c:pt>
                <c:pt idx="187">
                  <c:v>4.1454230209491474E-3</c:v>
                </c:pt>
                <c:pt idx="188">
                  <c:v>4.1061860509522879E-3</c:v>
                </c:pt>
                <c:pt idx="189">
                  <c:v>4.1027196186320773E-3</c:v>
                </c:pt>
                <c:pt idx="190">
                  <c:v>4.0778113939981472E-3</c:v>
                </c:pt>
                <c:pt idx="191">
                  <c:v>4.0635006418052256E-3</c:v>
                </c:pt>
                <c:pt idx="192">
                  <c:v>4.0638584453799934E-3</c:v>
                </c:pt>
                <c:pt idx="193">
                  <c:v>4.0195974262733618E-3</c:v>
                </c:pt>
                <c:pt idx="194">
                  <c:v>4.037741039989092E-3</c:v>
                </c:pt>
                <c:pt idx="195">
                  <c:v>4.0160119996647363E-3</c:v>
                </c:pt>
                <c:pt idx="196">
                  <c:v>3.9880395189242114E-3</c:v>
                </c:pt>
                <c:pt idx="197">
                  <c:v>3.9624108387289504E-3</c:v>
                </c:pt>
                <c:pt idx="198">
                  <c:v>3.8972339901478872E-3</c:v>
                </c:pt>
                <c:pt idx="199">
                  <c:v>3.932317370300557E-3</c:v>
                </c:pt>
                <c:pt idx="200">
                  <c:v>3.9210559580088802E-3</c:v>
                </c:pt>
                <c:pt idx="201">
                  <c:v>3.9052226987545762E-3</c:v>
                </c:pt>
                <c:pt idx="202">
                  <c:v>3.8570039834726101E-3</c:v>
                </c:pt>
                <c:pt idx="203">
                  <c:v>3.8498355343250272E-3</c:v>
                </c:pt>
                <c:pt idx="204">
                  <c:v>3.811175373020813E-3</c:v>
                </c:pt>
                <c:pt idx="205">
                  <c:v>3.8354379736775281E-3</c:v>
                </c:pt>
                <c:pt idx="206">
                  <c:v>3.7939019199125447E-3</c:v>
                </c:pt>
                <c:pt idx="207">
                  <c:v>3.7873917459747756E-3</c:v>
                </c:pt>
                <c:pt idx="208">
                  <c:v>3.689773069512813E-3</c:v>
                </c:pt>
                <c:pt idx="209">
                  <c:v>3.7128583565587871E-3</c:v>
                </c:pt>
                <c:pt idx="210">
                  <c:v>3.6708654834037404E-3</c:v>
                </c:pt>
                <c:pt idx="211">
                  <c:v>3.6729909061668656E-3</c:v>
                </c:pt>
                <c:pt idx="212">
                  <c:v>3.6678322600313101E-3</c:v>
                </c:pt>
                <c:pt idx="213">
                  <c:v>3.6710688451819253E-3</c:v>
                </c:pt>
                <c:pt idx="214">
                  <c:v>3.6671702888392403E-3</c:v>
                </c:pt>
                <c:pt idx="215">
                  <c:v>3.6585899004264438E-3</c:v>
                </c:pt>
                <c:pt idx="216">
                  <c:v>3.6725759257600138E-3</c:v>
                </c:pt>
                <c:pt idx="217">
                  <c:v>3.6542194418443521E-3</c:v>
                </c:pt>
                <c:pt idx="218">
                  <c:v>3.6350309776089986E-3</c:v>
                </c:pt>
                <c:pt idx="219">
                  <c:v>3.586118937194749E-3</c:v>
                </c:pt>
                <c:pt idx="220">
                  <c:v>3.5684614832062729E-3</c:v>
                </c:pt>
                <c:pt idx="221">
                  <c:v>3.5907711530735668E-3</c:v>
                </c:pt>
                <c:pt idx="222">
                  <c:v>3.5844123178731323E-3</c:v>
                </c:pt>
                <c:pt idx="223">
                  <c:v>3.567773794180145E-3</c:v>
                </c:pt>
                <c:pt idx="224">
                  <c:v>3.5603224138466096E-3</c:v>
                </c:pt>
                <c:pt idx="225">
                  <c:v>3.5649808506339371E-3</c:v>
                </c:pt>
                <c:pt idx="226">
                  <c:v>3.5228126937399042E-3</c:v>
                </c:pt>
                <c:pt idx="227">
                  <c:v>3.5134729448543394E-3</c:v>
                </c:pt>
                <c:pt idx="228">
                  <c:v>3.5110133809515272E-3</c:v>
                </c:pt>
                <c:pt idx="229">
                  <c:v>3.5087999419731687E-3</c:v>
                </c:pt>
                <c:pt idx="230">
                  <c:v>3.5103975388843423E-3</c:v>
                </c:pt>
                <c:pt idx="231">
                  <c:v>3.4648041973418318E-3</c:v>
                </c:pt>
                <c:pt idx="232">
                  <c:v>3.4578385215005753E-3</c:v>
                </c:pt>
                <c:pt idx="233">
                  <c:v>3.4570384899653434E-3</c:v>
                </c:pt>
                <c:pt idx="234">
                  <c:v>3.4353874234268195E-3</c:v>
                </c:pt>
                <c:pt idx="235">
                  <c:v>3.4135811960067613E-3</c:v>
                </c:pt>
                <c:pt idx="236">
                  <c:v>3.3784603973027291E-3</c:v>
                </c:pt>
                <c:pt idx="237">
                  <c:v>3.3462617050100045E-3</c:v>
                </c:pt>
                <c:pt idx="238">
                  <c:v>3.341738510748623E-3</c:v>
                </c:pt>
                <c:pt idx="239">
                  <c:v>3.3318130573658658E-3</c:v>
                </c:pt>
                <c:pt idx="240">
                  <c:v>3.3265505184842223E-3</c:v>
                </c:pt>
                <c:pt idx="241">
                  <c:v>3.2769192636328782E-3</c:v>
                </c:pt>
                <c:pt idx="242">
                  <c:v>3.2773104919775324E-3</c:v>
                </c:pt>
                <c:pt idx="243">
                  <c:v>3.2837317860012348E-3</c:v>
                </c:pt>
                <c:pt idx="244">
                  <c:v>3.3245074399894359E-3</c:v>
                </c:pt>
                <c:pt idx="245">
                  <c:v>3.3620324962150149E-3</c:v>
                </c:pt>
                <c:pt idx="246">
                  <c:v>3.3673210095349054E-3</c:v>
                </c:pt>
                <c:pt idx="247">
                  <c:v>3.4000287775370207E-3</c:v>
                </c:pt>
                <c:pt idx="248">
                  <c:v>3.4012191093863615E-3</c:v>
                </c:pt>
                <c:pt idx="249">
                  <c:v>3.4061754558937711E-3</c:v>
                </c:pt>
                <c:pt idx="250">
                  <c:v>3.3867198982197276E-3</c:v>
                </c:pt>
                <c:pt idx="251">
                  <c:v>3.348541496505055E-3</c:v>
                </c:pt>
                <c:pt idx="252">
                  <c:v>3.3859703556435358E-3</c:v>
                </c:pt>
                <c:pt idx="253">
                  <c:v>3.3380722496522087E-3</c:v>
                </c:pt>
                <c:pt idx="254">
                  <c:v>3.3079430294058543E-3</c:v>
                </c:pt>
                <c:pt idx="255">
                  <c:v>3.325294446583815E-3</c:v>
                </c:pt>
                <c:pt idx="256">
                  <c:v>3.28981757613018E-3</c:v>
                </c:pt>
                <c:pt idx="257">
                  <c:v>3.2723374471717659E-3</c:v>
                </c:pt>
                <c:pt idx="258">
                  <c:v>3.2889224741785047E-3</c:v>
                </c:pt>
                <c:pt idx="259">
                  <c:v>3.2736931190906981E-3</c:v>
                </c:pt>
                <c:pt idx="260">
                  <c:v>3.2338386328902417E-3</c:v>
                </c:pt>
                <c:pt idx="261">
                  <c:v>3.2445959895581766E-3</c:v>
                </c:pt>
                <c:pt idx="262">
                  <c:v>3.2100515988220993E-3</c:v>
                </c:pt>
                <c:pt idx="263">
                  <c:v>3.2121512356648456E-3</c:v>
                </c:pt>
                <c:pt idx="264">
                  <c:v>3.2200189776647064E-3</c:v>
                </c:pt>
                <c:pt idx="265">
                  <c:v>3.1668621914740041E-3</c:v>
                </c:pt>
                <c:pt idx="266">
                  <c:v>3.1693881754746877E-3</c:v>
                </c:pt>
                <c:pt idx="267">
                  <c:v>3.1871671828503909E-3</c:v>
                </c:pt>
                <c:pt idx="268">
                  <c:v>3.1595492149260576E-3</c:v>
                </c:pt>
                <c:pt idx="269">
                  <c:v>3.0932841135342067E-3</c:v>
                </c:pt>
                <c:pt idx="270">
                  <c:v>3.142584613674945E-3</c:v>
                </c:pt>
                <c:pt idx="271">
                  <c:v>3.0957756914013969E-3</c:v>
                </c:pt>
                <c:pt idx="272">
                  <c:v>3.0938515735614734E-3</c:v>
                </c:pt>
                <c:pt idx="273">
                  <c:v>3.062828254485144E-3</c:v>
                </c:pt>
                <c:pt idx="274">
                  <c:v>3.0560210709578589E-3</c:v>
                </c:pt>
                <c:pt idx="275">
                  <c:v>3.0373175364518806E-3</c:v>
                </c:pt>
                <c:pt idx="276">
                  <c:v>3.0114179842761213E-3</c:v>
                </c:pt>
                <c:pt idx="277">
                  <c:v>3.0030859340033022E-3</c:v>
                </c:pt>
                <c:pt idx="278">
                  <c:v>3.008418695945256E-3</c:v>
                </c:pt>
                <c:pt idx="279">
                  <c:v>2.9765349268550917E-3</c:v>
                </c:pt>
                <c:pt idx="280">
                  <c:v>2.9631692041337319E-3</c:v>
                </c:pt>
                <c:pt idx="281">
                  <c:v>2.9577839596821899E-3</c:v>
                </c:pt>
                <c:pt idx="282">
                  <c:v>2.9399391321042606E-3</c:v>
                </c:pt>
                <c:pt idx="283">
                  <c:v>2.9577057197167586E-3</c:v>
                </c:pt>
                <c:pt idx="284">
                  <c:v>2.9242862542240762E-3</c:v>
                </c:pt>
                <c:pt idx="285">
                  <c:v>2.9047883626459737E-3</c:v>
                </c:pt>
                <c:pt idx="286">
                  <c:v>2.9093219475107854E-3</c:v>
                </c:pt>
                <c:pt idx="287">
                  <c:v>2.8861966111969847E-3</c:v>
                </c:pt>
                <c:pt idx="288">
                  <c:v>2.9026629921783675E-3</c:v>
                </c:pt>
                <c:pt idx="289">
                  <c:v>2.9502989617779928E-3</c:v>
                </c:pt>
                <c:pt idx="290">
                  <c:v>2.902289255377282E-3</c:v>
                </c:pt>
                <c:pt idx="291">
                  <c:v>2.9029089627928312E-3</c:v>
                </c:pt>
                <c:pt idx="292">
                  <c:v>2.9022977360749222E-3</c:v>
                </c:pt>
                <c:pt idx="293">
                  <c:v>2.8937711129433442E-3</c:v>
                </c:pt>
                <c:pt idx="294">
                  <c:v>2.901675705784475E-3</c:v>
                </c:pt>
                <c:pt idx="295">
                  <c:v>2.8907984570668102E-3</c:v>
                </c:pt>
                <c:pt idx="296">
                  <c:v>2.9300195661723168E-3</c:v>
                </c:pt>
                <c:pt idx="297">
                  <c:v>2.9660645772515352E-3</c:v>
                </c:pt>
                <c:pt idx="298">
                  <c:v>2.9613658039886644E-3</c:v>
                </c:pt>
                <c:pt idx="299">
                  <c:v>2.9543781708482085E-3</c:v>
                </c:pt>
                <c:pt idx="300">
                  <c:v>3.0025617143822113E-3</c:v>
                </c:pt>
                <c:pt idx="301">
                  <c:v>2.9792443478994179E-3</c:v>
                </c:pt>
                <c:pt idx="302">
                  <c:v>3.0184670307864671E-3</c:v>
                </c:pt>
                <c:pt idx="303">
                  <c:v>3.0282524244304473E-3</c:v>
                </c:pt>
                <c:pt idx="304">
                  <c:v>2.9780200390284108E-3</c:v>
                </c:pt>
                <c:pt idx="305">
                  <c:v>2.9424053194817648E-3</c:v>
                </c:pt>
                <c:pt idx="306">
                  <c:v>2.9656605802442829E-3</c:v>
                </c:pt>
                <c:pt idx="307">
                  <c:v>2.9624470209625811E-3</c:v>
                </c:pt>
                <c:pt idx="308">
                  <c:v>2.9534914642886652E-3</c:v>
                </c:pt>
                <c:pt idx="309">
                  <c:v>2.9486558186208782E-3</c:v>
                </c:pt>
                <c:pt idx="310">
                  <c:v>2.9649778845477147E-3</c:v>
                </c:pt>
                <c:pt idx="311">
                  <c:v>2.9867471059998691E-3</c:v>
                </c:pt>
                <c:pt idx="312">
                  <c:v>2.9625061451865544E-3</c:v>
                </c:pt>
                <c:pt idx="313">
                  <c:v>2.9464127750197066E-3</c:v>
                </c:pt>
                <c:pt idx="314">
                  <c:v>2.9002687645088487E-3</c:v>
                </c:pt>
                <c:pt idx="315">
                  <c:v>2.8871027527354368E-3</c:v>
                </c:pt>
                <c:pt idx="316">
                  <c:v>2.8792963378940035E-3</c:v>
                </c:pt>
                <c:pt idx="317">
                  <c:v>2.8953924040371567E-3</c:v>
                </c:pt>
                <c:pt idx="318">
                  <c:v>2.8701455266650485E-3</c:v>
                </c:pt>
                <c:pt idx="319">
                  <c:v>2.8546908018177749E-3</c:v>
                </c:pt>
                <c:pt idx="320">
                  <c:v>2.8408500355632076E-3</c:v>
                </c:pt>
                <c:pt idx="321">
                  <c:v>2.8160309072970315E-3</c:v>
                </c:pt>
                <c:pt idx="322">
                  <c:v>2.7953118055219794E-3</c:v>
                </c:pt>
                <c:pt idx="323">
                  <c:v>2.797075774580971E-3</c:v>
                </c:pt>
                <c:pt idx="324">
                  <c:v>2.7935876191024539E-3</c:v>
                </c:pt>
                <c:pt idx="325">
                  <c:v>2.7744046638178473E-3</c:v>
                </c:pt>
                <c:pt idx="326">
                  <c:v>2.735078324978039E-3</c:v>
                </c:pt>
                <c:pt idx="327">
                  <c:v>2.7361341304765049E-3</c:v>
                </c:pt>
                <c:pt idx="328">
                  <c:v>2.7129478009806753E-3</c:v>
                </c:pt>
                <c:pt idx="329">
                  <c:v>2.7175945595172731E-3</c:v>
                </c:pt>
                <c:pt idx="330">
                  <c:v>2.6962714028085956E-3</c:v>
                </c:pt>
                <c:pt idx="331">
                  <c:v>2.7018999563052904E-3</c:v>
                </c:pt>
                <c:pt idx="332">
                  <c:v>2.6800281106016482E-3</c:v>
                </c:pt>
                <c:pt idx="333">
                  <c:v>2.6788787807627197E-3</c:v>
                </c:pt>
                <c:pt idx="334">
                  <c:v>2.6563265991202457E-3</c:v>
                </c:pt>
                <c:pt idx="335">
                  <c:v>2.6699881955681241E-3</c:v>
                </c:pt>
                <c:pt idx="336">
                  <c:v>2.6915045610786696E-3</c:v>
                </c:pt>
                <c:pt idx="337">
                  <c:v>2.6817305022942654E-3</c:v>
                </c:pt>
                <c:pt idx="338">
                  <c:v>2.6740431751836901E-3</c:v>
                </c:pt>
                <c:pt idx="339">
                  <c:v>2.6313383285608413E-3</c:v>
                </c:pt>
                <c:pt idx="340">
                  <c:v>2.6291260274017032E-3</c:v>
                </c:pt>
                <c:pt idx="341">
                  <c:v>2.6050125335995758E-3</c:v>
                </c:pt>
                <c:pt idx="342">
                  <c:v>2.5881752009313916E-3</c:v>
                </c:pt>
                <c:pt idx="343">
                  <c:v>2.5500691193070853E-3</c:v>
                </c:pt>
                <c:pt idx="344">
                  <c:v>2.5736476450830491E-3</c:v>
                </c:pt>
                <c:pt idx="345">
                  <c:v>2.5706254717273156E-3</c:v>
                </c:pt>
                <c:pt idx="346">
                  <c:v>2.5484293802941088E-3</c:v>
                </c:pt>
                <c:pt idx="347">
                  <c:v>2.5531793410184483E-3</c:v>
                </c:pt>
                <c:pt idx="348">
                  <c:v>2.5298868038781683E-3</c:v>
                </c:pt>
                <c:pt idx="349">
                  <c:v>2.5043490158807983E-3</c:v>
                </c:pt>
                <c:pt idx="350">
                  <c:v>2.4920657013731951E-3</c:v>
                </c:pt>
                <c:pt idx="351">
                  <c:v>2.5227902013797068E-3</c:v>
                </c:pt>
                <c:pt idx="352">
                  <c:v>2.529768774355672E-3</c:v>
                </c:pt>
                <c:pt idx="353">
                  <c:v>2.4799343043457162E-3</c:v>
                </c:pt>
                <c:pt idx="354">
                  <c:v>2.4834877627887952E-3</c:v>
                </c:pt>
                <c:pt idx="355">
                  <c:v>2.476786195250799E-3</c:v>
                </c:pt>
                <c:pt idx="356">
                  <c:v>2.481862503515269E-3</c:v>
                </c:pt>
                <c:pt idx="357">
                  <c:v>2.4910051750651704E-3</c:v>
                </c:pt>
                <c:pt idx="358">
                  <c:v>2.5164573549314806E-3</c:v>
                </c:pt>
                <c:pt idx="359">
                  <c:v>2.5163509071489437E-3</c:v>
                </c:pt>
                <c:pt idx="360">
                  <c:v>2.4134808161443313E-3</c:v>
                </c:pt>
                <c:pt idx="361">
                  <c:v>2.3807038778539654E-3</c:v>
                </c:pt>
                <c:pt idx="362">
                  <c:v>2.3515052555777381E-3</c:v>
                </c:pt>
                <c:pt idx="363">
                  <c:v>2.3604200694414225E-3</c:v>
                </c:pt>
                <c:pt idx="364">
                  <c:v>2.2994136605649163E-3</c:v>
                </c:pt>
                <c:pt idx="365">
                  <c:v>2.3141301681998809E-3</c:v>
                </c:pt>
                <c:pt idx="366">
                  <c:v>2.3056412320247681E-3</c:v>
                </c:pt>
                <c:pt idx="367">
                  <c:v>2.2972790386237632E-3</c:v>
                </c:pt>
                <c:pt idx="368">
                  <c:v>2.2867130752091034E-3</c:v>
                </c:pt>
                <c:pt idx="369">
                  <c:v>2.2859004442000118E-3</c:v>
                </c:pt>
                <c:pt idx="370">
                  <c:v>2.256157631656409E-3</c:v>
                </c:pt>
                <c:pt idx="371">
                  <c:v>2.2449749711490842E-3</c:v>
                </c:pt>
                <c:pt idx="372">
                  <c:v>2.2440612947220218E-3</c:v>
                </c:pt>
                <c:pt idx="373">
                  <c:v>2.2333591218237259E-3</c:v>
                </c:pt>
                <c:pt idx="374">
                  <c:v>2.2217310001450309E-3</c:v>
                </c:pt>
                <c:pt idx="375">
                  <c:v>2.2132316869746126E-3</c:v>
                </c:pt>
                <c:pt idx="376">
                  <c:v>2.2012471830118773E-3</c:v>
                </c:pt>
                <c:pt idx="377">
                  <c:v>2.2020039399925024E-3</c:v>
                </c:pt>
                <c:pt idx="378">
                  <c:v>2.2141709356571742E-3</c:v>
                </c:pt>
                <c:pt idx="379">
                  <c:v>2.2090047554540427E-3</c:v>
                </c:pt>
                <c:pt idx="380">
                  <c:v>2.2068518610004555E-3</c:v>
                </c:pt>
                <c:pt idx="381">
                  <c:v>2.199069628948259E-3</c:v>
                </c:pt>
                <c:pt idx="382">
                  <c:v>2.2047526547346666E-3</c:v>
                </c:pt>
                <c:pt idx="383">
                  <c:v>2.1894857294789218E-3</c:v>
                </c:pt>
                <c:pt idx="384">
                  <c:v>2.1779667729251509E-3</c:v>
                </c:pt>
                <c:pt idx="385">
                  <c:v>2.1717230832542143E-3</c:v>
                </c:pt>
                <c:pt idx="386">
                  <c:v>2.1319401887595936E-3</c:v>
                </c:pt>
                <c:pt idx="387">
                  <c:v>2.1398540831145127E-3</c:v>
                </c:pt>
                <c:pt idx="388">
                  <c:v>2.1596390157439765E-3</c:v>
                </c:pt>
                <c:pt idx="389">
                  <c:v>2.148618700911111E-3</c:v>
                </c:pt>
                <c:pt idx="390">
                  <c:v>2.1437939606034177E-3</c:v>
                </c:pt>
                <c:pt idx="391">
                  <c:v>2.1165151785071242E-3</c:v>
                </c:pt>
                <c:pt idx="392">
                  <c:v>2.1318320163860255E-3</c:v>
                </c:pt>
                <c:pt idx="393">
                  <c:v>2.1059815642312804E-3</c:v>
                </c:pt>
                <c:pt idx="394">
                  <c:v>2.0929010211255339E-3</c:v>
                </c:pt>
                <c:pt idx="395">
                  <c:v>2.1127575791449176E-3</c:v>
                </c:pt>
                <c:pt idx="396">
                  <c:v>2.1137640352883475E-3</c:v>
                </c:pt>
                <c:pt idx="397">
                  <c:v>2.1110412922046747E-3</c:v>
                </c:pt>
                <c:pt idx="398">
                  <c:v>2.090738803234841E-3</c:v>
                </c:pt>
                <c:pt idx="399">
                  <c:v>2.0994229121525749E-3</c:v>
                </c:pt>
                <c:pt idx="400">
                  <c:v>2.0724644966650658E-3</c:v>
                </c:pt>
                <c:pt idx="401">
                  <c:v>2.0682168833589332E-3</c:v>
                </c:pt>
                <c:pt idx="402">
                  <c:v>2.0535619670664523E-3</c:v>
                </c:pt>
                <c:pt idx="403">
                  <c:v>2.0530614930081375E-3</c:v>
                </c:pt>
                <c:pt idx="404">
                  <c:v>2.0309178128695283E-3</c:v>
                </c:pt>
                <c:pt idx="405">
                  <c:v>2.0636559310782958E-3</c:v>
                </c:pt>
                <c:pt idx="406">
                  <c:v>2.0183697800324578E-3</c:v>
                </c:pt>
                <c:pt idx="407">
                  <c:v>2.0652878089357164E-3</c:v>
                </c:pt>
                <c:pt idx="408">
                  <c:v>1.9923596665863438E-3</c:v>
                </c:pt>
                <c:pt idx="409">
                  <c:v>2.0234421626942967E-3</c:v>
                </c:pt>
                <c:pt idx="410">
                  <c:v>2.0171281241533083E-3</c:v>
                </c:pt>
                <c:pt idx="411">
                  <c:v>2.0093831008421658E-3</c:v>
                </c:pt>
                <c:pt idx="412">
                  <c:v>2.0289877306002755E-3</c:v>
                </c:pt>
                <c:pt idx="413">
                  <c:v>1.981778867755492E-3</c:v>
                </c:pt>
                <c:pt idx="414">
                  <c:v>1.9692879556777493E-3</c:v>
                </c:pt>
                <c:pt idx="415">
                  <c:v>1.9858716336610643E-3</c:v>
                </c:pt>
                <c:pt idx="416">
                  <c:v>2.0093367693705699E-3</c:v>
                </c:pt>
                <c:pt idx="417">
                  <c:v>1.9829193126574885E-3</c:v>
                </c:pt>
                <c:pt idx="418">
                  <c:v>1.9963750119934899E-3</c:v>
                </c:pt>
                <c:pt idx="419">
                  <c:v>1.9747871749744234E-3</c:v>
                </c:pt>
                <c:pt idx="420">
                  <c:v>1.9693603006594057E-3</c:v>
                </c:pt>
                <c:pt idx="421">
                  <c:v>1.9869390280655543E-3</c:v>
                </c:pt>
                <c:pt idx="422">
                  <c:v>1.9475515691373486E-3</c:v>
                </c:pt>
                <c:pt idx="423">
                  <c:v>1.9761418345284666E-3</c:v>
                </c:pt>
                <c:pt idx="424">
                  <c:v>1.9646314116833308E-3</c:v>
                </c:pt>
                <c:pt idx="425">
                  <c:v>1.9880672096055474E-3</c:v>
                </c:pt>
                <c:pt idx="426">
                  <c:v>1.9514283364943947E-3</c:v>
                </c:pt>
                <c:pt idx="427">
                  <c:v>1.9676242946419231E-3</c:v>
                </c:pt>
                <c:pt idx="428">
                  <c:v>1.9623847788824626E-3</c:v>
                </c:pt>
                <c:pt idx="429">
                  <c:v>1.9586663790653091E-3</c:v>
                </c:pt>
                <c:pt idx="430">
                  <c:v>1.9406553377701E-3</c:v>
                </c:pt>
                <c:pt idx="431">
                  <c:v>1.9597314316054941E-3</c:v>
                </c:pt>
                <c:pt idx="432">
                  <c:v>1.9473249314359996E-3</c:v>
                </c:pt>
                <c:pt idx="433">
                  <c:v>1.9259355103489325E-3</c:v>
                </c:pt>
                <c:pt idx="434">
                  <c:v>1.9382280147096512E-3</c:v>
                </c:pt>
                <c:pt idx="435">
                  <c:v>1.9293405438008098E-3</c:v>
                </c:pt>
                <c:pt idx="436">
                  <c:v>1.9083270699334065E-3</c:v>
                </c:pt>
                <c:pt idx="437">
                  <c:v>1.9423278609254097E-3</c:v>
                </c:pt>
                <c:pt idx="438">
                  <c:v>1.9093117970990041E-3</c:v>
                </c:pt>
                <c:pt idx="439">
                  <c:v>1.9274091633984464E-3</c:v>
                </c:pt>
                <c:pt idx="440">
                  <c:v>1.8962952579741421E-3</c:v>
                </c:pt>
                <c:pt idx="441">
                  <c:v>1.9134063120000864E-3</c:v>
                </c:pt>
                <c:pt idx="442">
                  <c:v>1.9118969322556257E-3</c:v>
                </c:pt>
                <c:pt idx="443">
                  <c:v>1.9006936693893345E-3</c:v>
                </c:pt>
                <c:pt idx="444">
                  <c:v>1.9141585894248867E-3</c:v>
                </c:pt>
                <c:pt idx="445">
                  <c:v>1.9231602343658411E-3</c:v>
                </c:pt>
                <c:pt idx="446">
                  <c:v>1.8933257370933481E-3</c:v>
                </c:pt>
                <c:pt idx="447">
                  <c:v>1.89614461671014E-3</c:v>
                </c:pt>
                <c:pt idx="448">
                  <c:v>1.8946539094048208E-3</c:v>
                </c:pt>
                <c:pt idx="449">
                  <c:v>1.887022629769473E-3</c:v>
                </c:pt>
                <c:pt idx="450">
                  <c:v>1.9019268542409202E-3</c:v>
                </c:pt>
                <c:pt idx="451">
                  <c:v>1.9158869983028689E-3</c:v>
                </c:pt>
                <c:pt idx="452">
                  <c:v>1.8772047447747982E-3</c:v>
                </c:pt>
                <c:pt idx="453">
                  <c:v>1.8815255174291369E-3</c:v>
                </c:pt>
                <c:pt idx="454">
                  <c:v>1.870842205690266E-3</c:v>
                </c:pt>
                <c:pt idx="455">
                  <c:v>1.8734173283185105E-3</c:v>
                </c:pt>
                <c:pt idx="456">
                  <c:v>1.8518100867118711E-3</c:v>
                </c:pt>
                <c:pt idx="457">
                  <c:v>1.8898489586515138E-3</c:v>
                </c:pt>
                <c:pt idx="458">
                  <c:v>1.896322364512217E-3</c:v>
                </c:pt>
                <c:pt idx="459">
                  <c:v>1.8582474237329549E-3</c:v>
                </c:pt>
                <c:pt idx="460">
                  <c:v>1.850109611494627E-3</c:v>
                </c:pt>
                <c:pt idx="461">
                  <c:v>1.8553495281232707E-3</c:v>
                </c:pt>
                <c:pt idx="462">
                  <c:v>1.8469346426010767E-3</c:v>
                </c:pt>
                <c:pt idx="463">
                  <c:v>1.8700002478737958E-3</c:v>
                </c:pt>
                <c:pt idx="464">
                  <c:v>1.8527411081090846E-3</c:v>
                </c:pt>
                <c:pt idx="465">
                  <c:v>1.8409091295519275E-3</c:v>
                </c:pt>
                <c:pt idx="466">
                  <c:v>1.8624415337863554E-3</c:v>
                </c:pt>
                <c:pt idx="467">
                  <c:v>1.8641204397766686E-3</c:v>
                </c:pt>
                <c:pt idx="468">
                  <c:v>1.8395210663610078E-3</c:v>
                </c:pt>
                <c:pt idx="469">
                  <c:v>1.8223241643942967E-3</c:v>
                </c:pt>
                <c:pt idx="470">
                  <c:v>1.8188121949126218E-3</c:v>
                </c:pt>
                <c:pt idx="471">
                  <c:v>1.8858162182352125E-3</c:v>
                </c:pt>
                <c:pt idx="472">
                  <c:v>1.8203603369444936E-3</c:v>
                </c:pt>
                <c:pt idx="473">
                  <c:v>1.8238292779682592E-3</c:v>
                </c:pt>
                <c:pt idx="474">
                  <c:v>1.8158906176377375E-3</c:v>
                </c:pt>
                <c:pt idx="475">
                  <c:v>1.8444585615236863E-3</c:v>
                </c:pt>
                <c:pt idx="476">
                  <c:v>1.8478579673712797E-3</c:v>
                </c:pt>
                <c:pt idx="477">
                  <c:v>1.8463684424780782E-3</c:v>
                </c:pt>
                <c:pt idx="478">
                  <c:v>1.8771095340834397E-3</c:v>
                </c:pt>
                <c:pt idx="479">
                  <c:v>1.8570415956816562E-3</c:v>
                </c:pt>
                <c:pt idx="480">
                  <c:v>1.820350811622511E-3</c:v>
                </c:pt>
                <c:pt idx="481">
                  <c:v>1.8603962730210225E-3</c:v>
                </c:pt>
                <c:pt idx="482">
                  <c:v>1.8155678427613767E-3</c:v>
                </c:pt>
                <c:pt idx="483">
                  <c:v>1.8177206800978447E-3</c:v>
                </c:pt>
                <c:pt idx="484">
                  <c:v>1.8403749031789627E-3</c:v>
                </c:pt>
                <c:pt idx="485">
                  <c:v>1.8599588910345199E-3</c:v>
                </c:pt>
                <c:pt idx="486">
                  <c:v>1.9185699514347708E-3</c:v>
                </c:pt>
                <c:pt idx="487">
                  <c:v>1.9668237285307647E-3</c:v>
                </c:pt>
                <c:pt idx="488">
                  <c:v>2.1034922065039179E-3</c:v>
                </c:pt>
                <c:pt idx="489">
                  <c:v>2.2286517419491474E-3</c:v>
                </c:pt>
                <c:pt idx="490">
                  <c:v>2.335218306415354E-3</c:v>
                </c:pt>
                <c:pt idx="491">
                  <c:v>2.4359493791926345E-3</c:v>
                </c:pt>
                <c:pt idx="492">
                  <c:v>2.5374640833578641E-3</c:v>
                </c:pt>
                <c:pt idx="493">
                  <c:v>2.5651350823251962E-3</c:v>
                </c:pt>
                <c:pt idx="494">
                  <c:v>2.6249604178162061E-3</c:v>
                </c:pt>
                <c:pt idx="495">
                  <c:v>2.71008202112435E-3</c:v>
                </c:pt>
                <c:pt idx="496">
                  <c:v>2.7593915804852071E-3</c:v>
                </c:pt>
                <c:pt idx="497">
                  <c:v>2.8562701226885518E-3</c:v>
                </c:pt>
                <c:pt idx="498">
                  <c:v>2.7739753363962994E-3</c:v>
                </c:pt>
                <c:pt idx="499">
                  <c:v>2.7602459530364958E-3</c:v>
                </c:pt>
                <c:pt idx="500">
                  <c:v>2.8129353947427896E-3</c:v>
                </c:pt>
                <c:pt idx="501">
                  <c:v>2.8577453849225353E-3</c:v>
                </c:pt>
                <c:pt idx="502">
                  <c:v>2.8780773300969933E-3</c:v>
                </c:pt>
                <c:pt idx="503">
                  <c:v>2.8191236356771144E-3</c:v>
                </c:pt>
                <c:pt idx="504">
                  <c:v>2.8107614349864715E-3</c:v>
                </c:pt>
                <c:pt idx="505">
                  <c:v>2.9598178714023505E-3</c:v>
                </c:pt>
                <c:pt idx="506">
                  <c:v>2.9091247259867793E-3</c:v>
                </c:pt>
                <c:pt idx="507">
                  <c:v>2.8682228250441447E-3</c:v>
                </c:pt>
                <c:pt idx="508">
                  <c:v>2.8319760435711939E-3</c:v>
                </c:pt>
                <c:pt idx="509">
                  <c:v>2.8417832370438152E-3</c:v>
                </c:pt>
                <c:pt idx="510">
                  <c:v>2.8512882880611461E-3</c:v>
                </c:pt>
                <c:pt idx="511">
                  <c:v>2.8972640665023753E-3</c:v>
                </c:pt>
                <c:pt idx="512">
                  <c:v>2.9372057950530646E-3</c:v>
                </c:pt>
                <c:pt idx="513">
                  <c:v>2.8925906574546975E-3</c:v>
                </c:pt>
                <c:pt idx="514">
                  <c:v>2.8998875452733832E-3</c:v>
                </c:pt>
                <c:pt idx="515">
                  <c:v>2.9225180033580472E-3</c:v>
                </c:pt>
                <c:pt idx="516">
                  <c:v>2.9355096435697424E-3</c:v>
                </c:pt>
                <c:pt idx="517">
                  <c:v>2.9527765431698679E-3</c:v>
                </c:pt>
                <c:pt idx="518">
                  <c:v>2.8817785468973167E-3</c:v>
                </c:pt>
                <c:pt idx="519">
                  <c:v>2.9133941681969712E-3</c:v>
                </c:pt>
                <c:pt idx="520">
                  <c:v>2.9059203249095903E-3</c:v>
                </c:pt>
                <c:pt idx="521">
                  <c:v>2.9502464728028382E-3</c:v>
                </c:pt>
                <c:pt idx="522">
                  <c:v>2.9385561304077637E-3</c:v>
                </c:pt>
                <c:pt idx="523">
                  <c:v>2.93584939625572E-3</c:v>
                </c:pt>
                <c:pt idx="524">
                  <c:v>2.9241007129327682E-3</c:v>
                </c:pt>
                <c:pt idx="525">
                  <c:v>2.973314379626381E-3</c:v>
                </c:pt>
                <c:pt idx="526">
                  <c:v>2.9290767038902708E-3</c:v>
                </c:pt>
                <c:pt idx="527">
                  <c:v>2.9723624780569028E-3</c:v>
                </c:pt>
                <c:pt idx="528">
                  <c:v>2.9468360996203055E-3</c:v>
                </c:pt>
                <c:pt idx="529">
                  <c:v>2.9876943903498067E-3</c:v>
                </c:pt>
                <c:pt idx="530">
                  <c:v>2.8901682150491111E-3</c:v>
                </c:pt>
                <c:pt idx="531">
                  <c:v>3.0548247598854322E-3</c:v>
                </c:pt>
                <c:pt idx="532">
                  <c:v>2.9987439689600401E-3</c:v>
                </c:pt>
                <c:pt idx="533">
                  <c:v>2.8990138286426738E-3</c:v>
                </c:pt>
                <c:pt idx="534">
                  <c:v>2.9604068680396619E-3</c:v>
                </c:pt>
                <c:pt idx="535">
                  <c:v>2.9698732663705368E-3</c:v>
                </c:pt>
                <c:pt idx="536">
                  <c:v>2.9765463343689839E-3</c:v>
                </c:pt>
                <c:pt idx="537">
                  <c:v>2.9579817318660445E-3</c:v>
                </c:pt>
                <c:pt idx="538">
                  <c:v>2.8927969119957693E-3</c:v>
                </c:pt>
                <c:pt idx="539">
                  <c:v>2.9505466299061529E-3</c:v>
                </c:pt>
                <c:pt idx="540">
                  <c:v>2.9486750144216882E-3</c:v>
                </c:pt>
                <c:pt idx="541">
                  <c:v>3.0400473874652367E-3</c:v>
                </c:pt>
                <c:pt idx="542">
                  <c:v>2.9757017293752163E-3</c:v>
                </c:pt>
                <c:pt idx="543">
                  <c:v>2.9009179183569979E-3</c:v>
                </c:pt>
                <c:pt idx="544">
                  <c:v>2.954539451427323E-3</c:v>
                </c:pt>
                <c:pt idx="545">
                  <c:v>2.9448866938337898E-3</c:v>
                </c:pt>
                <c:pt idx="546">
                  <c:v>3.0374880934436995E-3</c:v>
                </c:pt>
                <c:pt idx="547">
                  <c:v>2.9368198042853057E-3</c:v>
                </c:pt>
                <c:pt idx="548">
                  <c:v>3.020482114866638E-3</c:v>
                </c:pt>
                <c:pt idx="549">
                  <c:v>2.9653136781090722E-3</c:v>
                </c:pt>
                <c:pt idx="550">
                  <c:v>2.9145604378224437E-3</c:v>
                </c:pt>
                <c:pt idx="551">
                  <c:v>3.036039410812973E-3</c:v>
                </c:pt>
                <c:pt idx="552">
                  <c:v>3.0816021240105303E-3</c:v>
                </c:pt>
                <c:pt idx="553">
                  <c:v>3.0466681653315208E-3</c:v>
                </c:pt>
                <c:pt idx="554">
                  <c:v>2.9943182411562423E-3</c:v>
                </c:pt>
                <c:pt idx="555">
                  <c:v>2.9581012655310341E-3</c:v>
                </c:pt>
                <c:pt idx="556">
                  <c:v>3.047682622962406E-3</c:v>
                </c:pt>
                <c:pt idx="557">
                  <c:v>3.0255206581638015E-3</c:v>
                </c:pt>
                <c:pt idx="558">
                  <c:v>2.9544863328383867E-3</c:v>
                </c:pt>
                <c:pt idx="559">
                  <c:v>3.0056433825078306E-3</c:v>
                </c:pt>
                <c:pt idx="560">
                  <c:v>3.0263086489396292E-3</c:v>
                </c:pt>
                <c:pt idx="561">
                  <c:v>2.9983403302108781E-3</c:v>
                </c:pt>
                <c:pt idx="562">
                  <c:v>3.0176371799040141E-3</c:v>
                </c:pt>
                <c:pt idx="563">
                  <c:v>2.9335678570974223E-3</c:v>
                </c:pt>
                <c:pt idx="564">
                  <c:v>2.8602030538283337E-3</c:v>
                </c:pt>
                <c:pt idx="565">
                  <c:v>2.9507872726867155E-3</c:v>
                </c:pt>
                <c:pt idx="566">
                  <c:v>2.9941569116824439E-3</c:v>
                </c:pt>
                <c:pt idx="567">
                  <c:v>3.0692249717728052E-3</c:v>
                </c:pt>
                <c:pt idx="568">
                  <c:v>2.948158166611258E-3</c:v>
                </c:pt>
                <c:pt idx="569">
                  <c:v>3.0725864143933595E-3</c:v>
                </c:pt>
                <c:pt idx="570">
                  <c:v>3.0234493575181571E-3</c:v>
                </c:pt>
                <c:pt idx="571">
                  <c:v>3.0805931477685708E-3</c:v>
                </c:pt>
                <c:pt idx="572">
                  <c:v>3.0218208821495901E-3</c:v>
                </c:pt>
                <c:pt idx="573">
                  <c:v>3.0415139618066808E-3</c:v>
                </c:pt>
                <c:pt idx="574">
                  <c:v>2.999360632441691E-3</c:v>
                </c:pt>
                <c:pt idx="575">
                  <c:v>3.1368653152009152E-3</c:v>
                </c:pt>
                <c:pt idx="576">
                  <c:v>2.9838944546129258E-3</c:v>
                </c:pt>
                <c:pt idx="577">
                  <c:v>3.047490712411032E-3</c:v>
                </c:pt>
                <c:pt idx="578">
                  <c:v>3.0199598327637629E-3</c:v>
                </c:pt>
                <c:pt idx="579">
                  <c:v>2.9979422242030571E-3</c:v>
                </c:pt>
                <c:pt idx="580">
                  <c:v>3.0240270560928906E-3</c:v>
                </c:pt>
                <c:pt idx="581">
                  <c:v>2.9768201366015155E-3</c:v>
                </c:pt>
                <c:pt idx="582">
                  <c:v>3.0052858109698801E-3</c:v>
                </c:pt>
                <c:pt idx="583">
                  <c:v>3.1332735375838939E-3</c:v>
                </c:pt>
                <c:pt idx="584">
                  <c:v>3.0563628388896396E-3</c:v>
                </c:pt>
                <c:pt idx="585">
                  <c:v>2.9834728793499089E-3</c:v>
                </c:pt>
                <c:pt idx="586">
                  <c:v>3.0670865407629645E-3</c:v>
                </c:pt>
                <c:pt idx="587">
                  <c:v>3.0134735998416091E-3</c:v>
                </c:pt>
                <c:pt idx="588">
                  <c:v>3.0805611061034211E-3</c:v>
                </c:pt>
                <c:pt idx="589">
                  <c:v>3.0822323901217087E-3</c:v>
                </c:pt>
                <c:pt idx="590">
                  <c:v>3.1331556342142955E-3</c:v>
                </c:pt>
                <c:pt idx="591">
                  <c:v>3.1181631042376261E-3</c:v>
                </c:pt>
                <c:pt idx="592">
                  <c:v>3.0802701467440453E-3</c:v>
                </c:pt>
                <c:pt idx="593">
                  <c:v>3.0763826735121145E-3</c:v>
                </c:pt>
                <c:pt idx="594">
                  <c:v>3.0627109464572903E-3</c:v>
                </c:pt>
                <c:pt idx="595">
                  <c:v>3.1378345934165402E-3</c:v>
                </c:pt>
                <c:pt idx="596">
                  <c:v>3.0410940744099594E-3</c:v>
                </c:pt>
                <c:pt idx="597">
                  <c:v>3.1323575650919248E-3</c:v>
                </c:pt>
                <c:pt idx="598">
                  <c:v>3.1646590611640996E-3</c:v>
                </c:pt>
                <c:pt idx="599">
                  <c:v>3.116481515135482E-3</c:v>
                </c:pt>
                <c:pt idx="600">
                  <c:v>3.1147058864465682E-3</c:v>
                </c:pt>
                <c:pt idx="601">
                  <c:v>3.1496182329941672E-3</c:v>
                </c:pt>
                <c:pt idx="602">
                  <c:v>3.1304178495115196E-3</c:v>
                </c:pt>
                <c:pt idx="603">
                  <c:v>2.9786782715083629E-3</c:v>
                </c:pt>
                <c:pt idx="604">
                  <c:v>3.0551223590244074E-3</c:v>
                </c:pt>
                <c:pt idx="605">
                  <c:v>3.1398509623144521E-3</c:v>
                </c:pt>
                <c:pt idx="606">
                  <c:v>3.0709213566900567E-3</c:v>
                </c:pt>
                <c:pt idx="607">
                  <c:v>3.0030691779969268E-3</c:v>
                </c:pt>
                <c:pt idx="608">
                  <c:v>3.136911990235791E-3</c:v>
                </c:pt>
                <c:pt idx="609">
                  <c:v>3.1621502845839153E-3</c:v>
                </c:pt>
                <c:pt idx="610">
                  <c:v>3.1598970550999928E-3</c:v>
                </c:pt>
                <c:pt idx="611">
                  <c:v>3.0315569298955771E-3</c:v>
                </c:pt>
                <c:pt idx="612">
                  <c:v>2.9749521812196997E-3</c:v>
                </c:pt>
                <c:pt idx="613">
                  <c:v>2.9992103591191957E-3</c:v>
                </c:pt>
                <c:pt idx="614">
                  <c:v>3.2124483446241544E-3</c:v>
                </c:pt>
                <c:pt idx="615">
                  <c:v>3.0537508629992363E-3</c:v>
                </c:pt>
                <c:pt idx="616">
                  <c:v>3.1271594255551077E-3</c:v>
                </c:pt>
                <c:pt idx="617">
                  <c:v>3.0376952099461438E-3</c:v>
                </c:pt>
                <c:pt idx="618">
                  <c:v>3.1554885636410658E-3</c:v>
                </c:pt>
                <c:pt idx="619">
                  <c:v>3.0629558675396677E-3</c:v>
                </c:pt>
                <c:pt idx="620">
                  <c:v>3.065333731204465E-3</c:v>
                </c:pt>
                <c:pt idx="621">
                  <c:v>3.0304325877319798E-3</c:v>
                </c:pt>
                <c:pt idx="622">
                  <c:v>3.1287848901566345E-3</c:v>
                </c:pt>
                <c:pt idx="623">
                  <c:v>3.156052323828836E-3</c:v>
                </c:pt>
                <c:pt idx="624">
                  <c:v>3.0770648821955363E-3</c:v>
                </c:pt>
                <c:pt idx="625">
                  <c:v>2.9797612568602185E-3</c:v>
                </c:pt>
                <c:pt idx="626">
                  <c:v>3.2384844847940003E-3</c:v>
                </c:pt>
                <c:pt idx="627">
                  <c:v>3.1641344044951725E-3</c:v>
                </c:pt>
                <c:pt idx="628">
                  <c:v>3.1609703454990304E-3</c:v>
                </c:pt>
                <c:pt idx="629">
                  <c:v>3.1383779491705789E-3</c:v>
                </c:pt>
                <c:pt idx="630">
                  <c:v>3.1299266746049044E-3</c:v>
                </c:pt>
                <c:pt idx="631">
                  <c:v>3.1163761239259395E-3</c:v>
                </c:pt>
                <c:pt idx="632">
                  <c:v>3.2267536283458039E-3</c:v>
                </c:pt>
                <c:pt idx="633">
                  <c:v>3.2620320981681023E-3</c:v>
                </c:pt>
                <c:pt idx="634">
                  <c:v>3.1881780537531524E-3</c:v>
                </c:pt>
                <c:pt idx="635">
                  <c:v>3.1003725655592896E-3</c:v>
                </c:pt>
                <c:pt idx="636">
                  <c:v>3.1306627329151411E-3</c:v>
                </c:pt>
                <c:pt idx="637">
                  <c:v>3.0815278460401231E-3</c:v>
                </c:pt>
                <c:pt idx="638">
                  <c:v>3.0945518572796566E-3</c:v>
                </c:pt>
                <c:pt idx="639">
                  <c:v>3.1571196448540121E-3</c:v>
                </c:pt>
                <c:pt idx="640">
                  <c:v>3.2594140496497851E-3</c:v>
                </c:pt>
                <c:pt idx="641">
                  <c:v>3.2066441803380156E-3</c:v>
                </c:pt>
                <c:pt idx="642">
                  <c:v>3.0484297526367178E-3</c:v>
                </c:pt>
                <c:pt idx="643">
                  <c:v>3.0936966290827754E-3</c:v>
                </c:pt>
                <c:pt idx="644">
                  <c:v>3.0859716453931116E-3</c:v>
                </c:pt>
                <c:pt idx="645">
                  <c:v>3.201171430238002E-3</c:v>
                </c:pt>
                <c:pt idx="646">
                  <c:v>3.1318541411553551E-3</c:v>
                </c:pt>
                <c:pt idx="647">
                  <c:v>3.1271316539313756E-3</c:v>
                </c:pt>
                <c:pt idx="648">
                  <c:v>3.1935531882284194E-3</c:v>
                </c:pt>
                <c:pt idx="649">
                  <c:v>3.1961337254036216E-3</c:v>
                </c:pt>
                <c:pt idx="650">
                  <c:v>3.3680183228187261E-3</c:v>
                </c:pt>
                <c:pt idx="651">
                  <c:v>3.2390638131302844E-3</c:v>
                </c:pt>
                <c:pt idx="652">
                  <c:v>3.3255673155590942E-3</c:v>
                </c:pt>
                <c:pt idx="653">
                  <c:v>3.3077626520661343E-3</c:v>
                </c:pt>
                <c:pt idx="654">
                  <c:v>3.1229004793034551E-3</c:v>
                </c:pt>
                <c:pt idx="655">
                  <c:v>3.2263670743079734E-3</c:v>
                </c:pt>
                <c:pt idx="656">
                  <c:v>3.2283338241827463E-3</c:v>
                </c:pt>
                <c:pt idx="657">
                  <c:v>3.2763041819873361E-3</c:v>
                </c:pt>
                <c:pt idx="658">
                  <c:v>3.2362730642432986E-3</c:v>
                </c:pt>
                <c:pt idx="659">
                  <c:v>3.0979889639222028E-3</c:v>
                </c:pt>
                <c:pt idx="660">
                  <c:v>3.3093194676662393E-3</c:v>
                </c:pt>
                <c:pt idx="661">
                  <c:v>3.3903637536245386E-3</c:v>
                </c:pt>
                <c:pt idx="662">
                  <c:v>3.3906239288560313E-3</c:v>
                </c:pt>
                <c:pt idx="663">
                  <c:v>3.2238370169727928E-3</c:v>
                </c:pt>
                <c:pt idx="664">
                  <c:v>3.3816308065459681E-3</c:v>
                </c:pt>
                <c:pt idx="665">
                  <c:v>3.3744647546518651E-3</c:v>
                </c:pt>
                <c:pt idx="666">
                  <c:v>3.1096878093678582E-3</c:v>
                </c:pt>
                <c:pt idx="667">
                  <c:v>3.4566923689816095E-3</c:v>
                </c:pt>
                <c:pt idx="668">
                  <c:v>3.1154000327200298E-3</c:v>
                </c:pt>
                <c:pt idx="669">
                  <c:v>3.2573049095916632E-3</c:v>
                </c:pt>
                <c:pt idx="670">
                  <c:v>3.4040908874281872E-3</c:v>
                </c:pt>
                <c:pt idx="671">
                  <c:v>3.1828539818353737E-3</c:v>
                </c:pt>
                <c:pt idx="672">
                  <c:v>3.3852648451339227E-3</c:v>
                </c:pt>
                <c:pt idx="673">
                  <c:v>3.2983215743172881E-3</c:v>
                </c:pt>
                <c:pt idx="674">
                  <c:v>3.1407953023177312E-3</c:v>
                </c:pt>
                <c:pt idx="675">
                  <c:v>3.3842025111424381E-3</c:v>
                </c:pt>
                <c:pt idx="676">
                  <c:v>3.2591768482965354E-3</c:v>
                </c:pt>
                <c:pt idx="677">
                  <c:v>3.2920940350523319E-3</c:v>
                </c:pt>
                <c:pt idx="678">
                  <c:v>3.3269982922097519E-3</c:v>
                </c:pt>
                <c:pt idx="679">
                  <c:v>3.0849231593313422E-3</c:v>
                </c:pt>
                <c:pt idx="680">
                  <c:v>3.2083065230108631E-3</c:v>
                </c:pt>
                <c:pt idx="681">
                  <c:v>3.2308118468102175E-3</c:v>
                </c:pt>
                <c:pt idx="682">
                  <c:v>3.3290394335080812E-3</c:v>
                </c:pt>
                <c:pt idx="683">
                  <c:v>3.3095637362542964E-3</c:v>
                </c:pt>
                <c:pt idx="684">
                  <c:v>3.4161563988146489E-3</c:v>
                </c:pt>
                <c:pt idx="685">
                  <c:v>3.264180811465494E-3</c:v>
                </c:pt>
                <c:pt idx="686">
                  <c:v>3.3595286030345065E-3</c:v>
                </c:pt>
                <c:pt idx="687">
                  <c:v>3.404949258326578E-3</c:v>
                </c:pt>
                <c:pt idx="688">
                  <c:v>3.5145039362459544E-3</c:v>
                </c:pt>
                <c:pt idx="689">
                  <c:v>3.4726143980276796E-3</c:v>
                </c:pt>
                <c:pt idx="690">
                  <c:v>3.4443919873556549E-3</c:v>
                </c:pt>
                <c:pt idx="691">
                  <c:v>3.4606343001324972E-3</c:v>
                </c:pt>
                <c:pt idx="692">
                  <c:v>3.3251553995708909E-3</c:v>
                </c:pt>
                <c:pt idx="693">
                  <c:v>3.3554919080797142E-3</c:v>
                </c:pt>
                <c:pt idx="694">
                  <c:v>3.5980304493747387E-3</c:v>
                </c:pt>
                <c:pt idx="695">
                  <c:v>3.3987936536883602E-3</c:v>
                </c:pt>
                <c:pt idx="696">
                  <c:v>3.3323974597474488E-3</c:v>
                </c:pt>
                <c:pt idx="697">
                  <c:v>3.5113060428842652E-3</c:v>
                </c:pt>
                <c:pt idx="698">
                  <c:v>3.2390710120442428E-3</c:v>
                </c:pt>
                <c:pt idx="699">
                  <c:v>3.3955124721334945E-3</c:v>
                </c:pt>
                <c:pt idx="700">
                  <c:v>3.6451950032198835E-3</c:v>
                </c:pt>
                <c:pt idx="701">
                  <c:v>3.2867288928072973E-3</c:v>
                </c:pt>
                <c:pt idx="702">
                  <c:v>3.5668274017641205E-3</c:v>
                </c:pt>
                <c:pt idx="703">
                  <c:v>3.4408746266708203E-3</c:v>
                </c:pt>
                <c:pt idx="704">
                  <c:v>3.6112040312655039E-3</c:v>
                </c:pt>
                <c:pt idx="705">
                  <c:v>3.7650242351459739E-3</c:v>
                </c:pt>
                <c:pt idx="706">
                  <c:v>3.3916832662778049E-3</c:v>
                </c:pt>
                <c:pt idx="707">
                  <c:v>3.3894884048607053E-3</c:v>
                </c:pt>
                <c:pt idx="708">
                  <c:v>3.3440235778592997E-3</c:v>
                </c:pt>
                <c:pt idx="709">
                  <c:v>3.237144260548453E-3</c:v>
                </c:pt>
                <c:pt idx="710">
                  <c:v>3.5057579922338432E-3</c:v>
                </c:pt>
                <c:pt idx="711">
                  <c:v>3.3820312406744272E-3</c:v>
                </c:pt>
                <c:pt idx="712">
                  <c:v>3.6118079456185109E-3</c:v>
                </c:pt>
                <c:pt idx="713">
                  <c:v>3.542018958728718E-3</c:v>
                </c:pt>
                <c:pt idx="714">
                  <c:v>3.7196830961880615E-3</c:v>
                </c:pt>
                <c:pt idx="715">
                  <c:v>3.478311517833497E-3</c:v>
                </c:pt>
                <c:pt idx="716">
                  <c:v>3.3755934295280504E-3</c:v>
                </c:pt>
                <c:pt idx="717">
                  <c:v>3.5772174068658654E-3</c:v>
                </c:pt>
                <c:pt idx="718">
                  <c:v>3.3107993749865814E-3</c:v>
                </c:pt>
                <c:pt idx="719">
                  <c:v>3.6297368458878937E-3</c:v>
                </c:pt>
                <c:pt idx="720">
                  <c:v>3.372827813672573E-3</c:v>
                </c:pt>
                <c:pt idx="721">
                  <c:v>3.757572541440352E-3</c:v>
                </c:pt>
                <c:pt idx="722">
                  <c:v>3.5087970715235641E-3</c:v>
                </c:pt>
                <c:pt idx="723">
                  <c:v>3.6459523769778483E-3</c:v>
                </c:pt>
                <c:pt idx="724">
                  <c:v>3.4525181012398497E-3</c:v>
                </c:pt>
                <c:pt idx="725">
                  <c:v>3.5867124250858803E-3</c:v>
                </c:pt>
                <c:pt idx="726">
                  <c:v>3.6514450097067433E-3</c:v>
                </c:pt>
                <c:pt idx="727">
                  <c:v>3.5927268085819233E-3</c:v>
                </c:pt>
                <c:pt idx="728">
                  <c:v>3.5343057628660882E-3</c:v>
                </c:pt>
                <c:pt idx="729">
                  <c:v>3.7389119370872066E-3</c:v>
                </c:pt>
                <c:pt idx="730">
                  <c:v>3.5561401635767903E-3</c:v>
                </c:pt>
                <c:pt idx="731">
                  <c:v>3.3519542114870252E-3</c:v>
                </c:pt>
                <c:pt idx="732">
                  <c:v>3.4479802750319987E-3</c:v>
                </c:pt>
                <c:pt idx="733">
                  <c:v>3.624836314176661E-3</c:v>
                </c:pt>
                <c:pt idx="734">
                  <c:v>3.7950601799719998E-3</c:v>
                </c:pt>
                <c:pt idx="735">
                  <c:v>3.522173411221578E-3</c:v>
                </c:pt>
                <c:pt idx="736">
                  <c:v>3.7120165051933332E-3</c:v>
                </c:pt>
                <c:pt idx="737">
                  <c:v>3.621657928547733E-3</c:v>
                </c:pt>
                <c:pt idx="738">
                  <c:v>3.4619401278730534E-3</c:v>
                </c:pt>
                <c:pt idx="739">
                  <c:v>3.7130285912305E-3</c:v>
                </c:pt>
                <c:pt idx="740">
                  <c:v>3.7421327620753165E-3</c:v>
                </c:pt>
                <c:pt idx="741">
                  <c:v>3.7378458273121477E-3</c:v>
                </c:pt>
                <c:pt idx="742">
                  <c:v>3.7774665877261392E-3</c:v>
                </c:pt>
                <c:pt idx="743">
                  <c:v>3.7058788871813875E-3</c:v>
                </c:pt>
                <c:pt idx="744">
                  <c:v>3.5509750120187394E-3</c:v>
                </c:pt>
                <c:pt idx="745">
                  <c:v>3.5872786742016868E-3</c:v>
                </c:pt>
                <c:pt idx="746">
                  <c:v>3.8910095197218766E-3</c:v>
                </c:pt>
                <c:pt idx="747">
                  <c:v>4.0171474080305048E-3</c:v>
                </c:pt>
                <c:pt idx="748">
                  <c:v>3.7995686238207313E-3</c:v>
                </c:pt>
                <c:pt idx="749">
                  <c:v>3.8230070045637025E-3</c:v>
                </c:pt>
                <c:pt idx="750">
                  <c:v>3.6885206383270972E-3</c:v>
                </c:pt>
                <c:pt idx="751">
                  <c:v>3.8542668216103504E-3</c:v>
                </c:pt>
                <c:pt idx="752">
                  <c:v>3.7165378891512489E-3</c:v>
                </c:pt>
                <c:pt idx="753">
                  <c:v>3.9053684738271006E-3</c:v>
                </c:pt>
                <c:pt idx="754">
                  <c:v>3.5373592800794704E-3</c:v>
                </c:pt>
                <c:pt idx="755">
                  <c:v>3.3627400378753915E-3</c:v>
                </c:pt>
                <c:pt idx="756">
                  <c:v>3.9660011830922257E-3</c:v>
                </c:pt>
                <c:pt idx="757">
                  <c:v>3.6863684861653313E-3</c:v>
                </c:pt>
                <c:pt idx="758">
                  <c:v>3.7809325468358178E-3</c:v>
                </c:pt>
                <c:pt idx="759">
                  <c:v>3.7587953837053454E-3</c:v>
                </c:pt>
                <c:pt idx="760">
                  <c:v>4.0565101527525573E-3</c:v>
                </c:pt>
                <c:pt idx="761">
                  <c:v>3.9690683367709836E-3</c:v>
                </c:pt>
                <c:pt idx="762">
                  <c:v>3.5260675169816796E-3</c:v>
                </c:pt>
                <c:pt idx="763">
                  <c:v>3.8661199273715523E-3</c:v>
                </c:pt>
                <c:pt idx="764">
                  <c:v>4.0246951470553792E-3</c:v>
                </c:pt>
                <c:pt idx="765">
                  <c:v>3.9057183009305568E-3</c:v>
                </c:pt>
                <c:pt idx="766">
                  <c:v>4.0068723402851419E-3</c:v>
                </c:pt>
                <c:pt idx="767">
                  <c:v>3.9691855600244418E-3</c:v>
                </c:pt>
                <c:pt idx="768">
                  <c:v>3.9795223043763255E-3</c:v>
                </c:pt>
                <c:pt idx="769">
                  <c:v>3.8408548308308081E-3</c:v>
                </c:pt>
                <c:pt idx="770">
                  <c:v>3.8561092269342881E-3</c:v>
                </c:pt>
                <c:pt idx="771">
                  <c:v>4.0728709352190456E-3</c:v>
                </c:pt>
                <c:pt idx="772">
                  <c:v>3.999987554580843E-3</c:v>
                </c:pt>
                <c:pt idx="773">
                  <c:v>4.1303570551509197E-3</c:v>
                </c:pt>
                <c:pt idx="774">
                  <c:v>3.8866897919935372E-3</c:v>
                </c:pt>
                <c:pt idx="775">
                  <c:v>4.0233241697079985E-3</c:v>
                </c:pt>
                <c:pt idx="776">
                  <c:v>4.2233707063601142E-3</c:v>
                </c:pt>
                <c:pt idx="777">
                  <c:v>4.0725998525447324E-3</c:v>
                </c:pt>
                <c:pt idx="778">
                  <c:v>4.5050692973841473E-3</c:v>
                </c:pt>
                <c:pt idx="779">
                  <c:v>4.2322440512939713E-3</c:v>
                </c:pt>
                <c:pt idx="780">
                  <c:v>4.0617558040730792E-3</c:v>
                </c:pt>
                <c:pt idx="781">
                  <c:v>4.2063796111753149E-3</c:v>
                </c:pt>
                <c:pt idx="782">
                  <c:v>4.2600899457392099E-3</c:v>
                </c:pt>
                <c:pt idx="783">
                  <c:v>3.8250979750752236E-3</c:v>
                </c:pt>
                <c:pt idx="784">
                  <c:v>4.4118577338977463E-3</c:v>
                </c:pt>
                <c:pt idx="785">
                  <c:v>4.0532825253746145E-3</c:v>
                </c:pt>
                <c:pt idx="786">
                  <c:v>4.1979928391278551E-3</c:v>
                </c:pt>
                <c:pt idx="787">
                  <c:v>4.2224449221699373E-3</c:v>
                </c:pt>
                <c:pt idx="788">
                  <c:v>3.83976354849578E-3</c:v>
                </c:pt>
                <c:pt idx="789">
                  <c:v>4.3207996451595483E-3</c:v>
                </c:pt>
                <c:pt idx="790">
                  <c:v>4.3285867652016865E-3</c:v>
                </c:pt>
                <c:pt idx="791">
                  <c:v>3.9906182450312241E-3</c:v>
                </c:pt>
                <c:pt idx="792">
                  <c:v>4.3636456344509304E-3</c:v>
                </c:pt>
                <c:pt idx="793">
                  <c:v>4.125457321798756E-3</c:v>
                </c:pt>
                <c:pt idx="794">
                  <c:v>4.278448420084794E-3</c:v>
                </c:pt>
                <c:pt idx="795">
                  <c:v>3.9637656418222457E-3</c:v>
                </c:pt>
                <c:pt idx="796">
                  <c:v>4.3329331039469992E-3</c:v>
                </c:pt>
                <c:pt idx="797">
                  <c:v>4.1088368223422735E-3</c:v>
                </c:pt>
                <c:pt idx="798">
                  <c:v>4.4029154941001118E-3</c:v>
                </c:pt>
                <c:pt idx="799">
                  <c:v>4.1933508484921873E-3</c:v>
                </c:pt>
                <c:pt idx="800">
                  <c:v>4.5111680797776778E-3</c:v>
                </c:pt>
                <c:pt idx="801">
                  <c:v>4.3862143064392449E-3</c:v>
                </c:pt>
                <c:pt idx="802">
                  <c:v>4.0983198647878199E-3</c:v>
                </c:pt>
                <c:pt idx="803">
                  <c:v>4.5360549898242671E-3</c:v>
                </c:pt>
                <c:pt idx="804">
                  <c:v>4.3750038158497408E-3</c:v>
                </c:pt>
                <c:pt idx="805">
                  <c:v>3.8518761643321618E-3</c:v>
                </c:pt>
                <c:pt idx="806">
                  <c:v>4.5657063983812239E-3</c:v>
                </c:pt>
                <c:pt idx="807">
                  <c:v>4.2044900977910738E-3</c:v>
                </c:pt>
                <c:pt idx="808">
                  <c:v>4.8373737806449929E-3</c:v>
                </c:pt>
                <c:pt idx="809">
                  <c:v>4.3359403654807324E-3</c:v>
                </c:pt>
                <c:pt idx="810">
                  <c:v>4.8137231986959727E-3</c:v>
                </c:pt>
                <c:pt idx="811">
                  <c:v>4.4650455116335723E-3</c:v>
                </c:pt>
                <c:pt idx="812">
                  <c:v>3.7195772423558073E-3</c:v>
                </c:pt>
                <c:pt idx="813">
                  <c:v>5.3428414870932703E-3</c:v>
                </c:pt>
                <c:pt idx="814">
                  <c:v>4.4124228907700428E-3</c:v>
                </c:pt>
                <c:pt idx="815">
                  <c:v>4.713163867412354E-3</c:v>
                </c:pt>
                <c:pt idx="816">
                  <c:v>4.3087453161918922E-3</c:v>
                </c:pt>
                <c:pt idx="817">
                  <c:v>4.8461120888409013E-3</c:v>
                </c:pt>
                <c:pt idx="818">
                  <c:v>4.8872937079778795E-3</c:v>
                </c:pt>
                <c:pt idx="819">
                  <c:v>4.4708158504938389E-3</c:v>
                </c:pt>
                <c:pt idx="820">
                  <c:v>4.6383995034342349E-3</c:v>
                </c:pt>
                <c:pt idx="821">
                  <c:v>4.61036883003332E-3</c:v>
                </c:pt>
                <c:pt idx="822">
                  <c:v>4.1566343902664678E-3</c:v>
                </c:pt>
                <c:pt idx="823">
                  <c:v>4.2513168213369965E-3</c:v>
                </c:pt>
                <c:pt idx="824">
                  <c:v>5.0974582865176326E-3</c:v>
                </c:pt>
                <c:pt idx="825">
                  <c:v>4.9975659356176119E-3</c:v>
                </c:pt>
                <c:pt idx="826">
                  <c:v>4.7213480675992589E-3</c:v>
                </c:pt>
                <c:pt idx="827">
                  <c:v>4.5807411722595306E-3</c:v>
                </c:pt>
                <c:pt idx="828">
                  <c:v>4.8025941925379052E-3</c:v>
                </c:pt>
                <c:pt idx="829">
                  <c:v>4.8980791912974393E-3</c:v>
                </c:pt>
                <c:pt idx="830">
                  <c:v>5.1731282997004935E-3</c:v>
                </c:pt>
                <c:pt idx="831">
                  <c:v>4.6948417190546578E-3</c:v>
                </c:pt>
                <c:pt idx="832">
                  <c:v>5.6704849862746886E-3</c:v>
                </c:pt>
                <c:pt idx="833">
                  <c:v>5.0383784177271207E-3</c:v>
                </c:pt>
                <c:pt idx="834">
                  <c:v>4.7470019722416984E-3</c:v>
                </c:pt>
                <c:pt idx="835">
                  <c:v>4.6165244799103557E-3</c:v>
                </c:pt>
                <c:pt idx="836">
                  <c:v>4.5483665031090291E-3</c:v>
                </c:pt>
                <c:pt idx="837">
                  <c:v>5.4446619058875186E-3</c:v>
                </c:pt>
                <c:pt idx="838">
                  <c:v>4.8352999616276988E-3</c:v>
                </c:pt>
                <c:pt idx="839">
                  <c:v>5.2693919426533582E-3</c:v>
                </c:pt>
                <c:pt idx="840">
                  <c:v>5.1227680534190337E-3</c:v>
                </c:pt>
                <c:pt idx="841">
                  <c:v>5.3029118477777998E-3</c:v>
                </c:pt>
                <c:pt idx="842">
                  <c:v>4.7699514919565308E-3</c:v>
                </c:pt>
                <c:pt idx="843">
                  <c:v>4.8703364852591396E-3</c:v>
                </c:pt>
                <c:pt idx="844">
                  <c:v>5.1322322193229656E-3</c:v>
                </c:pt>
                <c:pt idx="845">
                  <c:v>5.3442435218086139E-3</c:v>
                </c:pt>
                <c:pt idx="846">
                  <c:v>4.7864735457428895E-3</c:v>
                </c:pt>
                <c:pt idx="847">
                  <c:v>5.0211699854002395E-3</c:v>
                </c:pt>
                <c:pt idx="848">
                  <c:v>4.8893995392562751E-3</c:v>
                </c:pt>
                <c:pt idx="849">
                  <c:v>4.9238854988618783E-3</c:v>
                </c:pt>
                <c:pt idx="850">
                  <c:v>5.1026768985507247E-3</c:v>
                </c:pt>
                <c:pt idx="851">
                  <c:v>5.5931065050102676E-3</c:v>
                </c:pt>
                <c:pt idx="852">
                  <c:v>4.5078802065923384E-3</c:v>
                </c:pt>
                <c:pt idx="853">
                  <c:v>4.8376473296011351E-3</c:v>
                </c:pt>
                <c:pt idx="854">
                  <c:v>5.4296316035631802E-3</c:v>
                </c:pt>
                <c:pt idx="855">
                  <c:v>5.4770285684276453E-3</c:v>
                </c:pt>
                <c:pt idx="856">
                  <c:v>5.2041838273784264E-3</c:v>
                </c:pt>
                <c:pt idx="857">
                  <c:v>5.380759265177208E-3</c:v>
                </c:pt>
                <c:pt idx="858">
                  <c:v>5.6735140676692801E-3</c:v>
                </c:pt>
                <c:pt idx="859">
                  <c:v>5.6083075123939449E-3</c:v>
                </c:pt>
                <c:pt idx="860">
                  <c:v>5.9690118044815913E-3</c:v>
                </c:pt>
                <c:pt idx="861">
                  <c:v>4.9408309948992934E-3</c:v>
                </c:pt>
                <c:pt idx="862">
                  <c:v>6.247125353605075E-3</c:v>
                </c:pt>
                <c:pt idx="863">
                  <c:v>6.3196619689093588E-3</c:v>
                </c:pt>
                <c:pt idx="864">
                  <c:v>5.9706682387684288E-3</c:v>
                </c:pt>
                <c:pt idx="865">
                  <c:v>5.5224626665102807E-3</c:v>
                </c:pt>
                <c:pt idx="866">
                  <c:v>5.7106447088864564E-3</c:v>
                </c:pt>
                <c:pt idx="867">
                  <c:v>5.6180474274665085E-3</c:v>
                </c:pt>
                <c:pt idx="868">
                  <c:v>4.5474083130577058E-3</c:v>
                </c:pt>
                <c:pt idx="869">
                  <c:v>5.8953273783293779E-3</c:v>
                </c:pt>
                <c:pt idx="870">
                  <c:v>5.3615491027111861E-3</c:v>
                </c:pt>
                <c:pt idx="871">
                  <c:v>5.0157989880261402E-3</c:v>
                </c:pt>
                <c:pt idx="872">
                  <c:v>5.6453778237451962E-3</c:v>
                </c:pt>
                <c:pt idx="873">
                  <c:v>6.010754224841177E-3</c:v>
                </c:pt>
                <c:pt idx="874">
                  <c:v>5.690573987877914E-3</c:v>
                </c:pt>
                <c:pt idx="875">
                  <c:v>5.8243805322034398E-3</c:v>
                </c:pt>
                <c:pt idx="876">
                  <c:v>6.8418591955554976E-3</c:v>
                </c:pt>
                <c:pt idx="877">
                  <c:v>5.7988015761614642E-3</c:v>
                </c:pt>
                <c:pt idx="878">
                  <c:v>6.3196335837982023E-3</c:v>
                </c:pt>
                <c:pt idx="879">
                  <c:v>6.5271981766263998E-3</c:v>
                </c:pt>
                <c:pt idx="880">
                  <c:v>6.4499610190222887E-3</c:v>
                </c:pt>
                <c:pt idx="881">
                  <c:v>6.1453999977810602E-3</c:v>
                </c:pt>
                <c:pt idx="882">
                  <c:v>5.6491834761392993E-3</c:v>
                </c:pt>
                <c:pt idx="883">
                  <c:v>6.4091483829859606E-3</c:v>
                </c:pt>
                <c:pt idx="884">
                  <c:v>5.4629959251828175E-3</c:v>
                </c:pt>
                <c:pt idx="885">
                  <c:v>5.1946056559018889E-3</c:v>
                </c:pt>
                <c:pt idx="886">
                  <c:v>5.9085780274303959E-3</c:v>
                </c:pt>
                <c:pt idx="887">
                  <c:v>6.2510929032440809E-3</c:v>
                </c:pt>
                <c:pt idx="888">
                  <c:v>5.9839002324621835E-3</c:v>
                </c:pt>
                <c:pt idx="889">
                  <c:v>6.8668257425501143E-3</c:v>
                </c:pt>
                <c:pt idx="890">
                  <c:v>6.5441459231867331E-3</c:v>
                </c:pt>
                <c:pt idx="891">
                  <c:v>7.1814568695794138E-3</c:v>
                </c:pt>
                <c:pt idx="892">
                  <c:v>6.27707059747638E-3</c:v>
                </c:pt>
                <c:pt idx="893">
                  <c:v>5.5427481437874144E-3</c:v>
                </c:pt>
                <c:pt idx="894">
                  <c:v>6.4193186146836306E-3</c:v>
                </c:pt>
                <c:pt idx="895">
                  <c:v>7.7166663963342238E-3</c:v>
                </c:pt>
                <c:pt idx="896">
                  <c:v>6.6049427942853189E-3</c:v>
                </c:pt>
                <c:pt idx="897">
                  <c:v>7.0028510591612038E-3</c:v>
                </c:pt>
                <c:pt idx="898">
                  <c:v>6.7482393886089702E-3</c:v>
                </c:pt>
                <c:pt idx="899">
                  <c:v>7.5128821480243907E-3</c:v>
                </c:pt>
                <c:pt idx="900">
                  <c:v>7.3240774675466507E-3</c:v>
                </c:pt>
                <c:pt idx="901">
                  <c:v>6.006621104980691E-3</c:v>
                </c:pt>
                <c:pt idx="902">
                  <c:v>8.0742408855313669E-3</c:v>
                </c:pt>
                <c:pt idx="903">
                  <c:v>6.4467541374219738E-3</c:v>
                </c:pt>
                <c:pt idx="904">
                  <c:v>7.8030853378005119E-3</c:v>
                </c:pt>
                <c:pt idx="905">
                  <c:v>5.9459807154580505E-3</c:v>
                </c:pt>
                <c:pt idx="906">
                  <c:v>7.6441472680922398E-3</c:v>
                </c:pt>
                <c:pt idx="907">
                  <c:v>5.9496336749718841E-3</c:v>
                </c:pt>
                <c:pt idx="908">
                  <c:v>6.7848106881790967E-3</c:v>
                </c:pt>
                <c:pt idx="909">
                  <c:v>6.9996789555386903E-3</c:v>
                </c:pt>
                <c:pt idx="910">
                  <c:v>6.1749086492737873E-3</c:v>
                </c:pt>
                <c:pt idx="911">
                  <c:v>5.9427460181605005E-3</c:v>
                </c:pt>
                <c:pt idx="912">
                  <c:v>7.9429749105862403E-3</c:v>
                </c:pt>
                <c:pt idx="913">
                  <c:v>7.48065662674383E-3</c:v>
                </c:pt>
                <c:pt idx="914">
                  <c:v>7.3359823656523482E-3</c:v>
                </c:pt>
                <c:pt idx="915">
                  <c:v>6.7264688653853356E-3</c:v>
                </c:pt>
                <c:pt idx="916">
                  <c:v>8.195320832533071E-3</c:v>
                </c:pt>
                <c:pt idx="917">
                  <c:v>7.0959437753357136E-3</c:v>
                </c:pt>
                <c:pt idx="918">
                  <c:v>8.1216250379229794E-3</c:v>
                </c:pt>
                <c:pt idx="919">
                  <c:v>7.3642068938167896E-3</c:v>
                </c:pt>
                <c:pt idx="920">
                  <c:v>7.1449892162889954E-3</c:v>
                </c:pt>
                <c:pt idx="921">
                  <c:v>5.8946184463805071E-3</c:v>
                </c:pt>
                <c:pt idx="922">
                  <c:v>7.2756415989818114E-3</c:v>
                </c:pt>
                <c:pt idx="923">
                  <c:v>6.7349598963151718E-3</c:v>
                </c:pt>
                <c:pt idx="924">
                  <c:v>7.5390044588763191E-3</c:v>
                </c:pt>
                <c:pt idx="925">
                  <c:v>7.0869844383935777E-3</c:v>
                </c:pt>
                <c:pt idx="926">
                  <c:v>7.7362617223698847E-3</c:v>
                </c:pt>
                <c:pt idx="927">
                  <c:v>6.8933907084284254E-3</c:v>
                </c:pt>
                <c:pt idx="928">
                  <c:v>7.6222302074385618E-3</c:v>
                </c:pt>
                <c:pt idx="929">
                  <c:v>8.9343114256922457E-3</c:v>
                </c:pt>
                <c:pt idx="930">
                  <c:v>9.5132695351773326E-3</c:v>
                </c:pt>
                <c:pt idx="931">
                  <c:v>8.7770250217083842E-3</c:v>
                </c:pt>
                <c:pt idx="932">
                  <c:v>7.7328237939356228E-3</c:v>
                </c:pt>
                <c:pt idx="933">
                  <c:v>1.044986056096839E-2</c:v>
                </c:pt>
                <c:pt idx="934">
                  <c:v>8.1332487048685221E-3</c:v>
                </c:pt>
                <c:pt idx="935">
                  <c:v>8.0872854148064995E-3</c:v>
                </c:pt>
                <c:pt idx="936">
                  <c:v>8.6308707740902629E-3</c:v>
                </c:pt>
                <c:pt idx="937">
                  <c:v>8.3482596997641757E-3</c:v>
                </c:pt>
                <c:pt idx="938">
                  <c:v>9.2075162504924417E-3</c:v>
                </c:pt>
                <c:pt idx="939">
                  <c:v>7.1218381086196707E-3</c:v>
                </c:pt>
                <c:pt idx="940">
                  <c:v>1.0002397317473504E-2</c:v>
                </c:pt>
                <c:pt idx="941">
                  <c:v>8.9356866418655902E-3</c:v>
                </c:pt>
                <c:pt idx="942">
                  <c:v>8.488911338107738E-3</c:v>
                </c:pt>
                <c:pt idx="943">
                  <c:v>8.3960848170376769E-3</c:v>
                </c:pt>
                <c:pt idx="944">
                  <c:v>7.9722816257508742E-3</c:v>
                </c:pt>
                <c:pt idx="945">
                  <c:v>9.5427294025498509E-3</c:v>
                </c:pt>
                <c:pt idx="946">
                  <c:v>-9.3580577144281949E-3</c:v>
                </c:pt>
                <c:pt idx="947">
                  <c:v>7.9119485958439005E-3</c:v>
                </c:pt>
                <c:pt idx="948">
                  <c:v>-8.3519468109917987E-3</c:v>
                </c:pt>
                <c:pt idx="949">
                  <c:v>8.6797182377806661E-3</c:v>
                </c:pt>
                <c:pt idx="950">
                  <c:v>9.1458220783017172E-3</c:v>
                </c:pt>
                <c:pt idx="951">
                  <c:v>9.3218316499573788E-3</c:v>
                </c:pt>
                <c:pt idx="952">
                  <c:v>8.6525359766517658E-3</c:v>
                </c:pt>
                <c:pt idx="953">
                  <c:v>8.4973891337147417E-3</c:v>
                </c:pt>
                <c:pt idx="954">
                  <c:v>8.8515137170039546E-3</c:v>
                </c:pt>
                <c:pt idx="955">
                  <c:v>1.0431693049992615E-2</c:v>
                </c:pt>
                <c:pt idx="956">
                  <c:v>1.045023244634216E-2</c:v>
                </c:pt>
                <c:pt idx="957">
                  <c:v>-6.7855459548190897E-3</c:v>
                </c:pt>
                <c:pt idx="958">
                  <c:v>9.4653946075950578E-3</c:v>
                </c:pt>
                <c:pt idx="959">
                  <c:v>1.0494220669786064E-2</c:v>
                </c:pt>
                <c:pt idx="960">
                  <c:v>1.0124842455003436E-2</c:v>
                </c:pt>
                <c:pt idx="961">
                  <c:v>9.6758019812811635E-3</c:v>
                </c:pt>
                <c:pt idx="962">
                  <c:v>9.3359954419345234E-3</c:v>
                </c:pt>
                <c:pt idx="963">
                  <c:v>-7.9776207094716545E-3</c:v>
                </c:pt>
                <c:pt idx="964">
                  <c:v>8.4245170185324476E-3</c:v>
                </c:pt>
                <c:pt idx="965">
                  <c:v>-1.118181599634757E-2</c:v>
                </c:pt>
                <c:pt idx="966">
                  <c:v>9.6218760274736932E-3</c:v>
                </c:pt>
                <c:pt idx="967">
                  <c:v>1.0079710665686227E-2</c:v>
                </c:pt>
                <c:pt idx="968">
                  <c:v>1.0630264054927445E-2</c:v>
                </c:pt>
                <c:pt idx="969">
                  <c:v>1.0006971539246349E-2</c:v>
                </c:pt>
                <c:pt idx="970">
                  <c:v>9.5321476431335199E-3</c:v>
                </c:pt>
                <c:pt idx="971">
                  <c:v>1.0854660013831367E-2</c:v>
                </c:pt>
                <c:pt idx="972">
                  <c:v>1.0579061382445656E-2</c:v>
                </c:pt>
                <c:pt idx="973">
                  <c:v>-8.2323184607708631E-3</c:v>
                </c:pt>
                <c:pt idx="974">
                  <c:v>9.3640695912447971E-3</c:v>
                </c:pt>
                <c:pt idx="975">
                  <c:v>1.0877264773669197E-2</c:v>
                </c:pt>
                <c:pt idx="976">
                  <c:v>1.0647188756836302E-2</c:v>
                </c:pt>
                <c:pt idx="977">
                  <c:v>1.223221656243448E-2</c:v>
                </c:pt>
                <c:pt idx="978">
                  <c:v>1.0592665615279301E-2</c:v>
                </c:pt>
                <c:pt idx="979">
                  <c:v>1.0487836619883378E-2</c:v>
                </c:pt>
                <c:pt idx="980">
                  <c:v>9.3214599025201253E-3</c:v>
                </c:pt>
                <c:pt idx="981">
                  <c:v>1.2168228968771958E-2</c:v>
                </c:pt>
                <c:pt idx="982">
                  <c:v>9.5682110677022154E-3</c:v>
                </c:pt>
                <c:pt idx="983">
                  <c:v>9.6696116578161122E-3</c:v>
                </c:pt>
                <c:pt idx="984">
                  <c:v>1.1892480752408729E-2</c:v>
                </c:pt>
                <c:pt idx="985">
                  <c:v>1.2106564477782149E-2</c:v>
                </c:pt>
                <c:pt idx="986">
                  <c:v>1.0045376998923399E-2</c:v>
                </c:pt>
                <c:pt idx="987">
                  <c:v>-1.0549503283359241E-2</c:v>
                </c:pt>
                <c:pt idx="988">
                  <c:v>1.0463785386012196E-2</c:v>
                </c:pt>
                <c:pt idx="989">
                  <c:v>1.0671131244894076E-2</c:v>
                </c:pt>
                <c:pt idx="990">
                  <c:v>-1.2314701394656164E-2</c:v>
                </c:pt>
                <c:pt idx="991">
                  <c:v>1.2874413810897248E-2</c:v>
                </c:pt>
                <c:pt idx="992">
                  <c:v>-1.1089213459211883E-2</c:v>
                </c:pt>
                <c:pt idx="993">
                  <c:v>0</c:v>
                </c:pt>
                <c:pt idx="994">
                  <c:v>-1.2896669907262485E-2</c:v>
                </c:pt>
                <c:pt idx="995">
                  <c:v>1.3681016198081508E-2</c:v>
                </c:pt>
                <c:pt idx="996">
                  <c:v>-1.2227399805066473E-2</c:v>
                </c:pt>
                <c:pt idx="997">
                  <c:v>-1.205757292058037E-2</c:v>
                </c:pt>
                <c:pt idx="998">
                  <c:v>1.304970505421443E-2</c:v>
                </c:pt>
                <c:pt idx="999">
                  <c:v>1.1847531672062156E-2</c:v>
                </c:pt>
                <c:pt idx="1000">
                  <c:v>1.3569261189205125E-2</c:v>
                </c:pt>
                <c:pt idx="1001">
                  <c:v>1.5120597069583481E-2</c:v>
                </c:pt>
                <c:pt idx="1002">
                  <c:v>1.351208075532594E-2</c:v>
                </c:pt>
                <c:pt idx="1003">
                  <c:v>1.4290013648606263E-2</c:v>
                </c:pt>
                <c:pt idx="1004">
                  <c:v>-1.2748545212221461E-2</c:v>
                </c:pt>
                <c:pt idx="1005">
                  <c:v>-1.1720903441531896E-2</c:v>
                </c:pt>
                <c:pt idx="1006">
                  <c:v>1.3173044299368525E-2</c:v>
                </c:pt>
                <c:pt idx="1007">
                  <c:v>1.388137633216416E-2</c:v>
                </c:pt>
                <c:pt idx="1008">
                  <c:v>1.173540574413774E-2</c:v>
                </c:pt>
                <c:pt idx="1009">
                  <c:v>-1.1140701487932914E-2</c:v>
                </c:pt>
                <c:pt idx="1010">
                  <c:v>1.5607940625922728E-2</c:v>
                </c:pt>
                <c:pt idx="1011">
                  <c:v>1.2054142106395391E-2</c:v>
                </c:pt>
                <c:pt idx="1012">
                  <c:v>1.3604896578340577E-2</c:v>
                </c:pt>
                <c:pt idx="1013">
                  <c:v>1.2618144827932809E-2</c:v>
                </c:pt>
                <c:pt idx="1014">
                  <c:v>1.2536541734032359E-2</c:v>
                </c:pt>
                <c:pt idx="1015">
                  <c:v>1.3002403414080909E-2</c:v>
                </c:pt>
                <c:pt idx="1016">
                  <c:v>-1.2793851595640596E-2</c:v>
                </c:pt>
                <c:pt idx="1017">
                  <c:v>1.2512925287419508E-2</c:v>
                </c:pt>
                <c:pt idx="1018">
                  <c:v>1.4168005140927167E-2</c:v>
                </c:pt>
                <c:pt idx="1019">
                  <c:v>1.1175957740957091E-2</c:v>
                </c:pt>
                <c:pt idx="1020">
                  <c:v>1.2060259662508503E-2</c:v>
                </c:pt>
                <c:pt idx="1021">
                  <c:v>1.7596019353810981E-2</c:v>
                </c:pt>
                <c:pt idx="1022">
                  <c:v>1.4274546979439952E-2</c:v>
                </c:pt>
                <c:pt idx="1023">
                  <c:v>-1.589123920085201E-2</c:v>
                </c:pt>
                <c:pt idx="1024">
                  <c:v>1.5687895900042232E-2</c:v>
                </c:pt>
                <c:pt idx="1025">
                  <c:v>1.3752274186675821E-2</c:v>
                </c:pt>
                <c:pt idx="1026">
                  <c:v>1.2543449966425915E-2</c:v>
                </c:pt>
                <c:pt idx="1027">
                  <c:v>1.5882390385299761E-2</c:v>
                </c:pt>
                <c:pt idx="1028">
                  <c:v>1.6770334664076337E-2</c:v>
                </c:pt>
                <c:pt idx="1029">
                  <c:v>1.5005936032252932E-2</c:v>
                </c:pt>
                <c:pt idx="1030">
                  <c:v>1.5779037121247182E-2</c:v>
                </c:pt>
                <c:pt idx="1031">
                  <c:v>1.8899142712011201E-2</c:v>
                </c:pt>
                <c:pt idx="1032">
                  <c:v>-1.553398100381778E-2</c:v>
                </c:pt>
                <c:pt idx="1033">
                  <c:v>1.684185469565519E-2</c:v>
                </c:pt>
                <c:pt idx="1034">
                  <c:v>1.4269987503709544E-2</c:v>
                </c:pt>
                <c:pt idx="1035">
                  <c:v>1.4621345845781803E-2</c:v>
                </c:pt>
                <c:pt idx="1036">
                  <c:v>-1.2993786694100598E-2</c:v>
                </c:pt>
                <c:pt idx="1037">
                  <c:v>1.5145352438895098E-2</c:v>
                </c:pt>
                <c:pt idx="1038">
                  <c:v>-1.5509123885241956E-2</c:v>
                </c:pt>
                <c:pt idx="1039">
                  <c:v>1.7639878946965712E-2</c:v>
                </c:pt>
                <c:pt idx="1040">
                  <c:v>-1.4586976548304322E-2</c:v>
                </c:pt>
                <c:pt idx="1041">
                  <c:v>-1.6109875148100937E-2</c:v>
                </c:pt>
                <c:pt idx="1042">
                  <c:v>1.6050467141924034E-2</c:v>
                </c:pt>
                <c:pt idx="1043">
                  <c:v>1.6403753534653811E-2</c:v>
                </c:pt>
                <c:pt idx="1044">
                  <c:v>1.8782141317201084E-2</c:v>
                </c:pt>
                <c:pt idx="1045">
                  <c:v>-1.6773247856805801E-2</c:v>
                </c:pt>
                <c:pt idx="1046">
                  <c:v>1.6165390873191313E-2</c:v>
                </c:pt>
                <c:pt idx="1047">
                  <c:v>1.8291447252724021E-2</c:v>
                </c:pt>
                <c:pt idx="1048">
                  <c:v>2.2718125493425615E-2</c:v>
                </c:pt>
                <c:pt idx="1049">
                  <c:v>0</c:v>
                </c:pt>
                <c:pt idx="1050">
                  <c:v>1.8997687509910575E-2</c:v>
                </c:pt>
                <c:pt idx="1051">
                  <c:v>1.9098105381623952E-2</c:v>
                </c:pt>
                <c:pt idx="1052">
                  <c:v>1.806336289565208E-2</c:v>
                </c:pt>
                <c:pt idx="1053">
                  <c:v>-2.0156876871312398E-2</c:v>
                </c:pt>
                <c:pt idx="1054">
                  <c:v>-1.6974679383091867E-2</c:v>
                </c:pt>
                <c:pt idx="1055">
                  <c:v>1.9573900905675467E-2</c:v>
                </c:pt>
                <c:pt idx="1056">
                  <c:v>1.9636719983309167E-2</c:v>
                </c:pt>
                <c:pt idx="1057">
                  <c:v>1.7474091236757649E-2</c:v>
                </c:pt>
                <c:pt idx="1058">
                  <c:v>2.0619860783403228E-2</c:v>
                </c:pt>
                <c:pt idx="1059">
                  <c:v>-2.0323287078354468E-2</c:v>
                </c:pt>
                <c:pt idx="1060">
                  <c:v>2.0415914997876514E-2</c:v>
                </c:pt>
                <c:pt idx="1061">
                  <c:v>1.9342563586740108E-2</c:v>
                </c:pt>
                <c:pt idx="1062">
                  <c:v>2.0406387327931701E-2</c:v>
                </c:pt>
                <c:pt idx="1063">
                  <c:v>2.0146490972576737E-2</c:v>
                </c:pt>
                <c:pt idx="1064">
                  <c:v>-2.224393109389643E-2</c:v>
                </c:pt>
                <c:pt idx="1065">
                  <c:v>1.901863290675284E-2</c:v>
                </c:pt>
                <c:pt idx="1066">
                  <c:v>2.1893416547744807E-2</c:v>
                </c:pt>
                <c:pt idx="1067">
                  <c:v>2.5627559297215569E-2</c:v>
                </c:pt>
                <c:pt idx="1068">
                  <c:v>1.5183843687984495E-2</c:v>
                </c:pt>
                <c:pt idx="1069">
                  <c:v>1.9712454698650968E-2</c:v>
                </c:pt>
                <c:pt idx="1070">
                  <c:v>2.3264717228059673E-2</c:v>
                </c:pt>
                <c:pt idx="1071">
                  <c:v>1.7369773791257342E-2</c:v>
                </c:pt>
                <c:pt idx="1072">
                  <c:v>2.5041517297423418E-2</c:v>
                </c:pt>
                <c:pt idx="1073">
                  <c:v>1.65284638988283E-2</c:v>
                </c:pt>
                <c:pt idx="1074">
                  <c:v>-2.0299365199530028E-2</c:v>
                </c:pt>
                <c:pt idx="1075">
                  <c:v>1.4748681098840864E-2</c:v>
                </c:pt>
                <c:pt idx="1076">
                  <c:v>2.6439751999631229E-2</c:v>
                </c:pt>
                <c:pt idx="1077">
                  <c:v>-2.4374006427929154E-2</c:v>
                </c:pt>
                <c:pt idx="1078">
                  <c:v>-2.3404338435790734E-2</c:v>
                </c:pt>
                <c:pt idx="1079">
                  <c:v>-2.0681593836559136E-2</c:v>
                </c:pt>
                <c:pt idx="1080">
                  <c:v>2.0839775519476182E-2</c:v>
                </c:pt>
                <c:pt idx="1081">
                  <c:v>-1.8567471934650519E-2</c:v>
                </c:pt>
                <c:pt idx="1082">
                  <c:v>2.1212497949538087E-2</c:v>
                </c:pt>
                <c:pt idx="1083">
                  <c:v>2.5939683594309794E-2</c:v>
                </c:pt>
                <c:pt idx="1084">
                  <c:v>2.2098458017179887E-2</c:v>
                </c:pt>
                <c:pt idx="1085">
                  <c:v>2.3959219814354293E-2</c:v>
                </c:pt>
                <c:pt idx="1086">
                  <c:v>2.9349736420356685E-2</c:v>
                </c:pt>
                <c:pt idx="1087">
                  <c:v>-1.7749430268895187E-2</c:v>
                </c:pt>
                <c:pt idx="1088">
                  <c:v>1.9458469081821368E-2</c:v>
                </c:pt>
                <c:pt idx="1089">
                  <c:v>2.3333259122199374E-2</c:v>
                </c:pt>
                <c:pt idx="1090">
                  <c:v>-2.824738161115331E-2</c:v>
                </c:pt>
                <c:pt idx="1091">
                  <c:v>2.6805772670464554E-2</c:v>
                </c:pt>
                <c:pt idx="1092">
                  <c:v>2.0406809405790597E-2</c:v>
                </c:pt>
                <c:pt idx="1093">
                  <c:v>-2.1112834434740792E-2</c:v>
                </c:pt>
                <c:pt idx="1094">
                  <c:v>2.3603021181869636E-2</c:v>
                </c:pt>
                <c:pt idx="1095">
                  <c:v>2.3384466397448518E-2</c:v>
                </c:pt>
                <c:pt idx="1096">
                  <c:v>2.1326699454467121E-2</c:v>
                </c:pt>
                <c:pt idx="1097">
                  <c:v>-3.1531566492781153E-2</c:v>
                </c:pt>
                <c:pt idx="1098">
                  <c:v>2.901748699030976E-2</c:v>
                </c:pt>
                <c:pt idx="1099">
                  <c:v>-2.3637609382193999E-2</c:v>
                </c:pt>
                <c:pt idx="1100">
                  <c:v>-2.1586775823521864E-2</c:v>
                </c:pt>
                <c:pt idx="1101">
                  <c:v>2.5347451672418142E-2</c:v>
                </c:pt>
                <c:pt idx="1102">
                  <c:v>-2.9812655241038172E-2</c:v>
                </c:pt>
                <c:pt idx="1103">
                  <c:v>2.7726871072982322E-2</c:v>
                </c:pt>
                <c:pt idx="1104">
                  <c:v>2.9675321296000118E-2</c:v>
                </c:pt>
                <c:pt idx="1105">
                  <c:v>3.0722210127860982E-2</c:v>
                </c:pt>
                <c:pt idx="1106">
                  <c:v>-2.6939576523590657E-2</c:v>
                </c:pt>
                <c:pt idx="1107">
                  <c:v>3.8421594588127321E-2</c:v>
                </c:pt>
                <c:pt idx="1108">
                  <c:v>-2.690012374734177E-2</c:v>
                </c:pt>
                <c:pt idx="1109">
                  <c:v>-3.2423472350856478E-2</c:v>
                </c:pt>
                <c:pt idx="1110">
                  <c:v>-2.9370928667781297E-2</c:v>
                </c:pt>
                <c:pt idx="1111">
                  <c:v>-2.3035493926542923E-2</c:v>
                </c:pt>
                <c:pt idx="1112">
                  <c:v>2.4200700088891306E-2</c:v>
                </c:pt>
                <c:pt idx="1113">
                  <c:v>-3.0808732773839973E-2</c:v>
                </c:pt>
                <c:pt idx="1114">
                  <c:v>2.9494276007634764E-2</c:v>
                </c:pt>
                <c:pt idx="1115">
                  <c:v>2.8379241698361989E-2</c:v>
                </c:pt>
                <c:pt idx="1116">
                  <c:v>3.8587428948702096E-2</c:v>
                </c:pt>
                <c:pt idx="1117">
                  <c:v>-3.0164547733501614E-2</c:v>
                </c:pt>
                <c:pt idx="1118">
                  <c:v>2.5472872897864058E-2</c:v>
                </c:pt>
                <c:pt idx="1119">
                  <c:v>2.2776822976948934E-2</c:v>
                </c:pt>
                <c:pt idx="1120">
                  <c:v>-3.3883811814118613E-2</c:v>
                </c:pt>
                <c:pt idx="1121">
                  <c:v>3.1778249716948703E-2</c:v>
                </c:pt>
                <c:pt idx="1122">
                  <c:v>-2.7880611502547809E-2</c:v>
                </c:pt>
                <c:pt idx="1123">
                  <c:v>3.1121927995008417E-2</c:v>
                </c:pt>
                <c:pt idx="1124">
                  <c:v>3.3260173453271979E-2</c:v>
                </c:pt>
                <c:pt idx="1125">
                  <c:v>3.4044492920123466E-2</c:v>
                </c:pt>
                <c:pt idx="1126">
                  <c:v>-2.7640290685185573E-2</c:v>
                </c:pt>
                <c:pt idx="1127">
                  <c:v>-3.7814455409100479E-2</c:v>
                </c:pt>
                <c:pt idx="1128">
                  <c:v>3.2656234621209132E-2</c:v>
                </c:pt>
                <c:pt idx="1129">
                  <c:v>3.2655518020693615E-2</c:v>
                </c:pt>
                <c:pt idx="1130">
                  <c:v>3.4298886337043595E-2</c:v>
                </c:pt>
                <c:pt idx="1131">
                  <c:v>-3.2370678172599546E-2</c:v>
                </c:pt>
                <c:pt idx="1132">
                  <c:v>3.6284911645801957E-2</c:v>
                </c:pt>
                <c:pt idx="1133">
                  <c:v>3.4659960591401522E-2</c:v>
                </c:pt>
                <c:pt idx="1134">
                  <c:v>3.5098630702328437E-2</c:v>
                </c:pt>
                <c:pt idx="1135">
                  <c:v>-3.1549769549793633E-2</c:v>
                </c:pt>
                <c:pt idx="1136">
                  <c:v>4.0951588257132847E-2</c:v>
                </c:pt>
                <c:pt idx="1137">
                  <c:v>3.1789856242689644E-2</c:v>
                </c:pt>
                <c:pt idx="1138">
                  <c:v>-2.8082827707942168E-2</c:v>
                </c:pt>
                <c:pt idx="1139">
                  <c:v>3.1719605866123615E-2</c:v>
                </c:pt>
                <c:pt idx="1140">
                  <c:v>3.3895564307051415E-2</c:v>
                </c:pt>
                <c:pt idx="1141">
                  <c:v>3.7759952844632384E-2</c:v>
                </c:pt>
                <c:pt idx="1142">
                  <c:v>3.4627594274667349E-2</c:v>
                </c:pt>
                <c:pt idx="1143">
                  <c:v>5.1115469295892606E-2</c:v>
                </c:pt>
                <c:pt idx="1144">
                  <c:v>-4.4493120899747371E-2</c:v>
                </c:pt>
                <c:pt idx="1145">
                  <c:v>3.1616633011916848E-2</c:v>
                </c:pt>
                <c:pt idx="1146">
                  <c:v>3.076214767822074E-2</c:v>
                </c:pt>
                <c:pt idx="1147">
                  <c:v>-2.9027702327058418E-2</c:v>
                </c:pt>
                <c:pt idx="1148">
                  <c:v>3.6711559639267116E-2</c:v>
                </c:pt>
                <c:pt idx="1149">
                  <c:v>3.635844803188526E-2</c:v>
                </c:pt>
                <c:pt idx="1150">
                  <c:v>4.1472881483495115E-2</c:v>
                </c:pt>
                <c:pt idx="1151">
                  <c:v>-3.7338419266959036E-2</c:v>
                </c:pt>
                <c:pt idx="1152">
                  <c:v>4.1639714508760452E-2</c:v>
                </c:pt>
                <c:pt idx="1153">
                  <c:v>3.3249227745776058E-2</c:v>
                </c:pt>
                <c:pt idx="1154">
                  <c:v>5.6009432846041381E-2</c:v>
                </c:pt>
                <c:pt idx="1155">
                  <c:v>-4.5387357138981579E-2</c:v>
                </c:pt>
                <c:pt idx="1156">
                  <c:v>4.8061157691200174E-2</c:v>
                </c:pt>
                <c:pt idx="1157">
                  <c:v>-3.4405473798528791E-2</c:v>
                </c:pt>
                <c:pt idx="1158">
                  <c:v>-2.8335570961012371E-2</c:v>
                </c:pt>
                <c:pt idx="1159">
                  <c:v>3.8362902027576626E-2</c:v>
                </c:pt>
                <c:pt idx="1160">
                  <c:v>4.2078612918593938E-2</c:v>
                </c:pt>
                <c:pt idx="1161">
                  <c:v>-3.4053488345316657E-2</c:v>
                </c:pt>
                <c:pt idx="1162">
                  <c:v>-5.3372555992361306E-2</c:v>
                </c:pt>
                <c:pt idx="1163">
                  <c:v>3.9789414616051504E-2</c:v>
                </c:pt>
                <c:pt idx="1164">
                  <c:v>-3.9716873237258594E-2</c:v>
                </c:pt>
                <c:pt idx="1165">
                  <c:v>3.8786696888810368E-2</c:v>
                </c:pt>
                <c:pt idx="1166">
                  <c:v>4.1765711034851202E-2</c:v>
                </c:pt>
                <c:pt idx="1167">
                  <c:v>-4.6024933573234998E-2</c:v>
                </c:pt>
                <c:pt idx="1168">
                  <c:v>3.8591930747658945E-2</c:v>
                </c:pt>
                <c:pt idx="1169">
                  <c:v>4.2074181495198391E-2</c:v>
                </c:pt>
                <c:pt idx="1170">
                  <c:v>-4.6851557780844211E-2</c:v>
                </c:pt>
                <c:pt idx="1171">
                  <c:v>-3.8188986007389188E-2</c:v>
                </c:pt>
                <c:pt idx="1172">
                  <c:v>4.9226625060081575E-2</c:v>
                </c:pt>
                <c:pt idx="1173">
                  <c:v>3.7299531085942833E-2</c:v>
                </c:pt>
                <c:pt idx="1174">
                  <c:v>5.0138394748571499E-2</c:v>
                </c:pt>
                <c:pt idx="1175">
                  <c:v>-4.9650031114321168E-2</c:v>
                </c:pt>
                <c:pt idx="1176">
                  <c:v>4.6806423401606075E-2</c:v>
                </c:pt>
                <c:pt idx="1177">
                  <c:v>-4.9436811017490756E-2</c:v>
                </c:pt>
                <c:pt idx="1178">
                  <c:v>5.5515583145603738E-2</c:v>
                </c:pt>
                <c:pt idx="1179">
                  <c:v>3.7427993358813173E-2</c:v>
                </c:pt>
                <c:pt idx="1180">
                  <c:v>-4.5785189258285959E-2</c:v>
                </c:pt>
                <c:pt idx="1181">
                  <c:v>4.1912280802167905E-2</c:v>
                </c:pt>
                <c:pt idx="1182">
                  <c:v>-4.4229638372196269E-2</c:v>
                </c:pt>
                <c:pt idx="1183">
                  <c:v>-3.9444228561470021E-2</c:v>
                </c:pt>
                <c:pt idx="1184">
                  <c:v>6.256903142185502E-2</c:v>
                </c:pt>
                <c:pt idx="1185">
                  <c:v>5.7875780474101308E-2</c:v>
                </c:pt>
                <c:pt idx="1186">
                  <c:v>3.4627393603316257E-2</c:v>
                </c:pt>
                <c:pt idx="1187">
                  <c:v>5.1742750241612886E-2</c:v>
                </c:pt>
                <c:pt idx="1188">
                  <c:v>-6.9556485977401786E-2</c:v>
                </c:pt>
                <c:pt idx="1189">
                  <c:v>-3.6963151866304784E-2</c:v>
                </c:pt>
                <c:pt idx="1190">
                  <c:v>4.4428442821670799E-2</c:v>
                </c:pt>
                <c:pt idx="1191">
                  <c:v>6.0147836060777234E-2</c:v>
                </c:pt>
                <c:pt idx="1192">
                  <c:v>5.2234560963326723E-2</c:v>
                </c:pt>
                <c:pt idx="1193">
                  <c:v>4.9389835950423275E-2</c:v>
                </c:pt>
                <c:pt idx="1194">
                  <c:v>6.1686374384097034E-2</c:v>
                </c:pt>
                <c:pt idx="1195">
                  <c:v>5.6625615084978972E-2</c:v>
                </c:pt>
                <c:pt idx="1196">
                  <c:v>-4.7439520219328825E-2</c:v>
                </c:pt>
                <c:pt idx="1197">
                  <c:v>5.529032020707228E-2</c:v>
                </c:pt>
                <c:pt idx="1198">
                  <c:v>6.6145567814338252E-2</c:v>
                </c:pt>
                <c:pt idx="1199">
                  <c:v>-9.5170922611586675E-2</c:v>
                </c:pt>
                <c:pt idx="1200">
                  <c:v>-3.6417997544185711E-2</c:v>
                </c:pt>
                <c:pt idx="1201">
                  <c:v>4.3505310222250126E-2</c:v>
                </c:pt>
                <c:pt idx="1202">
                  <c:v>5.7965750903101451E-2</c:v>
                </c:pt>
                <c:pt idx="1203">
                  <c:v>6.1529169218332826E-2</c:v>
                </c:pt>
                <c:pt idx="1204">
                  <c:v>5.7846365586835362E-2</c:v>
                </c:pt>
                <c:pt idx="1205">
                  <c:v>7.966562247788142E-2</c:v>
                </c:pt>
                <c:pt idx="1206">
                  <c:v>-6.4470250385159578E-2</c:v>
                </c:pt>
                <c:pt idx="1207">
                  <c:v>-7.9040042661219209E-2</c:v>
                </c:pt>
                <c:pt idx="1208">
                  <c:v>5.0677466979041359E-2</c:v>
                </c:pt>
                <c:pt idx="1209">
                  <c:v>6.7720298233655177E-2</c:v>
                </c:pt>
                <c:pt idx="1210">
                  <c:v>-5.3214748613450068E-2</c:v>
                </c:pt>
                <c:pt idx="1211">
                  <c:v>-7.4730296325105527E-2</c:v>
                </c:pt>
                <c:pt idx="1212">
                  <c:v>-6.5719716443073811E-2</c:v>
                </c:pt>
                <c:pt idx="1213">
                  <c:v>8.2040818843151578E-2</c:v>
                </c:pt>
                <c:pt idx="1214">
                  <c:v>-7.5070291528319122E-2</c:v>
                </c:pt>
                <c:pt idx="1215">
                  <c:v>-6.2404559694209522E-2</c:v>
                </c:pt>
                <c:pt idx="1216">
                  <c:v>-9.0848561837168884E-2</c:v>
                </c:pt>
                <c:pt idx="1217">
                  <c:v>-0.1171107463285924</c:v>
                </c:pt>
                <c:pt idx="1218">
                  <c:v>0.14184364023892279</c:v>
                </c:pt>
                <c:pt idx="1219">
                  <c:v>-8.31467939780728E-2</c:v>
                </c:pt>
                <c:pt idx="1220">
                  <c:v>9.0007602840112527E-2</c:v>
                </c:pt>
                <c:pt idx="1221">
                  <c:v>5.4308726843812834E-2</c:v>
                </c:pt>
                <c:pt idx="1222">
                  <c:v>-4.7751930278818605E-2</c:v>
                </c:pt>
                <c:pt idx="1223">
                  <c:v>-5.3207420417935809E-2</c:v>
                </c:pt>
                <c:pt idx="1224">
                  <c:v>0.12067761327853593</c:v>
                </c:pt>
                <c:pt idx="1225">
                  <c:v>7.0288286939007447E-2</c:v>
                </c:pt>
                <c:pt idx="1226">
                  <c:v>5.1346825532665091E-2</c:v>
                </c:pt>
                <c:pt idx="1227">
                  <c:v>-8.7115363187987682E-2</c:v>
                </c:pt>
                <c:pt idx="1228">
                  <c:v>0</c:v>
                </c:pt>
                <c:pt idx="1229">
                  <c:v>7.4515346324162748E-2</c:v>
                </c:pt>
                <c:pt idx="1230">
                  <c:v>6.9341871800874144E-2</c:v>
                </c:pt>
                <c:pt idx="1231">
                  <c:v>5.890142460795772E-2</c:v>
                </c:pt>
                <c:pt idx="1232">
                  <c:v>6.263710674660429E-2</c:v>
                </c:pt>
                <c:pt idx="1233">
                  <c:v>-8.3542158573406397E-2</c:v>
                </c:pt>
                <c:pt idx="1234">
                  <c:v>-0.10165622413314945</c:v>
                </c:pt>
                <c:pt idx="1235">
                  <c:v>0.11964908352233498</c:v>
                </c:pt>
                <c:pt idx="1236">
                  <c:v>-8.3708549869150842E-2</c:v>
                </c:pt>
                <c:pt idx="1237">
                  <c:v>-9.7314362605381302E-2</c:v>
                </c:pt>
                <c:pt idx="1238">
                  <c:v>7.8258156464957873E-2</c:v>
                </c:pt>
                <c:pt idx="1239">
                  <c:v>0.13631837031618133</c:v>
                </c:pt>
                <c:pt idx="1240">
                  <c:v>-8.9163100064085427E-2</c:v>
                </c:pt>
                <c:pt idx="1241">
                  <c:v>7.3700461491837996E-2</c:v>
                </c:pt>
                <c:pt idx="1242">
                  <c:v>6.7014542224752241E-2</c:v>
                </c:pt>
                <c:pt idx="1243">
                  <c:v>-8.1935228417205311E-2</c:v>
                </c:pt>
                <c:pt idx="1244">
                  <c:v>8.797702099661911E-2</c:v>
                </c:pt>
                <c:pt idx="1245">
                  <c:v>9.3772950001944036E-2</c:v>
                </c:pt>
                <c:pt idx="1246">
                  <c:v>-6.474937152257397E-2</c:v>
                </c:pt>
                <c:pt idx="1247">
                  <c:v>8.1934639775863877E-2</c:v>
                </c:pt>
                <c:pt idx="1248">
                  <c:v>-0.12976981313750735</c:v>
                </c:pt>
                <c:pt idx="1249">
                  <c:v>5.0099461560028424E-2</c:v>
                </c:pt>
                <c:pt idx="1250">
                  <c:v>-5.945227126351784E-2</c:v>
                </c:pt>
                <c:pt idx="1251">
                  <c:v>0.10950245303486178</c:v>
                </c:pt>
                <c:pt idx="1252">
                  <c:v>0.15383175114616665</c:v>
                </c:pt>
                <c:pt idx="1253">
                  <c:v>-7.570922054161168E-2</c:v>
                </c:pt>
                <c:pt idx="1254">
                  <c:v>0.15548060405917466</c:v>
                </c:pt>
                <c:pt idx="1255">
                  <c:v>8.2987082055647837E-2</c:v>
                </c:pt>
                <c:pt idx="1256">
                  <c:v>-0.17962143628187499</c:v>
                </c:pt>
                <c:pt idx="1257">
                  <c:v>0.12988589551665775</c:v>
                </c:pt>
                <c:pt idx="1258">
                  <c:v>-6.2401898047964158E-2</c:v>
                </c:pt>
                <c:pt idx="1259">
                  <c:v>0.11547308202242804</c:v>
                </c:pt>
                <c:pt idx="1260">
                  <c:v>-9.3671298832784577E-2</c:v>
                </c:pt>
                <c:pt idx="1261">
                  <c:v>-8.3667728826845533E-2</c:v>
                </c:pt>
                <c:pt idx="1262">
                  <c:v>8.3908871840364357E-2</c:v>
                </c:pt>
                <c:pt idx="1263">
                  <c:v>0.14121952463840884</c:v>
                </c:pt>
                <c:pt idx="1264">
                  <c:v>-9.3196512135770099E-2</c:v>
                </c:pt>
                <c:pt idx="1265">
                  <c:v>9.6312964810542814E-2</c:v>
                </c:pt>
                <c:pt idx="1266">
                  <c:v>-0.11412541114613921</c:v>
                </c:pt>
                <c:pt idx="1267">
                  <c:v>8.2268578506143081E-2</c:v>
                </c:pt>
                <c:pt idx="1268">
                  <c:v>-8.0856916865310755E-2</c:v>
                </c:pt>
                <c:pt idx="1269">
                  <c:v>8.7861335335943189E-2</c:v>
                </c:pt>
                <c:pt idx="1270">
                  <c:v>0.10698551810995695</c:v>
                </c:pt>
                <c:pt idx="1271">
                  <c:v>6.7374132629709094E-2</c:v>
                </c:pt>
                <c:pt idx="1272">
                  <c:v>-0.10527132042580829</c:v>
                </c:pt>
                <c:pt idx="1273">
                  <c:v>6.1914485048811772E-2</c:v>
                </c:pt>
                <c:pt idx="1274">
                  <c:v>0.19011322554076346</c:v>
                </c:pt>
                <c:pt idx="1275">
                  <c:v>-7.8018370011997837E-2</c:v>
                </c:pt>
                <c:pt idx="1276">
                  <c:v>-9.4678209249674822E-2</c:v>
                </c:pt>
                <c:pt idx="1277">
                  <c:v>0.10028229256362763</c:v>
                </c:pt>
                <c:pt idx="1278">
                  <c:v>0.16435577032577758</c:v>
                </c:pt>
                <c:pt idx="1279">
                  <c:v>9.0488417079295155E-2</c:v>
                </c:pt>
                <c:pt idx="1280">
                  <c:v>0.15793390815263361</c:v>
                </c:pt>
                <c:pt idx="1281">
                  <c:v>0.13011850544433684</c:v>
                </c:pt>
                <c:pt idx="1282">
                  <c:v>9.6934952024358062E-2</c:v>
                </c:pt>
                <c:pt idx="1283">
                  <c:v>9.9001306772532577E-2</c:v>
                </c:pt>
                <c:pt idx="1284">
                  <c:v>-0.11598404884788889</c:v>
                </c:pt>
                <c:pt idx="1285">
                  <c:v>0.13288912657710911</c:v>
                </c:pt>
                <c:pt idx="1286">
                  <c:v>0.27739353875093831</c:v>
                </c:pt>
                <c:pt idx="1287">
                  <c:v>-9.3512967262464358E-2</c:v>
                </c:pt>
                <c:pt idx="1288">
                  <c:v>-0.1040887689703448</c:v>
                </c:pt>
                <c:pt idx="1289">
                  <c:v>0.10670907390863839</c:v>
                </c:pt>
                <c:pt idx="1290">
                  <c:v>-6.2286279732411777E-2</c:v>
                </c:pt>
                <c:pt idx="1291">
                  <c:v>0.10508134825429603</c:v>
                </c:pt>
                <c:pt idx="1292">
                  <c:v>0.11245774721887354</c:v>
                </c:pt>
                <c:pt idx="1293">
                  <c:v>-0.15201450170615669</c:v>
                </c:pt>
                <c:pt idx="1294">
                  <c:v>-0.15163711013883976</c:v>
                </c:pt>
                <c:pt idx="1295">
                  <c:v>0.13212604119823029</c:v>
                </c:pt>
                <c:pt idx="1296">
                  <c:v>0.23672807455873301</c:v>
                </c:pt>
                <c:pt idx="1297">
                  <c:v>0.14466797996487005</c:v>
                </c:pt>
                <c:pt idx="1298">
                  <c:v>-6.5377132784831093E-2</c:v>
                </c:pt>
                <c:pt idx="1299">
                  <c:v>0.23481801307838579</c:v>
                </c:pt>
                <c:pt idx="1300">
                  <c:v>0.19905807564867009</c:v>
                </c:pt>
                <c:pt idx="1301">
                  <c:v>-0.11409929538047406</c:v>
                </c:pt>
                <c:pt idx="1302">
                  <c:v>0.13303754968716813</c:v>
                </c:pt>
                <c:pt idx="1303">
                  <c:v>-0.10758749794253221</c:v>
                </c:pt>
                <c:pt idx="1304">
                  <c:v>-0.18035952972113622</c:v>
                </c:pt>
                <c:pt idx="1305">
                  <c:v>-0.15299018141584941</c:v>
                </c:pt>
                <c:pt idx="1306">
                  <c:v>8.9224158864873046E-2</c:v>
                </c:pt>
                <c:pt idx="1307">
                  <c:v>-0.14044811736319637</c:v>
                </c:pt>
                <c:pt idx="1308">
                  <c:v>-9.974635290715142E-2</c:v>
                </c:pt>
                <c:pt idx="1309">
                  <c:v>0.12544713288484974</c:v>
                </c:pt>
                <c:pt idx="1310">
                  <c:v>-9.536179612981685E-2</c:v>
                </c:pt>
                <c:pt idx="1311">
                  <c:v>0.13452461468192953</c:v>
                </c:pt>
                <c:pt idx="1312">
                  <c:v>-0.16146643631614305</c:v>
                </c:pt>
                <c:pt idx="1313">
                  <c:v>-0.20069954816714236</c:v>
                </c:pt>
                <c:pt idx="1314">
                  <c:v>0.13189845538434933</c:v>
                </c:pt>
                <c:pt idx="1315">
                  <c:v>-0.38260391876225058</c:v>
                </c:pt>
                <c:pt idx="1316">
                  <c:v>0.12911307032545749</c:v>
                </c:pt>
                <c:pt idx="1317">
                  <c:v>0</c:v>
                </c:pt>
                <c:pt idx="1318">
                  <c:v>0.17819425047310233</c:v>
                </c:pt>
                <c:pt idx="1319">
                  <c:v>-0.14725563874945663</c:v>
                </c:pt>
                <c:pt idx="1320">
                  <c:v>0.14194792954783669</c:v>
                </c:pt>
                <c:pt idx="1321">
                  <c:v>-0.18299424691314248</c:v>
                </c:pt>
                <c:pt idx="1322">
                  <c:v>-0.25965515632283737</c:v>
                </c:pt>
                <c:pt idx="1323">
                  <c:v>0.16670942840161626</c:v>
                </c:pt>
                <c:pt idx="1324">
                  <c:v>-0.24028785999809671</c:v>
                </c:pt>
                <c:pt idx="1325">
                  <c:v>-0.22256868368777499</c:v>
                </c:pt>
                <c:pt idx="1326">
                  <c:v>-9.2711314770727138E-2</c:v>
                </c:pt>
                <c:pt idx="1327">
                  <c:v>0.1500458445000149</c:v>
                </c:pt>
                <c:pt idx="1328">
                  <c:v>0.20529145047226996</c:v>
                </c:pt>
                <c:pt idx="1329">
                  <c:v>0.30623693859090578</c:v>
                </c:pt>
                <c:pt idx="1330">
                  <c:v>0.24613075607512222</c:v>
                </c:pt>
                <c:pt idx="1331">
                  <c:v>0.15595928958609526</c:v>
                </c:pt>
                <c:pt idx="1332">
                  <c:v>-0.17464488059406133</c:v>
                </c:pt>
                <c:pt idx="1333">
                  <c:v>9.2714358618123813E-2</c:v>
                </c:pt>
                <c:pt idx="1334">
                  <c:v>-0.16225333743669068</c:v>
                </c:pt>
                <c:pt idx="1335">
                  <c:v>0.14812379211013879</c:v>
                </c:pt>
                <c:pt idx="1336">
                  <c:v>0.15269951698110676</c:v>
                </c:pt>
                <c:pt idx="1337">
                  <c:v>0.24264112007979452</c:v>
                </c:pt>
                <c:pt idx="1338">
                  <c:v>0.17491913026275385</c:v>
                </c:pt>
                <c:pt idx="1339">
                  <c:v>-0.13716376361794916</c:v>
                </c:pt>
                <c:pt idx="1340">
                  <c:v>0.1465663289005722</c:v>
                </c:pt>
                <c:pt idx="1341">
                  <c:v>-0.37106068178718299</c:v>
                </c:pt>
                <c:pt idx="1342">
                  <c:v>0.25484889783348047</c:v>
                </c:pt>
                <c:pt idx="1343">
                  <c:v>0.10496961513629736</c:v>
                </c:pt>
                <c:pt idx="1344">
                  <c:v>-0.49680548781336725</c:v>
                </c:pt>
                <c:pt idx="1345">
                  <c:v>0.30619757245806323</c:v>
                </c:pt>
                <c:pt idx="1346">
                  <c:v>0.42263389144552332</c:v>
                </c:pt>
                <c:pt idx="1347">
                  <c:v>-0.55102541624890411</c:v>
                </c:pt>
                <c:pt idx="1348">
                  <c:v>0.23617923711458938</c:v>
                </c:pt>
                <c:pt idx="1349">
                  <c:v>-0.12138496902650514</c:v>
                </c:pt>
                <c:pt idx="1350">
                  <c:v>0.157537141707662</c:v>
                </c:pt>
                <c:pt idx="1351">
                  <c:v>-0.50670016255923445</c:v>
                </c:pt>
                <c:pt idx="1352">
                  <c:v>-0.18255373228890862</c:v>
                </c:pt>
                <c:pt idx="1353">
                  <c:v>0.34942934185550933</c:v>
                </c:pt>
                <c:pt idx="1354">
                  <c:v>-0.22425546032118046</c:v>
                </c:pt>
                <c:pt idx="1355">
                  <c:v>-0.62364229524268522</c:v>
                </c:pt>
                <c:pt idx="1356">
                  <c:v>0.11853397935218912</c:v>
                </c:pt>
                <c:pt idx="1357">
                  <c:v>-0.33471892704658052</c:v>
                </c:pt>
                <c:pt idx="1358">
                  <c:v>0.28232611105949496</c:v>
                </c:pt>
                <c:pt idx="1359">
                  <c:v>0.17177359367485481</c:v>
                </c:pt>
                <c:pt idx="1360">
                  <c:v>-0.18938134454801164</c:v>
                </c:pt>
                <c:pt idx="1361">
                  <c:v>0.22528611931756418</c:v>
                </c:pt>
                <c:pt idx="1362">
                  <c:v>-0.26748643726381771</c:v>
                </c:pt>
                <c:pt idx="1363">
                  <c:v>-0.26695301556909157</c:v>
                </c:pt>
                <c:pt idx="1364">
                  <c:v>-24836155.303663131</c:v>
                </c:pt>
                <c:pt idx="1365">
                  <c:v>0.12652475712757244</c:v>
                </c:pt>
                <c:pt idx="1366">
                  <c:v>0.35372198798947246</c:v>
                </c:pt>
                <c:pt idx="1367">
                  <c:v>0.24992130876321703</c:v>
                </c:pt>
                <c:pt idx="1368">
                  <c:v>0.14343847888028541</c:v>
                </c:pt>
                <c:pt idx="1369">
                  <c:v>-0.15296595185432732</c:v>
                </c:pt>
                <c:pt idx="1370">
                  <c:v>0.18497321433547703</c:v>
                </c:pt>
                <c:pt idx="1371">
                  <c:v>0.61481603646518113</c:v>
                </c:pt>
                <c:pt idx="1372">
                  <c:v>0.22161921499047074</c:v>
                </c:pt>
                <c:pt idx="1373">
                  <c:v>0.17541723338171283</c:v>
                </c:pt>
                <c:pt idx="1374">
                  <c:v>-0.29855010005422594</c:v>
                </c:pt>
                <c:pt idx="1375">
                  <c:v>0.11114469532684146</c:v>
                </c:pt>
                <c:pt idx="1376">
                  <c:v>0.58263091334464134</c:v>
                </c:pt>
                <c:pt idx="1377">
                  <c:v>0.25952274743145071</c:v>
                </c:pt>
                <c:pt idx="1378">
                  <c:v>-0.30514912892091156</c:v>
                </c:pt>
                <c:pt idx="1379">
                  <c:v>0.17312082181490801</c:v>
                </c:pt>
                <c:pt idx="1380">
                  <c:v>-0.48232878551446723</c:v>
                </c:pt>
                <c:pt idx="1381">
                  <c:v>30890941.880716976</c:v>
                </c:pt>
                <c:pt idx="1382">
                  <c:v>0.19408841415653588</c:v>
                </c:pt>
                <c:pt idx="1383">
                  <c:v>-0.40710796977794383</c:v>
                </c:pt>
                <c:pt idx="1384">
                  <c:v>0.45377165565159933</c:v>
                </c:pt>
                <c:pt idx="1385">
                  <c:v>-1.9414836188953148</c:v>
                </c:pt>
                <c:pt idx="1386">
                  <c:v>-0.16606915936230462</c:v>
                </c:pt>
                <c:pt idx="1387">
                  <c:v>-0.13700777399647315</c:v>
                </c:pt>
                <c:pt idx="1388">
                  <c:v>0.34633902120659654</c:v>
                </c:pt>
                <c:pt idx="1389">
                  <c:v>-0.56949329371310198</c:v>
                </c:pt>
                <c:pt idx="1390">
                  <c:v>0.25789404585551945</c:v>
                </c:pt>
                <c:pt idx="1391">
                  <c:v>1.6084070462948625</c:v>
                </c:pt>
                <c:pt idx="1392">
                  <c:v>0.63564191545478854</c:v>
                </c:pt>
                <c:pt idx="1393">
                  <c:v>1.3575675093630712</c:v>
                </c:pt>
                <c:pt idx="1394">
                  <c:v>0.18480748739409106</c:v>
                </c:pt>
                <c:pt idx="1395">
                  <c:v>5.5598112886718729</c:v>
                </c:pt>
                <c:pt idx="1396">
                  <c:v>0.273949215076215</c:v>
                </c:pt>
                <c:pt idx="1397">
                  <c:v>223537525.23738956</c:v>
                </c:pt>
                <c:pt idx="1398">
                  <c:v>0.16573208335718392</c:v>
                </c:pt>
                <c:pt idx="1399">
                  <c:v>-0.4086093659753241</c:v>
                </c:pt>
                <c:pt idx="1400">
                  <c:v>0.28911589026815548</c:v>
                </c:pt>
                <c:pt idx="1401">
                  <c:v>0.14291558189205772</c:v>
                </c:pt>
                <c:pt idx="1402">
                  <c:v>0.81490736555477938</c:v>
                </c:pt>
                <c:pt idx="1403">
                  <c:v>0.22114909344251016</c:v>
                </c:pt>
                <c:pt idx="1404">
                  <c:v>1.6758079387405258</c:v>
                </c:pt>
                <c:pt idx="1405">
                  <c:v>0.30250868492462135</c:v>
                </c:pt>
                <c:pt idx="1406">
                  <c:v>-0.41147897281548379</c:v>
                </c:pt>
                <c:pt idx="1407">
                  <c:v>-0.26931473650651444</c:v>
                </c:pt>
                <c:pt idx="1408">
                  <c:v>-0.15700513601053262</c:v>
                </c:pt>
                <c:pt idx="1409">
                  <c:v>0.22385605737909425</c:v>
                </c:pt>
                <c:pt idx="1410">
                  <c:v>-0.28957135397579131</c:v>
                </c:pt>
                <c:pt idx="1411">
                  <c:v>-0.17674812528196079</c:v>
                </c:pt>
                <c:pt idx="1412">
                  <c:v>-1.3485207518941713</c:v>
                </c:pt>
                <c:pt idx="1413">
                  <c:v>-0.16547475676460699</c:v>
                </c:pt>
                <c:pt idx="1414">
                  <c:v>-0.71370962719124542</c:v>
                </c:pt>
                <c:pt idx="1415">
                  <c:v>0.4097129271675316</c:v>
                </c:pt>
                <c:pt idx="1416">
                  <c:v>0.82465737232811853</c:v>
                </c:pt>
                <c:pt idx="1417">
                  <c:v>0.2011737335102079</c:v>
                </c:pt>
                <c:pt idx="1418">
                  <c:v>0.40857441407796108</c:v>
                </c:pt>
                <c:pt idx="1419">
                  <c:v>0</c:v>
                </c:pt>
                <c:pt idx="1420">
                  <c:v>0.23338527238085843</c:v>
                </c:pt>
                <c:pt idx="1421">
                  <c:v>0.21621622496811443</c:v>
                </c:pt>
                <c:pt idx="1422">
                  <c:v>0.17350412756743913</c:v>
                </c:pt>
                <c:pt idx="1423">
                  <c:v>1.1056866622433352</c:v>
                </c:pt>
                <c:pt idx="1424">
                  <c:v>-8.0304802497053789</c:v>
                </c:pt>
                <c:pt idx="1425">
                  <c:v>3.2230913075348302</c:v>
                </c:pt>
                <c:pt idx="1426">
                  <c:v>-0.34974387615549396</c:v>
                </c:pt>
                <c:pt idx="1427">
                  <c:v>0.54777550856182544</c:v>
                </c:pt>
                <c:pt idx="1428">
                  <c:v>0.21349050274299164</c:v>
                </c:pt>
                <c:pt idx="1429">
                  <c:v>-0.34546278851574846</c:v>
                </c:pt>
                <c:pt idx="1430">
                  <c:v>-0.57594257517172975</c:v>
                </c:pt>
                <c:pt idx="1431">
                  <c:v>0.21494893171679472</c:v>
                </c:pt>
                <c:pt idx="1432">
                  <c:v>0.29830083221073522</c:v>
                </c:pt>
                <c:pt idx="1433">
                  <c:v>-0.28298434267000833</c:v>
                </c:pt>
                <c:pt idx="1434">
                  <c:v>-0.50665906604239375</c:v>
                </c:pt>
                <c:pt idx="1435">
                  <c:v>-1.3857918782862784</c:v>
                </c:pt>
                <c:pt idx="1436">
                  <c:v>0</c:v>
                </c:pt>
                <c:pt idx="1437">
                  <c:v>-0.3811408367417759</c:v>
                </c:pt>
                <c:pt idx="1438">
                  <c:v>-0.21645852982363825</c:v>
                </c:pt>
                <c:pt idx="1439">
                  <c:v>-0.37642074425816624</c:v>
                </c:pt>
                <c:pt idx="1440">
                  <c:v>-0.3888001892875852</c:v>
                </c:pt>
                <c:pt idx="1441">
                  <c:v>-0.17883887490416359</c:v>
                </c:pt>
                <c:pt idx="1442">
                  <c:v>-0.19107669532844704</c:v>
                </c:pt>
                <c:pt idx="1443">
                  <c:v>-0.16428851803599165</c:v>
                </c:pt>
                <c:pt idx="1444">
                  <c:v>-0.33864155390588579</c:v>
                </c:pt>
                <c:pt idx="1445">
                  <c:v>0.29878986436271399</c:v>
                </c:pt>
                <c:pt idx="1446">
                  <c:v>1.1627917306706488</c:v>
                </c:pt>
                <c:pt idx="1447">
                  <c:v>-0.20124791183386179</c:v>
                </c:pt>
                <c:pt idx="1448">
                  <c:v>-1.4597235374805062</c:v>
                </c:pt>
                <c:pt idx="1449">
                  <c:v>0.35334751666270159</c:v>
                </c:pt>
                <c:pt idx="1450">
                  <c:v>0.35414441445992129</c:v>
                </c:pt>
                <c:pt idx="1451">
                  <c:v>-0.51301394336842765</c:v>
                </c:pt>
                <c:pt idx="1452">
                  <c:v>-8.6423842688420311</c:v>
                </c:pt>
                <c:pt idx="1453">
                  <c:v>0.90901205538973895</c:v>
                </c:pt>
                <c:pt idx="1454">
                  <c:v>5.2174427592267145</c:v>
                </c:pt>
                <c:pt idx="1455">
                  <c:v>0</c:v>
                </c:pt>
                <c:pt idx="1456">
                  <c:v>0.80098327541060677</c:v>
                </c:pt>
                <c:pt idx="1457">
                  <c:v>0.78079925296074371</c:v>
                </c:pt>
                <c:pt idx="1458">
                  <c:v>0.24101588131110208</c:v>
                </c:pt>
                <c:pt idx="1459">
                  <c:v>0.21394592877175281</c:v>
                </c:pt>
                <c:pt idx="1460">
                  <c:v>1.2023329644474468</c:v>
                </c:pt>
                <c:pt idx="1461">
                  <c:v>0.48661492220497715</c:v>
                </c:pt>
                <c:pt idx="1462">
                  <c:v>32.201657451280369</c:v>
                </c:pt>
                <c:pt idx="1463">
                  <c:v>0.78462555629390485</c:v>
                </c:pt>
                <c:pt idx="1464">
                  <c:v>0.52741958979036341</c:v>
                </c:pt>
                <c:pt idx="1465">
                  <c:v>-0.22022763155855091</c:v>
                </c:pt>
                <c:pt idx="1466">
                  <c:v>1.5273871359054094</c:v>
                </c:pt>
                <c:pt idx="1467">
                  <c:v>0.32757343202167444</c:v>
                </c:pt>
                <c:pt idx="1468">
                  <c:v>0.19547587696931062</c:v>
                </c:pt>
                <c:pt idx="1469">
                  <c:v>0.1806455757027092</c:v>
                </c:pt>
                <c:pt idx="1470">
                  <c:v>-0.4267743569899185</c:v>
                </c:pt>
                <c:pt idx="1471">
                  <c:v>-1.4552205363348292</c:v>
                </c:pt>
                <c:pt idx="1472">
                  <c:v>0.49335799865287111</c:v>
                </c:pt>
                <c:pt idx="1473">
                  <c:v>0.27639990196719094</c:v>
                </c:pt>
                <c:pt idx="1474">
                  <c:v>1.2060087034195242</c:v>
                </c:pt>
                <c:pt idx="1475">
                  <c:v>1.8618690043729933</c:v>
                </c:pt>
                <c:pt idx="1476">
                  <c:v>0.27560465007641777</c:v>
                </c:pt>
                <c:pt idx="1477">
                  <c:v>1.928874257259811</c:v>
                </c:pt>
                <c:pt idx="1478">
                  <c:v>-1.0263424468951179</c:v>
                </c:pt>
                <c:pt idx="1479">
                  <c:v>0.92103674118967882</c:v>
                </c:pt>
                <c:pt idx="1480">
                  <c:v>-0.64420989991367239</c:v>
                </c:pt>
                <c:pt idx="1481">
                  <c:v>1.8387648446467622</c:v>
                </c:pt>
                <c:pt idx="1482">
                  <c:v>4.608248444363646</c:v>
                </c:pt>
                <c:pt idx="1483">
                  <c:v>0.64680651663923883</c:v>
                </c:pt>
                <c:pt idx="1484">
                  <c:v>-1.2060847130770198</c:v>
                </c:pt>
                <c:pt idx="1485">
                  <c:v>5.4878520115355567</c:v>
                </c:pt>
                <c:pt idx="1486">
                  <c:v>0.31734863678231201</c:v>
                </c:pt>
                <c:pt idx="1487">
                  <c:v>-1.5482692551710553</c:v>
                </c:pt>
                <c:pt idx="1488">
                  <c:v>-0.23985282662535323</c:v>
                </c:pt>
                <c:pt idx="1489">
                  <c:v>-6.8254596181951097</c:v>
                </c:pt>
                <c:pt idx="1490">
                  <c:v>4.2267468276756519</c:v>
                </c:pt>
                <c:pt idx="1491">
                  <c:v>14.533528908577297</c:v>
                </c:pt>
                <c:pt idx="1492">
                  <c:v>0.50202991927721918</c:v>
                </c:pt>
                <c:pt idx="1493">
                  <c:v>-0.52724448542220392</c:v>
                </c:pt>
                <c:pt idx="1494">
                  <c:v>-0.95518922451940802</c:v>
                </c:pt>
                <c:pt idx="1495">
                  <c:v>0.21374514750781226</c:v>
                </c:pt>
                <c:pt idx="1496">
                  <c:v>-0.53324970573777331</c:v>
                </c:pt>
                <c:pt idx="1497">
                  <c:v>1.0895927941113015</c:v>
                </c:pt>
                <c:pt idx="1498">
                  <c:v>0.64686901617609172</c:v>
                </c:pt>
                <c:pt idx="1499">
                  <c:v>11.233265797958454</c:v>
                </c:pt>
                <c:pt idx="1500">
                  <c:v>-0.61673774424429217</c:v>
                </c:pt>
                <c:pt idx="1501">
                  <c:v>-6.5687504083623249</c:v>
                </c:pt>
                <c:pt idx="1502">
                  <c:v>-0.33777070502916245</c:v>
                </c:pt>
                <c:pt idx="1503">
                  <c:v>0.49613546367398625</c:v>
                </c:pt>
                <c:pt idx="1504">
                  <c:v>-0.19354741014096999</c:v>
                </c:pt>
                <c:pt idx="1505">
                  <c:v>0.56485972970902076</c:v>
                </c:pt>
                <c:pt idx="1506">
                  <c:v>0</c:v>
                </c:pt>
                <c:pt idx="1507">
                  <c:v>0.31088970439188757</c:v>
                </c:pt>
                <c:pt idx="1508">
                  <c:v>-1.5100143992256476</c:v>
                </c:pt>
                <c:pt idx="1509">
                  <c:v>0.70458476226945332</c:v>
                </c:pt>
                <c:pt idx="1510">
                  <c:v>28.662055166856327</c:v>
                </c:pt>
                <c:pt idx="1511">
                  <c:v>-0.43896422239327249</c:v>
                </c:pt>
                <c:pt idx="1512">
                  <c:v>-0.4022360888290768</c:v>
                </c:pt>
                <c:pt idx="1513">
                  <c:v>0.25912387913051393</c:v>
                </c:pt>
                <c:pt idx="1514">
                  <c:v>0.33100623346628022</c:v>
                </c:pt>
                <c:pt idx="1515">
                  <c:v>-0.43927467937407616</c:v>
                </c:pt>
                <c:pt idx="1516">
                  <c:v>0.17116937643288249</c:v>
                </c:pt>
                <c:pt idx="1517">
                  <c:v>-1.9411059449208425</c:v>
                </c:pt>
                <c:pt idx="1518">
                  <c:v>0.7514639558886741</c:v>
                </c:pt>
                <c:pt idx="1519">
                  <c:v>-3.7962749032429861</c:v>
                </c:pt>
                <c:pt idx="1520">
                  <c:v>-0.3905467368755986</c:v>
                </c:pt>
                <c:pt idx="1521">
                  <c:v>-2.5873495744807338</c:v>
                </c:pt>
                <c:pt idx="1522">
                  <c:v>2.1906401048399511</c:v>
                </c:pt>
                <c:pt idx="1523">
                  <c:v>-1.0465446198925934</c:v>
                </c:pt>
                <c:pt idx="1524">
                  <c:v>0.8728383207216599</c:v>
                </c:pt>
                <c:pt idx="1525">
                  <c:v>0.25675811164590157</c:v>
                </c:pt>
                <c:pt idx="1526">
                  <c:v>0.50408492314468545</c:v>
                </c:pt>
                <c:pt idx="1527">
                  <c:v>55.443977116709981</c:v>
                </c:pt>
                <c:pt idx="1528">
                  <c:v>-1.6962076229211611</c:v>
                </c:pt>
                <c:pt idx="1529">
                  <c:v>-0.95351122524203413</c:v>
                </c:pt>
                <c:pt idx="1530">
                  <c:v>-1.3166177427136221</c:v>
                </c:pt>
                <c:pt idx="1531">
                  <c:v>1.4769991415241164</c:v>
                </c:pt>
                <c:pt idx="1532">
                  <c:v>-0.61414290113826497</c:v>
                </c:pt>
                <c:pt idx="1533">
                  <c:v>2.7985646646221052</c:v>
                </c:pt>
                <c:pt idx="1534">
                  <c:v>0</c:v>
                </c:pt>
                <c:pt idx="1535">
                  <c:v>1.2746366494814363</c:v>
                </c:pt>
                <c:pt idx="1536">
                  <c:v>3.2051462983175694</c:v>
                </c:pt>
                <c:pt idx="1537">
                  <c:v>-12560481.061320115</c:v>
                </c:pt>
                <c:pt idx="1538">
                  <c:v>0.48823865130183308</c:v>
                </c:pt>
                <c:pt idx="1539">
                  <c:v>4.6089814110772256</c:v>
                </c:pt>
                <c:pt idx="1540">
                  <c:v>32.792282674038816</c:v>
                </c:pt>
                <c:pt idx="1541">
                  <c:v>-0.20076476553366193</c:v>
                </c:pt>
                <c:pt idx="1542">
                  <c:v>0.38441728656857804</c:v>
                </c:pt>
                <c:pt idx="1543">
                  <c:v>0.19224532491399304</c:v>
                </c:pt>
                <c:pt idx="1544">
                  <c:v>-17.12230680026267</c:v>
                </c:pt>
                <c:pt idx="1545">
                  <c:v>2.2779235388474754</c:v>
                </c:pt>
                <c:pt idx="1546">
                  <c:v>12.427915097837156</c:v>
                </c:pt>
                <c:pt idx="1547">
                  <c:v>-0.56858550419840903</c:v>
                </c:pt>
                <c:pt idx="1548">
                  <c:v>-39.133725889753137</c:v>
                </c:pt>
                <c:pt idx="1549">
                  <c:v>-0.37099888796660119</c:v>
                </c:pt>
                <c:pt idx="1550">
                  <c:v>-6.1326917455260004</c:v>
                </c:pt>
                <c:pt idx="1551">
                  <c:v>0</c:v>
                </c:pt>
                <c:pt idx="1552">
                  <c:v>-1.5131630066208501</c:v>
                </c:pt>
                <c:pt idx="1553">
                  <c:v>-0.83072340966070235</c:v>
                </c:pt>
                <c:pt idx="1554">
                  <c:v>-0.7213305756229611</c:v>
                </c:pt>
                <c:pt idx="1555">
                  <c:v>0.72344301678859102</c:v>
                </c:pt>
                <c:pt idx="1556">
                  <c:v>0.7164311594313596</c:v>
                </c:pt>
                <c:pt idx="1557">
                  <c:v>0.56486527542831111</c:v>
                </c:pt>
                <c:pt idx="1558">
                  <c:v>-2.2263154468475221</c:v>
                </c:pt>
                <c:pt idx="1559">
                  <c:v>1.4062653445337501</c:v>
                </c:pt>
                <c:pt idx="1560">
                  <c:v>0.85913770996269978</c:v>
                </c:pt>
                <c:pt idx="1561">
                  <c:v>-134074512.12895229</c:v>
                </c:pt>
                <c:pt idx="1562">
                  <c:v>0.28063178753830575</c:v>
                </c:pt>
                <c:pt idx="1563">
                  <c:v>2.2759453611059102</c:v>
                </c:pt>
                <c:pt idx="1564">
                  <c:v>13.087731496701778</c:v>
                </c:pt>
                <c:pt idx="1565">
                  <c:v>0.32297596219731817</c:v>
                </c:pt>
                <c:pt idx="1566">
                  <c:v>-5.9707400107686803</c:v>
                </c:pt>
                <c:pt idx="1567">
                  <c:v>-210478724.71251419</c:v>
                </c:pt>
                <c:pt idx="1568">
                  <c:v>-0.537086746600548</c:v>
                </c:pt>
                <c:pt idx="1569">
                  <c:v>4.7540302541050368</c:v>
                </c:pt>
                <c:pt idx="1570">
                  <c:v>2.2262574418399832</c:v>
                </c:pt>
                <c:pt idx="1571">
                  <c:v>-4.96219698363468</c:v>
                </c:pt>
                <c:pt idx="1572">
                  <c:v>-1.0150975410413925</c:v>
                </c:pt>
                <c:pt idx="1573">
                  <c:v>0.25590165160095774</c:v>
                </c:pt>
                <c:pt idx="1574">
                  <c:v>0.39082725003003721</c:v>
                </c:pt>
                <c:pt idx="1575">
                  <c:v>0.46731621773963594</c:v>
                </c:pt>
                <c:pt idx="1576">
                  <c:v>-7.5833751856990324</c:v>
                </c:pt>
                <c:pt idx="1577">
                  <c:v>0.90914389041633858</c:v>
                </c:pt>
                <c:pt idx="1578">
                  <c:v>-1.2260742657144168</c:v>
                </c:pt>
                <c:pt idx="1579">
                  <c:v>-0.51596173960941927</c:v>
                </c:pt>
                <c:pt idx="1580">
                  <c:v>-78933588.186253831</c:v>
                </c:pt>
                <c:pt idx="1581">
                  <c:v>0.36994619990999295</c:v>
                </c:pt>
                <c:pt idx="1582">
                  <c:v>1.8947883023536864</c:v>
                </c:pt>
                <c:pt idx="1583">
                  <c:v>1.4849401037626218</c:v>
                </c:pt>
                <c:pt idx="1584">
                  <c:v>0.29450059620365343</c:v>
                </c:pt>
                <c:pt idx="1585">
                  <c:v>4.4093083682424066</c:v>
                </c:pt>
                <c:pt idx="1586">
                  <c:v>0</c:v>
                </c:pt>
                <c:pt idx="1587">
                  <c:v>-0.25675231110881763</c:v>
                </c:pt>
                <c:pt idx="1588">
                  <c:v>-1.2016447763242559</c:v>
                </c:pt>
                <c:pt idx="1589">
                  <c:v>1.2693361070207507</c:v>
                </c:pt>
                <c:pt idx="1590">
                  <c:v>1.0289190656142067</c:v>
                </c:pt>
                <c:pt idx="1591">
                  <c:v>0.54866605726433026</c:v>
                </c:pt>
                <c:pt idx="1592">
                  <c:v>-1.5097133951294919</c:v>
                </c:pt>
                <c:pt idx="1593">
                  <c:v>1.1263027609751866</c:v>
                </c:pt>
                <c:pt idx="1594">
                  <c:v>0.5867761764229058</c:v>
                </c:pt>
                <c:pt idx="1595">
                  <c:v>1.2873493726167289</c:v>
                </c:pt>
                <c:pt idx="1596">
                  <c:v>-0.68458019515206348</c:v>
                </c:pt>
                <c:pt idx="1597">
                  <c:v>1.6662555808416728</c:v>
                </c:pt>
                <c:pt idx="1598">
                  <c:v>0.14142573564867317</c:v>
                </c:pt>
                <c:pt idx="1599">
                  <c:v>0.41249115324337943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A3A-49A4-8E52-DB8B51DD295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5917240"/>
        <c:axId val="1015917560"/>
      </c:scatterChart>
      <c:valAx>
        <c:axId val="1015917240"/>
        <c:scaling>
          <c:logBase val="10"/>
          <c:orientation val="minMax"/>
          <c:max val="1000"/>
          <c:min val="0.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dirty="0"/>
                  <a:t>Neutron Energy (</a:t>
                </a:r>
                <a:r>
                  <a:rPr lang="en-US" altLang="ja-JP" dirty="0" err="1"/>
                  <a:t>meV</a:t>
                </a:r>
                <a:r>
                  <a:rPr lang="en-US" altLang="ja-JP" dirty="0"/>
                  <a:t>)</a:t>
                </a:r>
                <a:endParaRPr lang="ja-JP" altLang="en-US" dirty="0"/>
              </a:p>
            </c:rich>
          </c:tx>
          <c:layout>
            <c:manualLayout>
              <c:xMode val="edge"/>
              <c:yMode val="edge"/>
              <c:x val="0.38987493764066095"/>
              <c:y val="0.90934713768925579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560"/>
        <c:crossesAt val="1.0000000000000004E-5"/>
        <c:crossBetween val="midCat"/>
      </c:valAx>
      <c:valAx>
        <c:axId val="1015917560"/>
        <c:scaling>
          <c:logBase val="10"/>
          <c:orientation val="minMax"/>
          <c:max val="1"/>
          <c:min val="1.0000000000000002E-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Transmission Ratio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240"/>
        <c:crossesAt val="1.0000000000000002E-3"/>
        <c:crossBetween val="midCat"/>
        <c:majorUnit val="0.25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layout>
        <c:manualLayout>
          <c:xMode val="edge"/>
          <c:yMode val="edge"/>
          <c:x val="0.54150191897608779"/>
          <c:y val="0.24468882062273356"/>
          <c:w val="0.31800765872029235"/>
          <c:h val="0.13932242846507878"/>
        </c:manualLayout>
      </c:layout>
      <c:overlay val="1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6416390382521337"/>
          <c:y val="0.15541993953933431"/>
          <c:w val="0.80414022740610158"/>
          <c:h val="0.67106505157569973"/>
        </c:manualLayout>
      </c:layout>
      <c:scatterChart>
        <c:scatterStyle val="lineMarker"/>
        <c:varyColors val="0"/>
        <c:ser>
          <c:idx val="0"/>
          <c:order val="0"/>
          <c:tx>
            <c:strRef>
              <c:f>'C.S.'!$E$1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'C.S.'!$E$2:$E$1601</c:f>
              <c:numCache>
                <c:formatCode>General</c:formatCode>
                <c:ptCount val="1600"/>
                <c:pt idx="0">
                  <c:v>3.6242651589516899</c:v>
                </c:pt>
                <c:pt idx="1">
                  <c:v>4.3151235287345573</c:v>
                </c:pt>
                <c:pt idx="2">
                  <c:v>4.4491355168798439</c:v>
                </c:pt>
                <c:pt idx="3">
                  <c:v>4.3218920044245843</c:v>
                </c:pt>
                <c:pt idx="4">
                  <c:v>4.725305437496262</c:v>
                </c:pt>
                <c:pt idx="5">
                  <c:v>4.665043480609282</c:v>
                </c:pt>
                <c:pt idx="6">
                  <c:v>4.6085335680191646</c:v>
                </c:pt>
                <c:pt idx="7">
                  <c:v>4.4965039800476649</c:v>
                </c:pt>
                <c:pt idx="8">
                  <c:v>4.5908372272751183</c:v>
                </c:pt>
                <c:pt idx="9">
                  <c:v>4.7563742130636504</c:v>
                </c:pt>
                <c:pt idx="10">
                  <c:v>4.9542635467925438</c:v>
                </c:pt>
                <c:pt idx="11">
                  <c:v>4.442379426491053</c:v>
                </c:pt>
                <c:pt idx="12">
                  <c:v>4.5604660264960311</c:v>
                </c:pt>
                <c:pt idx="13">
                  <c:v>4.775591304562079</c:v>
                </c:pt>
                <c:pt idx="14">
                  <c:v>4.8991338872159824</c:v>
                </c:pt>
                <c:pt idx="15">
                  <c:v>4.7297554966834809</c:v>
                </c:pt>
                <c:pt idx="16">
                  <c:v>4.9537601003176635</c:v>
                </c:pt>
                <c:pt idx="17">
                  <c:v>4.8675059882840319</c:v>
                </c:pt>
                <c:pt idx="18">
                  <c:v>4.6197253734236439</c:v>
                </c:pt>
                <c:pt idx="19">
                  <c:v>4.7259715187252649</c:v>
                </c:pt>
                <c:pt idx="20">
                  <c:v>4.9576204597061508</c:v>
                </c:pt>
                <c:pt idx="21">
                  <c:v>4.8256456184231906</c:v>
                </c:pt>
                <c:pt idx="22">
                  <c:v>4.833340035663106</c:v>
                </c:pt>
                <c:pt idx="23">
                  <c:v>4.8653450873373405</c:v>
                </c:pt>
                <c:pt idx="24">
                  <c:v>5.1968356110628937</c:v>
                </c:pt>
                <c:pt idx="25">
                  <c:v>4.6721112326838723</c:v>
                </c:pt>
                <c:pt idx="26">
                  <c:v>4.8845816609558552</c:v>
                </c:pt>
                <c:pt idx="27">
                  <c:v>4.8625739330232287</c:v>
                </c:pt>
                <c:pt idx="28">
                  <c:v>4.7295028703236968</c:v>
                </c:pt>
                <c:pt idx="29">
                  <c:v>4.8056718093129422</c:v>
                </c:pt>
                <c:pt idx="30">
                  <c:v>4.5953942522546836</c:v>
                </c:pt>
                <c:pt idx="31">
                  <c:v>4.7446136344976324</c:v>
                </c:pt>
                <c:pt idx="32">
                  <c:v>4.8523104856195998</c:v>
                </c:pt>
                <c:pt idx="33">
                  <c:v>5.1274092124749053</c:v>
                </c:pt>
                <c:pt idx="34">
                  <c:v>5.1477981126649226</c:v>
                </c:pt>
                <c:pt idx="35">
                  <c:v>4.6900174292403474</c:v>
                </c:pt>
                <c:pt idx="36">
                  <c:v>5.1431007312950463</c:v>
                </c:pt>
                <c:pt idx="37">
                  <c:v>4.7416508585248787</c:v>
                </c:pt>
                <c:pt idx="38">
                  <c:v>4.4683485263352978</c:v>
                </c:pt>
                <c:pt idx="39">
                  <c:v>4.8383841203538749</c:v>
                </c:pt>
                <c:pt idx="40">
                  <c:v>4.9231963464309914</c:v>
                </c:pt>
                <c:pt idx="41">
                  <c:v>4.698232034794442</c:v>
                </c:pt>
                <c:pt idx="42">
                  <c:v>4.7141632139175575</c:v>
                </c:pt>
                <c:pt idx="43">
                  <c:v>4.6750677270172183</c:v>
                </c:pt>
                <c:pt idx="44">
                  <c:v>4.5712080623519862</c:v>
                </c:pt>
                <c:pt idx="45">
                  <c:v>4.6511436735493641</c:v>
                </c:pt>
                <c:pt idx="46">
                  <c:v>5.3397312712878104</c:v>
                </c:pt>
                <c:pt idx="47">
                  <c:v>4.9368727490010835</c:v>
                </c:pt>
                <c:pt idx="48">
                  <c:v>4.4571131311590966</c:v>
                </c:pt>
                <c:pt idx="49">
                  <c:v>4.5583092403947703</c:v>
                </c:pt>
                <c:pt idx="50">
                  <c:v>4.7764448786050746</c:v>
                </c:pt>
                <c:pt idx="51">
                  <c:v>4.5987476967592027</c:v>
                </c:pt>
                <c:pt idx="52">
                  <c:v>5.0325013275797037</c:v>
                </c:pt>
                <c:pt idx="53">
                  <c:v>4.7406439992683334</c:v>
                </c:pt>
                <c:pt idx="54">
                  <c:v>4.8380651380553328</c:v>
                </c:pt>
                <c:pt idx="55">
                  <c:v>5.0125431317996121</c:v>
                </c:pt>
                <c:pt idx="56">
                  <c:v>4.6825304801062773</c:v>
                </c:pt>
                <c:pt idx="57">
                  <c:v>4.9843819681618324</c:v>
                </c:pt>
                <c:pt idx="58">
                  <c:v>4.7856521357504231</c:v>
                </c:pt>
                <c:pt idx="59">
                  <c:v>5.0216873772965398</c:v>
                </c:pt>
                <c:pt idx="60">
                  <c:v>4.8453739882698468</c:v>
                </c:pt>
                <c:pt idx="61">
                  <c:v>5.1092087812714215</c:v>
                </c:pt>
                <c:pt idx="62">
                  <c:v>5.2756488434761497</c:v>
                </c:pt>
                <c:pt idx="63">
                  <c:v>4.5719389516797868</c:v>
                </c:pt>
                <c:pt idx="64">
                  <c:v>5.0206450453094815</c:v>
                </c:pt>
                <c:pt idx="65">
                  <c:v>5.0480926537966528</c:v>
                </c:pt>
                <c:pt idx="66">
                  <c:v>4.8954160208656639</c:v>
                </c:pt>
                <c:pt idx="67">
                  <c:v>4.4217333627503796</c:v>
                </c:pt>
                <c:pt idx="68">
                  <c:v>4.8480259895751159</c:v>
                </c:pt>
                <c:pt idx="69">
                  <c:v>5.1490375244002164</c:v>
                </c:pt>
                <c:pt idx="70">
                  <c:v>4.9655481031139246</c:v>
                </c:pt>
                <c:pt idx="71">
                  <c:v>4.5751212660004246</c:v>
                </c:pt>
                <c:pt idx="72">
                  <c:v>4.7956879903782532</c:v>
                </c:pt>
                <c:pt idx="73">
                  <c:v>4.96750013793298</c:v>
                </c:pt>
                <c:pt idx="74">
                  <c:v>4.9660606521397455</c:v>
                </c:pt>
                <c:pt idx="75">
                  <c:v>5.0959250023706701</c:v>
                </c:pt>
                <c:pt idx="76">
                  <c:v>4.9339653170012037</c:v>
                </c:pt>
                <c:pt idx="77">
                  <c:v>5.0418140577377111</c:v>
                </c:pt>
                <c:pt idx="78">
                  <c:v>5.029835506316445</c:v>
                </c:pt>
                <c:pt idx="79">
                  <c:v>5.2646597643496262</c:v>
                </c:pt>
                <c:pt idx="80">
                  <c:v>5.1281641976307801</c:v>
                </c:pt>
                <c:pt idx="81">
                  <c:v>4.9845379688391489</c:v>
                </c:pt>
                <c:pt idx="82">
                  <c:v>5.3159158124929435</c:v>
                </c:pt>
                <c:pt idx="83">
                  <c:v>5.3509289528877346</c:v>
                </c:pt>
                <c:pt idx="84">
                  <c:v>5.0491697675770606</c:v>
                </c:pt>
                <c:pt idx="85">
                  <c:v>5.0325698995112162</c:v>
                </c:pt>
                <c:pt idx="86">
                  <c:v>5.0347580523666435</c:v>
                </c:pt>
                <c:pt idx="87">
                  <c:v>5.8358854734789212</c:v>
                </c:pt>
                <c:pt idx="88">
                  <c:v>4.937818063104614</c:v>
                </c:pt>
                <c:pt idx="89">
                  <c:v>5.1596539518227136</c:v>
                </c:pt>
                <c:pt idx="90">
                  <c:v>4.9210258669368603</c:v>
                </c:pt>
                <c:pt idx="91">
                  <c:v>4.9767722622944346</c:v>
                </c:pt>
                <c:pt idx="92">
                  <c:v>4.9752317481193113</c:v>
                </c:pt>
                <c:pt idx="93">
                  <c:v>5.1935174429742705</c:v>
                </c:pt>
                <c:pt idx="94">
                  <c:v>4.9666788593330455</c:v>
                </c:pt>
                <c:pt idx="95">
                  <c:v>4.8702502525015836</c:v>
                </c:pt>
                <c:pt idx="96">
                  <c:v>5.1024102394719399</c:v>
                </c:pt>
                <c:pt idx="97">
                  <c:v>5.3799371135988396</c:v>
                </c:pt>
                <c:pt idx="98">
                  <c:v>5.2977296365748536</c:v>
                </c:pt>
                <c:pt idx="99">
                  <c:v>5.0989873941822887</c:v>
                </c:pt>
                <c:pt idx="100">
                  <c:v>5.1086858975989715</c:v>
                </c:pt>
                <c:pt idx="101">
                  <c:v>5.0701310059949716</c:v>
                </c:pt>
                <c:pt idx="102">
                  <c:v>5.1279256237925273</c:v>
                </c:pt>
                <c:pt idx="103">
                  <c:v>4.539276393496098</c:v>
                </c:pt>
                <c:pt idx="104">
                  <c:v>4.8609773515187129</c:v>
                </c:pt>
                <c:pt idx="105">
                  <c:v>4.6329075791148524</c:v>
                </c:pt>
                <c:pt idx="106">
                  <c:v>4.7778330153782163</c:v>
                </c:pt>
                <c:pt idx="107">
                  <c:v>4.9774875906020899</c:v>
                </c:pt>
                <c:pt idx="108">
                  <c:v>5.049520092986481</c:v>
                </c:pt>
                <c:pt idx="109">
                  <c:v>5.2439821584569888</c:v>
                </c:pt>
                <c:pt idx="110">
                  <c:v>5.141454917611707</c:v>
                </c:pt>
                <c:pt idx="111">
                  <c:v>5.0494237432209026</c:v>
                </c:pt>
                <c:pt idx="112">
                  <c:v>5.3368243347486821</c:v>
                </c:pt>
                <c:pt idx="113">
                  <c:v>5.0866998835676807</c:v>
                </c:pt>
                <c:pt idx="114">
                  <c:v>5.2045949080165643</c:v>
                </c:pt>
                <c:pt idx="115">
                  <c:v>5.1939473032495478</c:v>
                </c:pt>
                <c:pt idx="116">
                  <c:v>5.172790241599003</c:v>
                </c:pt>
                <c:pt idx="117">
                  <c:v>5.1284202724135755</c:v>
                </c:pt>
                <c:pt idx="118">
                  <c:v>5.2051229377066095</c:v>
                </c:pt>
                <c:pt idx="119">
                  <c:v>5.2505034101702703</c:v>
                </c:pt>
                <c:pt idx="120">
                  <c:v>5.2041795999433047</c:v>
                </c:pt>
                <c:pt idx="121">
                  <c:v>5.2204946644359218</c:v>
                </c:pt>
                <c:pt idx="122">
                  <c:v>5.0537897301804389</c:v>
                </c:pt>
                <c:pt idx="123">
                  <c:v>5.266289013108044</c:v>
                </c:pt>
                <c:pt idx="124">
                  <c:v>5.1973049508743392</c:v>
                </c:pt>
                <c:pt idx="125">
                  <c:v>5.2555530474476742</c:v>
                </c:pt>
                <c:pt idx="126">
                  <c:v>5.30778206235677</c:v>
                </c:pt>
                <c:pt idx="127">
                  <c:v>5.5960092957490559</c:v>
                </c:pt>
                <c:pt idx="128">
                  <c:v>5.219815365974994</c:v>
                </c:pt>
                <c:pt idx="129">
                  <c:v>5.5311609086288867</c:v>
                </c:pt>
                <c:pt idx="130">
                  <c:v>5.2802752597171345</c:v>
                </c:pt>
                <c:pt idx="131">
                  <c:v>5.478413684076977</c:v>
                </c:pt>
                <c:pt idx="132">
                  <c:v>5.6647575663663527</c:v>
                </c:pt>
                <c:pt idx="133">
                  <c:v>5.4564177927310045</c:v>
                </c:pt>
                <c:pt idx="134">
                  <c:v>5.6339689500258423</c:v>
                </c:pt>
                <c:pt idx="135">
                  <c:v>5.8310422134598587</c:v>
                </c:pt>
                <c:pt idx="136">
                  <c:v>5.8615797950047277</c:v>
                </c:pt>
                <c:pt idx="137">
                  <c:v>5.8674727908415631</c:v>
                </c:pt>
                <c:pt idx="138">
                  <c:v>5.8967651318270722</c:v>
                </c:pt>
                <c:pt idx="139">
                  <c:v>6.0349830116701941</c:v>
                </c:pt>
                <c:pt idx="140">
                  <c:v>6.0081300190984361</c:v>
                </c:pt>
                <c:pt idx="141">
                  <c:v>6.0790660736557047</c:v>
                </c:pt>
                <c:pt idx="142">
                  <c:v>6.0793727026043856</c:v>
                </c:pt>
                <c:pt idx="143">
                  <c:v>5.8921765029159765</c:v>
                </c:pt>
                <c:pt idx="144">
                  <c:v>5.8630263306283883</c:v>
                </c:pt>
                <c:pt idx="145">
                  <c:v>5.6940440235635137</c:v>
                </c:pt>
                <c:pt idx="146">
                  <c:v>5.5243862854784949</c:v>
                </c:pt>
                <c:pt idx="147">
                  <c:v>5.590825975530759</c:v>
                </c:pt>
                <c:pt idx="148">
                  <c:v>5.5848858618781314</c:v>
                </c:pt>
                <c:pt idx="149">
                  <c:v>5.7075047246941066</c:v>
                </c:pt>
                <c:pt idx="150">
                  <c:v>5.7547048770455005</c:v>
                </c:pt>
                <c:pt idx="151">
                  <c:v>5.7495421637717934</c:v>
                </c:pt>
                <c:pt idx="152">
                  <c:v>5.6687365562124867</c:v>
                </c:pt>
                <c:pt idx="153">
                  <c:v>5.7428614261285142</c:v>
                </c:pt>
                <c:pt idx="154">
                  <c:v>5.8264806826905069</c:v>
                </c:pt>
                <c:pt idx="155">
                  <c:v>5.8010490031389166</c:v>
                </c:pt>
                <c:pt idx="156">
                  <c:v>5.698386235346395</c:v>
                </c:pt>
                <c:pt idx="157">
                  <c:v>5.8535464402478379</c:v>
                </c:pt>
                <c:pt idx="158">
                  <c:v>5.8997598007865566</c:v>
                </c:pt>
                <c:pt idx="159">
                  <c:v>5.9494758673202552</c:v>
                </c:pt>
                <c:pt idx="160">
                  <c:v>6.1271272943571429</c:v>
                </c:pt>
                <c:pt idx="161">
                  <c:v>6.084194129493202</c:v>
                </c:pt>
                <c:pt idx="162">
                  <c:v>6.0394462834891103</c:v>
                </c:pt>
                <c:pt idx="163">
                  <c:v>5.9671554107386653</c:v>
                </c:pt>
                <c:pt idx="164">
                  <c:v>6.0369977042606306</c:v>
                </c:pt>
                <c:pt idx="165">
                  <c:v>6.0279486588291835</c:v>
                </c:pt>
                <c:pt idx="166">
                  <c:v>5.8727926275076561</c:v>
                </c:pt>
                <c:pt idx="167">
                  <c:v>5.6040279606714041</c:v>
                </c:pt>
                <c:pt idx="168">
                  <c:v>5.2539546334712579</c:v>
                </c:pt>
                <c:pt idx="169">
                  <c:v>5.0450712112686826</c:v>
                </c:pt>
                <c:pt idx="170">
                  <c:v>4.9276600816935439</c:v>
                </c:pt>
                <c:pt idx="171">
                  <c:v>4.9960079112695608</c:v>
                </c:pt>
                <c:pt idx="172">
                  <c:v>4.9804743777283891</c:v>
                </c:pt>
                <c:pt idx="173">
                  <c:v>5.0445833942740901</c:v>
                </c:pt>
                <c:pt idx="174">
                  <c:v>4.946159411023638</c:v>
                </c:pt>
                <c:pt idx="175">
                  <c:v>4.9346221361774063</c:v>
                </c:pt>
                <c:pt idx="176">
                  <c:v>5.065190301852974</c:v>
                </c:pt>
                <c:pt idx="177">
                  <c:v>5.0244643521720933</c:v>
                </c:pt>
                <c:pt idx="178">
                  <c:v>4.7956563914637673</c:v>
                </c:pt>
                <c:pt idx="179">
                  <c:v>4.4579983301920727</c:v>
                </c:pt>
                <c:pt idx="180">
                  <c:v>4.430181824589428</c:v>
                </c:pt>
                <c:pt idx="181">
                  <c:v>4.4357124362742413</c:v>
                </c:pt>
                <c:pt idx="182">
                  <c:v>4.5326852660937949</c:v>
                </c:pt>
                <c:pt idx="183">
                  <c:v>4.4187339592240757</c:v>
                </c:pt>
                <c:pt idx="184">
                  <c:v>4.5404250320005808</c:v>
                </c:pt>
                <c:pt idx="185">
                  <c:v>4.5286028498311026</c:v>
                </c:pt>
                <c:pt idx="186">
                  <c:v>4.5403075855739905</c:v>
                </c:pt>
                <c:pt idx="187">
                  <c:v>4.56324177553096</c:v>
                </c:pt>
                <c:pt idx="188">
                  <c:v>4.6352128177962983</c:v>
                </c:pt>
                <c:pt idx="189">
                  <c:v>4.6705691939844556</c:v>
                </c:pt>
                <c:pt idx="190">
                  <c:v>4.7717274710373712</c:v>
                </c:pt>
                <c:pt idx="191">
                  <c:v>4.7832485174433224</c:v>
                </c:pt>
                <c:pt idx="192">
                  <c:v>4.7808184376914546</c:v>
                </c:pt>
                <c:pt idx="193">
                  <c:v>4.916062343757555</c:v>
                </c:pt>
                <c:pt idx="194">
                  <c:v>4.9013935339867869</c:v>
                </c:pt>
                <c:pt idx="195">
                  <c:v>4.9968777921028131</c:v>
                </c:pt>
                <c:pt idx="196">
                  <c:v>5.0857174497166833</c:v>
                </c:pt>
                <c:pt idx="197">
                  <c:v>5.0725832481715809</c:v>
                </c:pt>
                <c:pt idx="198">
                  <c:v>5.272314156898811</c:v>
                </c:pt>
                <c:pt idx="199">
                  <c:v>5.1684000980134286</c:v>
                </c:pt>
                <c:pt idx="200">
                  <c:v>5.206628376814046</c:v>
                </c:pt>
                <c:pt idx="201">
                  <c:v>5.2544423512360137</c:v>
                </c:pt>
                <c:pt idx="202">
                  <c:v>5.3514864791159429</c:v>
                </c:pt>
                <c:pt idx="203">
                  <c:v>5.3573772846877485</c:v>
                </c:pt>
                <c:pt idx="204">
                  <c:v>5.4745310529175013</c:v>
                </c:pt>
                <c:pt idx="205">
                  <c:v>5.4200553244976994</c:v>
                </c:pt>
                <c:pt idx="206">
                  <c:v>5.5728751003799291</c:v>
                </c:pt>
                <c:pt idx="207">
                  <c:v>5.5693773937265609</c:v>
                </c:pt>
                <c:pt idx="208">
                  <c:v>5.836955707166287</c:v>
                </c:pt>
                <c:pt idx="209">
                  <c:v>5.7577536520156221</c:v>
                </c:pt>
                <c:pt idx="210">
                  <c:v>5.8842835186441089</c:v>
                </c:pt>
                <c:pt idx="211">
                  <c:v>5.8905158935398152</c:v>
                </c:pt>
                <c:pt idx="212">
                  <c:v>5.9238005859328</c:v>
                </c:pt>
                <c:pt idx="213">
                  <c:v>5.9195903056047499</c:v>
                </c:pt>
                <c:pt idx="214">
                  <c:v>5.9432683763117522</c:v>
                </c:pt>
                <c:pt idx="215">
                  <c:v>6.0159932577701554</c:v>
                </c:pt>
                <c:pt idx="216">
                  <c:v>6.0147574722652903</c:v>
                </c:pt>
                <c:pt idx="217">
                  <c:v>6.0973125030512385</c:v>
                </c:pt>
                <c:pt idx="218">
                  <c:v>6.1247877362171508</c:v>
                </c:pt>
                <c:pt idx="219">
                  <c:v>6.2340738187781701</c:v>
                </c:pt>
                <c:pt idx="220">
                  <c:v>6.2897237497040974</c:v>
                </c:pt>
                <c:pt idx="221">
                  <c:v>6.2337892581414289</c:v>
                </c:pt>
                <c:pt idx="222">
                  <c:v>6.2594600248704539</c:v>
                </c:pt>
                <c:pt idx="223">
                  <c:v>6.3241127021798258</c:v>
                </c:pt>
                <c:pt idx="224">
                  <c:v>6.3508915100034535</c:v>
                </c:pt>
                <c:pt idx="225">
                  <c:v>6.3364554292572191</c:v>
                </c:pt>
                <c:pt idx="226">
                  <c:v>6.4122014760270138</c:v>
                </c:pt>
                <c:pt idx="227">
                  <c:v>6.4306256511070874</c:v>
                </c:pt>
                <c:pt idx="228">
                  <c:v>6.4624994237983984</c:v>
                </c:pt>
                <c:pt idx="229">
                  <c:v>6.5046712791439667</c:v>
                </c:pt>
                <c:pt idx="230">
                  <c:v>6.4522074573836914</c:v>
                </c:pt>
                <c:pt idx="231">
                  <c:v>6.5890384160724258</c:v>
                </c:pt>
                <c:pt idx="232">
                  <c:v>6.6252019037144025</c:v>
                </c:pt>
                <c:pt idx="233">
                  <c:v>6.6037634074009013</c:v>
                </c:pt>
                <c:pt idx="234">
                  <c:v>6.6488367111041367</c:v>
                </c:pt>
                <c:pt idx="235">
                  <c:v>6.7240633638085479</c:v>
                </c:pt>
                <c:pt idx="236">
                  <c:v>6.8390465316921594</c:v>
                </c:pt>
                <c:pt idx="237">
                  <c:v>6.9376950279808103</c:v>
                </c:pt>
                <c:pt idx="238">
                  <c:v>6.9664476147839123</c:v>
                </c:pt>
                <c:pt idx="239">
                  <c:v>6.9837500875455056</c:v>
                </c:pt>
                <c:pt idx="240">
                  <c:v>7.0257020151050638</c:v>
                </c:pt>
                <c:pt idx="241">
                  <c:v>7.2219449293756854</c:v>
                </c:pt>
                <c:pt idx="242">
                  <c:v>7.210435822491938</c:v>
                </c:pt>
                <c:pt idx="243">
                  <c:v>7.1951321444920158</c:v>
                </c:pt>
                <c:pt idx="244">
                  <c:v>7.0274167301447283</c:v>
                </c:pt>
                <c:pt idx="245">
                  <c:v>6.8814968784881074</c:v>
                </c:pt>
                <c:pt idx="246">
                  <c:v>6.8606090982987809</c:v>
                </c:pt>
                <c:pt idx="247">
                  <c:v>6.7508231774332916</c:v>
                </c:pt>
                <c:pt idx="248">
                  <c:v>6.7458413789993443</c:v>
                </c:pt>
                <c:pt idx="249">
                  <c:v>6.7308627454221535</c:v>
                </c:pt>
                <c:pt idx="250">
                  <c:v>6.7927460287043981</c:v>
                </c:pt>
                <c:pt idx="251">
                  <c:v>6.9283758493580789</c:v>
                </c:pt>
                <c:pt idx="252">
                  <c:v>6.797069553077761</c:v>
                </c:pt>
                <c:pt idx="253">
                  <c:v>6.9591037531091127</c:v>
                </c:pt>
                <c:pt idx="254">
                  <c:v>7.0598599648131293</c:v>
                </c:pt>
                <c:pt idx="255">
                  <c:v>7.0031719073146697</c:v>
                </c:pt>
                <c:pt idx="256">
                  <c:v>7.1258284515674299</c:v>
                </c:pt>
                <c:pt idx="257">
                  <c:v>7.1838128646052652</c:v>
                </c:pt>
                <c:pt idx="258">
                  <c:v>7.1279835265107652</c:v>
                </c:pt>
                <c:pt idx="259">
                  <c:v>7.1817260456445373</c:v>
                </c:pt>
                <c:pt idx="260">
                  <c:v>7.3203123887474169</c:v>
                </c:pt>
                <c:pt idx="261">
                  <c:v>7.284605616518026</c:v>
                </c:pt>
                <c:pt idx="262">
                  <c:v>7.4096368426140247</c:v>
                </c:pt>
                <c:pt idx="263">
                  <c:v>7.4159438708265135</c:v>
                </c:pt>
                <c:pt idx="264">
                  <c:v>7.3916032340617299</c:v>
                </c:pt>
                <c:pt idx="265">
                  <c:v>7.5805390280449387</c:v>
                </c:pt>
                <c:pt idx="266">
                  <c:v>7.5790354280556791</c:v>
                </c:pt>
                <c:pt idx="267">
                  <c:v>7.5341026508268669</c:v>
                </c:pt>
                <c:pt idx="268">
                  <c:v>7.6746113299540513</c:v>
                </c:pt>
                <c:pt idx="269">
                  <c:v>7.9073046867489509</c:v>
                </c:pt>
                <c:pt idx="270">
                  <c:v>7.724609144724421</c:v>
                </c:pt>
                <c:pt idx="271">
                  <c:v>7.8594083502684855</c:v>
                </c:pt>
                <c:pt idx="272">
                  <c:v>7.8787842347155346</c:v>
                </c:pt>
                <c:pt idx="273">
                  <c:v>8.0056468925137487</c:v>
                </c:pt>
                <c:pt idx="274">
                  <c:v>8.0643980602937866</c:v>
                </c:pt>
                <c:pt idx="275">
                  <c:v>8.1084052502888593</c:v>
                </c:pt>
                <c:pt idx="276">
                  <c:v>8.1910022629587207</c:v>
                </c:pt>
                <c:pt idx="277">
                  <c:v>8.2237518136617513</c:v>
                </c:pt>
                <c:pt idx="278">
                  <c:v>8.2040162062870472</c:v>
                </c:pt>
                <c:pt idx="279">
                  <c:v>8.3420302126743859</c:v>
                </c:pt>
                <c:pt idx="280">
                  <c:v>8.4026015522803448</c:v>
                </c:pt>
                <c:pt idx="281">
                  <c:v>8.4511704987719973</c:v>
                </c:pt>
                <c:pt idx="282">
                  <c:v>8.5497624255922062</c:v>
                </c:pt>
                <c:pt idx="283">
                  <c:v>8.4785035524604648</c:v>
                </c:pt>
                <c:pt idx="284">
                  <c:v>8.6154520294132553</c:v>
                </c:pt>
                <c:pt idx="285">
                  <c:v>8.7220417235695749</c:v>
                </c:pt>
                <c:pt idx="286">
                  <c:v>8.7251315624266788</c:v>
                </c:pt>
                <c:pt idx="287">
                  <c:v>8.8302219871538625</c:v>
                </c:pt>
                <c:pt idx="288">
                  <c:v>8.8545621923953757</c:v>
                </c:pt>
                <c:pt idx="289">
                  <c:v>8.687921921921804</c:v>
                </c:pt>
                <c:pt idx="290">
                  <c:v>8.9093987918636213</c:v>
                </c:pt>
                <c:pt idx="291">
                  <c:v>8.9065835687136321</c:v>
                </c:pt>
                <c:pt idx="292">
                  <c:v>8.88121946253675</c:v>
                </c:pt>
                <c:pt idx="293">
                  <c:v>8.9034653024322008</c:v>
                </c:pt>
                <c:pt idx="294">
                  <c:v>8.8120082918938234</c:v>
                </c:pt>
                <c:pt idx="295">
                  <c:v>8.7932821641732026</c:v>
                </c:pt>
                <c:pt idx="296">
                  <c:v>8.6052869411777113</c:v>
                </c:pt>
                <c:pt idx="297">
                  <c:v>8.456106075962774</c:v>
                </c:pt>
                <c:pt idx="298">
                  <c:v>8.5054141637231275</c:v>
                </c:pt>
                <c:pt idx="299">
                  <c:v>8.5323329515900372</c:v>
                </c:pt>
                <c:pt idx="300">
                  <c:v>8.4018965294952483</c:v>
                </c:pt>
                <c:pt idx="301">
                  <c:v>8.5682765309928595</c:v>
                </c:pt>
                <c:pt idx="302">
                  <c:v>8.4627228812988555</c:v>
                </c:pt>
                <c:pt idx="303">
                  <c:v>8.3903851613508156</c:v>
                </c:pt>
                <c:pt idx="304">
                  <c:v>8.5572247906016372</c:v>
                </c:pt>
                <c:pt idx="305">
                  <c:v>8.6900491558455251</c:v>
                </c:pt>
                <c:pt idx="306">
                  <c:v>8.5845071055519</c:v>
                </c:pt>
                <c:pt idx="307">
                  <c:v>8.5477836954638295</c:v>
                </c:pt>
                <c:pt idx="308">
                  <c:v>8.5706191395638331</c:v>
                </c:pt>
                <c:pt idx="309">
                  <c:v>8.5843322598666916</c:v>
                </c:pt>
                <c:pt idx="310">
                  <c:v>8.5227530720832831</c:v>
                </c:pt>
                <c:pt idx="311">
                  <c:v>8.4515058704404211</c:v>
                </c:pt>
                <c:pt idx="312">
                  <c:v>8.5828825009784921</c:v>
                </c:pt>
                <c:pt idx="313">
                  <c:v>8.6603910149561596</c:v>
                </c:pt>
                <c:pt idx="314">
                  <c:v>8.842473545115908</c:v>
                </c:pt>
                <c:pt idx="315">
                  <c:v>8.889836228221089</c:v>
                </c:pt>
                <c:pt idx="316">
                  <c:v>8.9153016219596743</c:v>
                </c:pt>
                <c:pt idx="317">
                  <c:v>8.8689836229281429</c:v>
                </c:pt>
                <c:pt idx="318">
                  <c:v>8.9767989865624216</c:v>
                </c:pt>
                <c:pt idx="319">
                  <c:v>9.0691481630556279</c:v>
                </c:pt>
                <c:pt idx="320">
                  <c:v>9.1365079026603002</c:v>
                </c:pt>
                <c:pt idx="321">
                  <c:v>9.2664750809309613</c:v>
                </c:pt>
                <c:pt idx="322">
                  <c:v>9.3441748642083784</c:v>
                </c:pt>
                <c:pt idx="323">
                  <c:v>9.3349807380647416</c:v>
                </c:pt>
                <c:pt idx="324">
                  <c:v>9.3713515878870144</c:v>
                </c:pt>
                <c:pt idx="325">
                  <c:v>9.484787282225998</c:v>
                </c:pt>
                <c:pt idx="326">
                  <c:v>9.663868472454789</c:v>
                </c:pt>
                <c:pt idx="327">
                  <c:v>9.6442849892473355</c:v>
                </c:pt>
                <c:pt idx="328">
                  <c:v>9.7689125390964087</c:v>
                </c:pt>
                <c:pt idx="329">
                  <c:v>9.8015374207727479</c:v>
                </c:pt>
                <c:pt idx="330">
                  <c:v>9.9121579875424413</c:v>
                </c:pt>
                <c:pt idx="331">
                  <c:v>9.9528364502765925</c:v>
                </c:pt>
                <c:pt idx="332">
                  <c:v>10.097118713807767</c:v>
                </c:pt>
                <c:pt idx="333">
                  <c:v>10.087576619348864</c:v>
                </c:pt>
                <c:pt idx="334">
                  <c:v>10.218839943237354</c:v>
                </c:pt>
                <c:pt idx="335">
                  <c:v>10.30458921712078</c:v>
                </c:pt>
                <c:pt idx="336">
                  <c:v>10.313321403904718</c:v>
                </c:pt>
                <c:pt idx="337">
                  <c:v>10.410626338889005</c:v>
                </c:pt>
                <c:pt idx="338">
                  <c:v>10.454428338357465</c:v>
                </c:pt>
                <c:pt idx="339">
                  <c:v>10.597766959939204</c:v>
                </c:pt>
                <c:pt idx="340">
                  <c:v>10.536756258956492</c:v>
                </c:pt>
                <c:pt idx="341">
                  <c:v>10.664837208326368</c:v>
                </c:pt>
                <c:pt idx="342">
                  <c:v>10.750813056788891</c:v>
                </c:pt>
                <c:pt idx="343">
                  <c:v>11.012151576512732</c:v>
                </c:pt>
                <c:pt idx="344">
                  <c:v>10.994025964378663</c:v>
                </c:pt>
                <c:pt idx="345">
                  <c:v>11.045913922913517</c:v>
                </c:pt>
                <c:pt idx="346">
                  <c:v>11.141856432203854</c:v>
                </c:pt>
                <c:pt idx="347">
                  <c:v>11.133145470041857</c:v>
                </c:pt>
                <c:pt idx="348">
                  <c:v>11.208550752561694</c:v>
                </c:pt>
                <c:pt idx="349">
                  <c:v>11.328452280599899</c:v>
                </c:pt>
                <c:pt idx="350">
                  <c:v>11.530906349129154</c:v>
                </c:pt>
                <c:pt idx="351">
                  <c:v>11.517900176414155</c:v>
                </c:pt>
                <c:pt idx="352">
                  <c:v>11.465871686394399</c:v>
                </c:pt>
                <c:pt idx="353">
                  <c:v>11.744542447170177</c:v>
                </c:pt>
                <c:pt idx="354">
                  <c:v>11.772710171564178</c:v>
                </c:pt>
                <c:pt idx="355">
                  <c:v>11.888221048247313</c:v>
                </c:pt>
                <c:pt idx="356">
                  <c:v>11.96017316218926</c:v>
                </c:pt>
                <c:pt idx="357">
                  <c:v>11.987573727167428</c:v>
                </c:pt>
                <c:pt idx="358">
                  <c:v>12.151408828135747</c:v>
                </c:pt>
                <c:pt idx="359">
                  <c:v>12.087282485648458</c:v>
                </c:pt>
                <c:pt idx="360">
                  <c:v>12.282902646182803</c:v>
                </c:pt>
                <c:pt idx="361">
                  <c:v>12.304572236825285</c:v>
                </c:pt>
                <c:pt idx="362">
                  <c:v>12.443027987762866</c:v>
                </c:pt>
                <c:pt idx="363">
                  <c:v>12.380945936669242</c:v>
                </c:pt>
                <c:pt idx="364">
                  <c:v>12.697372943345062</c:v>
                </c:pt>
                <c:pt idx="365">
                  <c:v>12.698578663496301</c:v>
                </c:pt>
                <c:pt idx="366">
                  <c:v>12.844381704147571</c:v>
                </c:pt>
                <c:pt idx="367">
                  <c:v>12.889585226336839</c:v>
                </c:pt>
                <c:pt idx="368">
                  <c:v>12.974732515330233</c:v>
                </c:pt>
                <c:pt idx="369">
                  <c:v>13.022713345972095</c:v>
                </c:pt>
                <c:pt idx="370">
                  <c:v>13.214532443876481</c:v>
                </c:pt>
                <c:pt idx="371">
                  <c:v>13.305510977205611</c:v>
                </c:pt>
                <c:pt idx="372">
                  <c:v>13.369348544090125</c:v>
                </c:pt>
                <c:pt idx="373">
                  <c:v>13.51079264814582</c:v>
                </c:pt>
                <c:pt idx="374">
                  <c:v>13.571842907619891</c:v>
                </c:pt>
                <c:pt idx="375">
                  <c:v>13.635586608431661</c:v>
                </c:pt>
                <c:pt idx="376">
                  <c:v>13.729338540587595</c:v>
                </c:pt>
                <c:pt idx="377">
                  <c:v>13.776743031566344</c:v>
                </c:pt>
                <c:pt idx="378">
                  <c:v>13.763024928809417</c:v>
                </c:pt>
                <c:pt idx="379">
                  <c:v>13.918426482433114</c:v>
                </c:pt>
                <c:pt idx="380">
                  <c:v>14.045304947841569</c:v>
                </c:pt>
                <c:pt idx="381">
                  <c:v>14.121069518745987</c:v>
                </c:pt>
                <c:pt idx="382">
                  <c:v>14.163646989440098</c:v>
                </c:pt>
                <c:pt idx="383">
                  <c:v>14.254112299822577</c:v>
                </c:pt>
                <c:pt idx="384">
                  <c:v>14.420657610810034</c:v>
                </c:pt>
                <c:pt idx="385">
                  <c:v>14.466315647500348</c:v>
                </c:pt>
                <c:pt idx="386">
                  <c:v>14.696367666723626</c:v>
                </c:pt>
                <c:pt idx="387">
                  <c:v>14.716171584276085</c:v>
                </c:pt>
                <c:pt idx="388">
                  <c:v>14.705177297433545</c:v>
                </c:pt>
                <c:pt idx="389">
                  <c:v>14.800131495894055</c:v>
                </c:pt>
                <c:pt idx="390">
                  <c:v>14.865600356015474</c:v>
                </c:pt>
                <c:pt idx="391">
                  <c:v>15.142956337095546</c:v>
                </c:pt>
                <c:pt idx="392">
                  <c:v>15.097971750965332</c:v>
                </c:pt>
                <c:pt idx="393">
                  <c:v>15.306047372249811</c:v>
                </c:pt>
                <c:pt idx="394">
                  <c:v>15.400682834606927</c:v>
                </c:pt>
                <c:pt idx="395">
                  <c:v>15.425814295830373</c:v>
                </c:pt>
                <c:pt idx="396">
                  <c:v>15.409280458110544</c:v>
                </c:pt>
                <c:pt idx="397">
                  <c:v>15.475693053605683</c:v>
                </c:pt>
                <c:pt idx="398">
                  <c:v>15.625200752782021</c:v>
                </c:pt>
                <c:pt idx="399">
                  <c:v>15.714020406284783</c:v>
                </c:pt>
                <c:pt idx="400">
                  <c:v>16.073573316227275</c:v>
                </c:pt>
                <c:pt idx="401">
                  <c:v>16.087940741564179</c:v>
                </c:pt>
                <c:pt idx="402">
                  <c:v>16.209233703957555</c:v>
                </c:pt>
                <c:pt idx="403">
                  <c:v>16.266527089215668</c:v>
                </c:pt>
                <c:pt idx="404">
                  <c:v>16.469238354488994</c:v>
                </c:pt>
                <c:pt idx="405">
                  <c:v>16.353828013822788</c:v>
                </c:pt>
                <c:pt idx="406">
                  <c:v>16.699687153942687</c:v>
                </c:pt>
                <c:pt idx="407">
                  <c:v>16.516231093114872</c:v>
                </c:pt>
                <c:pt idx="408">
                  <c:v>17.046482082627151</c:v>
                </c:pt>
                <c:pt idx="409">
                  <c:v>16.934276015112637</c:v>
                </c:pt>
                <c:pt idx="410">
                  <c:v>16.986605858894929</c:v>
                </c:pt>
                <c:pt idx="411">
                  <c:v>17.064147071770218</c:v>
                </c:pt>
                <c:pt idx="412">
                  <c:v>17.044993034347321</c:v>
                </c:pt>
                <c:pt idx="413">
                  <c:v>17.467767168230207</c:v>
                </c:pt>
                <c:pt idx="414">
                  <c:v>17.614179642624574</c:v>
                </c:pt>
                <c:pt idx="415">
                  <c:v>17.518653337567351</c:v>
                </c:pt>
                <c:pt idx="416">
                  <c:v>17.420267989936278</c:v>
                </c:pt>
                <c:pt idx="417">
                  <c:v>17.635480014520866</c:v>
                </c:pt>
                <c:pt idx="418">
                  <c:v>17.637523609273391</c:v>
                </c:pt>
                <c:pt idx="419">
                  <c:v>17.81475291720718</c:v>
                </c:pt>
                <c:pt idx="420">
                  <c:v>17.935911067659724</c:v>
                </c:pt>
                <c:pt idx="421">
                  <c:v>17.823687648387992</c:v>
                </c:pt>
                <c:pt idx="422">
                  <c:v>18.241462329929078</c:v>
                </c:pt>
                <c:pt idx="423">
                  <c:v>18.121315335655797</c:v>
                </c:pt>
                <c:pt idx="424">
                  <c:v>18.313189680884189</c:v>
                </c:pt>
                <c:pt idx="425">
                  <c:v>18.19236475499892</c:v>
                </c:pt>
                <c:pt idx="426">
                  <c:v>18.577301612449791</c:v>
                </c:pt>
                <c:pt idx="427">
                  <c:v>18.500668273299077</c:v>
                </c:pt>
                <c:pt idx="428">
                  <c:v>18.612565480858986</c:v>
                </c:pt>
                <c:pt idx="429">
                  <c:v>18.710012442104738</c:v>
                </c:pt>
                <c:pt idx="430">
                  <c:v>18.945092611690097</c:v>
                </c:pt>
                <c:pt idx="431">
                  <c:v>18.884938062774058</c:v>
                </c:pt>
                <c:pt idx="432">
                  <c:v>19.094304773405707</c:v>
                </c:pt>
                <c:pt idx="433">
                  <c:v>19.308403443116788</c:v>
                </c:pt>
                <c:pt idx="434">
                  <c:v>19.277704050831161</c:v>
                </c:pt>
                <c:pt idx="435">
                  <c:v>19.428565110460227</c:v>
                </c:pt>
                <c:pt idx="436">
                  <c:v>19.705518673396575</c:v>
                </c:pt>
                <c:pt idx="437">
                  <c:v>19.480333739764824</c:v>
                </c:pt>
                <c:pt idx="438">
                  <c:v>19.811543196729254</c:v>
                </c:pt>
                <c:pt idx="439">
                  <c:v>19.750489436526614</c:v>
                </c:pt>
                <c:pt idx="440">
                  <c:v>20.078150945905914</c:v>
                </c:pt>
                <c:pt idx="441">
                  <c:v>20.072210449867324</c:v>
                </c:pt>
                <c:pt idx="442">
                  <c:v>20.092233645816464</c:v>
                </c:pt>
                <c:pt idx="443">
                  <c:v>20.339654141257657</c:v>
                </c:pt>
                <c:pt idx="444">
                  <c:v>20.361876459528883</c:v>
                </c:pt>
                <c:pt idx="445">
                  <c:v>20.298352543069399</c:v>
                </c:pt>
                <c:pt idx="446">
                  <c:v>20.581400429767086</c:v>
                </c:pt>
                <c:pt idx="447">
                  <c:v>20.670190576884636</c:v>
                </c:pt>
                <c:pt idx="448">
                  <c:v>20.798115992027174</c:v>
                </c:pt>
                <c:pt idx="449">
                  <c:v>20.949186431860959</c:v>
                </c:pt>
                <c:pt idx="450">
                  <c:v>20.911946632512482</c:v>
                </c:pt>
                <c:pt idx="451">
                  <c:v>20.966963851969702</c:v>
                </c:pt>
                <c:pt idx="452">
                  <c:v>21.235665873200468</c:v>
                </c:pt>
                <c:pt idx="453">
                  <c:v>21.388650652621187</c:v>
                </c:pt>
                <c:pt idx="454">
                  <c:v>21.577315642526671</c:v>
                </c:pt>
                <c:pt idx="455">
                  <c:v>21.584255476797065</c:v>
                </c:pt>
                <c:pt idx="456">
                  <c:v>21.803108220274865</c:v>
                </c:pt>
                <c:pt idx="457">
                  <c:v>21.581585617277742</c:v>
                </c:pt>
                <c:pt idx="458">
                  <c:v>21.714923979975669</c:v>
                </c:pt>
                <c:pt idx="459">
                  <c:v>22.040835929394287</c:v>
                </c:pt>
                <c:pt idx="460">
                  <c:v>22.1547973259689</c:v>
                </c:pt>
                <c:pt idx="461">
                  <c:v>22.242660029857237</c:v>
                </c:pt>
                <c:pt idx="462">
                  <c:v>22.384787454956161</c:v>
                </c:pt>
                <c:pt idx="463">
                  <c:v>22.401731628313566</c:v>
                </c:pt>
                <c:pt idx="464">
                  <c:v>22.587530980486555</c:v>
                </c:pt>
                <c:pt idx="465">
                  <c:v>22.811442341084305</c:v>
                </c:pt>
                <c:pt idx="466">
                  <c:v>22.628823986582887</c:v>
                </c:pt>
                <c:pt idx="467">
                  <c:v>22.818248707327502</c:v>
                </c:pt>
                <c:pt idx="468">
                  <c:v>23.029466351225935</c:v>
                </c:pt>
                <c:pt idx="469">
                  <c:v>23.276831939565568</c:v>
                </c:pt>
                <c:pt idx="470">
                  <c:v>23.381638496615572</c:v>
                </c:pt>
                <c:pt idx="471">
                  <c:v>22.939762301835703</c:v>
                </c:pt>
                <c:pt idx="472">
                  <c:v>23.595750535317965</c:v>
                </c:pt>
                <c:pt idx="473">
                  <c:v>23.650207347639853</c:v>
                </c:pt>
                <c:pt idx="474">
                  <c:v>23.757297398933016</c:v>
                </c:pt>
                <c:pt idx="475">
                  <c:v>23.679567019778052</c:v>
                </c:pt>
                <c:pt idx="476">
                  <c:v>23.702563059877637</c:v>
                </c:pt>
                <c:pt idx="477">
                  <c:v>23.855762719081849</c:v>
                </c:pt>
                <c:pt idx="478">
                  <c:v>23.734893970267137</c:v>
                </c:pt>
                <c:pt idx="479">
                  <c:v>24.005533922365466</c:v>
                </c:pt>
                <c:pt idx="480">
                  <c:v>24.322433012664852</c:v>
                </c:pt>
                <c:pt idx="481">
                  <c:v>24.181862324053007</c:v>
                </c:pt>
                <c:pt idx="482">
                  <c:v>24.593837511780865</c:v>
                </c:pt>
                <c:pt idx="483">
                  <c:v>24.530728031052007</c:v>
                </c:pt>
                <c:pt idx="484">
                  <c:v>24.540677370223989</c:v>
                </c:pt>
                <c:pt idx="485">
                  <c:v>24.52089739465929</c:v>
                </c:pt>
                <c:pt idx="486">
                  <c:v>24.069653173409012</c:v>
                </c:pt>
                <c:pt idx="487">
                  <c:v>23.607691886998722</c:v>
                </c:pt>
                <c:pt idx="488">
                  <c:v>22.599905068331775</c:v>
                </c:pt>
                <c:pt idx="489">
                  <c:v>21.471769149051401</c:v>
                </c:pt>
                <c:pt idx="490">
                  <c:v>20.810629217737873</c:v>
                </c:pt>
                <c:pt idx="491">
                  <c:v>20.057727921092852</c:v>
                </c:pt>
                <c:pt idx="492">
                  <c:v>19.355706176734842</c:v>
                </c:pt>
                <c:pt idx="493">
                  <c:v>19.293111075498992</c:v>
                </c:pt>
                <c:pt idx="494">
                  <c:v>19.041129578541778</c:v>
                </c:pt>
                <c:pt idx="495">
                  <c:v>18.514703695282805</c:v>
                </c:pt>
                <c:pt idx="496">
                  <c:v>18.436941890121776</c:v>
                </c:pt>
                <c:pt idx="497">
                  <c:v>17.940407618287637</c:v>
                </c:pt>
                <c:pt idx="498">
                  <c:v>18.304140778438068</c:v>
                </c:pt>
                <c:pt idx="499">
                  <c:v>18.427260893424492</c:v>
                </c:pt>
                <c:pt idx="500">
                  <c:v>18.289421364157533</c:v>
                </c:pt>
                <c:pt idx="501">
                  <c:v>18.169006164931549</c:v>
                </c:pt>
                <c:pt idx="502">
                  <c:v>18.087354179425354</c:v>
                </c:pt>
                <c:pt idx="503">
                  <c:v>18.504741645587785</c:v>
                </c:pt>
                <c:pt idx="504">
                  <c:v>18.565165837407068</c:v>
                </c:pt>
                <c:pt idx="505">
                  <c:v>17.926529338127793</c:v>
                </c:pt>
                <c:pt idx="506">
                  <c:v>18.29451281841013</c:v>
                </c:pt>
                <c:pt idx="507">
                  <c:v>18.525140643135039</c:v>
                </c:pt>
                <c:pt idx="508">
                  <c:v>18.827873204691993</c:v>
                </c:pt>
                <c:pt idx="509">
                  <c:v>18.792022115324599</c:v>
                </c:pt>
                <c:pt idx="510">
                  <c:v>18.86038206234279</c:v>
                </c:pt>
                <c:pt idx="511">
                  <c:v>18.692595384843596</c:v>
                </c:pt>
                <c:pt idx="512">
                  <c:v>18.603952932960372</c:v>
                </c:pt>
                <c:pt idx="513">
                  <c:v>18.838635934411066</c:v>
                </c:pt>
                <c:pt idx="514">
                  <c:v>18.931140340373194</c:v>
                </c:pt>
                <c:pt idx="515">
                  <c:v>18.871611577782243</c:v>
                </c:pt>
                <c:pt idx="516">
                  <c:v>18.888379885096679</c:v>
                </c:pt>
                <c:pt idx="517">
                  <c:v>18.944206477196133</c:v>
                </c:pt>
                <c:pt idx="518">
                  <c:v>19.337941307934337</c:v>
                </c:pt>
                <c:pt idx="519">
                  <c:v>19.234688987788722</c:v>
                </c:pt>
                <c:pt idx="520">
                  <c:v>19.477257556989109</c:v>
                </c:pt>
                <c:pt idx="521">
                  <c:v>19.314318409313515</c:v>
                </c:pt>
                <c:pt idx="522">
                  <c:v>19.435753790471228</c:v>
                </c:pt>
                <c:pt idx="523">
                  <c:v>19.509072153210592</c:v>
                </c:pt>
                <c:pt idx="524">
                  <c:v>19.57583350360661</c:v>
                </c:pt>
                <c:pt idx="525">
                  <c:v>19.459910584932533</c:v>
                </c:pt>
                <c:pt idx="526">
                  <c:v>19.731860047054198</c:v>
                </c:pt>
                <c:pt idx="527">
                  <c:v>19.622048240819524</c:v>
                </c:pt>
                <c:pt idx="528">
                  <c:v>19.739212616729514</c:v>
                </c:pt>
                <c:pt idx="529">
                  <c:v>19.739584784278914</c:v>
                </c:pt>
                <c:pt idx="530">
                  <c:v>20.312865994775983</c:v>
                </c:pt>
                <c:pt idx="531">
                  <c:v>19.411013538471945</c:v>
                </c:pt>
                <c:pt idx="532">
                  <c:v>19.973642863200993</c:v>
                </c:pt>
                <c:pt idx="533">
                  <c:v>20.505510371169347</c:v>
                </c:pt>
                <c:pt idx="534">
                  <c:v>20.183608479455703</c:v>
                </c:pt>
                <c:pt idx="535">
                  <c:v>20.350776883246368</c:v>
                </c:pt>
                <c:pt idx="536">
                  <c:v>20.352962291244602</c:v>
                </c:pt>
                <c:pt idx="537">
                  <c:v>20.464376169176049</c:v>
                </c:pt>
                <c:pt idx="538">
                  <c:v>20.94523095428967</c:v>
                </c:pt>
                <c:pt idx="539">
                  <c:v>20.697410374180812</c:v>
                </c:pt>
                <c:pt idx="540">
                  <c:v>20.75870596306746</c:v>
                </c:pt>
                <c:pt idx="541">
                  <c:v>20.469917619678746</c:v>
                </c:pt>
                <c:pt idx="542">
                  <c:v>20.795094136603588</c:v>
                </c:pt>
                <c:pt idx="543">
                  <c:v>21.260644642666517</c:v>
                </c:pt>
                <c:pt idx="544">
                  <c:v>21.108499678922083</c:v>
                </c:pt>
                <c:pt idx="545">
                  <c:v>21.221267710315349</c:v>
                </c:pt>
                <c:pt idx="546">
                  <c:v>20.876683039654857</c:v>
                </c:pt>
                <c:pt idx="547">
                  <c:v>21.366063310973434</c:v>
                </c:pt>
                <c:pt idx="548">
                  <c:v>21.11884177406375</c:v>
                </c:pt>
                <c:pt idx="549">
                  <c:v>21.479832695231593</c:v>
                </c:pt>
                <c:pt idx="550">
                  <c:v>21.845791013667153</c:v>
                </c:pt>
                <c:pt idx="551">
                  <c:v>21.421588994573938</c:v>
                </c:pt>
                <c:pt idx="552">
                  <c:v>21.166919673346911</c:v>
                </c:pt>
                <c:pt idx="553">
                  <c:v>21.535115175775587</c:v>
                </c:pt>
                <c:pt idx="554">
                  <c:v>21.776807713331532</c:v>
                </c:pt>
                <c:pt idx="555">
                  <c:v>22.074280803271769</c:v>
                </c:pt>
                <c:pt idx="556">
                  <c:v>21.69097763849387</c:v>
                </c:pt>
                <c:pt idx="557">
                  <c:v>21.767964085650739</c:v>
                </c:pt>
                <c:pt idx="558">
                  <c:v>22.35847780171903</c:v>
                </c:pt>
                <c:pt idx="559">
                  <c:v>22.139405993176013</c:v>
                </c:pt>
                <c:pt idx="560">
                  <c:v>22.135639657971915</c:v>
                </c:pt>
                <c:pt idx="561">
                  <c:v>22.377931707984935</c:v>
                </c:pt>
                <c:pt idx="562">
                  <c:v>22.390613467871606</c:v>
                </c:pt>
                <c:pt idx="563">
                  <c:v>22.825960712559237</c:v>
                </c:pt>
                <c:pt idx="564">
                  <c:v>23.358287432864255</c:v>
                </c:pt>
                <c:pt idx="565">
                  <c:v>22.78940947514884</c:v>
                </c:pt>
                <c:pt idx="566">
                  <c:v>22.885873173143189</c:v>
                </c:pt>
                <c:pt idx="567">
                  <c:v>22.558980571044184</c:v>
                </c:pt>
                <c:pt idx="568">
                  <c:v>23.340701508586168</c:v>
                </c:pt>
                <c:pt idx="569">
                  <c:v>22.7552730808912</c:v>
                </c:pt>
                <c:pt idx="570">
                  <c:v>23.103973218059174</c:v>
                </c:pt>
                <c:pt idx="571">
                  <c:v>22.802813683222592</c:v>
                </c:pt>
                <c:pt idx="572">
                  <c:v>23.208422445678877</c:v>
                </c:pt>
                <c:pt idx="573">
                  <c:v>23.134573585674946</c:v>
                </c:pt>
                <c:pt idx="574">
                  <c:v>23.442167266647431</c:v>
                </c:pt>
                <c:pt idx="575">
                  <c:v>22.919701183973498</c:v>
                </c:pt>
                <c:pt idx="576">
                  <c:v>23.676741463560248</c:v>
                </c:pt>
                <c:pt idx="577">
                  <c:v>23.449266057532284</c:v>
                </c:pt>
                <c:pt idx="578">
                  <c:v>23.587960778958319</c:v>
                </c:pt>
                <c:pt idx="579">
                  <c:v>23.935919286294496</c:v>
                </c:pt>
                <c:pt idx="580">
                  <c:v>23.823217328771701</c:v>
                </c:pt>
                <c:pt idx="581">
                  <c:v>24.013040173746823</c:v>
                </c:pt>
                <c:pt idx="582">
                  <c:v>24.018244214419958</c:v>
                </c:pt>
                <c:pt idx="583">
                  <c:v>23.650187106460532</c:v>
                </c:pt>
                <c:pt idx="584">
                  <c:v>24.095526999322697</c:v>
                </c:pt>
                <c:pt idx="585">
                  <c:v>24.310926753039642</c:v>
                </c:pt>
                <c:pt idx="586">
                  <c:v>24.290972878450958</c:v>
                </c:pt>
                <c:pt idx="587">
                  <c:v>24.548937290786707</c:v>
                </c:pt>
                <c:pt idx="588">
                  <c:v>24.04399334879475</c:v>
                </c:pt>
                <c:pt idx="589">
                  <c:v>24.302309089974052</c:v>
                </c:pt>
                <c:pt idx="590">
                  <c:v>24.089393269294511</c:v>
                </c:pt>
                <c:pt idx="591">
                  <c:v>24.506699192423081</c:v>
                </c:pt>
                <c:pt idx="592">
                  <c:v>24.568156175209964</c:v>
                </c:pt>
                <c:pt idx="593">
                  <c:v>24.616278579892491</c:v>
                </c:pt>
                <c:pt idx="594">
                  <c:v>24.796305892115242</c:v>
                </c:pt>
                <c:pt idx="595">
                  <c:v>24.676327196191025</c:v>
                </c:pt>
                <c:pt idx="596">
                  <c:v>25.149257158814354</c:v>
                </c:pt>
                <c:pt idx="597">
                  <c:v>24.873669032497368</c:v>
                </c:pt>
                <c:pt idx="598">
                  <c:v>24.496070485577729</c:v>
                </c:pt>
                <c:pt idx="599">
                  <c:v>24.911956578823368</c:v>
                </c:pt>
                <c:pt idx="600">
                  <c:v>25.157360497008039</c:v>
                </c:pt>
                <c:pt idx="601">
                  <c:v>25.064966691067038</c:v>
                </c:pt>
                <c:pt idx="602">
                  <c:v>25.216069265306452</c:v>
                </c:pt>
                <c:pt idx="603">
                  <c:v>26.155861344710754</c:v>
                </c:pt>
                <c:pt idx="604">
                  <c:v>25.589652536956464</c:v>
                </c:pt>
                <c:pt idx="605">
                  <c:v>25.297134967759323</c:v>
                </c:pt>
                <c:pt idx="606">
                  <c:v>25.960376437141292</c:v>
                </c:pt>
                <c:pt idx="607">
                  <c:v>26.430808791288147</c:v>
                </c:pt>
                <c:pt idx="608">
                  <c:v>25.653419783662081</c:v>
                </c:pt>
                <c:pt idx="609">
                  <c:v>25.639882361653164</c:v>
                </c:pt>
                <c:pt idx="610">
                  <c:v>25.675732275263339</c:v>
                </c:pt>
                <c:pt idx="611">
                  <c:v>26.284628769927384</c:v>
                </c:pt>
                <c:pt idx="612">
                  <c:v>27.055225837747667</c:v>
                </c:pt>
                <c:pt idx="613">
                  <c:v>26.628670930931161</c:v>
                </c:pt>
                <c:pt idx="614">
                  <c:v>25.967247247153615</c:v>
                </c:pt>
                <c:pt idx="615">
                  <c:v>26.737497963903675</c:v>
                </c:pt>
                <c:pt idx="616">
                  <c:v>26.211918875249367</c:v>
                </c:pt>
                <c:pt idx="617">
                  <c:v>26.752456707008594</c:v>
                </c:pt>
                <c:pt idx="618">
                  <c:v>26.4839761602632</c:v>
                </c:pt>
                <c:pt idx="619">
                  <c:v>26.832234498865972</c:v>
                </c:pt>
                <c:pt idx="620">
                  <c:v>26.899526128697776</c:v>
                </c:pt>
                <c:pt idx="621">
                  <c:v>27.391455215250321</c:v>
                </c:pt>
                <c:pt idx="622">
                  <c:v>26.981413141282573</c:v>
                </c:pt>
                <c:pt idx="623">
                  <c:v>26.766591434974561</c:v>
                </c:pt>
                <c:pt idx="624">
                  <c:v>27.455314768281646</c:v>
                </c:pt>
                <c:pt idx="625">
                  <c:v>27.736940589360643</c:v>
                </c:pt>
                <c:pt idx="626">
                  <c:v>26.574016822279088</c:v>
                </c:pt>
                <c:pt idx="627">
                  <c:v>27.158242115736194</c:v>
                </c:pt>
                <c:pt idx="628">
                  <c:v>27.173174979516194</c:v>
                </c:pt>
                <c:pt idx="629">
                  <c:v>27.462063393293537</c:v>
                </c:pt>
                <c:pt idx="630">
                  <c:v>27.724594824771756</c:v>
                </c:pt>
                <c:pt idx="631">
                  <c:v>27.9686181109765</c:v>
                </c:pt>
                <c:pt idx="632">
                  <c:v>27.067523325405574</c:v>
                </c:pt>
                <c:pt idx="633">
                  <c:v>27.258294480595513</c:v>
                </c:pt>
                <c:pt idx="634">
                  <c:v>27.801609414097051</c:v>
                </c:pt>
                <c:pt idx="635">
                  <c:v>28.278611040630473</c:v>
                </c:pt>
                <c:pt idx="636">
                  <c:v>27.958043635537276</c:v>
                </c:pt>
                <c:pt idx="637">
                  <c:v>28.221532571647746</c:v>
                </c:pt>
                <c:pt idx="638">
                  <c:v>28.398584449913955</c:v>
                </c:pt>
                <c:pt idx="639">
                  <c:v>28.456013499639287</c:v>
                </c:pt>
                <c:pt idx="640">
                  <c:v>27.406622662378606</c:v>
                </c:pt>
                <c:pt idx="641">
                  <c:v>28.005414825415137</c:v>
                </c:pt>
                <c:pt idx="642">
                  <c:v>28.830481551435959</c:v>
                </c:pt>
                <c:pt idx="643">
                  <c:v>28.720031443140776</c:v>
                </c:pt>
                <c:pt idx="644">
                  <c:v>29.230494765164785</c:v>
                </c:pt>
                <c:pt idx="645">
                  <c:v>28.317303879627666</c:v>
                </c:pt>
                <c:pt idx="646">
                  <c:v>29.08789970952791</c:v>
                </c:pt>
                <c:pt idx="647">
                  <c:v>28.977942348757633</c:v>
                </c:pt>
                <c:pt idx="648">
                  <c:v>28.787932743106957</c:v>
                </c:pt>
                <c:pt idx="649">
                  <c:v>29.091543543160135</c:v>
                </c:pt>
                <c:pt idx="650">
                  <c:v>28.155783122841605</c:v>
                </c:pt>
                <c:pt idx="651">
                  <c:v>28.915436053769195</c:v>
                </c:pt>
                <c:pt idx="652">
                  <c:v>28.661365972685459</c:v>
                </c:pt>
                <c:pt idx="653">
                  <c:v>28.478286728314973</c:v>
                </c:pt>
                <c:pt idx="654">
                  <c:v>29.858908482379114</c:v>
                </c:pt>
                <c:pt idx="655">
                  <c:v>29.361562694072621</c:v>
                </c:pt>
                <c:pt idx="656">
                  <c:v>29.444740649416872</c:v>
                </c:pt>
                <c:pt idx="657">
                  <c:v>29.407744950850184</c:v>
                </c:pt>
                <c:pt idx="658">
                  <c:v>29.554770146569357</c:v>
                </c:pt>
                <c:pt idx="659">
                  <c:v>30.234815582029654</c:v>
                </c:pt>
                <c:pt idx="660">
                  <c:v>29.501411568389926</c:v>
                </c:pt>
                <c:pt idx="661">
                  <c:v>29.200936905308644</c:v>
                </c:pt>
                <c:pt idx="662">
                  <c:v>29.1539017283541</c:v>
                </c:pt>
                <c:pt idx="663">
                  <c:v>30.243974760915705</c:v>
                </c:pt>
                <c:pt idx="664">
                  <c:v>29.088424963013466</c:v>
                </c:pt>
                <c:pt idx="665">
                  <c:v>29.683912784995591</c:v>
                </c:pt>
                <c:pt idx="666">
                  <c:v>31.132438656334099</c:v>
                </c:pt>
                <c:pt idx="667">
                  <c:v>29.446390312008592</c:v>
                </c:pt>
                <c:pt idx="668">
                  <c:v>30.788549257699309</c:v>
                </c:pt>
                <c:pt idx="669">
                  <c:v>30.495039688050749</c:v>
                </c:pt>
                <c:pt idx="670">
                  <c:v>30.093944348841628</c:v>
                </c:pt>
                <c:pt idx="671">
                  <c:v>31.03927129973631</c:v>
                </c:pt>
                <c:pt idx="672">
                  <c:v>30.155073282347047</c:v>
                </c:pt>
                <c:pt idx="673">
                  <c:v>30.390577965707486</c:v>
                </c:pt>
                <c:pt idx="674">
                  <c:v>31.384527401923442</c:v>
                </c:pt>
                <c:pt idx="675">
                  <c:v>30.126182643289589</c:v>
                </c:pt>
                <c:pt idx="676">
                  <c:v>31.239017841127502</c:v>
                </c:pt>
                <c:pt idx="677">
                  <c:v>30.695841439104612</c:v>
                </c:pt>
                <c:pt idx="678">
                  <c:v>30.541305942877095</c:v>
                </c:pt>
                <c:pt idx="679">
                  <c:v>31.885720441951797</c:v>
                </c:pt>
                <c:pt idx="680">
                  <c:v>31.935956919779006</c:v>
                </c:pt>
                <c:pt idx="681">
                  <c:v>31.568976864350251</c:v>
                </c:pt>
                <c:pt idx="682">
                  <c:v>31.171593913605925</c:v>
                </c:pt>
                <c:pt idx="683">
                  <c:v>31.847720959784972</c:v>
                </c:pt>
                <c:pt idx="684">
                  <c:v>31.069748758337923</c:v>
                </c:pt>
                <c:pt idx="685">
                  <c:v>31.731714411685129</c:v>
                </c:pt>
                <c:pt idx="686">
                  <c:v>31.200059662715265</c:v>
                </c:pt>
                <c:pt idx="687">
                  <c:v>30.862689898309494</c:v>
                </c:pt>
                <c:pt idx="688">
                  <c:v>30.856185836672235</c:v>
                </c:pt>
                <c:pt idx="689">
                  <c:v>31.162384328817691</c:v>
                </c:pt>
                <c:pt idx="690">
                  <c:v>31.676760698753206</c:v>
                </c:pt>
                <c:pt idx="691">
                  <c:v>31.301010357325421</c:v>
                </c:pt>
                <c:pt idx="692">
                  <c:v>32.055898359718277</c:v>
                </c:pt>
                <c:pt idx="693">
                  <c:v>31.882679816359946</c:v>
                </c:pt>
                <c:pt idx="694">
                  <c:v>31.21517983951032</c:v>
                </c:pt>
                <c:pt idx="695">
                  <c:v>32.190139142234877</c:v>
                </c:pt>
                <c:pt idx="696">
                  <c:v>32.158746055273298</c:v>
                </c:pt>
                <c:pt idx="697">
                  <c:v>31.373536479783443</c:v>
                </c:pt>
                <c:pt idx="698">
                  <c:v>33.760995141618949</c:v>
                </c:pt>
                <c:pt idx="699">
                  <c:v>32.37133501980589</c:v>
                </c:pt>
                <c:pt idx="700">
                  <c:v>30.451574938291074</c:v>
                </c:pt>
                <c:pt idx="701">
                  <c:v>33.27807398761874</c:v>
                </c:pt>
                <c:pt idx="702">
                  <c:v>31.605320037690202</c:v>
                </c:pt>
                <c:pt idx="703">
                  <c:v>32.810707032967549</c:v>
                </c:pt>
                <c:pt idx="704">
                  <c:v>32.20871292821171</c:v>
                </c:pt>
                <c:pt idx="705">
                  <c:v>31.678531588258934</c:v>
                </c:pt>
                <c:pt idx="706">
                  <c:v>32.47363287805014</c:v>
                </c:pt>
                <c:pt idx="707">
                  <c:v>33.645684390053091</c:v>
                </c:pt>
                <c:pt idx="708">
                  <c:v>33.652490499204546</c:v>
                </c:pt>
                <c:pt idx="709">
                  <c:v>34.15915313597386</c:v>
                </c:pt>
                <c:pt idx="710">
                  <c:v>32.911666850453564</c:v>
                </c:pt>
                <c:pt idx="711">
                  <c:v>33.164390886056992</c:v>
                </c:pt>
                <c:pt idx="712">
                  <c:v>32.493271014046357</c:v>
                </c:pt>
                <c:pt idx="713">
                  <c:v>32.969057966700618</c:v>
                </c:pt>
                <c:pt idx="714">
                  <c:v>32.679772840297083</c:v>
                </c:pt>
                <c:pt idx="715">
                  <c:v>33.522729053962088</c:v>
                </c:pt>
                <c:pt idx="716">
                  <c:v>35.133361369834724</c:v>
                </c:pt>
                <c:pt idx="717">
                  <c:v>32.723058009152787</c:v>
                </c:pt>
                <c:pt idx="718">
                  <c:v>35.445134008972801</c:v>
                </c:pt>
                <c:pt idx="719">
                  <c:v>33.123037491065617</c:v>
                </c:pt>
                <c:pt idx="720">
                  <c:v>34.753543228799799</c:v>
                </c:pt>
                <c:pt idx="721">
                  <c:v>33.72846831490142</c:v>
                </c:pt>
                <c:pt idx="722">
                  <c:v>33.898711432493528</c:v>
                </c:pt>
                <c:pt idx="723">
                  <c:v>34.014988858579635</c:v>
                </c:pt>
                <c:pt idx="724">
                  <c:v>35.121788990009804</c:v>
                </c:pt>
                <c:pt idx="725">
                  <c:v>35.155863228604375</c:v>
                </c:pt>
                <c:pt idx="726">
                  <c:v>33.243037501004238</c:v>
                </c:pt>
                <c:pt idx="727">
                  <c:v>34.519785108082459</c:v>
                </c:pt>
                <c:pt idx="728">
                  <c:v>34.697784101957268</c:v>
                </c:pt>
                <c:pt idx="729">
                  <c:v>34.212879072819405</c:v>
                </c:pt>
                <c:pt idx="730">
                  <c:v>34.581909769247453</c:v>
                </c:pt>
                <c:pt idx="731">
                  <c:v>35.50777024613776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C4F-4260-BAAD-3FA4F0A5A198}"/>
            </c:ext>
          </c:extLst>
        </c:ser>
        <c:ser>
          <c:idx val="1"/>
          <c:order val="1"/>
          <c:tx>
            <c:strRef>
              <c:f>'C.S.'!$K$1</c:f>
              <c:strCache>
                <c:ptCount val="1"/>
                <c:pt idx="0">
                  <c:v>Unc.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'C.S.'!$K$2:$K$1601</c:f>
              <c:numCache>
                <c:formatCode>0.00E+00</c:formatCode>
                <c:ptCount val="1600"/>
                <c:pt idx="0">
                  <c:v>0.12513291187129472</c:v>
                </c:pt>
                <c:pt idx="1">
                  <c:v>0.16823184972518401</c:v>
                </c:pt>
                <c:pt idx="2">
                  <c:v>0.1678115085706704</c:v>
                </c:pt>
                <c:pt idx="3">
                  <c:v>0.16938071620034734</c:v>
                </c:pt>
                <c:pt idx="4">
                  <c:v>0.17150691781244198</c:v>
                </c:pt>
                <c:pt idx="5">
                  <c:v>0.17184956489878811</c:v>
                </c:pt>
                <c:pt idx="6">
                  <c:v>0.17400515186857479</c:v>
                </c:pt>
                <c:pt idx="7">
                  <c:v>0.17593861765012075</c:v>
                </c:pt>
                <c:pt idx="8">
                  <c:v>0.17587586657346144</c:v>
                </c:pt>
                <c:pt idx="9">
                  <c:v>0.17672443816370986</c:v>
                </c:pt>
                <c:pt idx="10">
                  <c:v>0.17634563174681173</c:v>
                </c:pt>
                <c:pt idx="11">
                  <c:v>0.17892486857101009</c:v>
                </c:pt>
                <c:pt idx="12">
                  <c:v>0.18009267328555012</c:v>
                </c:pt>
                <c:pt idx="13">
                  <c:v>0.17994071219501162</c:v>
                </c:pt>
                <c:pt idx="14">
                  <c:v>0.18016088061175672</c:v>
                </c:pt>
                <c:pt idx="15">
                  <c:v>0.17997667259274941</c:v>
                </c:pt>
                <c:pt idx="16">
                  <c:v>0.18042962596468026</c:v>
                </c:pt>
                <c:pt idx="17">
                  <c:v>0.18244889827520705</c:v>
                </c:pt>
                <c:pt idx="18">
                  <c:v>0.18373351115483594</c:v>
                </c:pt>
                <c:pt idx="19">
                  <c:v>0.18310513596111022</c:v>
                </c:pt>
                <c:pt idx="20">
                  <c:v>0.18537242731192727</c:v>
                </c:pt>
                <c:pt idx="21">
                  <c:v>0.18486109950430762</c:v>
                </c:pt>
                <c:pt idx="22">
                  <c:v>0.18457787953937643</c:v>
                </c:pt>
                <c:pt idx="23">
                  <c:v>0.18690576264640413</c:v>
                </c:pt>
                <c:pt idx="24">
                  <c:v>0.18677407763594012</c:v>
                </c:pt>
                <c:pt idx="25">
                  <c:v>0.18825703320595721</c:v>
                </c:pt>
                <c:pt idx="26">
                  <c:v>0.18745466212204853</c:v>
                </c:pt>
                <c:pt idx="27">
                  <c:v>0.18882319640500356</c:v>
                </c:pt>
                <c:pt idx="28">
                  <c:v>0.19096943769655628</c:v>
                </c:pt>
                <c:pt idx="29">
                  <c:v>0.19030536992029656</c:v>
                </c:pt>
                <c:pt idx="30">
                  <c:v>0.18950760275222134</c:v>
                </c:pt>
                <c:pt idx="31">
                  <c:v>0.1931365784242276</c:v>
                </c:pt>
                <c:pt idx="32">
                  <c:v>0.19426077007121112</c:v>
                </c:pt>
                <c:pt idx="33">
                  <c:v>0.1951773069741467</c:v>
                </c:pt>
                <c:pt idx="34">
                  <c:v>0.19829258471286604</c:v>
                </c:pt>
                <c:pt idx="35">
                  <c:v>0.19795801156849357</c:v>
                </c:pt>
                <c:pt idx="36">
                  <c:v>0.20250730704462327</c:v>
                </c:pt>
                <c:pt idx="37">
                  <c:v>0.20130107132894182</c:v>
                </c:pt>
                <c:pt idx="38">
                  <c:v>0.20252820551126938</c:v>
                </c:pt>
                <c:pt idx="39">
                  <c:v>0.20557786894011709</c:v>
                </c:pt>
                <c:pt idx="40">
                  <c:v>0.20252180195185154</c:v>
                </c:pt>
                <c:pt idx="41">
                  <c:v>0.20262495210936926</c:v>
                </c:pt>
                <c:pt idx="42">
                  <c:v>0.20052364997239192</c:v>
                </c:pt>
                <c:pt idx="43">
                  <c:v>0.2006342910554455</c:v>
                </c:pt>
                <c:pt idx="44">
                  <c:v>0.19720905968346347</c:v>
                </c:pt>
                <c:pt idx="45">
                  <c:v>0.20158399563784268</c:v>
                </c:pt>
                <c:pt idx="46">
                  <c:v>0.20170454462937304</c:v>
                </c:pt>
                <c:pt idx="47">
                  <c:v>0.19925800348793388</c:v>
                </c:pt>
                <c:pt idx="48">
                  <c:v>0.19841232188051361</c:v>
                </c:pt>
                <c:pt idx="49">
                  <c:v>0.19848459435394261</c:v>
                </c:pt>
                <c:pt idx="50">
                  <c:v>0.20143905696715869</c:v>
                </c:pt>
                <c:pt idx="51">
                  <c:v>0.20205891900203632</c:v>
                </c:pt>
                <c:pt idx="52">
                  <c:v>0.19857352659480565</c:v>
                </c:pt>
                <c:pt idx="53">
                  <c:v>0.20188867368291685</c:v>
                </c:pt>
                <c:pt idx="54">
                  <c:v>0.20185493406244959</c:v>
                </c:pt>
                <c:pt idx="55">
                  <c:v>0.20177673118351613</c:v>
                </c:pt>
                <c:pt idx="56">
                  <c:v>0.20148980437065056</c:v>
                </c:pt>
                <c:pt idx="57">
                  <c:v>0.20698795242711565</c:v>
                </c:pt>
                <c:pt idx="58">
                  <c:v>0.21225987340905039</c:v>
                </c:pt>
                <c:pt idx="59">
                  <c:v>0.2128902775669701</c:v>
                </c:pt>
                <c:pt idx="60">
                  <c:v>0.21451587577769882</c:v>
                </c:pt>
                <c:pt idx="61">
                  <c:v>0.21355728706000843</c:v>
                </c:pt>
                <c:pt idx="62">
                  <c:v>0.22363839083642834</c:v>
                </c:pt>
                <c:pt idx="63">
                  <c:v>0.23058052412146957</c:v>
                </c:pt>
                <c:pt idx="64">
                  <c:v>0.21994785427613284</c:v>
                </c:pt>
                <c:pt idx="65">
                  <c:v>0.21828372412403407</c:v>
                </c:pt>
                <c:pt idx="66">
                  <c:v>0.22452472166695348</c:v>
                </c:pt>
                <c:pt idx="67">
                  <c:v>0.23009700118118559</c:v>
                </c:pt>
                <c:pt idx="68">
                  <c:v>0.22127370876438057</c:v>
                </c:pt>
                <c:pt idx="69">
                  <c:v>0.218868448715412</c:v>
                </c:pt>
                <c:pt idx="70">
                  <c:v>0.22168488513816875</c:v>
                </c:pt>
                <c:pt idx="71">
                  <c:v>0.2148900688858566</c:v>
                </c:pt>
                <c:pt idx="72">
                  <c:v>0.21270339776483027</c:v>
                </c:pt>
                <c:pt idx="73">
                  <c:v>0.21353608213684794</c:v>
                </c:pt>
                <c:pt idx="74">
                  <c:v>0.21652835566285944</c:v>
                </c:pt>
                <c:pt idx="75">
                  <c:v>0.21023370780502049</c:v>
                </c:pt>
                <c:pt idx="76">
                  <c:v>0.2112769881606269</c:v>
                </c:pt>
                <c:pt idx="77">
                  <c:v>0.21290225538098895</c:v>
                </c:pt>
                <c:pt idx="78">
                  <c:v>0.21750138461973112</c:v>
                </c:pt>
                <c:pt idx="79">
                  <c:v>0.21474850867162676</c:v>
                </c:pt>
                <c:pt idx="80">
                  <c:v>0.21584831748156752</c:v>
                </c:pt>
                <c:pt idx="81">
                  <c:v>0.20975279346540532</c:v>
                </c:pt>
                <c:pt idx="82">
                  <c:v>0.20893755682138426</c:v>
                </c:pt>
                <c:pt idx="83">
                  <c:v>0.21192747236488785</c:v>
                </c:pt>
                <c:pt idx="84">
                  <c:v>0.20709460450946171</c:v>
                </c:pt>
                <c:pt idx="85">
                  <c:v>0.20158443710367457</c:v>
                </c:pt>
                <c:pt idx="86">
                  <c:v>0.20356894000840242</c:v>
                </c:pt>
                <c:pt idx="87">
                  <c:v>0.19391293397390896</c:v>
                </c:pt>
                <c:pt idx="88">
                  <c:v>0.18950365604464903</c:v>
                </c:pt>
                <c:pt idx="89">
                  <c:v>0.19766052551074775</c:v>
                </c:pt>
                <c:pt idx="90">
                  <c:v>0.18893459409004087</c:v>
                </c:pt>
                <c:pt idx="91">
                  <c:v>0.18516235769588274</c:v>
                </c:pt>
                <c:pt idx="92">
                  <c:v>0.18389406041357237</c:v>
                </c:pt>
                <c:pt idx="93">
                  <c:v>0.17962103725954659</c:v>
                </c:pt>
                <c:pt idx="94">
                  <c:v>0.1780826895854144</c:v>
                </c:pt>
                <c:pt idx="95">
                  <c:v>0.17982161071564295</c:v>
                </c:pt>
                <c:pt idx="96">
                  <c:v>0.18401191852548759</c:v>
                </c:pt>
                <c:pt idx="97">
                  <c:v>0.18254796928844907</c:v>
                </c:pt>
                <c:pt idx="98">
                  <c:v>0.188397097539446</c:v>
                </c:pt>
                <c:pt idx="99">
                  <c:v>0.18996216112397946</c:v>
                </c:pt>
                <c:pt idx="100">
                  <c:v>0.18802960354224929</c:v>
                </c:pt>
                <c:pt idx="101">
                  <c:v>0.17716385977214966</c:v>
                </c:pt>
                <c:pt idx="102">
                  <c:v>0.17761744083869768</c:v>
                </c:pt>
                <c:pt idx="103">
                  <c:v>0.18439829307165123</c:v>
                </c:pt>
                <c:pt idx="104">
                  <c:v>0.17587602528736124</c:v>
                </c:pt>
                <c:pt idx="105">
                  <c:v>0.17487630023461254</c:v>
                </c:pt>
                <c:pt idx="106">
                  <c:v>0.17112821783168197</c:v>
                </c:pt>
                <c:pt idx="107">
                  <c:v>0.16994724275519779</c:v>
                </c:pt>
                <c:pt idx="108">
                  <c:v>0.16294282094583767</c:v>
                </c:pt>
                <c:pt idx="109">
                  <c:v>0.17318290045123241</c:v>
                </c:pt>
                <c:pt idx="110">
                  <c:v>0.17025830221146876</c:v>
                </c:pt>
                <c:pt idx="111">
                  <c:v>0.1622725974470649</c:v>
                </c:pt>
                <c:pt idx="112">
                  <c:v>0.15811495790972696</c:v>
                </c:pt>
                <c:pt idx="113">
                  <c:v>0.16152070300678023</c:v>
                </c:pt>
                <c:pt idx="114">
                  <c:v>0.1579515645374272</c:v>
                </c:pt>
                <c:pt idx="115">
                  <c:v>0.15169741852982366</c:v>
                </c:pt>
                <c:pt idx="116">
                  <c:v>0.15529315744658589</c:v>
                </c:pt>
                <c:pt idx="117">
                  <c:v>0.15731474152986102</c:v>
                </c:pt>
                <c:pt idx="118">
                  <c:v>0.15485397281875812</c:v>
                </c:pt>
                <c:pt idx="119">
                  <c:v>0.15490848251862488</c:v>
                </c:pt>
                <c:pt idx="120">
                  <c:v>0.15757731360410432</c:v>
                </c:pt>
                <c:pt idx="121">
                  <c:v>0.14579590500195039</c:v>
                </c:pt>
                <c:pt idx="122">
                  <c:v>0.13929383311062171</c:v>
                </c:pt>
                <c:pt idx="123">
                  <c:v>0.13288468483157967</c:v>
                </c:pt>
                <c:pt idx="124">
                  <c:v>0.12936918509776252</c:v>
                </c:pt>
                <c:pt idx="125">
                  <c:v>0.13242356448720649</c:v>
                </c:pt>
                <c:pt idx="126">
                  <c:v>0.13007779310988088</c:v>
                </c:pt>
                <c:pt idx="127">
                  <c:v>0.12821987871838925</c:v>
                </c:pt>
                <c:pt idx="128">
                  <c:v>0.1275709672955827</c:v>
                </c:pt>
                <c:pt idx="129">
                  <c:v>0.12453472697767687</c:v>
                </c:pt>
                <c:pt idx="130">
                  <c:v>0.12078428959106624</c:v>
                </c:pt>
                <c:pt idx="131">
                  <c:v>0.12386073906550799</c:v>
                </c:pt>
                <c:pt idx="132">
                  <c:v>0.12939240861581514</c:v>
                </c:pt>
                <c:pt idx="133">
                  <c:v>0.12516744913685507</c:v>
                </c:pt>
                <c:pt idx="134">
                  <c:v>0.12022243251582143</c:v>
                </c:pt>
                <c:pt idx="135">
                  <c:v>0.11151533599063956</c:v>
                </c:pt>
                <c:pt idx="136">
                  <c:v>0.11321444920831958</c:v>
                </c:pt>
                <c:pt idx="137">
                  <c:v>0.11046895533733192</c:v>
                </c:pt>
                <c:pt idx="138">
                  <c:v>0.10373098053228613</c:v>
                </c:pt>
                <c:pt idx="139">
                  <c:v>0.10283658922630945</c:v>
                </c:pt>
                <c:pt idx="140">
                  <c:v>0.10155849577807086</c:v>
                </c:pt>
                <c:pt idx="141">
                  <c:v>9.9797496792910501E-2</c:v>
                </c:pt>
                <c:pt idx="142">
                  <c:v>0.10242831443944755</c:v>
                </c:pt>
                <c:pt idx="143">
                  <c:v>0.10001655793305275</c:v>
                </c:pt>
                <c:pt idx="144">
                  <c:v>0.10141065260635163</c:v>
                </c:pt>
                <c:pt idx="145">
                  <c:v>9.4265268437611738E-2</c:v>
                </c:pt>
                <c:pt idx="146">
                  <c:v>8.781540079599548E-2</c:v>
                </c:pt>
                <c:pt idx="147">
                  <c:v>8.7404545420069368E-2</c:v>
                </c:pt>
                <c:pt idx="148">
                  <c:v>8.5553455505817944E-2</c:v>
                </c:pt>
                <c:pt idx="149">
                  <c:v>8.4710222229711363E-2</c:v>
                </c:pt>
                <c:pt idx="150">
                  <c:v>8.4361578459969166E-2</c:v>
                </c:pt>
                <c:pt idx="151">
                  <c:v>8.2099777316333444E-2</c:v>
                </c:pt>
                <c:pt idx="152">
                  <c:v>8.0227934223377595E-2</c:v>
                </c:pt>
                <c:pt idx="153">
                  <c:v>8.0030509392978288E-2</c:v>
                </c:pt>
                <c:pt idx="154">
                  <c:v>7.8080056530431818E-2</c:v>
                </c:pt>
                <c:pt idx="155">
                  <c:v>7.705460988306978E-2</c:v>
                </c:pt>
                <c:pt idx="156">
                  <c:v>7.6399353261042968E-2</c:v>
                </c:pt>
                <c:pt idx="157">
                  <c:v>7.5595160131116224E-2</c:v>
                </c:pt>
                <c:pt idx="158">
                  <c:v>7.5237174885385727E-2</c:v>
                </c:pt>
                <c:pt idx="159">
                  <c:v>7.4443520739550628E-2</c:v>
                </c:pt>
                <c:pt idx="160">
                  <c:v>7.4122826248612661E-2</c:v>
                </c:pt>
                <c:pt idx="161">
                  <c:v>7.3319871521026592E-2</c:v>
                </c:pt>
                <c:pt idx="162">
                  <c:v>7.2607304517505966E-2</c:v>
                </c:pt>
                <c:pt idx="163">
                  <c:v>7.1280348145829286E-2</c:v>
                </c:pt>
                <c:pt idx="164">
                  <c:v>7.1208072649253218E-2</c:v>
                </c:pt>
                <c:pt idx="165">
                  <c:v>7.0950370581785549E-2</c:v>
                </c:pt>
                <c:pt idx="166">
                  <c:v>7.0864603908095347E-2</c:v>
                </c:pt>
                <c:pt idx="167">
                  <c:v>7.1203917227760982E-2</c:v>
                </c:pt>
                <c:pt idx="168">
                  <c:v>7.1384999123094595E-2</c:v>
                </c:pt>
                <c:pt idx="169">
                  <c:v>7.0257084419780291E-2</c:v>
                </c:pt>
                <c:pt idx="170">
                  <c:v>6.9694374034682482E-2</c:v>
                </c:pt>
                <c:pt idx="171">
                  <c:v>6.9474022206123642E-2</c:v>
                </c:pt>
                <c:pt idx="172">
                  <c:v>6.9448227239710114E-2</c:v>
                </c:pt>
                <c:pt idx="173">
                  <c:v>7.0222876359672171E-2</c:v>
                </c:pt>
                <c:pt idx="174">
                  <c:v>7.0033695249882122E-2</c:v>
                </c:pt>
                <c:pt idx="175">
                  <c:v>6.9519133368736163E-2</c:v>
                </c:pt>
                <c:pt idx="176">
                  <c:v>6.9436806334195467E-2</c:v>
                </c:pt>
                <c:pt idx="177">
                  <c:v>6.9725733079894603E-2</c:v>
                </c:pt>
                <c:pt idx="178">
                  <c:v>6.939367268114971E-2</c:v>
                </c:pt>
                <c:pt idx="179">
                  <c:v>6.9144904538329222E-2</c:v>
                </c:pt>
                <c:pt idx="180">
                  <c:v>6.9343320700014033E-2</c:v>
                </c:pt>
                <c:pt idx="181">
                  <c:v>7.0050842898469412E-2</c:v>
                </c:pt>
                <c:pt idx="182">
                  <c:v>7.0008729469802411E-2</c:v>
                </c:pt>
                <c:pt idx="183">
                  <c:v>6.888326604634365E-2</c:v>
                </c:pt>
                <c:pt idx="184">
                  <c:v>6.9009800823356393E-2</c:v>
                </c:pt>
                <c:pt idx="185">
                  <c:v>6.8755395186798296E-2</c:v>
                </c:pt>
                <c:pt idx="186">
                  <c:v>6.8684628969699624E-2</c:v>
                </c:pt>
                <c:pt idx="187">
                  <c:v>6.8716477876243687E-2</c:v>
                </c:pt>
                <c:pt idx="188">
                  <c:v>6.8518382297935609E-2</c:v>
                </c:pt>
                <c:pt idx="189">
                  <c:v>6.8684486717563331E-2</c:v>
                </c:pt>
                <c:pt idx="190">
                  <c:v>6.8907570180938293E-2</c:v>
                </c:pt>
                <c:pt idx="191">
                  <c:v>6.8738149856274688E-2</c:v>
                </c:pt>
                <c:pt idx="192">
                  <c:v>6.8728779975497645E-2</c:v>
                </c:pt>
                <c:pt idx="193">
                  <c:v>6.8833110312176871E-2</c:v>
                </c:pt>
                <c:pt idx="194">
                  <c:v>6.9051097241428216E-2</c:v>
                </c:pt>
                <c:pt idx="195">
                  <c:v>6.9287243405927512E-2</c:v>
                </c:pt>
                <c:pt idx="196">
                  <c:v>6.9370513667055711E-2</c:v>
                </c:pt>
                <c:pt idx="197">
                  <c:v>6.8839656688919781E-2</c:v>
                </c:pt>
                <c:pt idx="198">
                  <c:v>6.8965478417666759E-2</c:v>
                </c:pt>
                <c:pt idx="199">
                  <c:v>6.8922999655927519E-2</c:v>
                </c:pt>
                <c:pt idx="200">
                  <c:v>6.896829884441491E-2</c:v>
                </c:pt>
                <c:pt idx="201">
                  <c:v>6.8993213180568169E-2</c:v>
                </c:pt>
                <c:pt idx="202">
                  <c:v>6.8752692978812036E-2</c:v>
                </c:pt>
                <c:pt idx="203">
                  <c:v>6.8661889065808168E-2</c:v>
                </c:pt>
                <c:pt idx="204">
                  <c:v>6.8710350228666783E-2</c:v>
                </c:pt>
                <c:pt idx="205">
                  <c:v>6.8801801702984555E-2</c:v>
                </c:pt>
                <c:pt idx="206">
                  <c:v>6.9022623558940843E-2</c:v>
                </c:pt>
                <c:pt idx="207">
                  <c:v>6.8881530372432387E-2</c:v>
                </c:pt>
                <c:pt idx="208">
                  <c:v>6.8781103336147176E-2</c:v>
                </c:pt>
                <c:pt idx="209">
                  <c:v>6.8707888333523037E-2</c:v>
                </c:pt>
                <c:pt idx="210">
                  <c:v>6.8727574867446073E-2</c:v>
                </c:pt>
                <c:pt idx="211">
                  <c:v>6.8807126692926879E-2</c:v>
                </c:pt>
                <c:pt idx="212">
                  <c:v>6.8921931404452685E-2</c:v>
                </c:pt>
                <c:pt idx="213">
                  <c:v>6.8956098743454319E-2</c:v>
                </c:pt>
                <c:pt idx="214">
                  <c:v>6.903358315974284E-2</c:v>
                </c:pt>
                <c:pt idx="215">
                  <c:v>6.9336144499185792E-2</c:v>
                </c:pt>
                <c:pt idx="216">
                  <c:v>6.9594102548377279E-2</c:v>
                </c:pt>
                <c:pt idx="217">
                  <c:v>6.9775651226951396E-2</c:v>
                </c:pt>
                <c:pt idx="218">
                  <c:v>6.9584606652813186E-2</c:v>
                </c:pt>
                <c:pt idx="219">
                  <c:v>6.9342376008080464E-2</c:v>
                </c:pt>
                <c:pt idx="220">
                  <c:v>6.9355756510615763E-2</c:v>
                </c:pt>
                <c:pt idx="221">
                  <c:v>6.9430794632771686E-2</c:v>
                </c:pt>
                <c:pt idx="222">
                  <c:v>6.9472124862051565E-2</c:v>
                </c:pt>
                <c:pt idx="223">
                  <c:v>6.9563153223505481E-2</c:v>
                </c:pt>
                <c:pt idx="224">
                  <c:v>6.9589471078569609E-2</c:v>
                </c:pt>
                <c:pt idx="225">
                  <c:v>6.9587882399665624E-2</c:v>
                </c:pt>
                <c:pt idx="226">
                  <c:v>6.9245348915357496E-2</c:v>
                </c:pt>
                <c:pt idx="227">
                  <c:v>6.9178908758671831E-2</c:v>
                </c:pt>
                <c:pt idx="228">
                  <c:v>6.9334330506390707E-2</c:v>
                </c:pt>
                <c:pt idx="229">
                  <c:v>6.9561152818880423E-2</c:v>
                </c:pt>
                <c:pt idx="230">
                  <c:v>6.9256203364712832E-2</c:v>
                </c:pt>
                <c:pt idx="231">
                  <c:v>6.9223990989587314E-2</c:v>
                </c:pt>
                <c:pt idx="232">
                  <c:v>6.9315730156450428E-2</c:v>
                </c:pt>
                <c:pt idx="233">
                  <c:v>6.9162429471534281E-2</c:v>
                </c:pt>
                <c:pt idx="234">
                  <c:v>6.9014875041932378E-2</c:v>
                </c:pt>
                <c:pt idx="235">
                  <c:v>6.9053977617248741E-2</c:v>
                </c:pt>
                <c:pt idx="236">
                  <c:v>6.9071591783180786E-2</c:v>
                </c:pt>
                <c:pt idx="237">
                  <c:v>6.9037958471635186E-2</c:v>
                </c:pt>
                <c:pt idx="238">
                  <c:v>6.9127845869490834E-2</c:v>
                </c:pt>
                <c:pt idx="239">
                  <c:v>6.9032205377961731E-2</c:v>
                </c:pt>
                <c:pt idx="240">
                  <c:v>6.9190648106491004E-2</c:v>
                </c:pt>
                <c:pt idx="241">
                  <c:v>6.9402837498423686E-2</c:v>
                </c:pt>
                <c:pt idx="242">
                  <c:v>6.9337335838718595E-2</c:v>
                </c:pt>
                <c:pt idx="243">
                  <c:v>6.9375403404927205E-2</c:v>
                </c:pt>
                <c:pt idx="244">
                  <c:v>6.9158979671914089E-2</c:v>
                </c:pt>
                <c:pt idx="245">
                  <c:v>6.9004933255775391E-2</c:v>
                </c:pt>
                <c:pt idx="246">
                  <c:v>6.8980494127084846E-2</c:v>
                </c:pt>
                <c:pt idx="247">
                  <c:v>6.8949311705223337E-2</c:v>
                </c:pt>
                <c:pt idx="248">
                  <c:v>6.8941768861090047E-2</c:v>
                </c:pt>
                <c:pt idx="249">
                  <c:v>6.8947013928763567E-2</c:v>
                </c:pt>
                <c:pt idx="250">
                  <c:v>6.8945251924728446E-2</c:v>
                </c:pt>
                <c:pt idx="251">
                  <c:v>6.902565034722663E-2</c:v>
                </c:pt>
                <c:pt idx="252">
                  <c:v>6.8957501009553113E-2</c:v>
                </c:pt>
                <c:pt idx="253">
                  <c:v>6.9004898491798805E-2</c:v>
                </c:pt>
                <c:pt idx="254">
                  <c:v>6.9019998197290988E-2</c:v>
                </c:pt>
                <c:pt idx="255">
                  <c:v>6.9020529931226093E-2</c:v>
                </c:pt>
                <c:pt idx="256">
                  <c:v>6.9060499805948083E-2</c:v>
                </c:pt>
                <c:pt idx="257">
                  <c:v>6.9061600299142434E-2</c:v>
                </c:pt>
                <c:pt idx="258">
                  <c:v>6.9055406314799228E-2</c:v>
                </c:pt>
                <c:pt idx="259">
                  <c:v>6.9076974919878076E-2</c:v>
                </c:pt>
                <c:pt idx="260">
                  <c:v>6.9113179010851233E-2</c:v>
                </c:pt>
                <c:pt idx="261">
                  <c:v>6.9115292373441939E-2</c:v>
                </c:pt>
                <c:pt idx="262">
                  <c:v>6.917204706319513E-2</c:v>
                </c:pt>
                <c:pt idx="263">
                  <c:v>6.9257806343025585E-2</c:v>
                </c:pt>
                <c:pt idx="264">
                  <c:v>6.9271933198214342E-2</c:v>
                </c:pt>
                <c:pt idx="265">
                  <c:v>6.9325120003581375E-2</c:v>
                </c:pt>
                <c:pt idx="266">
                  <c:v>6.9370949323020348E-2</c:v>
                </c:pt>
                <c:pt idx="267">
                  <c:v>6.9472157753235564E-2</c:v>
                </c:pt>
                <c:pt idx="268">
                  <c:v>6.9768660639823565E-2</c:v>
                </c:pt>
                <c:pt idx="269">
                  <c:v>6.9785982047644524E-2</c:v>
                </c:pt>
                <c:pt idx="270">
                  <c:v>6.9714344980927656E-2</c:v>
                </c:pt>
                <c:pt idx="271">
                  <c:v>6.9533795628132999E-2</c:v>
                </c:pt>
                <c:pt idx="272">
                  <c:v>6.9615028413314128E-2</c:v>
                </c:pt>
                <c:pt idx="273">
                  <c:v>6.9727755064906916E-2</c:v>
                </c:pt>
                <c:pt idx="274">
                  <c:v>6.9951199924497942E-2</c:v>
                </c:pt>
                <c:pt idx="275">
                  <c:v>6.9805130472593291E-2</c:v>
                </c:pt>
                <c:pt idx="276">
                  <c:v>6.9738487343254718E-2</c:v>
                </c:pt>
                <c:pt idx="277">
                  <c:v>6.975579308014801E-2</c:v>
                </c:pt>
                <c:pt idx="278">
                  <c:v>6.9752677949482589E-2</c:v>
                </c:pt>
                <c:pt idx="279">
                  <c:v>6.9897240413951067E-2</c:v>
                </c:pt>
                <c:pt idx="280">
                  <c:v>6.9973110649243608E-2</c:v>
                </c:pt>
                <c:pt idx="281">
                  <c:v>7.0159861327470097E-2</c:v>
                </c:pt>
                <c:pt idx="282">
                  <c:v>7.0373751021516995E-2</c:v>
                </c:pt>
                <c:pt idx="283">
                  <c:v>7.0335512977040437E-2</c:v>
                </c:pt>
                <c:pt idx="284">
                  <c:v>7.0424254925418595E-2</c:v>
                </c:pt>
                <c:pt idx="285">
                  <c:v>7.0645939082375264E-2</c:v>
                </c:pt>
                <c:pt idx="286">
                  <c:v>7.0776774300020051E-2</c:v>
                </c:pt>
                <c:pt idx="287">
                  <c:v>7.0897873496900132E-2</c:v>
                </c:pt>
                <c:pt idx="288">
                  <c:v>7.1464337371924813E-2</c:v>
                </c:pt>
                <c:pt idx="289">
                  <c:v>7.153043758894384E-2</c:v>
                </c:pt>
                <c:pt idx="290">
                  <c:v>7.1818309278972592E-2</c:v>
                </c:pt>
                <c:pt idx="291">
                  <c:v>7.1814999713362582E-2</c:v>
                </c:pt>
                <c:pt idx="292">
                  <c:v>7.1631646047668696E-2</c:v>
                </c:pt>
                <c:pt idx="293">
                  <c:v>7.1567554837724146E-2</c:v>
                </c:pt>
                <c:pt idx="294">
                  <c:v>7.115942927221397E-2</c:v>
                </c:pt>
                <c:pt idx="295">
                  <c:v>7.0769177028610741E-2</c:v>
                </c:pt>
                <c:pt idx="296">
                  <c:v>7.049649401101199E-2</c:v>
                </c:pt>
                <c:pt idx="297">
                  <c:v>7.0389030868422964E-2</c:v>
                </c:pt>
                <c:pt idx="298">
                  <c:v>7.0598262838924342E-2</c:v>
                </c:pt>
                <c:pt idx="299">
                  <c:v>7.0606640110822738E-2</c:v>
                </c:pt>
                <c:pt idx="300">
                  <c:v>7.090176048231811E-2</c:v>
                </c:pt>
                <c:pt idx="301">
                  <c:v>7.1439887450168271E-2</c:v>
                </c:pt>
                <c:pt idx="302">
                  <c:v>7.1680570354601514E-2</c:v>
                </c:pt>
                <c:pt idx="303">
                  <c:v>7.1434349048011825E-2</c:v>
                </c:pt>
                <c:pt idx="304">
                  <c:v>7.1337502000034192E-2</c:v>
                </c:pt>
                <c:pt idx="305">
                  <c:v>7.1352456631489147E-2</c:v>
                </c:pt>
                <c:pt idx="306">
                  <c:v>7.1219883531128403E-2</c:v>
                </c:pt>
                <c:pt idx="307">
                  <c:v>7.0901317776842276E-2</c:v>
                </c:pt>
                <c:pt idx="308">
                  <c:v>7.0835674749062605E-2</c:v>
                </c:pt>
                <c:pt idx="309">
                  <c:v>7.0809036845925988E-2</c:v>
                </c:pt>
                <c:pt idx="310">
                  <c:v>7.0798057455524699E-2</c:v>
                </c:pt>
                <c:pt idx="311">
                  <c:v>7.0851323622241225E-2</c:v>
                </c:pt>
                <c:pt idx="312">
                  <c:v>7.1133196062950432E-2</c:v>
                </c:pt>
                <c:pt idx="313">
                  <c:v>7.1254302286794413E-2</c:v>
                </c:pt>
                <c:pt idx="314">
                  <c:v>7.1325432915857689E-2</c:v>
                </c:pt>
                <c:pt idx="315">
                  <c:v>7.1312174632094383E-2</c:v>
                </c:pt>
                <c:pt idx="316">
                  <c:v>7.1286362686645788E-2</c:v>
                </c:pt>
                <c:pt idx="317">
                  <c:v>7.1379855926458902E-2</c:v>
                </c:pt>
                <c:pt idx="318">
                  <c:v>7.1464241916579851E-2</c:v>
                </c:pt>
                <c:pt idx="319">
                  <c:v>7.1687656427139146E-2</c:v>
                </c:pt>
                <c:pt idx="320">
                  <c:v>7.1784619533248772E-2</c:v>
                </c:pt>
                <c:pt idx="321">
                  <c:v>7.2015607995139064E-2</c:v>
                </c:pt>
                <c:pt idx="322">
                  <c:v>7.199939112931375E-2</c:v>
                </c:pt>
                <c:pt idx="323">
                  <c:v>7.1983758738118908E-2</c:v>
                </c:pt>
                <c:pt idx="324">
                  <c:v>7.2135865694450629E-2</c:v>
                </c:pt>
                <c:pt idx="325">
                  <c:v>7.2394205449292315E-2</c:v>
                </c:pt>
                <c:pt idx="326">
                  <c:v>7.25561336583187E-2</c:v>
                </c:pt>
                <c:pt idx="327">
                  <c:v>7.2452924690932008E-2</c:v>
                </c:pt>
                <c:pt idx="328">
                  <c:v>7.2669489009694388E-2</c:v>
                </c:pt>
                <c:pt idx="329">
                  <c:v>7.301430025657929E-2</c:v>
                </c:pt>
                <c:pt idx="330">
                  <c:v>7.3184226058245372E-2</c:v>
                </c:pt>
                <c:pt idx="331">
                  <c:v>7.3613887172811587E-2</c:v>
                </c:pt>
                <c:pt idx="332">
                  <c:v>7.3996623471639822E-2</c:v>
                </c:pt>
                <c:pt idx="333">
                  <c:v>7.3899548496797252E-2</c:v>
                </c:pt>
                <c:pt idx="334">
                  <c:v>7.4170119534455736E-2</c:v>
                </c:pt>
                <c:pt idx="335">
                  <c:v>7.5146402044829586E-2</c:v>
                </c:pt>
                <c:pt idx="336">
                  <c:v>7.5815292832562164E-2</c:v>
                </c:pt>
                <c:pt idx="337">
                  <c:v>7.6221810295463044E-2</c:v>
                </c:pt>
                <c:pt idx="338">
                  <c:v>7.6311036947094735E-2</c:v>
                </c:pt>
                <c:pt idx="339">
                  <c:v>7.6090049227154566E-2</c:v>
                </c:pt>
                <c:pt idx="340">
                  <c:v>7.5598120010116787E-2</c:v>
                </c:pt>
                <c:pt idx="341">
                  <c:v>7.579478965125297E-2</c:v>
                </c:pt>
                <c:pt idx="342">
                  <c:v>7.5904284648926179E-2</c:v>
                </c:pt>
                <c:pt idx="343">
                  <c:v>7.6612198345410221E-2</c:v>
                </c:pt>
                <c:pt idx="344">
                  <c:v>7.7193594369127538E-2</c:v>
                </c:pt>
                <c:pt idx="345">
                  <c:v>7.7473507646791617E-2</c:v>
                </c:pt>
                <c:pt idx="346">
                  <c:v>7.7486680876191372E-2</c:v>
                </c:pt>
                <c:pt idx="347">
                  <c:v>7.7569107941078741E-2</c:v>
                </c:pt>
                <c:pt idx="348">
                  <c:v>7.7396793052322721E-2</c:v>
                </c:pt>
                <c:pt idx="349">
                  <c:v>7.7467009733299008E-2</c:v>
                </c:pt>
                <c:pt idx="350">
                  <c:v>7.8542636231482277E-2</c:v>
                </c:pt>
                <c:pt idx="351">
                  <c:v>7.9418943827700872E-2</c:v>
                </c:pt>
                <c:pt idx="352">
                  <c:v>7.9257122029968485E-2</c:v>
                </c:pt>
                <c:pt idx="353">
                  <c:v>7.9718613807543193E-2</c:v>
                </c:pt>
                <c:pt idx="354">
                  <c:v>8.0041525950855785E-2</c:v>
                </c:pt>
                <c:pt idx="355">
                  <c:v>8.0682174666351969E-2</c:v>
                </c:pt>
                <c:pt idx="356">
                  <c:v>8.1388031667566807E-2</c:v>
                </c:pt>
                <c:pt idx="357">
                  <c:v>8.189629066571591E-2</c:v>
                </c:pt>
                <c:pt idx="358">
                  <c:v>8.3999784057649407E-2</c:v>
                </c:pt>
                <c:pt idx="359">
                  <c:v>8.3499400041656457E-2</c:v>
                </c:pt>
                <c:pt idx="360">
                  <c:v>8.1535322642777075E-2</c:v>
                </c:pt>
                <c:pt idx="361">
                  <c:v>8.058525554801399E-2</c:v>
                </c:pt>
                <c:pt idx="362">
                  <c:v>8.0619122820690947E-2</c:v>
                </c:pt>
                <c:pt idx="363">
                  <c:v>8.0462524884891806E-2</c:v>
                </c:pt>
                <c:pt idx="364">
                  <c:v>8.0703098454208089E-2</c:v>
                </c:pt>
                <c:pt idx="365">
                  <c:v>8.1230604203675227E-2</c:v>
                </c:pt>
                <c:pt idx="366">
                  <c:v>8.2030412396170149E-2</c:v>
                </c:pt>
                <c:pt idx="367">
                  <c:v>8.2074247782836451E-2</c:v>
                </c:pt>
                <c:pt idx="368">
                  <c:v>8.2341336234302176E-2</c:v>
                </c:pt>
                <c:pt idx="369">
                  <c:v>8.2678112022604111E-2</c:v>
                </c:pt>
                <c:pt idx="370">
                  <c:v>8.3059098315969138E-2</c:v>
                </c:pt>
                <c:pt idx="371">
                  <c:v>8.3344335676674319E-2</c:v>
                </c:pt>
                <c:pt idx="372">
                  <c:v>8.3803733635424038E-2</c:v>
                </c:pt>
                <c:pt idx="373">
                  <c:v>8.4501025479786662E-2</c:v>
                </c:pt>
                <c:pt idx="374">
                  <c:v>8.4535458542420727E-2</c:v>
                </c:pt>
                <c:pt idx="375">
                  <c:v>8.4708874620529784E-2</c:v>
                </c:pt>
                <c:pt idx="376">
                  <c:v>8.4982287786063537E-2</c:v>
                </c:pt>
                <c:pt idx="377">
                  <c:v>8.5385270205778241E-2</c:v>
                </c:pt>
                <c:pt idx="378">
                  <c:v>8.5750029736290756E-2</c:v>
                </c:pt>
                <c:pt idx="379">
                  <c:v>8.6788055430455202E-2</c:v>
                </c:pt>
                <c:pt idx="380">
                  <c:v>8.7726971925441433E-2</c:v>
                </c:pt>
                <c:pt idx="381">
                  <c:v>8.8031326250007425E-2</c:v>
                </c:pt>
                <c:pt idx="382">
                  <c:v>8.8608153594302408E-2</c:v>
                </c:pt>
                <c:pt idx="383">
                  <c:v>8.8731735018935609E-2</c:v>
                </c:pt>
                <c:pt idx="384">
                  <c:v>8.9633746749015586E-2</c:v>
                </c:pt>
                <c:pt idx="385">
                  <c:v>8.9754134762962678E-2</c:v>
                </c:pt>
                <c:pt idx="386">
                  <c:v>8.9998855979555259E-2</c:v>
                </c:pt>
                <c:pt idx="387">
                  <c:v>9.050003206184698E-2</c:v>
                </c:pt>
                <c:pt idx="388">
                  <c:v>9.1247434696109408E-2</c:v>
                </c:pt>
                <c:pt idx="389">
                  <c:v>9.1581076151321383E-2</c:v>
                </c:pt>
                <c:pt idx="390">
                  <c:v>9.1929855321662757E-2</c:v>
                </c:pt>
                <c:pt idx="391">
                  <c:v>9.3114828523697568E-2</c:v>
                </c:pt>
                <c:pt idx="392">
                  <c:v>9.3401923362263162E-2</c:v>
                </c:pt>
                <c:pt idx="393">
                  <c:v>9.4058501823651497E-2</c:v>
                </c:pt>
                <c:pt idx="394">
                  <c:v>9.4294064810819478E-2</c:v>
                </c:pt>
                <c:pt idx="395">
                  <c:v>9.5414312076766095E-2</c:v>
                </c:pt>
                <c:pt idx="396">
                  <c:v>9.5313988434231334E-2</c:v>
                </c:pt>
                <c:pt idx="397">
                  <c:v>9.5777627261258047E-2</c:v>
                </c:pt>
                <c:pt idx="398">
                  <c:v>9.6174203128262192E-2</c:v>
                </c:pt>
                <c:pt idx="399">
                  <c:v>9.7372743860265842E-2</c:v>
                </c:pt>
                <c:pt idx="400">
                  <c:v>9.9369792637745036E-2</c:v>
                </c:pt>
                <c:pt idx="401">
                  <c:v>9.9297181331213125E-2</c:v>
                </c:pt>
                <c:pt idx="402">
                  <c:v>9.9703664834223105E-2</c:v>
                </c:pt>
                <c:pt idx="403">
                  <c:v>0.10020937373979066</c:v>
                </c:pt>
                <c:pt idx="404">
                  <c:v>0.10100140296850668</c:v>
                </c:pt>
                <c:pt idx="405">
                  <c:v>0.10154635090093933</c:v>
                </c:pt>
                <c:pt idx="406">
                  <c:v>0.10253909023729335</c:v>
                </c:pt>
                <c:pt idx="407">
                  <c:v>0.10316672132431393</c:v>
                </c:pt>
                <c:pt idx="408">
                  <c:v>0.10451418474628227</c:v>
                </c:pt>
                <c:pt idx="409">
                  <c:v>0.10505541202839197</c:v>
                </c:pt>
                <c:pt idx="410">
                  <c:v>0.1052347150868691</c:v>
                </c:pt>
                <c:pt idx="411">
                  <c:v>0.10558411874426454</c:v>
                </c:pt>
                <c:pt idx="412">
                  <c:v>0.10643037812556599</c:v>
                </c:pt>
                <c:pt idx="413">
                  <c:v>0.10809228653801384</c:v>
                </c:pt>
                <c:pt idx="414">
                  <c:v>0.1088739607355933</c:v>
                </c:pt>
                <c:pt idx="415">
                  <c:v>0.10882832289453859</c:v>
                </c:pt>
                <c:pt idx="416">
                  <c:v>0.10912187371886262</c:v>
                </c:pt>
                <c:pt idx="417">
                  <c:v>0.10984790368777553</c:v>
                </c:pt>
                <c:pt idx="418">
                  <c:v>0.11061805791978685</c:v>
                </c:pt>
                <c:pt idx="419">
                  <c:v>0.11122678257382645</c:v>
                </c:pt>
                <c:pt idx="420">
                  <c:v>0.11217138349041633</c:v>
                </c:pt>
                <c:pt idx="421">
                  <c:v>0.1120074201361696</c:v>
                </c:pt>
                <c:pt idx="422">
                  <c:v>0.11410724104878867</c:v>
                </c:pt>
                <c:pt idx="423">
                  <c:v>0.11450960207900351</c:v>
                </c:pt>
                <c:pt idx="424">
                  <c:v>0.11588077672778141</c:v>
                </c:pt>
                <c:pt idx="425">
                  <c:v>0.11596513732944658</c:v>
                </c:pt>
                <c:pt idx="426">
                  <c:v>0.11794904638552239</c:v>
                </c:pt>
                <c:pt idx="427">
                  <c:v>0.11809183236929144</c:v>
                </c:pt>
                <c:pt idx="428">
                  <c:v>0.11900312524578638</c:v>
                </c:pt>
                <c:pt idx="429">
                  <c:v>0.11985375618202454</c:v>
                </c:pt>
                <c:pt idx="430">
                  <c:v>0.12136067703602649</c:v>
                </c:pt>
                <c:pt idx="431">
                  <c:v>0.12187903468104011</c:v>
                </c:pt>
                <c:pt idx="432">
                  <c:v>0.1234758343114386</c:v>
                </c:pt>
                <c:pt idx="433">
                  <c:v>0.12455911312826373</c:v>
                </c:pt>
                <c:pt idx="434">
                  <c:v>0.1250025431320374</c:v>
                </c:pt>
                <c:pt idx="435">
                  <c:v>0.12617812306070064</c:v>
                </c:pt>
                <c:pt idx="436">
                  <c:v>0.12804108109935797</c:v>
                </c:pt>
                <c:pt idx="437">
                  <c:v>0.12764354161375024</c:v>
                </c:pt>
                <c:pt idx="438">
                  <c:v>0.1293728821085196</c:v>
                </c:pt>
                <c:pt idx="439">
                  <c:v>0.12986937755994177</c:v>
                </c:pt>
                <c:pt idx="440">
                  <c:v>0.13170095855835484</c:v>
                </c:pt>
                <c:pt idx="441">
                  <c:v>0.1328234778257773</c:v>
                </c:pt>
                <c:pt idx="442">
                  <c:v>0.13296468318791455</c:v>
                </c:pt>
                <c:pt idx="443">
                  <c:v>0.13524827597801803</c:v>
                </c:pt>
                <c:pt idx="444">
                  <c:v>0.1364934355167513</c:v>
                </c:pt>
                <c:pt idx="445">
                  <c:v>0.13633388160387128</c:v>
                </c:pt>
                <c:pt idx="446">
                  <c:v>0.13777502344905912</c:v>
                </c:pt>
                <c:pt idx="447">
                  <c:v>0.13912239540888294</c:v>
                </c:pt>
                <c:pt idx="448">
                  <c:v>0.1406715266364067</c:v>
                </c:pt>
                <c:pt idx="449">
                  <c:v>0.14207824959527571</c:v>
                </c:pt>
                <c:pt idx="450">
                  <c:v>0.14271400548319946</c:v>
                </c:pt>
                <c:pt idx="451">
                  <c:v>0.14450414311743032</c:v>
                </c:pt>
                <c:pt idx="452">
                  <c:v>0.14514051527776672</c:v>
                </c:pt>
                <c:pt idx="453">
                  <c:v>0.14755640679453919</c:v>
                </c:pt>
                <c:pt idx="454">
                  <c:v>0.14930374122838685</c:v>
                </c:pt>
                <c:pt idx="455">
                  <c:v>0.14960698207399403</c:v>
                </c:pt>
                <c:pt idx="456">
                  <c:v>0.15090321930991024</c:v>
                </c:pt>
                <c:pt idx="457">
                  <c:v>0.15089095487211068</c:v>
                </c:pt>
                <c:pt idx="458">
                  <c:v>0.15329667301786287</c:v>
                </c:pt>
                <c:pt idx="459">
                  <c:v>0.15480958412452139</c:v>
                </c:pt>
                <c:pt idx="460">
                  <c:v>0.15576568005361224</c:v>
                </c:pt>
                <c:pt idx="461">
                  <c:v>0.15748923478671983</c:v>
                </c:pt>
                <c:pt idx="462">
                  <c:v>0.15885176237061316</c:v>
                </c:pt>
                <c:pt idx="463">
                  <c:v>0.16110360502599974</c:v>
                </c:pt>
                <c:pt idx="464">
                  <c:v>0.16238273982209606</c:v>
                </c:pt>
                <c:pt idx="465">
                  <c:v>0.164727301140001</c:v>
                </c:pt>
                <c:pt idx="466">
                  <c:v>0.16386643511929933</c:v>
                </c:pt>
                <c:pt idx="467">
                  <c:v>0.16692580681778324</c:v>
                </c:pt>
                <c:pt idx="468">
                  <c:v>0.16796870693450927</c:v>
                </c:pt>
                <c:pt idx="469">
                  <c:v>0.17025301923079184</c:v>
                </c:pt>
                <c:pt idx="470">
                  <c:v>0.17158453954597164</c:v>
                </c:pt>
                <c:pt idx="471">
                  <c:v>0.17080060126979646</c:v>
                </c:pt>
                <c:pt idx="472">
                  <c:v>0.17518163284979948</c:v>
                </c:pt>
                <c:pt idx="473">
                  <c:v>0.1764084256446985</c:v>
                </c:pt>
                <c:pt idx="474">
                  <c:v>0.17739049539042284</c:v>
                </c:pt>
                <c:pt idx="475">
                  <c:v>0.17890766265826841</c:v>
                </c:pt>
                <c:pt idx="476">
                  <c:v>0.17962354026784766</c:v>
                </c:pt>
                <c:pt idx="477">
                  <c:v>0.18205087782975937</c:v>
                </c:pt>
                <c:pt idx="478">
                  <c:v>0.18304016411135393</c:v>
                </c:pt>
                <c:pt idx="479">
                  <c:v>0.18567888852723868</c:v>
                </c:pt>
                <c:pt idx="480">
                  <c:v>0.18741896623112098</c:v>
                </c:pt>
                <c:pt idx="481">
                  <c:v>0.18909123605359213</c:v>
                </c:pt>
                <c:pt idx="482">
                  <c:v>0.19169834923944151</c:v>
                </c:pt>
                <c:pt idx="483">
                  <c:v>0.19080487480231412</c:v>
                </c:pt>
                <c:pt idx="484">
                  <c:v>0.19338297945828842</c:v>
                </c:pt>
                <c:pt idx="485">
                  <c:v>0.19510029461839196</c:v>
                </c:pt>
                <c:pt idx="486">
                  <c:v>0.19303294051869102</c:v>
                </c:pt>
                <c:pt idx="487">
                  <c:v>0.18961054361683338</c:v>
                </c:pt>
                <c:pt idx="488">
                  <c:v>0.1847599598321672</c:v>
                </c:pt>
                <c:pt idx="489">
                  <c:v>0.1763565480475151</c:v>
                </c:pt>
                <c:pt idx="490">
                  <c:v>0.17384686351734047</c:v>
                </c:pt>
                <c:pt idx="491">
                  <c:v>0.16915373913586862</c:v>
                </c:pt>
                <c:pt idx="492">
                  <c:v>0.16513416654219171</c:v>
                </c:pt>
                <c:pt idx="493">
                  <c:v>0.16598124695745042</c:v>
                </c:pt>
                <c:pt idx="494">
                  <c:v>0.16595344312323945</c:v>
                </c:pt>
                <c:pt idx="495">
                  <c:v>0.16320090448961011</c:v>
                </c:pt>
                <c:pt idx="496">
                  <c:v>0.16499742380538507</c:v>
                </c:pt>
                <c:pt idx="497">
                  <c:v>0.16313751872336368</c:v>
                </c:pt>
                <c:pt idx="498">
                  <c:v>0.16384321600103746</c:v>
                </c:pt>
                <c:pt idx="499">
                  <c:v>0.16490059704810633</c:v>
                </c:pt>
                <c:pt idx="500">
                  <c:v>0.1659351091384309</c:v>
                </c:pt>
                <c:pt idx="501">
                  <c:v>0.16672418089003926</c:v>
                </c:pt>
                <c:pt idx="502">
                  <c:v>0.16665111054732762</c:v>
                </c:pt>
                <c:pt idx="503">
                  <c:v>0.16966197259278459</c:v>
                </c:pt>
                <c:pt idx="504">
                  <c:v>0.17010674300202666</c:v>
                </c:pt>
                <c:pt idx="505">
                  <c:v>0.16888020779964208</c:v>
                </c:pt>
                <c:pt idx="506">
                  <c:v>0.17173563092102739</c:v>
                </c:pt>
                <c:pt idx="507">
                  <c:v>0.17296795875581594</c:v>
                </c:pt>
                <c:pt idx="508">
                  <c:v>0.17563515127685392</c:v>
                </c:pt>
                <c:pt idx="509">
                  <c:v>0.17566228724458455</c:v>
                </c:pt>
                <c:pt idx="510">
                  <c:v>0.17737762126271761</c:v>
                </c:pt>
                <c:pt idx="511">
                  <c:v>0.17747311815713118</c:v>
                </c:pt>
                <c:pt idx="512">
                  <c:v>0.1784641694196587</c:v>
                </c:pt>
                <c:pt idx="513">
                  <c:v>0.17960516093719292</c:v>
                </c:pt>
                <c:pt idx="514">
                  <c:v>0.18161650203787261</c:v>
                </c:pt>
                <c:pt idx="515">
                  <c:v>0.18203599672115445</c:v>
                </c:pt>
                <c:pt idx="516">
                  <c:v>0.18313723919521152</c:v>
                </c:pt>
                <c:pt idx="517">
                  <c:v>0.18518201643310306</c:v>
                </c:pt>
                <c:pt idx="518">
                  <c:v>0.18742673706567103</c:v>
                </c:pt>
                <c:pt idx="519">
                  <c:v>0.18769086137032076</c:v>
                </c:pt>
                <c:pt idx="520">
                  <c:v>0.19147455817858727</c:v>
                </c:pt>
                <c:pt idx="521">
                  <c:v>0.19149835694034323</c:v>
                </c:pt>
                <c:pt idx="522">
                  <c:v>0.19289844354126018</c:v>
                </c:pt>
                <c:pt idx="523">
                  <c:v>0.19403744780875698</c:v>
                </c:pt>
                <c:pt idx="524">
                  <c:v>0.1944573599346775</c:v>
                </c:pt>
                <c:pt idx="525">
                  <c:v>0.19563972818511743</c:v>
                </c:pt>
                <c:pt idx="526">
                  <c:v>0.19763811511517204</c:v>
                </c:pt>
                <c:pt idx="527">
                  <c:v>0.19854777529336687</c:v>
                </c:pt>
                <c:pt idx="528">
                  <c:v>0.19898348929961784</c:v>
                </c:pt>
                <c:pt idx="529">
                  <c:v>0.2017752156040622</c:v>
                </c:pt>
                <c:pt idx="530">
                  <c:v>0.20581595728753044</c:v>
                </c:pt>
                <c:pt idx="531">
                  <c:v>0.20014068153868436</c:v>
                </c:pt>
                <c:pt idx="532">
                  <c:v>0.20698667510560043</c:v>
                </c:pt>
                <c:pt idx="533">
                  <c:v>0.21018577627978274</c:v>
                </c:pt>
                <c:pt idx="534">
                  <c:v>0.2083457700139455</c:v>
                </c:pt>
                <c:pt idx="535">
                  <c:v>0.21229527931102865</c:v>
                </c:pt>
                <c:pt idx="536">
                  <c:v>0.2128202761865694</c:v>
                </c:pt>
                <c:pt idx="537">
                  <c:v>0.21368401692120997</c:v>
                </c:pt>
                <c:pt idx="538">
                  <c:v>0.21849172488409607</c:v>
                </c:pt>
                <c:pt idx="539">
                  <c:v>0.21781502899082028</c:v>
                </c:pt>
                <c:pt idx="540">
                  <c:v>0.21892102801932012</c:v>
                </c:pt>
                <c:pt idx="541">
                  <c:v>0.21978618260913052</c:v>
                </c:pt>
                <c:pt idx="542">
                  <c:v>0.22169794223425043</c:v>
                </c:pt>
                <c:pt idx="543">
                  <c:v>0.2256412252536073</c:v>
                </c:pt>
                <c:pt idx="544">
                  <c:v>0.22662263130164817</c:v>
                </c:pt>
                <c:pt idx="545">
                  <c:v>0.22825897821969221</c:v>
                </c:pt>
                <c:pt idx="546">
                  <c:v>0.22807588029353099</c:v>
                </c:pt>
                <c:pt idx="547">
                  <c:v>0.23071751445446154</c:v>
                </c:pt>
                <c:pt idx="548">
                  <c:v>0.23195837490246163</c:v>
                </c:pt>
                <c:pt idx="549">
                  <c:v>0.23546250314775818</c:v>
                </c:pt>
                <c:pt idx="550">
                  <c:v>0.23941382410707845</c:v>
                </c:pt>
                <c:pt idx="551">
                  <c:v>0.23983618770445858</c:v>
                </c:pt>
                <c:pt idx="552">
                  <c:v>0.23776630772324836</c:v>
                </c:pt>
                <c:pt idx="553">
                  <c:v>0.24324500404349081</c:v>
                </c:pt>
                <c:pt idx="554">
                  <c:v>0.24446346297345656</c:v>
                </c:pt>
                <c:pt idx="555">
                  <c:v>0.24826193283474751</c:v>
                </c:pt>
                <c:pt idx="556">
                  <c:v>0.24688744349661107</c:v>
                </c:pt>
                <c:pt idx="557">
                  <c:v>0.24683656724550573</c:v>
                </c:pt>
                <c:pt idx="558">
                  <c:v>0.25461249157266508</c:v>
                </c:pt>
                <c:pt idx="559">
                  <c:v>0.25383532605268044</c:v>
                </c:pt>
                <c:pt idx="560">
                  <c:v>0.25551153257853443</c:v>
                </c:pt>
                <c:pt idx="561">
                  <c:v>0.2589064153515892</c:v>
                </c:pt>
                <c:pt idx="562">
                  <c:v>0.26090128138233126</c:v>
                </c:pt>
                <c:pt idx="563">
                  <c:v>0.2640532207604096</c:v>
                </c:pt>
                <c:pt idx="564">
                  <c:v>0.27047351611041393</c:v>
                </c:pt>
                <c:pt idx="565">
                  <c:v>0.2647181028299741</c:v>
                </c:pt>
                <c:pt idx="566">
                  <c:v>0.27108647240001815</c:v>
                </c:pt>
                <c:pt idx="567">
                  <c:v>0.26961867914983628</c:v>
                </c:pt>
                <c:pt idx="568">
                  <c:v>0.2784412736198405</c:v>
                </c:pt>
                <c:pt idx="569">
                  <c:v>0.27490757416027733</c:v>
                </c:pt>
                <c:pt idx="570">
                  <c:v>0.27940258806057372</c:v>
                </c:pt>
                <c:pt idx="571">
                  <c:v>0.27685889476710202</c:v>
                </c:pt>
                <c:pt idx="572">
                  <c:v>0.28198639625690092</c:v>
                </c:pt>
                <c:pt idx="573">
                  <c:v>0.2818979627962257</c:v>
                </c:pt>
                <c:pt idx="574">
                  <c:v>0.28603798188959573</c:v>
                </c:pt>
                <c:pt idx="575">
                  <c:v>0.28507673531363409</c:v>
                </c:pt>
                <c:pt idx="576">
                  <c:v>0.29084546830796754</c:v>
                </c:pt>
                <c:pt idx="577">
                  <c:v>0.29088279443757514</c:v>
                </c:pt>
                <c:pt idx="578">
                  <c:v>0.29197751746136547</c:v>
                </c:pt>
                <c:pt idx="579">
                  <c:v>0.29939541643711109</c:v>
                </c:pt>
                <c:pt idx="580">
                  <c:v>0.29887296641913608</c:v>
                </c:pt>
                <c:pt idx="581">
                  <c:v>0.2994064900673159</c:v>
                </c:pt>
                <c:pt idx="582">
                  <c:v>0.30245685274109491</c:v>
                </c:pt>
                <c:pt idx="583">
                  <c:v>0.30485510169672736</c:v>
                </c:pt>
                <c:pt idx="584">
                  <c:v>0.3099016005740296</c:v>
                </c:pt>
                <c:pt idx="585">
                  <c:v>0.30855662363575931</c:v>
                </c:pt>
                <c:pt idx="586">
                  <c:v>0.31674020696274852</c:v>
                </c:pt>
                <c:pt idx="587">
                  <c:v>0.31871912846227346</c:v>
                </c:pt>
                <c:pt idx="588">
                  <c:v>0.31088942306313427</c:v>
                </c:pt>
                <c:pt idx="589">
                  <c:v>0.31866515090571212</c:v>
                </c:pt>
                <c:pt idx="590">
                  <c:v>0.31762093564890392</c:v>
                </c:pt>
                <c:pt idx="591">
                  <c:v>0.32866016343851356</c:v>
                </c:pt>
                <c:pt idx="592">
                  <c:v>0.32647745628353775</c:v>
                </c:pt>
                <c:pt idx="593">
                  <c:v>0.32753042724593584</c:v>
                </c:pt>
                <c:pt idx="594">
                  <c:v>0.3315913166086375</c:v>
                </c:pt>
                <c:pt idx="595">
                  <c:v>0.33605809676167908</c:v>
                </c:pt>
                <c:pt idx="596">
                  <c:v>0.3402714338881907</c:v>
                </c:pt>
                <c:pt idx="597">
                  <c:v>0.34171673037520733</c:v>
                </c:pt>
                <c:pt idx="598">
                  <c:v>0.33330533880362267</c:v>
                </c:pt>
                <c:pt idx="599">
                  <c:v>0.34117804325492784</c:v>
                </c:pt>
                <c:pt idx="600">
                  <c:v>0.34890634407688381</c:v>
                </c:pt>
                <c:pt idx="601">
                  <c:v>0.34984090305093218</c:v>
                </c:pt>
                <c:pt idx="602">
                  <c:v>0.3526288539670368</c:v>
                </c:pt>
                <c:pt idx="603">
                  <c:v>0.3661167432390684</c:v>
                </c:pt>
                <c:pt idx="604">
                  <c:v>0.35626064299130178</c:v>
                </c:pt>
                <c:pt idx="605">
                  <c:v>0.35640526473244449</c:v>
                </c:pt>
                <c:pt idx="606">
                  <c:v>0.37079523709950024</c:v>
                </c:pt>
                <c:pt idx="607">
                  <c:v>0.37880671477793371</c:v>
                </c:pt>
                <c:pt idx="608">
                  <c:v>0.36815468375649374</c:v>
                </c:pt>
                <c:pt idx="609">
                  <c:v>0.37069719615279695</c:v>
                </c:pt>
                <c:pt idx="610">
                  <c:v>0.37167552865665954</c:v>
                </c:pt>
                <c:pt idx="611">
                  <c:v>0.37725660630305669</c:v>
                </c:pt>
                <c:pt idx="612">
                  <c:v>0.39783317557698439</c:v>
                </c:pt>
                <c:pt idx="613">
                  <c:v>0.38539772762062796</c:v>
                </c:pt>
                <c:pt idx="614">
                  <c:v>0.38844334094039823</c:v>
                </c:pt>
                <c:pt idx="615">
                  <c:v>0.39656407643644087</c:v>
                </c:pt>
                <c:pt idx="616">
                  <c:v>0.38672254106304393</c:v>
                </c:pt>
                <c:pt idx="617">
                  <c:v>0.39499484420556996</c:v>
                </c:pt>
                <c:pt idx="618">
                  <c:v>0.40038331548973005</c:v>
                </c:pt>
                <c:pt idx="619">
                  <c:v>0.40133487780014576</c:v>
                </c:pt>
                <c:pt idx="620">
                  <c:v>0.40419783909828055</c:v>
                </c:pt>
                <c:pt idx="621">
                  <c:v>0.41839940878076831</c:v>
                </c:pt>
                <c:pt idx="622">
                  <c:v>0.41591265049105175</c:v>
                </c:pt>
                <c:pt idx="623">
                  <c:v>0.41122536624364514</c:v>
                </c:pt>
                <c:pt idx="624">
                  <c:v>0.4275237578463269</c:v>
                </c:pt>
                <c:pt idx="625">
                  <c:v>0.42483745682394058</c:v>
                </c:pt>
                <c:pt idx="626">
                  <c:v>0.41460794907223075</c:v>
                </c:pt>
                <c:pt idx="627">
                  <c:v>0.42775367683611876</c:v>
                </c:pt>
                <c:pt idx="628">
                  <c:v>0.4279175975006666</c:v>
                </c:pt>
                <c:pt idx="629">
                  <c:v>0.43649294131002137</c:v>
                </c:pt>
                <c:pt idx="630">
                  <c:v>0.44617530446594955</c:v>
                </c:pt>
                <c:pt idx="631">
                  <c:v>0.45452030287327005</c:v>
                </c:pt>
                <c:pt idx="632">
                  <c:v>0.43268510824256268</c:v>
                </c:pt>
                <c:pt idx="633">
                  <c:v>0.44543335372424053</c:v>
                </c:pt>
                <c:pt idx="634">
                  <c:v>0.45796304048845826</c:v>
                </c:pt>
                <c:pt idx="635">
                  <c:v>0.46552432779804676</c:v>
                </c:pt>
                <c:pt idx="636">
                  <c:v>0.45619419659620419</c:v>
                </c:pt>
                <c:pt idx="637">
                  <c:v>0.46015434109343545</c:v>
                </c:pt>
                <c:pt idx="638">
                  <c:v>0.46991026565418181</c:v>
                </c:pt>
                <c:pt idx="639">
                  <c:v>0.48222672497041685</c:v>
                </c:pt>
                <c:pt idx="640">
                  <c:v>0.45132295372379261</c:v>
                </c:pt>
                <c:pt idx="641">
                  <c:v>0.46959821467775242</c:v>
                </c:pt>
                <c:pt idx="642">
                  <c:v>0.48196790710396442</c:v>
                </c:pt>
                <c:pt idx="643">
                  <c:v>0.48422144164377201</c:v>
                </c:pt>
                <c:pt idx="644">
                  <c:v>0.50679950682827268</c:v>
                </c:pt>
                <c:pt idx="645">
                  <c:v>0.48275669277801114</c:v>
                </c:pt>
                <c:pt idx="646">
                  <c:v>0.50763968971342166</c:v>
                </c:pt>
                <c:pt idx="647">
                  <c:v>0.50162610227643967</c:v>
                </c:pt>
                <c:pt idx="648">
                  <c:v>0.50343040452539256</c:v>
                </c:pt>
                <c:pt idx="649">
                  <c:v>0.51848981003271177</c:v>
                </c:pt>
                <c:pt idx="650">
                  <c:v>0.50082773596875185</c:v>
                </c:pt>
                <c:pt idx="651">
                  <c:v>0.51695922319011345</c:v>
                </c:pt>
                <c:pt idx="652">
                  <c:v>0.51851962207181046</c:v>
                </c:pt>
                <c:pt idx="653">
                  <c:v>0.50684465308668791</c:v>
                </c:pt>
                <c:pt idx="654">
                  <c:v>0.54437530247375676</c:v>
                </c:pt>
                <c:pt idx="655">
                  <c:v>0.53703649949541798</c:v>
                </c:pt>
                <c:pt idx="656">
                  <c:v>0.54161188009521055</c:v>
                </c:pt>
                <c:pt idx="657">
                  <c:v>0.54794763288668946</c:v>
                </c:pt>
                <c:pt idx="658">
                  <c:v>0.54865355546207439</c:v>
                </c:pt>
                <c:pt idx="659">
                  <c:v>0.55945315425576325</c:v>
                </c:pt>
                <c:pt idx="660">
                  <c:v>0.55853750241662325</c:v>
                </c:pt>
                <c:pt idx="661">
                  <c:v>0.55653793726945366</c:v>
                </c:pt>
                <c:pt idx="662">
                  <c:v>0.55411198398546802</c:v>
                </c:pt>
                <c:pt idx="663">
                  <c:v>0.58330625767804278</c:v>
                </c:pt>
                <c:pt idx="664">
                  <c:v>0.54919433625953218</c:v>
                </c:pt>
                <c:pt idx="665">
                  <c:v>0.57975350445493845</c:v>
                </c:pt>
                <c:pt idx="666">
                  <c:v>0.61144307331649372</c:v>
                </c:pt>
                <c:pt idx="667">
                  <c:v>0.58105739305988635</c:v>
                </c:pt>
                <c:pt idx="668">
                  <c:v>0.59295746465599919</c:v>
                </c:pt>
                <c:pt idx="669">
                  <c:v>0.60371888127949447</c:v>
                </c:pt>
                <c:pt idx="670">
                  <c:v>0.60815305671880537</c:v>
                </c:pt>
                <c:pt idx="671">
                  <c:v>0.62074262982227779</c:v>
                </c:pt>
                <c:pt idx="672">
                  <c:v>0.60820777072837728</c:v>
                </c:pt>
                <c:pt idx="673">
                  <c:v>0.60551401075580813</c:v>
                </c:pt>
                <c:pt idx="674">
                  <c:v>0.63268702832563406</c:v>
                </c:pt>
                <c:pt idx="675">
                  <c:v>0.60634884337241957</c:v>
                </c:pt>
                <c:pt idx="676">
                  <c:v>0.6482492750111426</c:v>
                </c:pt>
                <c:pt idx="677">
                  <c:v>0.62208401142716241</c:v>
                </c:pt>
                <c:pt idx="678">
                  <c:v>0.6197233049585904</c:v>
                </c:pt>
                <c:pt idx="679">
                  <c:v>0.65136173316250279</c:v>
                </c:pt>
                <c:pt idx="680">
                  <c:v>0.68149247007044877</c:v>
                </c:pt>
                <c:pt idx="681">
                  <c:v>0.66288975662061844</c:v>
                </c:pt>
                <c:pt idx="682">
                  <c:v>0.6583467036598627</c:v>
                </c:pt>
                <c:pt idx="683">
                  <c:v>0.69782740323843484</c:v>
                </c:pt>
                <c:pt idx="684">
                  <c:v>0.66960780088122718</c:v>
                </c:pt>
                <c:pt idx="685">
                  <c:v>0.68039895202041478</c:v>
                </c:pt>
                <c:pt idx="686">
                  <c:v>0.66636493346651804</c:v>
                </c:pt>
                <c:pt idx="687">
                  <c:v>0.65434105290826494</c:v>
                </c:pt>
                <c:pt idx="688">
                  <c:v>0.67564603301451953</c:v>
                </c:pt>
                <c:pt idx="689">
                  <c:v>0.68705621152795615</c:v>
                </c:pt>
                <c:pt idx="690">
                  <c:v>0.71547938309777948</c:v>
                </c:pt>
                <c:pt idx="691">
                  <c:v>0.69369885354215555</c:v>
                </c:pt>
                <c:pt idx="692">
                  <c:v>0.71526330412167738</c:v>
                </c:pt>
                <c:pt idx="693">
                  <c:v>0.7101946245808648</c:v>
                </c:pt>
                <c:pt idx="694">
                  <c:v>0.71629563972425103</c:v>
                </c:pt>
                <c:pt idx="695">
                  <c:v>0.74107484273066859</c:v>
                </c:pt>
                <c:pt idx="696">
                  <c:v>0.72393321578677927</c:v>
                </c:pt>
                <c:pt idx="697">
                  <c:v>0.70907292539321887</c:v>
                </c:pt>
                <c:pt idx="698">
                  <c:v>0.81916216735127279</c:v>
                </c:pt>
                <c:pt idx="699">
                  <c:v>0.75324292686126881</c:v>
                </c:pt>
                <c:pt idx="700">
                  <c:v>0.67510615889795389</c:v>
                </c:pt>
                <c:pt idx="701">
                  <c:v>0.79412939039904984</c:v>
                </c:pt>
                <c:pt idx="702">
                  <c:v>0.73676443860955132</c:v>
                </c:pt>
                <c:pt idx="703">
                  <c:v>0.79640963177551072</c:v>
                </c:pt>
                <c:pt idx="704">
                  <c:v>0.79051545415082813</c:v>
                </c:pt>
                <c:pt idx="705">
                  <c:v>0.78467893282906687</c:v>
                </c:pt>
                <c:pt idx="706">
                  <c:v>0.75974482109044317</c:v>
                </c:pt>
                <c:pt idx="707">
                  <c:v>0.84930584573988455</c:v>
                </c:pt>
                <c:pt idx="708">
                  <c:v>0.83800873962749023</c:v>
                </c:pt>
                <c:pt idx="709">
                  <c:v>0.85048198219793392</c:v>
                </c:pt>
                <c:pt idx="710">
                  <c:v>0.81988727143911433</c:v>
                </c:pt>
                <c:pt idx="711">
                  <c:v>0.80919458955273882</c:v>
                </c:pt>
                <c:pt idx="712">
                  <c:v>0.8124662370150233</c:v>
                </c:pt>
                <c:pt idx="713">
                  <c:v>0.83326727705245673</c:v>
                </c:pt>
                <c:pt idx="714">
                  <c:v>0.85280067028988071</c:v>
                </c:pt>
                <c:pt idx="715">
                  <c:v>0.86224994695506041</c:v>
                </c:pt>
                <c:pt idx="716">
                  <c:v>0.97569273246743649</c:v>
                </c:pt>
                <c:pt idx="717">
                  <c:v>0.8222734230422688</c:v>
                </c:pt>
                <c:pt idx="718">
                  <c:v>0.98528654379469316</c:v>
                </c:pt>
                <c:pt idx="719">
                  <c:v>0.86745362512761659</c:v>
                </c:pt>
                <c:pt idx="720">
                  <c:v>0.93982946061728256</c:v>
                </c:pt>
                <c:pt idx="721">
                  <c:v>0.95323827790529947</c:v>
                </c:pt>
                <c:pt idx="722">
                  <c:v>0.90210507034129961</c:v>
                </c:pt>
                <c:pt idx="723">
                  <c:v>0.94950785679916549</c:v>
                </c:pt>
                <c:pt idx="724">
                  <c:v>0.99786723223763119</c:v>
                </c:pt>
                <c:pt idx="725">
                  <c:v>1.041996586780563</c:v>
                </c:pt>
                <c:pt idx="726">
                  <c:v>0.88296759653304235</c:v>
                </c:pt>
                <c:pt idx="727">
                  <c:v>0.98162997480432779</c:v>
                </c:pt>
                <c:pt idx="728">
                  <c:v>0.98163882348030995</c:v>
                </c:pt>
                <c:pt idx="729">
                  <c:v>0.99362462215309222</c:v>
                </c:pt>
                <c:pt idx="730">
                  <c:v>0.97700706050357411</c:v>
                </c:pt>
                <c:pt idx="731">
                  <c:v>1.0041686189336758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C4F-4260-BAAD-3FA4F0A5A19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5917240"/>
        <c:axId val="1015917560"/>
      </c:scatterChart>
      <c:valAx>
        <c:axId val="1015917240"/>
        <c:scaling>
          <c:logBase val="10"/>
          <c:orientation val="minMax"/>
          <c:max val="1000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Neutron Energy (meV)</a:t>
                </a:r>
                <a:endParaRPr lang="ja-JP" altLang="en-US"/>
              </a:p>
            </c:rich>
          </c:tx>
          <c:layout>
            <c:manualLayout>
              <c:xMode val="edge"/>
              <c:yMode val="edge"/>
              <c:x val="0.39600888063444806"/>
              <c:y val="0.91211693771731206"/>
            </c:manualLayout>
          </c:layout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560"/>
        <c:crossesAt val="1.0000000000000004E-5"/>
        <c:crossBetween val="midCat"/>
      </c:valAx>
      <c:valAx>
        <c:axId val="1015917560"/>
        <c:scaling>
          <c:logBase val="10"/>
          <c:orientation val="minMax"/>
          <c:min val="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Cross Section (b)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240"/>
        <c:crossesAt val="1.0000000000000002E-3"/>
        <c:crossBetween val="midCat"/>
        <c:majorUnit val="0.25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layout>
        <c:manualLayout>
          <c:xMode val="edge"/>
          <c:yMode val="edge"/>
          <c:x val="0"/>
          <c:y val="1.2566845889899257E-2"/>
          <c:w val="1"/>
          <c:h val="0.1393224284650787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271249775071297"/>
          <c:y val="0.14708324976272341"/>
          <c:w val="0.75495627052642511"/>
          <c:h val="0.6873941531918708"/>
        </c:manualLayout>
      </c:layout>
      <c:scatterChart>
        <c:scatterStyle val="lineMarker"/>
        <c:varyColors val="0"/>
        <c:ser>
          <c:idx val="0"/>
          <c:order val="0"/>
          <c:tx>
            <c:strRef>
              <c:f>'C.S.'!$C$1</c:f>
              <c:strCache>
                <c:ptCount val="1"/>
                <c:pt idx="0">
                  <c:v>ET-10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round/>
              </a:ln>
              <a:effectLst/>
            </c:spPr>
          </c:errBars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'C.S.'!$C$2:$C$1601</c:f>
              <c:numCache>
                <c:formatCode>General</c:formatCode>
                <c:ptCount val="1600"/>
                <c:pt idx="0">
                  <c:v>3.7385021857403089</c:v>
                </c:pt>
                <c:pt idx="1">
                  <c:v>4.2231148420937847</c:v>
                </c:pt>
                <c:pt idx="2">
                  <c:v>4.5096844481607592</c:v>
                </c:pt>
                <c:pt idx="3">
                  <c:v>4.6280422920170841</c:v>
                </c:pt>
                <c:pt idx="4">
                  <c:v>4.5160896326526174</c:v>
                </c:pt>
                <c:pt idx="5">
                  <c:v>4.8433091017244356</c:v>
                </c:pt>
                <c:pt idx="6">
                  <c:v>4.7342025413408813</c:v>
                </c:pt>
                <c:pt idx="7">
                  <c:v>4.4609061869943618</c:v>
                </c:pt>
                <c:pt idx="8">
                  <c:v>4.5828358057076857</c:v>
                </c:pt>
                <c:pt idx="9">
                  <c:v>4.811498793357166</c:v>
                </c:pt>
                <c:pt idx="10">
                  <c:v>5.1378317817676802</c:v>
                </c:pt>
                <c:pt idx="11">
                  <c:v>4.6478073491846725</c:v>
                </c:pt>
                <c:pt idx="12">
                  <c:v>4.7012954174882751</c:v>
                </c:pt>
                <c:pt idx="13">
                  <c:v>4.6772919516683373</c:v>
                </c:pt>
                <c:pt idx="14">
                  <c:v>5.0827088841656263</c:v>
                </c:pt>
                <c:pt idx="15">
                  <c:v>4.9077421807863777</c:v>
                </c:pt>
                <c:pt idx="16">
                  <c:v>5.0483910563497405</c:v>
                </c:pt>
                <c:pt idx="17">
                  <c:v>4.8700412583492625</c:v>
                </c:pt>
                <c:pt idx="18">
                  <c:v>4.5889999743770904</c:v>
                </c:pt>
                <c:pt idx="19">
                  <c:v>4.7313902417603586</c:v>
                </c:pt>
                <c:pt idx="20">
                  <c:v>4.8251060410322681</c:v>
                </c:pt>
                <c:pt idx="21">
                  <c:v>4.7231009732914782</c:v>
                </c:pt>
                <c:pt idx="22">
                  <c:v>4.7214482564688227</c:v>
                </c:pt>
                <c:pt idx="23">
                  <c:v>4.8043707802198021</c:v>
                </c:pt>
                <c:pt idx="24">
                  <c:v>5.018983157100136</c:v>
                </c:pt>
                <c:pt idx="25">
                  <c:v>4.6746382438616294</c:v>
                </c:pt>
                <c:pt idx="26">
                  <c:v>5.0675969437317496</c:v>
                </c:pt>
                <c:pt idx="27">
                  <c:v>4.861805052288978</c:v>
                </c:pt>
                <c:pt idx="28">
                  <c:v>4.775794503248151</c:v>
                </c:pt>
                <c:pt idx="29">
                  <c:v>4.7420129618901417</c:v>
                </c:pt>
                <c:pt idx="30">
                  <c:v>4.8100878556764952</c:v>
                </c:pt>
                <c:pt idx="31">
                  <c:v>4.6039804045212636</c:v>
                </c:pt>
                <c:pt idx="32">
                  <c:v>4.9978803751144154</c:v>
                </c:pt>
                <c:pt idx="33">
                  <c:v>5.143862438718231</c:v>
                </c:pt>
                <c:pt idx="34">
                  <c:v>5.2144913690358132</c:v>
                </c:pt>
                <c:pt idx="35">
                  <c:v>5.1314267677861638</c:v>
                </c:pt>
                <c:pt idx="36">
                  <c:v>5.0679852480829108</c:v>
                </c:pt>
                <c:pt idx="37">
                  <c:v>4.823137282297342</c:v>
                </c:pt>
                <c:pt idx="38">
                  <c:v>4.7877976455631348</c:v>
                </c:pt>
                <c:pt idx="39">
                  <c:v>4.8833945483095107</c:v>
                </c:pt>
                <c:pt idx="40">
                  <c:v>4.7388613122005738</c:v>
                </c:pt>
                <c:pt idx="41">
                  <c:v>4.5066145421744546</c:v>
                </c:pt>
                <c:pt idx="42">
                  <c:v>4.4847498480221315</c:v>
                </c:pt>
                <c:pt idx="43">
                  <c:v>4.8418443837864187</c:v>
                </c:pt>
                <c:pt idx="44">
                  <c:v>4.8989979063720561</c:v>
                </c:pt>
                <c:pt idx="45">
                  <c:v>4.8223871367250775</c:v>
                </c:pt>
                <c:pt idx="46">
                  <c:v>4.8951417777440804</c:v>
                </c:pt>
                <c:pt idx="47">
                  <c:v>4.9689435783079299</c:v>
                </c:pt>
                <c:pt idx="48">
                  <c:v>4.7752948601212726</c:v>
                </c:pt>
                <c:pt idx="49">
                  <c:v>4.8690535896365192</c:v>
                </c:pt>
                <c:pt idx="50">
                  <c:v>4.6989531981527435</c:v>
                </c:pt>
                <c:pt idx="51">
                  <c:v>4.5306073849473201</c:v>
                </c:pt>
                <c:pt idx="52">
                  <c:v>5.1302241653345426</c:v>
                </c:pt>
                <c:pt idx="53">
                  <c:v>4.8243386966874038</c:v>
                </c:pt>
                <c:pt idx="54">
                  <c:v>4.7030910852602537</c:v>
                </c:pt>
                <c:pt idx="55">
                  <c:v>4.9510503480579997</c:v>
                </c:pt>
                <c:pt idx="56">
                  <c:v>4.641222601107847</c:v>
                </c:pt>
                <c:pt idx="57">
                  <c:v>5.0382505918301987</c:v>
                </c:pt>
                <c:pt idx="58">
                  <c:v>4.845537252598449</c:v>
                </c:pt>
                <c:pt idx="59">
                  <c:v>4.6671982890565937</c:v>
                </c:pt>
                <c:pt idx="60">
                  <c:v>4.9343602316957558</c:v>
                </c:pt>
                <c:pt idx="61">
                  <c:v>5.0655315841253881</c:v>
                </c:pt>
                <c:pt idx="62">
                  <c:v>5.0590944909332309</c:v>
                </c:pt>
                <c:pt idx="63">
                  <c:v>4.325112108207505</c:v>
                </c:pt>
                <c:pt idx="64">
                  <c:v>4.9722534237632408</c:v>
                </c:pt>
                <c:pt idx="65">
                  <c:v>5.0018041046666699</c:v>
                </c:pt>
                <c:pt idx="66">
                  <c:v>4.6125287009523923</c:v>
                </c:pt>
                <c:pt idx="67">
                  <c:v>4.6043806042308111</c:v>
                </c:pt>
                <c:pt idx="68">
                  <c:v>4.6526041247248893</c:v>
                </c:pt>
                <c:pt idx="69">
                  <c:v>5.1895165025708252</c:v>
                </c:pt>
                <c:pt idx="70">
                  <c:v>5.2110915116281591</c:v>
                </c:pt>
                <c:pt idx="71">
                  <c:v>4.6835059393797458</c:v>
                </c:pt>
                <c:pt idx="72">
                  <c:v>5.0660429737684396</c:v>
                </c:pt>
                <c:pt idx="73">
                  <c:v>5.004747883188954</c:v>
                </c:pt>
                <c:pt idx="74">
                  <c:v>4.8444897433409615</c:v>
                </c:pt>
                <c:pt idx="75">
                  <c:v>5.1479315022795999</c:v>
                </c:pt>
                <c:pt idx="76">
                  <c:v>4.6496273517932947</c:v>
                </c:pt>
                <c:pt idx="77">
                  <c:v>4.8705253305134351</c:v>
                </c:pt>
                <c:pt idx="78">
                  <c:v>5.4525780879855992</c:v>
                </c:pt>
                <c:pt idx="79">
                  <c:v>5.0360794598901046</c:v>
                </c:pt>
                <c:pt idx="80">
                  <c:v>4.7027142138040521</c:v>
                </c:pt>
                <c:pt idx="81">
                  <c:v>5.0882254089718781</c:v>
                </c:pt>
                <c:pt idx="82">
                  <c:v>5.4091365728872933</c:v>
                </c:pt>
                <c:pt idx="83">
                  <c:v>5.1654918628209527</c:v>
                </c:pt>
                <c:pt idx="84">
                  <c:v>5.035767810226023</c:v>
                </c:pt>
                <c:pt idx="85">
                  <c:v>5.0894523780230774</c:v>
                </c:pt>
                <c:pt idx="86">
                  <c:v>4.9024388035670121</c:v>
                </c:pt>
                <c:pt idx="87">
                  <c:v>5.4972855981348108</c:v>
                </c:pt>
                <c:pt idx="88">
                  <c:v>4.9395726703977809</c:v>
                </c:pt>
                <c:pt idx="89">
                  <c:v>4.8794977704522697</c:v>
                </c:pt>
                <c:pt idx="90">
                  <c:v>5.0333473834559435</c:v>
                </c:pt>
                <c:pt idx="91">
                  <c:v>4.8171849787018877</c:v>
                </c:pt>
                <c:pt idx="92">
                  <c:v>5.0220039585716529</c:v>
                </c:pt>
                <c:pt idx="93">
                  <c:v>5.1098880699591414</c:v>
                </c:pt>
                <c:pt idx="94">
                  <c:v>5.2384865458518561</c:v>
                </c:pt>
                <c:pt idx="95">
                  <c:v>5.0297695030960812</c:v>
                </c:pt>
                <c:pt idx="96">
                  <c:v>5.2732080453457577</c:v>
                </c:pt>
                <c:pt idx="97">
                  <c:v>5.3294767722293113</c:v>
                </c:pt>
                <c:pt idx="98">
                  <c:v>5.2023018543573496</c:v>
                </c:pt>
                <c:pt idx="99">
                  <c:v>5.2856995847090209</c:v>
                </c:pt>
                <c:pt idx="100">
                  <c:v>4.9894995964158113</c:v>
                </c:pt>
                <c:pt idx="101">
                  <c:v>4.9764771706899475</c:v>
                </c:pt>
                <c:pt idx="102">
                  <c:v>5.0477648030309847</c:v>
                </c:pt>
                <c:pt idx="103">
                  <c:v>4.7008749105534005</c:v>
                </c:pt>
                <c:pt idx="104">
                  <c:v>4.8685915944803666</c:v>
                </c:pt>
                <c:pt idx="105">
                  <c:v>4.7744169585698373</c:v>
                </c:pt>
                <c:pt idx="106">
                  <c:v>5.0058113419344128</c:v>
                </c:pt>
                <c:pt idx="107">
                  <c:v>5.2330846486218157</c:v>
                </c:pt>
                <c:pt idx="108">
                  <c:v>5.2527462281797419</c:v>
                </c:pt>
                <c:pt idx="109">
                  <c:v>5.2670180083278852</c:v>
                </c:pt>
                <c:pt idx="110">
                  <c:v>5.2892469907744113</c:v>
                </c:pt>
                <c:pt idx="111">
                  <c:v>5.0071391412696391</c:v>
                </c:pt>
                <c:pt idx="112">
                  <c:v>5.4437489906313425</c:v>
                </c:pt>
                <c:pt idx="113">
                  <c:v>4.8128359317178502</c:v>
                </c:pt>
                <c:pt idx="114">
                  <c:v>5.180644939119702</c:v>
                </c:pt>
                <c:pt idx="115">
                  <c:v>5.148816377158731</c:v>
                </c:pt>
                <c:pt idx="116">
                  <c:v>5.3751549921074915</c:v>
                </c:pt>
                <c:pt idx="117">
                  <c:v>5.1695954255304617</c:v>
                </c:pt>
                <c:pt idx="118">
                  <c:v>5.4186199855206132</c:v>
                </c:pt>
                <c:pt idx="119">
                  <c:v>5.0641304783690835</c:v>
                </c:pt>
                <c:pt idx="120">
                  <c:v>5.1939365123324519</c:v>
                </c:pt>
                <c:pt idx="121">
                  <c:v>5.2129912202927766</c:v>
                </c:pt>
                <c:pt idx="122">
                  <c:v>4.9924845047883952</c:v>
                </c:pt>
                <c:pt idx="123">
                  <c:v>5.2693486300667862</c:v>
                </c:pt>
                <c:pt idx="124">
                  <c:v>5.4081440011105997</c:v>
                </c:pt>
                <c:pt idx="125">
                  <c:v>5.3145962077736337</c:v>
                </c:pt>
                <c:pt idx="126">
                  <c:v>5.5524151451964974</c:v>
                </c:pt>
                <c:pt idx="127">
                  <c:v>5.2577946617077389</c:v>
                </c:pt>
                <c:pt idx="128">
                  <c:v>5.4497525819572896</c:v>
                </c:pt>
                <c:pt idx="129">
                  <c:v>5.4909015766315994</c:v>
                </c:pt>
                <c:pt idx="130">
                  <c:v>5.2888466437526498</c:v>
                </c:pt>
                <c:pt idx="131">
                  <c:v>5.5511920582955208</c:v>
                </c:pt>
                <c:pt idx="132">
                  <c:v>5.5822332740164953</c:v>
                </c:pt>
                <c:pt idx="133">
                  <c:v>5.7840840765087247</c:v>
                </c:pt>
                <c:pt idx="134">
                  <c:v>5.7293093450011296</c:v>
                </c:pt>
                <c:pt idx="135">
                  <c:v>5.7901629773208958</c:v>
                </c:pt>
                <c:pt idx="136">
                  <c:v>5.8608491970437022</c:v>
                </c:pt>
                <c:pt idx="137">
                  <c:v>5.8122809855830537</c:v>
                </c:pt>
                <c:pt idx="138">
                  <c:v>6.0552973747395011</c:v>
                </c:pt>
                <c:pt idx="139">
                  <c:v>6.1136269791736773</c:v>
                </c:pt>
                <c:pt idx="140">
                  <c:v>6.1316598265208766</c:v>
                </c:pt>
                <c:pt idx="141">
                  <c:v>6.1434873857338443</c:v>
                </c:pt>
                <c:pt idx="142">
                  <c:v>6.205814422775501</c:v>
                </c:pt>
                <c:pt idx="143">
                  <c:v>6.1955463883565445</c:v>
                </c:pt>
                <c:pt idx="144">
                  <c:v>6.0143747905636955</c:v>
                </c:pt>
                <c:pt idx="145">
                  <c:v>5.9035111847312463</c:v>
                </c:pt>
                <c:pt idx="146">
                  <c:v>5.8355450173626542</c:v>
                </c:pt>
                <c:pt idx="147">
                  <c:v>5.9187778719993194</c:v>
                </c:pt>
                <c:pt idx="148">
                  <c:v>5.7023716614363194</c:v>
                </c:pt>
                <c:pt idx="149">
                  <c:v>5.904421097630995</c:v>
                </c:pt>
                <c:pt idx="150">
                  <c:v>6.0321348909219168</c:v>
                </c:pt>
                <c:pt idx="151">
                  <c:v>5.9009553871589731</c:v>
                </c:pt>
                <c:pt idx="152">
                  <c:v>5.8360384009003896</c:v>
                </c:pt>
                <c:pt idx="153">
                  <c:v>5.8367272229560578</c:v>
                </c:pt>
                <c:pt idx="154">
                  <c:v>5.9148851605546655</c:v>
                </c:pt>
                <c:pt idx="155">
                  <c:v>5.8678368871470008</c:v>
                </c:pt>
                <c:pt idx="156">
                  <c:v>5.809906814180005</c:v>
                </c:pt>
                <c:pt idx="157">
                  <c:v>5.989700064363312</c:v>
                </c:pt>
                <c:pt idx="158">
                  <c:v>6.0036013803223556</c:v>
                </c:pt>
                <c:pt idx="159">
                  <c:v>6.0415178659936934</c:v>
                </c:pt>
                <c:pt idx="160">
                  <c:v>6.1841220805349852</c:v>
                </c:pt>
                <c:pt idx="161">
                  <c:v>6.230078887372807</c:v>
                </c:pt>
                <c:pt idx="162">
                  <c:v>6.205087776249461</c:v>
                </c:pt>
                <c:pt idx="163">
                  <c:v>6.1764274939329002</c:v>
                </c:pt>
                <c:pt idx="164">
                  <c:v>6.1886586066497067</c:v>
                </c:pt>
                <c:pt idx="165">
                  <c:v>6.2081827071991258</c:v>
                </c:pt>
                <c:pt idx="166">
                  <c:v>6.1478575476282584</c:v>
                </c:pt>
                <c:pt idx="167">
                  <c:v>5.8301168312212077</c:v>
                </c:pt>
                <c:pt idx="168">
                  <c:v>5.4401675901354283</c:v>
                </c:pt>
                <c:pt idx="169">
                  <c:v>5.2687918178824438</c:v>
                </c:pt>
                <c:pt idx="170">
                  <c:v>5.2168032244259681</c:v>
                </c:pt>
                <c:pt idx="171">
                  <c:v>5.2442454546153794</c:v>
                </c:pt>
                <c:pt idx="172">
                  <c:v>5.1518570165941675</c:v>
                </c:pt>
                <c:pt idx="173">
                  <c:v>5.3257965610718632</c:v>
                </c:pt>
                <c:pt idx="174">
                  <c:v>5.1746657378260092</c:v>
                </c:pt>
                <c:pt idx="175">
                  <c:v>5.1174027208441348</c:v>
                </c:pt>
                <c:pt idx="176">
                  <c:v>5.1675089315314366</c:v>
                </c:pt>
                <c:pt idx="177">
                  <c:v>5.1645916321048055</c:v>
                </c:pt>
                <c:pt idx="178">
                  <c:v>4.8696472588019573</c:v>
                </c:pt>
                <c:pt idx="179">
                  <c:v>4.5584493980780367</c:v>
                </c:pt>
                <c:pt idx="180">
                  <c:v>4.482443283387445</c:v>
                </c:pt>
                <c:pt idx="181">
                  <c:v>4.5659793198507383</c:v>
                </c:pt>
                <c:pt idx="182">
                  <c:v>4.6086286372358556</c:v>
                </c:pt>
                <c:pt idx="183">
                  <c:v>4.4820141648527505</c:v>
                </c:pt>
                <c:pt idx="184">
                  <c:v>4.4593084551300572</c:v>
                </c:pt>
                <c:pt idx="185">
                  <c:v>4.5371658500910304</c:v>
                </c:pt>
                <c:pt idx="186">
                  <c:v>4.5695988617282941</c:v>
                </c:pt>
                <c:pt idx="187">
                  <c:v>4.6100999777075735</c:v>
                </c:pt>
                <c:pt idx="188">
                  <c:v>4.6759417834885824</c:v>
                </c:pt>
                <c:pt idx="189">
                  <c:v>4.668570081596795</c:v>
                </c:pt>
                <c:pt idx="190">
                  <c:v>4.8441310453662636</c:v>
                </c:pt>
                <c:pt idx="191">
                  <c:v>4.7962857078882788</c:v>
                </c:pt>
                <c:pt idx="192">
                  <c:v>4.8034993632317109</c:v>
                </c:pt>
                <c:pt idx="193">
                  <c:v>4.8892191225864261</c:v>
                </c:pt>
                <c:pt idx="194">
                  <c:v>4.8417121491158417</c:v>
                </c:pt>
                <c:pt idx="195">
                  <c:v>5.0235345126606887</c:v>
                </c:pt>
                <c:pt idx="196">
                  <c:v>5.0997366006908624</c:v>
                </c:pt>
                <c:pt idx="197">
                  <c:v>5.1880666229577077</c:v>
                </c:pt>
                <c:pt idx="198">
                  <c:v>5.2228345866342138</c:v>
                </c:pt>
                <c:pt idx="199">
                  <c:v>5.2778774117926188</c:v>
                </c:pt>
                <c:pt idx="200">
                  <c:v>5.2327667208339976</c:v>
                </c:pt>
                <c:pt idx="201">
                  <c:v>5.3060536089337962</c:v>
                </c:pt>
                <c:pt idx="202">
                  <c:v>5.3041456140840477</c:v>
                </c:pt>
                <c:pt idx="203">
                  <c:v>5.3984075592633847</c:v>
                </c:pt>
                <c:pt idx="204">
                  <c:v>5.4550274194096788</c:v>
                </c:pt>
                <c:pt idx="205">
                  <c:v>5.4338827121844453</c:v>
                </c:pt>
                <c:pt idx="206">
                  <c:v>5.4911241147574659</c:v>
                </c:pt>
                <c:pt idx="207">
                  <c:v>5.599491635850641</c:v>
                </c:pt>
                <c:pt idx="208">
                  <c:v>5.7508584204409852</c:v>
                </c:pt>
                <c:pt idx="209">
                  <c:v>5.7463866991737005</c:v>
                </c:pt>
                <c:pt idx="210">
                  <c:v>5.8415699280244944</c:v>
                </c:pt>
                <c:pt idx="211">
                  <c:v>5.8844948612030894</c:v>
                </c:pt>
                <c:pt idx="212">
                  <c:v>5.9026214332143665</c:v>
                </c:pt>
                <c:pt idx="213">
                  <c:v>5.9474150098211078</c:v>
                </c:pt>
                <c:pt idx="214">
                  <c:v>5.8809424143679312</c:v>
                </c:pt>
                <c:pt idx="215">
                  <c:v>6.0165172832600984</c:v>
                </c:pt>
                <c:pt idx="216">
                  <c:v>5.9708740375344531</c:v>
                </c:pt>
                <c:pt idx="217">
                  <c:v>6.0321939416976971</c:v>
                </c:pt>
                <c:pt idx="218">
                  <c:v>6.0972828164370707</c:v>
                </c:pt>
                <c:pt idx="219">
                  <c:v>6.1974800780513757</c:v>
                </c:pt>
                <c:pt idx="220">
                  <c:v>6.2007508477766384</c:v>
                </c:pt>
                <c:pt idx="221">
                  <c:v>6.2050592071105974</c:v>
                </c:pt>
                <c:pt idx="222">
                  <c:v>6.2318408059072397</c:v>
                </c:pt>
                <c:pt idx="223">
                  <c:v>6.3583323924164148</c:v>
                </c:pt>
                <c:pt idx="224">
                  <c:v>6.3364397390278357</c:v>
                </c:pt>
                <c:pt idx="225">
                  <c:v>6.3717069924892833</c:v>
                </c:pt>
                <c:pt idx="226">
                  <c:v>6.3664303039451982</c:v>
                </c:pt>
                <c:pt idx="227">
                  <c:v>6.4620268935950493</c:v>
                </c:pt>
                <c:pt idx="228">
                  <c:v>6.4666362045597596</c:v>
                </c:pt>
                <c:pt idx="229">
                  <c:v>6.4881276348626633</c:v>
                </c:pt>
                <c:pt idx="230">
                  <c:v>6.4563458155033357</c:v>
                </c:pt>
                <c:pt idx="231">
                  <c:v>6.5863946758833718</c:v>
                </c:pt>
                <c:pt idx="232">
                  <c:v>6.5723004359125792</c:v>
                </c:pt>
                <c:pt idx="233">
                  <c:v>6.655953415028331</c:v>
                </c:pt>
                <c:pt idx="234">
                  <c:v>6.7018257136156798</c:v>
                </c:pt>
                <c:pt idx="235">
                  <c:v>6.7241340185095364</c:v>
                </c:pt>
                <c:pt idx="236">
                  <c:v>6.8807507674884674</c:v>
                </c:pt>
                <c:pt idx="237">
                  <c:v>6.8751004390838224</c:v>
                </c:pt>
                <c:pt idx="238">
                  <c:v>6.9287191886831554</c:v>
                </c:pt>
                <c:pt idx="239">
                  <c:v>7.0075945921455762</c:v>
                </c:pt>
                <c:pt idx="240">
                  <c:v>7.002680796555806</c:v>
                </c:pt>
                <c:pt idx="241">
                  <c:v>7.1346641238213655</c:v>
                </c:pt>
                <c:pt idx="242">
                  <c:v>7.1182358598041011</c:v>
                </c:pt>
                <c:pt idx="243">
                  <c:v>7.1586107302755693</c:v>
                </c:pt>
                <c:pt idx="244">
                  <c:v>7.111435057608448</c:v>
                </c:pt>
                <c:pt idx="245">
                  <c:v>6.9930054747240113</c:v>
                </c:pt>
                <c:pt idx="246">
                  <c:v>7.00074863915642</c:v>
                </c:pt>
                <c:pt idx="247">
                  <c:v>6.9335207537073211</c:v>
                </c:pt>
                <c:pt idx="248">
                  <c:v>6.9302562541822263</c:v>
                </c:pt>
                <c:pt idx="249">
                  <c:v>6.922255518428603</c:v>
                </c:pt>
                <c:pt idx="250">
                  <c:v>6.9374357113200018</c:v>
                </c:pt>
                <c:pt idx="251">
                  <c:v>6.9685405093604453</c:v>
                </c:pt>
                <c:pt idx="252">
                  <c:v>6.9719956490743913</c:v>
                </c:pt>
                <c:pt idx="253">
                  <c:v>7.0954734220578626</c:v>
                </c:pt>
                <c:pt idx="254">
                  <c:v>7.1472965538481876</c:v>
                </c:pt>
                <c:pt idx="255">
                  <c:v>7.1482654203651315</c:v>
                </c:pt>
                <c:pt idx="256">
                  <c:v>7.2268832224250392</c:v>
                </c:pt>
                <c:pt idx="257">
                  <c:v>7.3298162441292662</c:v>
                </c:pt>
                <c:pt idx="258">
                  <c:v>7.2900415910191123</c:v>
                </c:pt>
                <c:pt idx="259">
                  <c:v>7.3242229586030527</c:v>
                </c:pt>
                <c:pt idx="260">
                  <c:v>7.417904259632186</c:v>
                </c:pt>
                <c:pt idx="261">
                  <c:v>7.5116323158903446</c:v>
                </c:pt>
                <c:pt idx="262">
                  <c:v>7.603258682986322</c:v>
                </c:pt>
                <c:pt idx="263">
                  <c:v>7.4618335800394062</c:v>
                </c:pt>
                <c:pt idx="264">
                  <c:v>7.5267863504492514</c:v>
                </c:pt>
                <c:pt idx="265">
                  <c:v>7.5980795218252783</c:v>
                </c:pt>
                <c:pt idx="266">
                  <c:v>7.7235745354044782</c:v>
                </c:pt>
                <c:pt idx="267">
                  <c:v>7.7049255252336035</c:v>
                </c:pt>
                <c:pt idx="268">
                  <c:v>7.7589806678375295</c:v>
                </c:pt>
                <c:pt idx="269">
                  <c:v>7.8970471698518088</c:v>
                </c:pt>
                <c:pt idx="270">
                  <c:v>7.9030969561031812</c:v>
                </c:pt>
                <c:pt idx="271">
                  <c:v>8.0196095853362088</c:v>
                </c:pt>
                <c:pt idx="272">
                  <c:v>7.9324042625056839</c:v>
                </c:pt>
                <c:pt idx="273">
                  <c:v>8.101822377590441</c:v>
                </c:pt>
                <c:pt idx="274">
                  <c:v>8.043022804901808</c:v>
                </c:pt>
                <c:pt idx="275">
                  <c:v>8.2137044107589077</c:v>
                </c:pt>
                <c:pt idx="276">
                  <c:v>8.2103815408719374</c:v>
                </c:pt>
                <c:pt idx="277">
                  <c:v>8.407645159587064</c:v>
                </c:pt>
                <c:pt idx="278">
                  <c:v>8.2968485727787957</c:v>
                </c:pt>
                <c:pt idx="279">
                  <c:v>8.3596822210822843</c:v>
                </c:pt>
                <c:pt idx="280">
                  <c:v>8.4159996763338523</c:v>
                </c:pt>
                <c:pt idx="281">
                  <c:v>8.4709042033649702</c:v>
                </c:pt>
                <c:pt idx="282">
                  <c:v>8.6046369166476389</c:v>
                </c:pt>
                <c:pt idx="283">
                  <c:v>8.6369089900083491</c:v>
                </c:pt>
                <c:pt idx="284">
                  <c:v>8.6619382766784412</c:v>
                </c:pt>
                <c:pt idx="285">
                  <c:v>8.7616343910406442</c:v>
                </c:pt>
                <c:pt idx="286">
                  <c:v>8.7646048662729719</c:v>
                </c:pt>
                <c:pt idx="287">
                  <c:v>8.7677148433881644</c:v>
                </c:pt>
                <c:pt idx="288">
                  <c:v>8.8758322942282675</c:v>
                </c:pt>
                <c:pt idx="289">
                  <c:v>8.7953435226193246</c:v>
                </c:pt>
                <c:pt idx="290">
                  <c:v>8.8786450162821371</c:v>
                </c:pt>
                <c:pt idx="291">
                  <c:v>8.8558038975426445</c:v>
                </c:pt>
                <c:pt idx="292">
                  <c:v>8.9188641810946976</c:v>
                </c:pt>
                <c:pt idx="293">
                  <c:v>8.821125022816851</c:v>
                </c:pt>
                <c:pt idx="294">
                  <c:v>8.7038235040773628</c:v>
                </c:pt>
                <c:pt idx="295">
                  <c:v>8.7559031565636083</c:v>
                </c:pt>
                <c:pt idx="296">
                  <c:v>8.6391351389178119</c:v>
                </c:pt>
                <c:pt idx="297">
                  <c:v>8.5185060914925117</c:v>
                </c:pt>
                <c:pt idx="298">
                  <c:v>8.5502084423012885</c:v>
                </c:pt>
                <c:pt idx="299">
                  <c:v>8.524505443027623</c:v>
                </c:pt>
                <c:pt idx="300">
                  <c:v>8.4123541840094802</c:v>
                </c:pt>
                <c:pt idx="301">
                  <c:v>8.5279834406397104</c:v>
                </c:pt>
                <c:pt idx="302">
                  <c:v>8.5583895022756913</c:v>
                </c:pt>
                <c:pt idx="303">
                  <c:v>8.4727805687954536</c:v>
                </c:pt>
                <c:pt idx="304">
                  <c:v>8.4779917683941513</c:v>
                </c:pt>
                <c:pt idx="305">
                  <c:v>8.6101870312075501</c:v>
                </c:pt>
                <c:pt idx="306">
                  <c:v>8.4461937178909334</c:v>
                </c:pt>
                <c:pt idx="307">
                  <c:v>8.503211253316671</c:v>
                </c:pt>
                <c:pt idx="308">
                  <c:v>8.4286071872129948</c:v>
                </c:pt>
                <c:pt idx="309">
                  <c:v>8.4727836162731442</c:v>
                </c:pt>
                <c:pt idx="310">
                  <c:v>8.4245405370964317</c:v>
                </c:pt>
                <c:pt idx="311">
                  <c:v>8.4250358995791554</c:v>
                </c:pt>
                <c:pt idx="312">
                  <c:v>8.4168364190932685</c:v>
                </c:pt>
                <c:pt idx="313">
                  <c:v>8.6140292058522654</c:v>
                </c:pt>
                <c:pt idx="314">
                  <c:v>8.6802427859652767</c:v>
                </c:pt>
                <c:pt idx="315">
                  <c:v>8.7220089279419302</c:v>
                </c:pt>
                <c:pt idx="316">
                  <c:v>8.6596786352975048</c:v>
                </c:pt>
                <c:pt idx="317">
                  <c:v>8.7032596864311902</c:v>
                </c:pt>
                <c:pt idx="318">
                  <c:v>8.7499258602498546</c:v>
                </c:pt>
                <c:pt idx="319">
                  <c:v>8.9104730399540877</c:v>
                </c:pt>
                <c:pt idx="320">
                  <c:v>8.9282929325331324</c:v>
                </c:pt>
                <c:pt idx="321">
                  <c:v>9.0313158449330491</c:v>
                </c:pt>
                <c:pt idx="322">
                  <c:v>9.0990475573074789</c:v>
                </c:pt>
                <c:pt idx="323">
                  <c:v>9.2040609512385529</c:v>
                </c:pt>
                <c:pt idx="324">
                  <c:v>9.1342941830813729</c:v>
                </c:pt>
                <c:pt idx="325">
                  <c:v>9.4242789700403709</c:v>
                </c:pt>
                <c:pt idx="326">
                  <c:v>9.4614012481081602</c:v>
                </c:pt>
                <c:pt idx="327">
                  <c:v>9.4347282951460123</c:v>
                </c:pt>
                <c:pt idx="328">
                  <c:v>9.5736376509980126</c:v>
                </c:pt>
                <c:pt idx="329">
                  <c:v>9.5177618249186278</c:v>
                </c:pt>
                <c:pt idx="330">
                  <c:v>9.6427184000212147</c:v>
                </c:pt>
                <c:pt idx="331">
                  <c:v>9.834368559257932</c:v>
                </c:pt>
                <c:pt idx="332">
                  <c:v>9.8542083303168386</c:v>
                </c:pt>
                <c:pt idx="333">
                  <c:v>9.9026147746615827</c:v>
                </c:pt>
                <c:pt idx="334">
                  <c:v>9.8961908342649672</c:v>
                </c:pt>
                <c:pt idx="335">
                  <c:v>10.031332126040375</c:v>
                </c:pt>
                <c:pt idx="336">
                  <c:v>10.099834367069109</c:v>
                </c:pt>
                <c:pt idx="337">
                  <c:v>10.202600470390118</c:v>
                </c:pt>
                <c:pt idx="338">
                  <c:v>10.291997673847915</c:v>
                </c:pt>
                <c:pt idx="339">
                  <c:v>10.343332834634264</c:v>
                </c:pt>
                <c:pt idx="340">
                  <c:v>10.318553536547292</c:v>
                </c:pt>
                <c:pt idx="341">
                  <c:v>10.411357357691179</c:v>
                </c:pt>
                <c:pt idx="342">
                  <c:v>10.506139058417842</c:v>
                </c:pt>
                <c:pt idx="343">
                  <c:v>10.603708846030104</c:v>
                </c:pt>
                <c:pt idx="344">
                  <c:v>10.681231052694683</c:v>
                </c:pt>
                <c:pt idx="345">
                  <c:v>10.724085052526565</c:v>
                </c:pt>
                <c:pt idx="346">
                  <c:v>10.86827981518571</c:v>
                </c:pt>
                <c:pt idx="347">
                  <c:v>10.797736363521739</c:v>
                </c:pt>
                <c:pt idx="348">
                  <c:v>10.985949223823916</c:v>
                </c:pt>
                <c:pt idx="349">
                  <c:v>11.096796201181172</c:v>
                </c:pt>
                <c:pt idx="350">
                  <c:v>11.150338644399897</c:v>
                </c:pt>
                <c:pt idx="351">
                  <c:v>11.212225857291726</c:v>
                </c:pt>
                <c:pt idx="352">
                  <c:v>11.267279342065494</c:v>
                </c:pt>
                <c:pt idx="353">
                  <c:v>11.415151191246997</c:v>
                </c:pt>
                <c:pt idx="354">
                  <c:v>11.565580632922748</c:v>
                </c:pt>
                <c:pt idx="355">
                  <c:v>11.576446879199667</c:v>
                </c:pt>
                <c:pt idx="356">
                  <c:v>11.645656744584921</c:v>
                </c:pt>
                <c:pt idx="357">
                  <c:v>11.651080381569532</c:v>
                </c:pt>
                <c:pt idx="358">
                  <c:v>11.798298748459613</c:v>
                </c:pt>
                <c:pt idx="359">
                  <c:v>11.790186388169948</c:v>
                </c:pt>
                <c:pt idx="360">
                  <c:v>11.978496538323077</c:v>
                </c:pt>
                <c:pt idx="361">
                  <c:v>11.964111659796288</c:v>
                </c:pt>
                <c:pt idx="362">
                  <c:v>12.078392572376655</c:v>
                </c:pt>
                <c:pt idx="363">
                  <c:v>12.038606287587564</c:v>
                </c:pt>
                <c:pt idx="364">
                  <c:v>12.183488598286706</c:v>
                </c:pt>
                <c:pt idx="365">
                  <c:v>12.461463044534955</c:v>
                </c:pt>
                <c:pt idx="366">
                  <c:v>12.516592585673896</c:v>
                </c:pt>
                <c:pt idx="367">
                  <c:v>12.305161174789445</c:v>
                </c:pt>
                <c:pt idx="368">
                  <c:v>12.561820607517761</c:v>
                </c:pt>
                <c:pt idx="369">
                  <c:v>12.575959265861183</c:v>
                </c:pt>
                <c:pt idx="370">
                  <c:v>12.700722700160984</c:v>
                </c:pt>
                <c:pt idx="371">
                  <c:v>12.760723624690188</c:v>
                </c:pt>
                <c:pt idx="372">
                  <c:v>12.941661403052406</c:v>
                </c:pt>
                <c:pt idx="373">
                  <c:v>12.996706032274256</c:v>
                </c:pt>
                <c:pt idx="374">
                  <c:v>13.076784127422203</c:v>
                </c:pt>
                <c:pt idx="375">
                  <c:v>13.203615696197684</c:v>
                </c:pt>
                <c:pt idx="376">
                  <c:v>13.226691976196943</c:v>
                </c:pt>
                <c:pt idx="377">
                  <c:v>13.188097585208508</c:v>
                </c:pt>
                <c:pt idx="378">
                  <c:v>13.481658838087371</c:v>
                </c:pt>
                <c:pt idx="379">
                  <c:v>13.375461854198393</c:v>
                </c:pt>
                <c:pt idx="380">
                  <c:v>13.542906927387422</c:v>
                </c:pt>
                <c:pt idx="381">
                  <c:v>13.667809613703337</c:v>
                </c:pt>
                <c:pt idx="382">
                  <c:v>13.820280160303874</c:v>
                </c:pt>
                <c:pt idx="383">
                  <c:v>13.868860396822079</c:v>
                </c:pt>
                <c:pt idx="384">
                  <c:v>13.842027159240541</c:v>
                </c:pt>
                <c:pt idx="385">
                  <c:v>13.891556072026232</c:v>
                </c:pt>
                <c:pt idx="386">
                  <c:v>14.192988901268938</c:v>
                </c:pt>
                <c:pt idx="387">
                  <c:v>14.288059726288568</c:v>
                </c:pt>
                <c:pt idx="388">
                  <c:v>13.920019436485829</c:v>
                </c:pt>
                <c:pt idx="389">
                  <c:v>14.114881261939251</c:v>
                </c:pt>
                <c:pt idx="390">
                  <c:v>14.334476472958436</c:v>
                </c:pt>
                <c:pt idx="391">
                  <c:v>14.389794543162086</c:v>
                </c:pt>
                <c:pt idx="392">
                  <c:v>14.36390414496536</c:v>
                </c:pt>
                <c:pt idx="393">
                  <c:v>14.687950064510936</c:v>
                </c:pt>
                <c:pt idx="394">
                  <c:v>14.78761852949464</c:v>
                </c:pt>
                <c:pt idx="395">
                  <c:v>14.781632488628361</c:v>
                </c:pt>
                <c:pt idx="396">
                  <c:v>14.848933712001923</c:v>
                </c:pt>
                <c:pt idx="397">
                  <c:v>14.951746779255215</c:v>
                </c:pt>
                <c:pt idx="398">
                  <c:v>14.964913556600521</c:v>
                </c:pt>
                <c:pt idx="399">
                  <c:v>15.12190648616564</c:v>
                </c:pt>
                <c:pt idx="400">
                  <c:v>15.377269165222318</c:v>
                </c:pt>
                <c:pt idx="401">
                  <c:v>15.444189413309422</c:v>
                </c:pt>
                <c:pt idx="402">
                  <c:v>15.520892059990476</c:v>
                </c:pt>
                <c:pt idx="403">
                  <c:v>15.810204248995577</c:v>
                </c:pt>
                <c:pt idx="404">
                  <c:v>15.639345035399439</c:v>
                </c:pt>
                <c:pt idx="405">
                  <c:v>15.627273156161392</c:v>
                </c:pt>
                <c:pt idx="406">
                  <c:v>16.070175411748941</c:v>
                </c:pt>
                <c:pt idx="407">
                  <c:v>15.840230173604169</c:v>
                </c:pt>
                <c:pt idx="408">
                  <c:v>16.12266642425179</c:v>
                </c:pt>
                <c:pt idx="409">
                  <c:v>16.18463075645721</c:v>
                </c:pt>
                <c:pt idx="410">
                  <c:v>16.420379645068056</c:v>
                </c:pt>
                <c:pt idx="411">
                  <c:v>16.347446213817076</c:v>
                </c:pt>
                <c:pt idx="412">
                  <c:v>16.277002976730078</c:v>
                </c:pt>
                <c:pt idx="413">
                  <c:v>16.525164262759869</c:v>
                </c:pt>
                <c:pt idx="414">
                  <c:v>16.860563894512502</c:v>
                </c:pt>
                <c:pt idx="415">
                  <c:v>16.612626421939812</c:v>
                </c:pt>
                <c:pt idx="416">
                  <c:v>16.75884541601566</c:v>
                </c:pt>
                <c:pt idx="417">
                  <c:v>16.769738814958838</c:v>
                </c:pt>
                <c:pt idx="418">
                  <c:v>16.906824092065143</c:v>
                </c:pt>
                <c:pt idx="419">
                  <c:v>16.99812203095394</c:v>
                </c:pt>
                <c:pt idx="420">
                  <c:v>16.999879736194075</c:v>
                </c:pt>
                <c:pt idx="421">
                  <c:v>17.290948879886209</c:v>
                </c:pt>
                <c:pt idx="422">
                  <c:v>17.225258114202465</c:v>
                </c:pt>
                <c:pt idx="423">
                  <c:v>17.275684997950648</c:v>
                </c:pt>
                <c:pt idx="424">
                  <c:v>17.391766314687558</c:v>
                </c:pt>
                <c:pt idx="425">
                  <c:v>17.327815358647843</c:v>
                </c:pt>
                <c:pt idx="426">
                  <c:v>17.728341143322652</c:v>
                </c:pt>
                <c:pt idx="427">
                  <c:v>17.606508944879188</c:v>
                </c:pt>
                <c:pt idx="428">
                  <c:v>17.688189838825103</c:v>
                </c:pt>
                <c:pt idx="429">
                  <c:v>17.967441521574255</c:v>
                </c:pt>
                <c:pt idx="430">
                  <c:v>18.023346860245461</c:v>
                </c:pt>
                <c:pt idx="431">
                  <c:v>18.21509395615557</c:v>
                </c:pt>
                <c:pt idx="432">
                  <c:v>18.029365787803439</c:v>
                </c:pt>
                <c:pt idx="433">
                  <c:v>18.295303705391692</c:v>
                </c:pt>
                <c:pt idx="434">
                  <c:v>18.514017164087733</c:v>
                </c:pt>
                <c:pt idx="435">
                  <c:v>18.613607868618196</c:v>
                </c:pt>
                <c:pt idx="436">
                  <c:v>18.636344407371929</c:v>
                </c:pt>
                <c:pt idx="437">
                  <c:v>18.636433188185727</c:v>
                </c:pt>
                <c:pt idx="438">
                  <c:v>18.735272261037064</c:v>
                </c:pt>
                <c:pt idx="439">
                  <c:v>18.7581608445049</c:v>
                </c:pt>
                <c:pt idx="440">
                  <c:v>19.18651319619968</c:v>
                </c:pt>
                <c:pt idx="441">
                  <c:v>19.017284322129488</c:v>
                </c:pt>
                <c:pt idx="442">
                  <c:v>19.272261561242779</c:v>
                </c:pt>
                <c:pt idx="443">
                  <c:v>19.342176860656203</c:v>
                </c:pt>
                <c:pt idx="444">
                  <c:v>19.37983515712116</c:v>
                </c:pt>
                <c:pt idx="445">
                  <c:v>19.352187332259494</c:v>
                </c:pt>
                <c:pt idx="446">
                  <c:v>19.48664366398944</c:v>
                </c:pt>
                <c:pt idx="447">
                  <c:v>19.548252983735264</c:v>
                </c:pt>
                <c:pt idx="448">
                  <c:v>19.962625417568667</c:v>
                </c:pt>
                <c:pt idx="449">
                  <c:v>19.747215455559996</c:v>
                </c:pt>
                <c:pt idx="450">
                  <c:v>19.902042745816569</c:v>
                </c:pt>
                <c:pt idx="451">
                  <c:v>19.78942410767203</c:v>
                </c:pt>
                <c:pt idx="452">
                  <c:v>20.153127883638273</c:v>
                </c:pt>
                <c:pt idx="453">
                  <c:v>20.010674462065484</c:v>
                </c:pt>
                <c:pt idx="454">
                  <c:v>20.074394333693764</c:v>
                </c:pt>
                <c:pt idx="455">
                  <c:v>20.512988170738673</c:v>
                </c:pt>
                <c:pt idx="456">
                  <c:v>20.703117094123336</c:v>
                </c:pt>
                <c:pt idx="457">
                  <c:v>20.684224220853416</c:v>
                </c:pt>
                <c:pt idx="458">
                  <c:v>20.75849453053749</c:v>
                </c:pt>
                <c:pt idx="459">
                  <c:v>20.863265409224539</c:v>
                </c:pt>
                <c:pt idx="460">
                  <c:v>20.901284258830412</c:v>
                </c:pt>
                <c:pt idx="461">
                  <c:v>20.951697275078455</c:v>
                </c:pt>
                <c:pt idx="462">
                  <c:v>21.1581121066713</c:v>
                </c:pt>
                <c:pt idx="463">
                  <c:v>21.230188521495339</c:v>
                </c:pt>
                <c:pt idx="464">
                  <c:v>21.385459279880799</c:v>
                </c:pt>
                <c:pt idx="465">
                  <c:v>21.171439129325226</c:v>
                </c:pt>
                <c:pt idx="466">
                  <c:v>21.54351013360035</c:v>
                </c:pt>
                <c:pt idx="467">
                  <c:v>21.325779352718477</c:v>
                </c:pt>
                <c:pt idx="468">
                  <c:v>21.730369194332667</c:v>
                </c:pt>
                <c:pt idx="469">
                  <c:v>21.997960253854419</c:v>
                </c:pt>
                <c:pt idx="470">
                  <c:v>21.898750205119747</c:v>
                </c:pt>
                <c:pt idx="471">
                  <c:v>21.649781982667175</c:v>
                </c:pt>
                <c:pt idx="472">
                  <c:v>22.175060628580269</c:v>
                </c:pt>
                <c:pt idx="473">
                  <c:v>22.082220042390418</c:v>
                </c:pt>
                <c:pt idx="474">
                  <c:v>22.441741756603268</c:v>
                </c:pt>
                <c:pt idx="475">
                  <c:v>22.566405777896978</c:v>
                </c:pt>
                <c:pt idx="476">
                  <c:v>22.768913521337875</c:v>
                </c:pt>
                <c:pt idx="477">
                  <c:v>22.381124879590352</c:v>
                </c:pt>
                <c:pt idx="478">
                  <c:v>22.490811414556767</c:v>
                </c:pt>
                <c:pt idx="479">
                  <c:v>22.632702335805313</c:v>
                </c:pt>
                <c:pt idx="480">
                  <c:v>22.787256758777833</c:v>
                </c:pt>
                <c:pt idx="481">
                  <c:v>22.678062486222693</c:v>
                </c:pt>
                <c:pt idx="482">
                  <c:v>22.790890025017042</c:v>
                </c:pt>
                <c:pt idx="483">
                  <c:v>22.941090278039638</c:v>
                </c:pt>
                <c:pt idx="484">
                  <c:v>22.906367402467239</c:v>
                </c:pt>
                <c:pt idx="485">
                  <c:v>22.994101061221233</c:v>
                </c:pt>
                <c:pt idx="486">
                  <c:v>23.044148994280501</c:v>
                </c:pt>
                <c:pt idx="487">
                  <c:v>22.690864118551804</c:v>
                </c:pt>
                <c:pt idx="488">
                  <c:v>22.118181030434407</c:v>
                </c:pt>
                <c:pt idx="489">
                  <c:v>21.652565335670833</c:v>
                </c:pt>
                <c:pt idx="490">
                  <c:v>20.738691129201893</c:v>
                </c:pt>
                <c:pt idx="491">
                  <c:v>20.449285891964117</c:v>
                </c:pt>
                <c:pt idx="492">
                  <c:v>19.971291772018041</c:v>
                </c:pt>
                <c:pt idx="493">
                  <c:v>19.598747765182896</c:v>
                </c:pt>
                <c:pt idx="494">
                  <c:v>19.324154183400378</c:v>
                </c:pt>
                <c:pt idx="495">
                  <c:v>19.172050819661642</c:v>
                </c:pt>
                <c:pt idx="496">
                  <c:v>18.993034371371206</c:v>
                </c:pt>
                <c:pt idx="497">
                  <c:v>18.97404188253536</c:v>
                </c:pt>
                <c:pt idx="498">
                  <c:v>19.178527744356998</c:v>
                </c:pt>
                <c:pt idx="499">
                  <c:v>18.833742750344918</c:v>
                </c:pt>
                <c:pt idx="500">
                  <c:v>18.5597666059404</c:v>
                </c:pt>
                <c:pt idx="501">
                  <c:v>18.653770449534658</c:v>
                </c:pt>
                <c:pt idx="502">
                  <c:v>18.765089820971021</c:v>
                </c:pt>
                <c:pt idx="503">
                  <c:v>18.799283414988956</c:v>
                </c:pt>
                <c:pt idx="504">
                  <c:v>18.780907394482711</c:v>
                </c:pt>
                <c:pt idx="505">
                  <c:v>18.524273816114462</c:v>
                </c:pt>
                <c:pt idx="506">
                  <c:v>18.700471795602901</c:v>
                </c:pt>
                <c:pt idx="507">
                  <c:v>18.837028985047201</c:v>
                </c:pt>
                <c:pt idx="508">
                  <c:v>18.992067987790922</c:v>
                </c:pt>
                <c:pt idx="509">
                  <c:v>19.195645680300608</c:v>
                </c:pt>
                <c:pt idx="510">
                  <c:v>18.921281921049388</c:v>
                </c:pt>
                <c:pt idx="511">
                  <c:v>19.066605354115158</c:v>
                </c:pt>
                <c:pt idx="512">
                  <c:v>19.066010930485145</c:v>
                </c:pt>
                <c:pt idx="513">
                  <c:v>19.324525877640479</c:v>
                </c:pt>
                <c:pt idx="514">
                  <c:v>19.214555902755915</c:v>
                </c:pt>
                <c:pt idx="515">
                  <c:v>19.159669983206886</c:v>
                </c:pt>
                <c:pt idx="516">
                  <c:v>19.31643499665249</c:v>
                </c:pt>
                <c:pt idx="517">
                  <c:v>18.974634126355827</c:v>
                </c:pt>
                <c:pt idx="518">
                  <c:v>19.607479687959593</c:v>
                </c:pt>
                <c:pt idx="519">
                  <c:v>19.302336368232218</c:v>
                </c:pt>
                <c:pt idx="520">
                  <c:v>19.59739234574425</c:v>
                </c:pt>
                <c:pt idx="521">
                  <c:v>19.520055432491429</c:v>
                </c:pt>
                <c:pt idx="522">
                  <c:v>19.537378046923866</c:v>
                </c:pt>
                <c:pt idx="523">
                  <c:v>19.750066810207972</c:v>
                </c:pt>
                <c:pt idx="524">
                  <c:v>19.992828270806655</c:v>
                </c:pt>
                <c:pt idx="525">
                  <c:v>19.703101911405291</c:v>
                </c:pt>
                <c:pt idx="526">
                  <c:v>20.110583724146153</c:v>
                </c:pt>
                <c:pt idx="527">
                  <c:v>20.132145030432525</c:v>
                </c:pt>
                <c:pt idx="528">
                  <c:v>20.243780267042542</c:v>
                </c:pt>
                <c:pt idx="529">
                  <c:v>20.32706184538986</c:v>
                </c:pt>
                <c:pt idx="530">
                  <c:v>20.276087533079622</c:v>
                </c:pt>
                <c:pt idx="531">
                  <c:v>20.263940313030126</c:v>
                </c:pt>
                <c:pt idx="532">
                  <c:v>20.188297346657674</c:v>
                </c:pt>
                <c:pt idx="533">
                  <c:v>20.52721581155312</c:v>
                </c:pt>
                <c:pt idx="534">
                  <c:v>20.798856561347392</c:v>
                </c:pt>
                <c:pt idx="535">
                  <c:v>20.559390925368184</c:v>
                </c:pt>
                <c:pt idx="536">
                  <c:v>20.918362513077547</c:v>
                </c:pt>
                <c:pt idx="537">
                  <c:v>21.033373403479064</c:v>
                </c:pt>
                <c:pt idx="538">
                  <c:v>20.81251539914847</c:v>
                </c:pt>
                <c:pt idx="539">
                  <c:v>21.300095639540043</c:v>
                </c:pt>
                <c:pt idx="540">
                  <c:v>21.0919663344662</c:v>
                </c:pt>
                <c:pt idx="541">
                  <c:v>21.220217302868448</c:v>
                </c:pt>
                <c:pt idx="542">
                  <c:v>21.252883478404492</c:v>
                </c:pt>
                <c:pt idx="543">
                  <c:v>21.494768871979996</c:v>
                </c:pt>
                <c:pt idx="544">
                  <c:v>21.440811033858957</c:v>
                </c:pt>
                <c:pt idx="545">
                  <c:v>21.35750964504782</c:v>
                </c:pt>
                <c:pt idx="546">
                  <c:v>21.417580194525531</c:v>
                </c:pt>
                <c:pt idx="547">
                  <c:v>22.161499826843603</c:v>
                </c:pt>
                <c:pt idx="548">
                  <c:v>21.797042831979663</c:v>
                </c:pt>
                <c:pt idx="549">
                  <c:v>22.107937475568409</c:v>
                </c:pt>
                <c:pt idx="550">
                  <c:v>21.747550315033742</c:v>
                </c:pt>
                <c:pt idx="551">
                  <c:v>22.084953765470061</c:v>
                </c:pt>
                <c:pt idx="552">
                  <c:v>21.982938964063933</c:v>
                </c:pt>
                <c:pt idx="553">
                  <c:v>22.152769883798545</c:v>
                </c:pt>
                <c:pt idx="554">
                  <c:v>21.681208590990209</c:v>
                </c:pt>
                <c:pt idx="555">
                  <c:v>22.53449188151167</c:v>
                </c:pt>
                <c:pt idx="556">
                  <c:v>22.471160780251413</c:v>
                </c:pt>
                <c:pt idx="557">
                  <c:v>22.682166035311798</c:v>
                </c:pt>
                <c:pt idx="558">
                  <c:v>22.900735553555759</c:v>
                </c:pt>
                <c:pt idx="559">
                  <c:v>22.707442548764945</c:v>
                </c:pt>
                <c:pt idx="560">
                  <c:v>23.041348683355451</c:v>
                </c:pt>
                <c:pt idx="561">
                  <c:v>22.58366510172814</c:v>
                </c:pt>
                <c:pt idx="562">
                  <c:v>22.743044744690657</c:v>
                </c:pt>
                <c:pt idx="563">
                  <c:v>23.54522152159409</c:v>
                </c:pt>
                <c:pt idx="564">
                  <c:v>23.339010220827436</c:v>
                </c:pt>
                <c:pt idx="565">
                  <c:v>23.129439159788625</c:v>
                </c:pt>
                <c:pt idx="566">
                  <c:v>23.425461042131655</c:v>
                </c:pt>
                <c:pt idx="567">
                  <c:v>23.179886060252933</c:v>
                </c:pt>
                <c:pt idx="568">
                  <c:v>23.221362478742609</c:v>
                </c:pt>
                <c:pt idx="569">
                  <c:v>22.972811519894748</c:v>
                </c:pt>
                <c:pt idx="570">
                  <c:v>22.969112974636783</c:v>
                </c:pt>
                <c:pt idx="571">
                  <c:v>23.287923873552348</c:v>
                </c:pt>
                <c:pt idx="572">
                  <c:v>23.653348940082715</c:v>
                </c:pt>
                <c:pt idx="573">
                  <c:v>23.910930946972101</c:v>
                </c:pt>
                <c:pt idx="574">
                  <c:v>24.096500822599157</c:v>
                </c:pt>
                <c:pt idx="575">
                  <c:v>23.828769855059861</c:v>
                </c:pt>
                <c:pt idx="576">
                  <c:v>24.312635279933183</c:v>
                </c:pt>
                <c:pt idx="577">
                  <c:v>24.093776431907568</c:v>
                </c:pt>
                <c:pt idx="578">
                  <c:v>24.490241455027032</c:v>
                </c:pt>
                <c:pt idx="579">
                  <c:v>24.585868198027047</c:v>
                </c:pt>
                <c:pt idx="580">
                  <c:v>24.606586633653428</c:v>
                </c:pt>
                <c:pt idx="581">
                  <c:v>24.526530115406377</c:v>
                </c:pt>
                <c:pt idx="582">
                  <c:v>24.788052606325962</c:v>
                </c:pt>
                <c:pt idx="583">
                  <c:v>24.54362668408265</c:v>
                </c:pt>
                <c:pt idx="584">
                  <c:v>24.34876192627814</c:v>
                </c:pt>
                <c:pt idx="585">
                  <c:v>25.2395750280863</c:v>
                </c:pt>
                <c:pt idx="586">
                  <c:v>24.555944019851093</c:v>
                </c:pt>
                <c:pt idx="587">
                  <c:v>24.53697095834363</c:v>
                </c:pt>
                <c:pt idx="588">
                  <c:v>25.097132745148201</c:v>
                </c:pt>
                <c:pt idx="589">
                  <c:v>24.938957515071159</c:v>
                </c:pt>
                <c:pt idx="590">
                  <c:v>25.277099750398783</c:v>
                </c:pt>
                <c:pt idx="591">
                  <c:v>24.796430177363934</c:v>
                </c:pt>
                <c:pt idx="592">
                  <c:v>24.890557167492975</c:v>
                </c:pt>
                <c:pt idx="593">
                  <c:v>25.462067367880067</c:v>
                </c:pt>
                <c:pt idx="594">
                  <c:v>25.34907214539334</c:v>
                </c:pt>
                <c:pt idx="595">
                  <c:v>25.663321473762789</c:v>
                </c:pt>
                <c:pt idx="596">
                  <c:v>25.688430727270635</c:v>
                </c:pt>
                <c:pt idx="597">
                  <c:v>24.55216718564359</c:v>
                </c:pt>
                <c:pt idx="598">
                  <c:v>25.231590773068984</c:v>
                </c:pt>
                <c:pt idx="599">
                  <c:v>26.371284867853234</c:v>
                </c:pt>
                <c:pt idx="600">
                  <c:v>25.537993501958379</c:v>
                </c:pt>
                <c:pt idx="601">
                  <c:v>26.248656587440394</c:v>
                </c:pt>
                <c:pt idx="602">
                  <c:v>25.702603614314555</c:v>
                </c:pt>
                <c:pt idx="603">
                  <c:v>26.681290577832591</c:v>
                </c:pt>
                <c:pt idx="604">
                  <c:v>26.114865166070384</c:v>
                </c:pt>
                <c:pt idx="605">
                  <c:v>26.233387571670015</c:v>
                </c:pt>
                <c:pt idx="606">
                  <c:v>26.365108490304078</c:v>
                </c:pt>
                <c:pt idx="607">
                  <c:v>26.401885124991015</c:v>
                </c:pt>
                <c:pt idx="608">
                  <c:v>25.940232822902455</c:v>
                </c:pt>
                <c:pt idx="609">
                  <c:v>26.336237928937759</c:v>
                </c:pt>
                <c:pt idx="610">
                  <c:v>26.891796453782533</c:v>
                </c:pt>
                <c:pt idx="611">
                  <c:v>26.842559588584859</c:v>
                </c:pt>
                <c:pt idx="612">
                  <c:v>26.391116503053514</c:v>
                </c:pt>
                <c:pt idx="613">
                  <c:v>27.380918065152684</c:v>
                </c:pt>
                <c:pt idx="614">
                  <c:v>26.651508576095225</c:v>
                </c:pt>
                <c:pt idx="615">
                  <c:v>27.318782468225599</c:v>
                </c:pt>
                <c:pt idx="616">
                  <c:v>26.610134627994658</c:v>
                </c:pt>
                <c:pt idx="617">
                  <c:v>27.643433571482028</c:v>
                </c:pt>
                <c:pt idx="618">
                  <c:v>27.107137082878584</c:v>
                </c:pt>
                <c:pt idx="619">
                  <c:v>27.543618003853478</c:v>
                </c:pt>
                <c:pt idx="620">
                  <c:v>27.873586929965789</c:v>
                </c:pt>
                <c:pt idx="621">
                  <c:v>27.523773191020862</c:v>
                </c:pt>
                <c:pt idx="622">
                  <c:v>27.730828005392286</c:v>
                </c:pt>
                <c:pt idx="623">
                  <c:v>27.246877134386608</c:v>
                </c:pt>
                <c:pt idx="624">
                  <c:v>27.705119067026295</c:v>
                </c:pt>
                <c:pt idx="625">
                  <c:v>28.600301350997725</c:v>
                </c:pt>
                <c:pt idx="626">
                  <c:v>28.588069044392437</c:v>
                </c:pt>
                <c:pt idx="627">
                  <c:v>28.277389677123722</c:v>
                </c:pt>
                <c:pt idx="628">
                  <c:v>28.861270819337655</c:v>
                </c:pt>
                <c:pt idx="629">
                  <c:v>28.082841008717416</c:v>
                </c:pt>
                <c:pt idx="630">
                  <c:v>27.865745255712607</c:v>
                </c:pt>
                <c:pt idx="631">
                  <c:v>28.546631946773275</c:v>
                </c:pt>
                <c:pt idx="632">
                  <c:v>27.529516399209875</c:v>
                </c:pt>
                <c:pt idx="633">
                  <c:v>27.60074924807591</c:v>
                </c:pt>
                <c:pt idx="634">
                  <c:v>28.140417600938388</c:v>
                </c:pt>
                <c:pt idx="635">
                  <c:v>29.347903181655216</c:v>
                </c:pt>
                <c:pt idx="636">
                  <c:v>29.183150782416266</c:v>
                </c:pt>
                <c:pt idx="637">
                  <c:v>29.517705669200524</c:v>
                </c:pt>
                <c:pt idx="638">
                  <c:v>29.034040019490575</c:v>
                </c:pt>
                <c:pt idx="639">
                  <c:v>28.555578151914247</c:v>
                </c:pt>
                <c:pt idx="640">
                  <c:v>28.612071405748996</c:v>
                </c:pt>
                <c:pt idx="641">
                  <c:v>29.633745730239589</c:v>
                </c:pt>
                <c:pt idx="642">
                  <c:v>29.456151011700932</c:v>
                </c:pt>
                <c:pt idx="643">
                  <c:v>30.009764491395558</c:v>
                </c:pt>
                <c:pt idx="644">
                  <c:v>28.982860418122453</c:v>
                </c:pt>
                <c:pt idx="645">
                  <c:v>29.205442351104466</c:v>
                </c:pt>
                <c:pt idx="646">
                  <c:v>29.657316655128312</c:v>
                </c:pt>
                <c:pt idx="647">
                  <c:v>30.443379052951151</c:v>
                </c:pt>
                <c:pt idx="648">
                  <c:v>29.467639706149626</c:v>
                </c:pt>
                <c:pt idx="649">
                  <c:v>30.136538700586414</c:v>
                </c:pt>
                <c:pt idx="650">
                  <c:v>29.706391568964481</c:v>
                </c:pt>
                <c:pt idx="651">
                  <c:v>30.555011196903187</c:v>
                </c:pt>
                <c:pt idx="652">
                  <c:v>29.819372838598245</c:v>
                </c:pt>
                <c:pt idx="653">
                  <c:v>29.946002646064322</c:v>
                </c:pt>
                <c:pt idx="654">
                  <c:v>29.920071061184021</c:v>
                </c:pt>
                <c:pt idx="655">
                  <c:v>29.831250297325958</c:v>
                </c:pt>
                <c:pt idx="656">
                  <c:v>30.134547549085369</c:v>
                </c:pt>
                <c:pt idx="657">
                  <c:v>30.061742162419844</c:v>
                </c:pt>
                <c:pt idx="658">
                  <c:v>30.300150018101537</c:v>
                </c:pt>
                <c:pt idx="659">
                  <c:v>31.531357346425768</c:v>
                </c:pt>
                <c:pt idx="660">
                  <c:v>30.781541223177538</c:v>
                </c:pt>
                <c:pt idx="661">
                  <c:v>29.871804944863612</c:v>
                </c:pt>
                <c:pt idx="662">
                  <c:v>31.008306597613341</c:v>
                </c:pt>
                <c:pt idx="663">
                  <c:v>30.147804711933674</c:v>
                </c:pt>
                <c:pt idx="664">
                  <c:v>29.316200922525702</c:v>
                </c:pt>
                <c:pt idx="665">
                  <c:v>31.385458985555601</c:v>
                </c:pt>
                <c:pt idx="666">
                  <c:v>31.752159001495421</c:v>
                </c:pt>
                <c:pt idx="667">
                  <c:v>30.281006502184336</c:v>
                </c:pt>
                <c:pt idx="668">
                  <c:v>31.299128210068147</c:v>
                </c:pt>
                <c:pt idx="669">
                  <c:v>30.639226531892646</c:v>
                </c:pt>
                <c:pt idx="670">
                  <c:v>32.150483257298063</c:v>
                </c:pt>
                <c:pt idx="671">
                  <c:v>31.170777556613164</c:v>
                </c:pt>
                <c:pt idx="672">
                  <c:v>31.942461995575528</c:v>
                </c:pt>
                <c:pt idx="673">
                  <c:v>30.667663156299806</c:v>
                </c:pt>
                <c:pt idx="674">
                  <c:v>32.443108243721149</c:v>
                </c:pt>
                <c:pt idx="675">
                  <c:v>31.611302015357133</c:v>
                </c:pt>
                <c:pt idx="676">
                  <c:v>31.503520781586332</c:v>
                </c:pt>
                <c:pt idx="677">
                  <c:v>32.580380334865097</c:v>
                </c:pt>
                <c:pt idx="678">
                  <c:v>30.984027556740536</c:v>
                </c:pt>
                <c:pt idx="679">
                  <c:v>32.497691461728401</c:v>
                </c:pt>
                <c:pt idx="680">
                  <c:v>32.566940721737218</c:v>
                </c:pt>
                <c:pt idx="681">
                  <c:v>32.493226743348565</c:v>
                </c:pt>
                <c:pt idx="682">
                  <c:v>31.518521225346372</c:v>
                </c:pt>
                <c:pt idx="683">
                  <c:v>31.779062409834406</c:v>
                </c:pt>
                <c:pt idx="684">
                  <c:v>32.541767299762462</c:v>
                </c:pt>
                <c:pt idx="685">
                  <c:v>32.984249068981953</c:v>
                </c:pt>
                <c:pt idx="686">
                  <c:v>32.631933352065921</c:v>
                </c:pt>
                <c:pt idx="687">
                  <c:v>32.242187006270235</c:v>
                </c:pt>
                <c:pt idx="688">
                  <c:v>33.142132057726648</c:v>
                </c:pt>
                <c:pt idx="689">
                  <c:v>32.820391061859823</c:v>
                </c:pt>
                <c:pt idx="690">
                  <c:v>32.222116380467249</c:v>
                </c:pt>
                <c:pt idx="691">
                  <c:v>32.21528972792958</c:v>
                </c:pt>
                <c:pt idx="692">
                  <c:v>33.842178125901881</c:v>
                </c:pt>
                <c:pt idx="693">
                  <c:v>33.17531759396131</c:v>
                </c:pt>
                <c:pt idx="694">
                  <c:v>33.134743943532008</c:v>
                </c:pt>
                <c:pt idx="695">
                  <c:v>32.854317907891627</c:v>
                </c:pt>
                <c:pt idx="696">
                  <c:v>33.481433860591352</c:v>
                </c:pt>
                <c:pt idx="697">
                  <c:v>34.842733312931671</c:v>
                </c:pt>
                <c:pt idx="698">
                  <c:v>33.868327074762917</c:v>
                </c:pt>
                <c:pt idx="699">
                  <c:v>34.489248253138186</c:v>
                </c:pt>
                <c:pt idx="700">
                  <c:v>33.337127784508013</c:v>
                </c:pt>
                <c:pt idx="701">
                  <c:v>33.136084313106167</c:v>
                </c:pt>
                <c:pt idx="702">
                  <c:v>34.375981168698424</c:v>
                </c:pt>
                <c:pt idx="703">
                  <c:v>34.014755269738686</c:v>
                </c:pt>
                <c:pt idx="704">
                  <c:v>33.894746949854344</c:v>
                </c:pt>
                <c:pt idx="705">
                  <c:v>34.096125335272035</c:v>
                </c:pt>
                <c:pt idx="706">
                  <c:v>33.755732976677862</c:v>
                </c:pt>
                <c:pt idx="707">
                  <c:v>34.086226615106369</c:v>
                </c:pt>
                <c:pt idx="708">
                  <c:v>34.564671450213609</c:v>
                </c:pt>
                <c:pt idx="709">
                  <c:v>34.018051119599484</c:v>
                </c:pt>
                <c:pt idx="710">
                  <c:v>34.449236887603</c:v>
                </c:pt>
                <c:pt idx="711">
                  <c:v>35.526926961704014</c:v>
                </c:pt>
                <c:pt idx="712">
                  <c:v>34.219025551262632</c:v>
                </c:pt>
                <c:pt idx="713">
                  <c:v>34.699381504425034</c:v>
                </c:pt>
                <c:pt idx="714">
                  <c:v>35.03036258802333</c:v>
                </c:pt>
                <c:pt idx="715">
                  <c:v>34.743679670181145</c:v>
                </c:pt>
                <c:pt idx="716">
                  <c:v>36.289170768524144</c:v>
                </c:pt>
                <c:pt idx="717">
                  <c:v>35.477772530708044</c:v>
                </c:pt>
                <c:pt idx="718">
                  <c:v>35.195321908748745</c:v>
                </c:pt>
                <c:pt idx="719">
                  <c:v>34.974459534650357</c:v>
                </c:pt>
                <c:pt idx="720">
                  <c:v>34.713886362647543</c:v>
                </c:pt>
                <c:pt idx="721">
                  <c:v>34.390403512883424</c:v>
                </c:pt>
                <c:pt idx="722">
                  <c:v>34.160770669267471</c:v>
                </c:pt>
                <c:pt idx="723">
                  <c:v>36.274690242378668</c:v>
                </c:pt>
                <c:pt idx="724">
                  <c:v>34.484972656959854</c:v>
                </c:pt>
                <c:pt idx="725">
                  <c:v>34.389579683621314</c:v>
                </c:pt>
                <c:pt idx="726">
                  <c:v>35.819061757453177</c:v>
                </c:pt>
                <c:pt idx="727">
                  <c:v>36.551602728194275</c:v>
                </c:pt>
                <c:pt idx="728">
                  <c:v>34.740193147568839</c:v>
                </c:pt>
                <c:pt idx="729">
                  <c:v>36.797336014639676</c:v>
                </c:pt>
                <c:pt idx="730">
                  <c:v>35.558221117686443</c:v>
                </c:pt>
                <c:pt idx="731">
                  <c:v>36.449418346489686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6781-4E9A-87E4-0E2772EB4FAE}"/>
            </c:ext>
          </c:extLst>
        </c:ser>
        <c:ser>
          <c:idx val="1"/>
          <c:order val="1"/>
          <c:tx>
            <c:strRef>
              <c:f>'C.S.'!$D$1</c:f>
              <c:strCache>
                <c:ptCount val="1"/>
                <c:pt idx="0">
                  <c:v>ET-11</c:v>
                </c:pt>
              </c:strCache>
            </c:strRef>
          </c:tx>
          <c:spPr>
            <a:ln w="254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'C.S.'!$D$2:$D$1601</c:f>
              <c:numCache>
                <c:formatCode>General</c:formatCode>
                <c:ptCount val="1600"/>
                <c:pt idx="0">
                  <c:v>3.8808822363054261</c:v>
                </c:pt>
                <c:pt idx="1">
                  <c:v>4.404263035602666</c:v>
                </c:pt>
                <c:pt idx="2">
                  <c:v>4.5637709860969542</c:v>
                </c:pt>
                <c:pt idx="3">
                  <c:v>4.3374353320592567</c:v>
                </c:pt>
                <c:pt idx="4">
                  <c:v>4.5686754286045685</c:v>
                </c:pt>
                <c:pt idx="5">
                  <c:v>4.8985312813116311</c:v>
                </c:pt>
                <c:pt idx="6">
                  <c:v>4.8545472846416722</c:v>
                </c:pt>
                <c:pt idx="7">
                  <c:v>4.5390214765383883</c:v>
                </c:pt>
                <c:pt idx="8">
                  <c:v>4.5525987201544789</c:v>
                </c:pt>
                <c:pt idx="9">
                  <c:v>4.8601548144851145</c:v>
                </c:pt>
                <c:pt idx="10">
                  <c:v>4.8859461707790519</c:v>
                </c:pt>
                <c:pt idx="11">
                  <c:v>4.6442650206624947</c:v>
                </c:pt>
                <c:pt idx="12">
                  <c:v>4.5098965874717249</c:v>
                </c:pt>
                <c:pt idx="13">
                  <c:v>5.3967568099586227</c:v>
                </c:pt>
                <c:pt idx="14">
                  <c:v>4.8352563842742722</c:v>
                </c:pt>
                <c:pt idx="15">
                  <c:v>5.0477109813597023</c:v>
                </c:pt>
                <c:pt idx="16">
                  <c:v>4.9492031315957776</c:v>
                </c:pt>
                <c:pt idx="17">
                  <c:v>4.9407652541113167</c:v>
                </c:pt>
                <c:pt idx="18">
                  <c:v>4.9721402264817698</c:v>
                </c:pt>
                <c:pt idx="19">
                  <c:v>4.9579038275051879</c:v>
                </c:pt>
                <c:pt idx="20">
                  <c:v>4.9575142718686855</c:v>
                </c:pt>
                <c:pt idx="21">
                  <c:v>4.6480825908534049</c:v>
                </c:pt>
                <c:pt idx="22">
                  <c:v>4.5924240005130184</c:v>
                </c:pt>
                <c:pt idx="23">
                  <c:v>4.7282496265175284</c:v>
                </c:pt>
                <c:pt idx="24">
                  <c:v>4.7824393369005014</c:v>
                </c:pt>
                <c:pt idx="25">
                  <c:v>4.8367828352639464</c:v>
                </c:pt>
                <c:pt idx="26">
                  <c:v>4.901563876254575</c:v>
                </c:pt>
                <c:pt idx="27">
                  <c:v>4.9662071170891995</c:v>
                </c:pt>
                <c:pt idx="28">
                  <c:v>4.9230831674728401</c:v>
                </c:pt>
                <c:pt idx="29">
                  <c:v>4.8796747730412662</c:v>
                </c:pt>
                <c:pt idx="30">
                  <c:v>5.1067462374343124</c:v>
                </c:pt>
                <c:pt idx="31">
                  <c:v>4.894810911000345</c:v>
                </c:pt>
                <c:pt idx="32">
                  <c:v>5.2346100275717076</c:v>
                </c:pt>
                <c:pt idx="33">
                  <c:v>5.5376212463813257</c:v>
                </c:pt>
                <c:pt idx="34">
                  <c:v>4.6317032151601527</c:v>
                </c:pt>
                <c:pt idx="35">
                  <c:v>5.1050169973855599</c:v>
                </c:pt>
                <c:pt idx="36">
                  <c:v>5.0276799486364832</c:v>
                </c:pt>
                <c:pt idx="37">
                  <c:v>4.7790094221779382</c:v>
                </c:pt>
                <c:pt idx="38">
                  <c:v>4.7087214424193888</c:v>
                </c:pt>
                <c:pt idx="39">
                  <c:v>4.3035148674208283</c:v>
                </c:pt>
                <c:pt idx="40">
                  <c:v>5.1244265251325416</c:v>
                </c:pt>
                <c:pt idx="41">
                  <c:v>4.9263373817755172</c:v>
                </c:pt>
                <c:pt idx="42">
                  <c:v>4.8578398166900127</c:v>
                </c:pt>
                <c:pt idx="43">
                  <c:v>4.8281349711322568</c:v>
                </c:pt>
                <c:pt idx="44">
                  <c:v>5.0858423573701383</c:v>
                </c:pt>
                <c:pt idx="45">
                  <c:v>4.9243458962923574</c:v>
                </c:pt>
                <c:pt idx="46">
                  <c:v>4.9525586628195555</c:v>
                </c:pt>
                <c:pt idx="47">
                  <c:v>5.1114200850695308</c:v>
                </c:pt>
                <c:pt idx="48">
                  <c:v>5.3272222094864414</c:v>
                </c:pt>
                <c:pt idx="49">
                  <c:v>4.8194179653115548</c:v>
                </c:pt>
                <c:pt idx="50">
                  <c:v>4.9624074465100199</c:v>
                </c:pt>
                <c:pt idx="51">
                  <c:v>4.5691185838015826</c:v>
                </c:pt>
                <c:pt idx="52">
                  <c:v>4.9784672469280693</c:v>
                </c:pt>
                <c:pt idx="53">
                  <c:v>4.7226153797129697</c:v>
                </c:pt>
                <c:pt idx="54">
                  <c:v>4.955039486494166</c:v>
                </c:pt>
                <c:pt idx="55">
                  <c:v>5.1040226253704102</c:v>
                </c:pt>
                <c:pt idx="56">
                  <c:v>4.8907686914956656</c:v>
                </c:pt>
                <c:pt idx="57">
                  <c:v>5.024226723291684</c:v>
                </c:pt>
                <c:pt idx="58">
                  <c:v>4.7257122344818061</c:v>
                </c:pt>
                <c:pt idx="59">
                  <c:v>4.7224425560834868</c:v>
                </c:pt>
                <c:pt idx="60">
                  <c:v>5.0451760546147977</c:v>
                </c:pt>
                <c:pt idx="61">
                  <c:v>5.0542729528847037</c:v>
                </c:pt>
                <c:pt idx="62">
                  <c:v>4.8362087065070742</c:v>
                </c:pt>
                <c:pt idx="63">
                  <c:v>4.5093232000378851</c:v>
                </c:pt>
                <c:pt idx="64">
                  <c:v>5.003210776168614</c:v>
                </c:pt>
                <c:pt idx="65">
                  <c:v>5.2245577715006029</c:v>
                </c:pt>
                <c:pt idx="66">
                  <c:v>5.1498860849497188</c:v>
                </c:pt>
                <c:pt idx="67">
                  <c:v>4.455901025944832</c:v>
                </c:pt>
                <c:pt idx="68">
                  <c:v>5.1544284380586722</c:v>
                </c:pt>
                <c:pt idx="69">
                  <c:v>5.0378070486997188</c:v>
                </c:pt>
                <c:pt idx="70">
                  <c:v>4.8718797363544954</c:v>
                </c:pt>
                <c:pt idx="71">
                  <c:v>4.912371874524033</c:v>
                </c:pt>
                <c:pt idx="72">
                  <c:v>5.0631232621815663</c:v>
                </c:pt>
                <c:pt idx="73">
                  <c:v>5.2612909655405238</c:v>
                </c:pt>
                <c:pt idx="74">
                  <c:v>4.8504736685283225</c:v>
                </c:pt>
                <c:pt idx="75">
                  <c:v>5.2406934551738527</c:v>
                </c:pt>
                <c:pt idx="76">
                  <c:v>5.1519550488347647</c:v>
                </c:pt>
                <c:pt idx="77">
                  <c:v>5.2078421468316218</c:v>
                </c:pt>
                <c:pt idx="78">
                  <c:v>5.4908938833749286</c:v>
                </c:pt>
                <c:pt idx="79">
                  <c:v>5.2086839531422147</c:v>
                </c:pt>
                <c:pt idx="80">
                  <c:v>4.8279130759555784</c:v>
                </c:pt>
                <c:pt idx="81">
                  <c:v>5.0527214210850042</c:v>
                </c:pt>
                <c:pt idx="82">
                  <c:v>5.2986742242936531</c:v>
                </c:pt>
                <c:pt idx="83">
                  <c:v>5.1057128717333349</c:v>
                </c:pt>
                <c:pt idx="84">
                  <c:v>5.0865112432811035</c:v>
                </c:pt>
                <c:pt idx="85">
                  <c:v>5.23650699523514</c:v>
                </c:pt>
                <c:pt idx="86">
                  <c:v>5.0532897630997846</c:v>
                </c:pt>
                <c:pt idx="87">
                  <c:v>5.6432601789802348</c:v>
                </c:pt>
                <c:pt idx="88">
                  <c:v>5.2380679256895917</c:v>
                </c:pt>
                <c:pt idx="89">
                  <c:v>5.3836900653252586</c:v>
                </c:pt>
                <c:pt idx="90">
                  <c:v>5.09350541668113</c:v>
                </c:pt>
                <c:pt idx="91">
                  <c:v>5.0976606252901249</c:v>
                </c:pt>
                <c:pt idx="92">
                  <c:v>5.157710538542478</c:v>
                </c:pt>
                <c:pt idx="93">
                  <c:v>5.5217232878881681</c:v>
                </c:pt>
                <c:pt idx="94">
                  <c:v>5.3622286631796854</c:v>
                </c:pt>
                <c:pt idx="95">
                  <c:v>5.1321736495182968</c:v>
                </c:pt>
                <c:pt idx="96">
                  <c:v>4.8760369979827658</c:v>
                </c:pt>
                <c:pt idx="97">
                  <c:v>5.2913250587835483</c:v>
                </c:pt>
                <c:pt idx="98">
                  <c:v>4.8133298856114388</c:v>
                </c:pt>
                <c:pt idx="99">
                  <c:v>5.0587238455884016</c:v>
                </c:pt>
                <c:pt idx="100">
                  <c:v>5.3660423781022013</c:v>
                </c:pt>
                <c:pt idx="101">
                  <c:v>5.1788915159033424</c:v>
                </c:pt>
                <c:pt idx="102">
                  <c:v>5.2562506289027668</c:v>
                </c:pt>
                <c:pt idx="103">
                  <c:v>4.8096883468330418</c:v>
                </c:pt>
                <c:pt idx="104">
                  <c:v>5.1896556604510273</c:v>
                </c:pt>
                <c:pt idx="105">
                  <c:v>5.1259991001758349</c:v>
                </c:pt>
                <c:pt idx="106">
                  <c:v>5.3172374854406179</c:v>
                </c:pt>
                <c:pt idx="107">
                  <c:v>5.3232935776133061</c:v>
                </c:pt>
                <c:pt idx="108">
                  <c:v>5.1403641254757222</c:v>
                </c:pt>
                <c:pt idx="109">
                  <c:v>5.2801882781172553</c:v>
                </c:pt>
                <c:pt idx="110">
                  <c:v>5.2803862626768039</c:v>
                </c:pt>
                <c:pt idx="111">
                  <c:v>5.4460735311217663</c:v>
                </c:pt>
                <c:pt idx="112">
                  <c:v>5.7920749429202427</c:v>
                </c:pt>
                <c:pt idx="113">
                  <c:v>5.4511971014388507</c:v>
                </c:pt>
                <c:pt idx="114">
                  <c:v>5.2304438237177777</c:v>
                </c:pt>
                <c:pt idx="115">
                  <c:v>5.3104567703127854</c:v>
                </c:pt>
                <c:pt idx="116">
                  <c:v>5.3978966174904874</c:v>
                </c:pt>
                <c:pt idx="117">
                  <c:v>5.2592939802061043</c:v>
                </c:pt>
                <c:pt idx="118">
                  <c:v>5.3342833840469899</c:v>
                </c:pt>
                <c:pt idx="119">
                  <c:v>5.3533145573193703</c:v>
                </c:pt>
                <c:pt idx="120">
                  <c:v>5.3947400866073929</c:v>
                </c:pt>
                <c:pt idx="121">
                  <c:v>5.4507169099549717</c:v>
                </c:pt>
                <c:pt idx="122">
                  <c:v>5.5509190546008078</c:v>
                </c:pt>
                <c:pt idx="123">
                  <c:v>5.6008344526130784</c:v>
                </c:pt>
                <c:pt idx="124">
                  <c:v>5.5149996087001556</c:v>
                </c:pt>
                <c:pt idx="125">
                  <c:v>5.7432153799312191</c:v>
                </c:pt>
                <c:pt idx="126">
                  <c:v>5.188497482521921</c:v>
                </c:pt>
                <c:pt idx="127">
                  <c:v>5.4638012190032885</c:v>
                </c:pt>
                <c:pt idx="128">
                  <c:v>5.5922008441336768</c:v>
                </c:pt>
                <c:pt idx="129">
                  <c:v>5.4341033243642096</c:v>
                </c:pt>
                <c:pt idx="130">
                  <c:v>5.5896321722085043</c:v>
                </c:pt>
                <c:pt idx="131">
                  <c:v>5.9844883165487417</c:v>
                </c:pt>
                <c:pt idx="132">
                  <c:v>5.6852786633836105</c:v>
                </c:pt>
                <c:pt idx="133">
                  <c:v>5.9378084881788071</c:v>
                </c:pt>
                <c:pt idx="134">
                  <c:v>6.0399205822354975</c:v>
                </c:pt>
                <c:pt idx="135">
                  <c:v>6.0208206083100206</c:v>
                </c:pt>
                <c:pt idx="136">
                  <c:v>5.986339411470051</c:v>
                </c:pt>
                <c:pt idx="137">
                  <c:v>5.9688181224322472</c:v>
                </c:pt>
                <c:pt idx="138">
                  <c:v>6.076456497873389</c:v>
                </c:pt>
                <c:pt idx="139">
                  <c:v>6.1812721282947365</c:v>
                </c:pt>
                <c:pt idx="140">
                  <c:v>6.0885650780020404</c:v>
                </c:pt>
                <c:pt idx="141">
                  <c:v>6.2442406200947316</c:v>
                </c:pt>
                <c:pt idx="142">
                  <c:v>6.2250375872629524</c:v>
                </c:pt>
                <c:pt idx="143">
                  <c:v>6.2503414550082077</c:v>
                </c:pt>
                <c:pt idx="144">
                  <c:v>6.3485801493634</c:v>
                </c:pt>
                <c:pt idx="145">
                  <c:v>5.9669567201376461</c:v>
                </c:pt>
                <c:pt idx="146">
                  <c:v>6.0173759148224235</c:v>
                </c:pt>
                <c:pt idx="147">
                  <c:v>5.9732309694548951</c:v>
                </c:pt>
                <c:pt idx="148">
                  <c:v>5.9129083166580578</c:v>
                </c:pt>
                <c:pt idx="149">
                  <c:v>6.2421021457392225</c:v>
                </c:pt>
                <c:pt idx="150">
                  <c:v>6.0446495038068608</c:v>
                </c:pt>
                <c:pt idx="151">
                  <c:v>6.0366253133332393</c:v>
                </c:pt>
                <c:pt idx="152">
                  <c:v>6.1152985790030137</c:v>
                </c:pt>
                <c:pt idx="153">
                  <c:v>5.9484301661150889</c:v>
                </c:pt>
                <c:pt idx="154">
                  <c:v>6.1606884534471735</c:v>
                </c:pt>
                <c:pt idx="155">
                  <c:v>6.10794605308788</c:v>
                </c:pt>
                <c:pt idx="156">
                  <c:v>6.0940724287526598</c:v>
                </c:pt>
                <c:pt idx="157">
                  <c:v>5.9862285752205722</c:v>
                </c:pt>
                <c:pt idx="158">
                  <c:v>6.23024543875521</c:v>
                </c:pt>
                <c:pt idx="159">
                  <c:v>6.1730934144309266</c:v>
                </c:pt>
                <c:pt idx="160">
                  <c:v>6.3557251954316731</c:v>
                </c:pt>
                <c:pt idx="161">
                  <c:v>6.353182554026847</c:v>
                </c:pt>
                <c:pt idx="162">
                  <c:v>6.3582501206484991</c:v>
                </c:pt>
                <c:pt idx="163">
                  <c:v>6.3155923890701766</c:v>
                </c:pt>
                <c:pt idx="164">
                  <c:v>6.2983031697720095</c:v>
                </c:pt>
                <c:pt idx="165">
                  <c:v>6.3442531844142245</c:v>
                </c:pt>
                <c:pt idx="166">
                  <c:v>6.2075993744715205</c:v>
                </c:pt>
                <c:pt idx="167">
                  <c:v>6.0715225605696768</c:v>
                </c:pt>
                <c:pt idx="168">
                  <c:v>5.7697123145497429</c:v>
                </c:pt>
                <c:pt idx="169">
                  <c:v>5.4592236584611689</c:v>
                </c:pt>
                <c:pt idx="170">
                  <c:v>5.4485151367600562</c:v>
                </c:pt>
                <c:pt idx="171">
                  <c:v>5.4282033083400538</c:v>
                </c:pt>
                <c:pt idx="172">
                  <c:v>5.415622662803754</c:v>
                </c:pt>
                <c:pt idx="173">
                  <c:v>5.5876298219647786</c:v>
                </c:pt>
                <c:pt idx="174">
                  <c:v>5.2458479124199009</c:v>
                </c:pt>
                <c:pt idx="175">
                  <c:v>5.407078906235216</c:v>
                </c:pt>
                <c:pt idx="176">
                  <c:v>5.3277304564430059</c:v>
                </c:pt>
                <c:pt idx="177">
                  <c:v>5.3630164942809122</c:v>
                </c:pt>
                <c:pt idx="178">
                  <c:v>5.1848883907665151</c:v>
                </c:pt>
                <c:pt idx="179">
                  <c:v>4.7231328862040414</c:v>
                </c:pt>
                <c:pt idx="180">
                  <c:v>4.7260826719058597</c:v>
                </c:pt>
                <c:pt idx="181">
                  <c:v>4.7461446988027722</c:v>
                </c:pt>
                <c:pt idx="182">
                  <c:v>4.8959313851065973</c:v>
                </c:pt>
                <c:pt idx="183">
                  <c:v>4.6938174342869257</c:v>
                </c:pt>
                <c:pt idx="184">
                  <c:v>4.8312414694179946</c:v>
                </c:pt>
                <c:pt idx="185">
                  <c:v>4.7240644637046412</c:v>
                </c:pt>
                <c:pt idx="186">
                  <c:v>4.8434881999826773</c:v>
                </c:pt>
                <c:pt idx="187">
                  <c:v>4.853316722584033</c:v>
                </c:pt>
                <c:pt idx="188">
                  <c:v>4.9569673453317264</c:v>
                </c:pt>
                <c:pt idx="189">
                  <c:v>4.94052736472094</c:v>
                </c:pt>
                <c:pt idx="190">
                  <c:v>5.0569213644177857</c:v>
                </c:pt>
                <c:pt idx="191">
                  <c:v>5.0084403905507822</c:v>
                </c:pt>
                <c:pt idx="192">
                  <c:v>5.0700818935146836</c:v>
                </c:pt>
                <c:pt idx="193">
                  <c:v>5.1308908378469074</c:v>
                </c:pt>
                <c:pt idx="194">
                  <c:v>5.1451088642941549</c:v>
                </c:pt>
                <c:pt idx="195">
                  <c:v>5.2439379846358749</c:v>
                </c:pt>
                <c:pt idx="196">
                  <c:v>5.3149706307081814</c:v>
                </c:pt>
                <c:pt idx="197">
                  <c:v>5.3818939397266128</c:v>
                </c:pt>
                <c:pt idx="198">
                  <c:v>5.5718453124757312</c:v>
                </c:pt>
                <c:pt idx="199">
                  <c:v>5.482352091521328</c:v>
                </c:pt>
                <c:pt idx="200">
                  <c:v>5.5312695409982062</c:v>
                </c:pt>
                <c:pt idx="201">
                  <c:v>5.5420740537080393</c:v>
                </c:pt>
                <c:pt idx="202">
                  <c:v>5.5196660534092388</c:v>
                </c:pt>
                <c:pt idx="203">
                  <c:v>5.6211940038081414</c:v>
                </c:pt>
                <c:pt idx="204">
                  <c:v>5.7969323362889522</c:v>
                </c:pt>
                <c:pt idx="205">
                  <c:v>5.6939689486412863</c:v>
                </c:pt>
                <c:pt idx="206">
                  <c:v>5.8946594229135485</c:v>
                </c:pt>
                <c:pt idx="207">
                  <c:v>6.0202278281463482</c:v>
                </c:pt>
                <c:pt idx="208">
                  <c:v>6.0422644401113121</c:v>
                </c:pt>
                <c:pt idx="209">
                  <c:v>6.0039476960250253</c:v>
                </c:pt>
                <c:pt idx="210">
                  <c:v>6.1347811842167363</c:v>
                </c:pt>
                <c:pt idx="211">
                  <c:v>6.1368365323284255</c:v>
                </c:pt>
                <c:pt idx="212">
                  <c:v>6.2700978055761798</c:v>
                </c:pt>
                <c:pt idx="213">
                  <c:v>6.1313145131645514</c:v>
                </c:pt>
                <c:pt idx="214">
                  <c:v>6.2311329031132248</c:v>
                </c:pt>
                <c:pt idx="215">
                  <c:v>6.35244823271805</c:v>
                </c:pt>
                <c:pt idx="216">
                  <c:v>6.2412088424101979</c:v>
                </c:pt>
                <c:pt idx="217">
                  <c:v>6.3391305962395448</c:v>
                </c:pt>
                <c:pt idx="218">
                  <c:v>6.4733711160697727</c:v>
                </c:pt>
                <c:pt idx="219">
                  <c:v>6.5210958917345687</c:v>
                </c:pt>
                <c:pt idx="220">
                  <c:v>6.5689640404546301</c:v>
                </c:pt>
                <c:pt idx="221">
                  <c:v>6.5020918193153987</c:v>
                </c:pt>
                <c:pt idx="222">
                  <c:v>6.5155910525683289</c:v>
                </c:pt>
                <c:pt idx="223">
                  <c:v>6.6311452501267878</c:v>
                </c:pt>
                <c:pt idx="224">
                  <c:v>6.7824896067928053</c:v>
                </c:pt>
                <c:pt idx="225">
                  <c:v>6.7291307578613644</c:v>
                </c:pt>
                <c:pt idx="226">
                  <c:v>6.6753395976877137</c:v>
                </c:pt>
                <c:pt idx="227">
                  <c:v>6.8853867133203179</c:v>
                </c:pt>
                <c:pt idx="228">
                  <c:v>6.8474472766483157</c:v>
                </c:pt>
                <c:pt idx="229">
                  <c:v>6.9115906028363323</c:v>
                </c:pt>
                <c:pt idx="230">
                  <c:v>6.8941877013032897</c:v>
                </c:pt>
                <c:pt idx="231">
                  <c:v>6.9948471594181791</c:v>
                </c:pt>
                <c:pt idx="232">
                  <c:v>6.9655476038960256</c:v>
                </c:pt>
                <c:pt idx="233">
                  <c:v>7.0516799930713958</c:v>
                </c:pt>
                <c:pt idx="234">
                  <c:v>7.0679434884225074</c:v>
                </c:pt>
                <c:pt idx="235">
                  <c:v>7.1566678301066515</c:v>
                </c:pt>
                <c:pt idx="236">
                  <c:v>7.2657647724899963</c:v>
                </c:pt>
                <c:pt idx="237">
                  <c:v>7.1891177704333504</c:v>
                </c:pt>
                <c:pt idx="238">
                  <c:v>7.3579302611228199</c:v>
                </c:pt>
                <c:pt idx="239">
                  <c:v>7.489146461180213</c:v>
                </c:pt>
                <c:pt idx="240">
                  <c:v>7.3773736231050977</c:v>
                </c:pt>
                <c:pt idx="241">
                  <c:v>7.5511074865584042</c:v>
                </c:pt>
                <c:pt idx="242">
                  <c:v>7.4006230219059352</c:v>
                </c:pt>
                <c:pt idx="243">
                  <c:v>7.4951967573381362</c:v>
                </c:pt>
                <c:pt idx="244">
                  <c:v>7.4894825841138575</c:v>
                </c:pt>
                <c:pt idx="245">
                  <c:v>7.3475644912208713</c:v>
                </c:pt>
                <c:pt idx="246">
                  <c:v>7.520736847259692</c:v>
                </c:pt>
                <c:pt idx="247">
                  <c:v>7.2878236450726579</c:v>
                </c:pt>
                <c:pt idx="248">
                  <c:v>7.3204773658162408</c:v>
                </c:pt>
                <c:pt idx="249">
                  <c:v>7.3734284224288844</c:v>
                </c:pt>
                <c:pt idx="250">
                  <c:v>7.3443927177221919</c:v>
                </c:pt>
                <c:pt idx="251">
                  <c:v>7.389790112879127</c:v>
                </c:pt>
                <c:pt idx="252">
                  <c:v>7.4317833637220092</c:v>
                </c:pt>
                <c:pt idx="253">
                  <c:v>7.4211911167505775</c:v>
                </c:pt>
                <c:pt idx="254">
                  <c:v>7.579523481622811</c:v>
                </c:pt>
                <c:pt idx="255">
                  <c:v>7.5481069064353026</c:v>
                </c:pt>
                <c:pt idx="256">
                  <c:v>7.6206306309260601</c:v>
                </c:pt>
                <c:pt idx="257">
                  <c:v>7.7154915028409174</c:v>
                </c:pt>
                <c:pt idx="258">
                  <c:v>7.7342243851377059</c:v>
                </c:pt>
                <c:pt idx="259">
                  <c:v>7.6827265184195888</c:v>
                </c:pt>
                <c:pt idx="260">
                  <c:v>7.812502884288973</c:v>
                </c:pt>
                <c:pt idx="261">
                  <c:v>7.7737055950198313</c:v>
                </c:pt>
                <c:pt idx="262">
                  <c:v>8.0098568567951212</c:v>
                </c:pt>
                <c:pt idx="263">
                  <c:v>7.9057801690021865</c:v>
                </c:pt>
                <c:pt idx="264">
                  <c:v>7.9481127510711875</c:v>
                </c:pt>
                <c:pt idx="265">
                  <c:v>8.0010932297521578</c:v>
                </c:pt>
                <c:pt idx="266">
                  <c:v>8.1597100318946847</c:v>
                </c:pt>
                <c:pt idx="267">
                  <c:v>8.1271505638567518</c:v>
                </c:pt>
                <c:pt idx="268">
                  <c:v>8.231174158439087</c:v>
                </c:pt>
                <c:pt idx="269">
                  <c:v>8.3392333106843779</c:v>
                </c:pt>
                <c:pt idx="270">
                  <c:v>8.3310026531338455</c:v>
                </c:pt>
                <c:pt idx="271">
                  <c:v>8.4887784704276896</c:v>
                </c:pt>
                <c:pt idx="272">
                  <c:v>8.3899695796218126</c:v>
                </c:pt>
                <c:pt idx="273">
                  <c:v>8.4248966400432774</c:v>
                </c:pt>
                <c:pt idx="274">
                  <c:v>8.4725838975768397</c:v>
                </c:pt>
                <c:pt idx="275">
                  <c:v>8.6358118231695702</c:v>
                </c:pt>
                <c:pt idx="276">
                  <c:v>8.6983186118965143</c:v>
                </c:pt>
                <c:pt idx="277">
                  <c:v>8.8084837539917178</c:v>
                </c:pt>
                <c:pt idx="278">
                  <c:v>8.7161466770366687</c:v>
                </c:pt>
                <c:pt idx="279">
                  <c:v>8.9270330176442787</c:v>
                </c:pt>
                <c:pt idx="280">
                  <c:v>8.9568257691820286</c:v>
                </c:pt>
                <c:pt idx="281">
                  <c:v>9.0100424393965941</c:v>
                </c:pt>
                <c:pt idx="282">
                  <c:v>8.9618365605595507</c:v>
                </c:pt>
                <c:pt idx="283">
                  <c:v>9.1350776646362295</c:v>
                </c:pt>
                <c:pt idx="284">
                  <c:v>9.0748521567620521</c:v>
                </c:pt>
                <c:pt idx="285">
                  <c:v>9.3185761261136886</c:v>
                </c:pt>
                <c:pt idx="286">
                  <c:v>9.0723353101599464</c:v>
                </c:pt>
                <c:pt idx="287">
                  <c:v>9.2805241258238844</c:v>
                </c:pt>
                <c:pt idx="288">
                  <c:v>9.369488403953552</c:v>
                </c:pt>
                <c:pt idx="289">
                  <c:v>9.3948137294348317</c:v>
                </c:pt>
                <c:pt idx="290">
                  <c:v>9.272061079782576</c:v>
                </c:pt>
                <c:pt idx="291">
                  <c:v>9.3477269987027309</c:v>
                </c:pt>
                <c:pt idx="292">
                  <c:v>9.4391983002458968</c:v>
                </c:pt>
                <c:pt idx="293">
                  <c:v>9.3296217604898128</c:v>
                </c:pt>
                <c:pt idx="294">
                  <c:v>9.2180389782520731</c:v>
                </c:pt>
                <c:pt idx="295">
                  <c:v>9.1961355742974344</c:v>
                </c:pt>
                <c:pt idx="296">
                  <c:v>9.125628767886095</c:v>
                </c:pt>
                <c:pt idx="297">
                  <c:v>9.1515712970125644</c:v>
                </c:pt>
                <c:pt idx="298">
                  <c:v>9.1547802431240601</c:v>
                </c:pt>
                <c:pt idx="299">
                  <c:v>9.068541533080765</c:v>
                </c:pt>
                <c:pt idx="300">
                  <c:v>8.9668557267968954</c:v>
                </c:pt>
                <c:pt idx="301">
                  <c:v>9.2052142418816594</c:v>
                </c:pt>
                <c:pt idx="302">
                  <c:v>9.0475658211336327</c:v>
                </c:pt>
                <c:pt idx="303">
                  <c:v>9.1424391407415388</c:v>
                </c:pt>
                <c:pt idx="304">
                  <c:v>8.9788558556207967</c:v>
                </c:pt>
                <c:pt idx="305">
                  <c:v>9.1942169904012996</c:v>
                </c:pt>
                <c:pt idx="306">
                  <c:v>9.0641967235621337</c:v>
                </c:pt>
                <c:pt idx="307">
                  <c:v>9.0424470985692889</c:v>
                </c:pt>
                <c:pt idx="308">
                  <c:v>8.8398405563155347</c:v>
                </c:pt>
                <c:pt idx="309">
                  <c:v>8.9861381162777718</c:v>
                </c:pt>
                <c:pt idx="310">
                  <c:v>8.9569616831303911</c:v>
                </c:pt>
                <c:pt idx="311">
                  <c:v>8.9904747615660039</c:v>
                </c:pt>
                <c:pt idx="312">
                  <c:v>9.0831675858683578</c:v>
                </c:pt>
                <c:pt idx="313">
                  <c:v>9.147074068208731</c:v>
                </c:pt>
                <c:pt idx="314">
                  <c:v>9.2656213202184947</c:v>
                </c:pt>
                <c:pt idx="315">
                  <c:v>9.2806523927949556</c:v>
                </c:pt>
                <c:pt idx="316">
                  <c:v>9.3902127012386369</c:v>
                </c:pt>
                <c:pt idx="317">
                  <c:v>9.4596320564659546</c:v>
                </c:pt>
                <c:pt idx="318">
                  <c:v>9.2899956155199099</c:v>
                </c:pt>
                <c:pt idx="319">
                  <c:v>9.5319370535640466</c:v>
                </c:pt>
                <c:pt idx="320">
                  <c:v>9.6511934671485182</c:v>
                </c:pt>
                <c:pt idx="321">
                  <c:v>9.6342625680045231</c:v>
                </c:pt>
                <c:pt idx="322">
                  <c:v>9.722068469322469</c:v>
                </c:pt>
                <c:pt idx="323">
                  <c:v>9.7251942132218794</c:v>
                </c:pt>
                <c:pt idx="324">
                  <c:v>9.8748619587904916</c:v>
                </c:pt>
                <c:pt idx="325">
                  <c:v>9.9553617016270177</c:v>
                </c:pt>
                <c:pt idx="326">
                  <c:v>10.040836322914856</c:v>
                </c:pt>
                <c:pt idx="327">
                  <c:v>10.049432156234129</c:v>
                </c:pt>
                <c:pt idx="328">
                  <c:v>10.192799946147298</c:v>
                </c:pt>
                <c:pt idx="329">
                  <c:v>10.098243651009524</c:v>
                </c:pt>
                <c:pt idx="330">
                  <c:v>10.285938705501264</c:v>
                </c:pt>
                <c:pt idx="331">
                  <c:v>10.377474532755842</c:v>
                </c:pt>
                <c:pt idx="332">
                  <c:v>10.436378760839542</c:v>
                </c:pt>
                <c:pt idx="333">
                  <c:v>10.509757774793087</c:v>
                </c:pt>
                <c:pt idx="334">
                  <c:v>10.549412879414398</c:v>
                </c:pt>
                <c:pt idx="335">
                  <c:v>10.612062285541624</c:v>
                </c:pt>
                <c:pt idx="336">
                  <c:v>10.722910237621992</c:v>
                </c:pt>
                <c:pt idx="337">
                  <c:v>11.03564978795435</c:v>
                </c:pt>
                <c:pt idx="338">
                  <c:v>10.865958648034161</c:v>
                </c:pt>
                <c:pt idx="339">
                  <c:v>10.86922392770067</c:v>
                </c:pt>
                <c:pt idx="340">
                  <c:v>11.022660931189369</c:v>
                </c:pt>
                <c:pt idx="341">
                  <c:v>11.021297086624065</c:v>
                </c:pt>
                <c:pt idx="342">
                  <c:v>11.142885914205541</c:v>
                </c:pt>
                <c:pt idx="343">
                  <c:v>11.259623057957205</c:v>
                </c:pt>
                <c:pt idx="344">
                  <c:v>11.416516107493209</c:v>
                </c:pt>
                <c:pt idx="345">
                  <c:v>11.492514953857297</c:v>
                </c:pt>
                <c:pt idx="346">
                  <c:v>11.643399774362438</c:v>
                </c:pt>
                <c:pt idx="347">
                  <c:v>11.480971239411897</c:v>
                </c:pt>
                <c:pt idx="348">
                  <c:v>11.553683522499215</c:v>
                </c:pt>
                <c:pt idx="349">
                  <c:v>11.818792305360333</c:v>
                </c:pt>
                <c:pt idx="350">
                  <c:v>11.941366961054152</c:v>
                </c:pt>
                <c:pt idx="351">
                  <c:v>11.849405328100827</c:v>
                </c:pt>
                <c:pt idx="352">
                  <c:v>11.862787289294497</c:v>
                </c:pt>
                <c:pt idx="353">
                  <c:v>12.029313879782647</c:v>
                </c:pt>
                <c:pt idx="354">
                  <c:v>12.224702436169453</c:v>
                </c:pt>
                <c:pt idx="355">
                  <c:v>12.32069245086134</c:v>
                </c:pt>
                <c:pt idx="356">
                  <c:v>12.255819248704947</c:v>
                </c:pt>
                <c:pt idx="357">
                  <c:v>12.323209971629163</c:v>
                </c:pt>
                <c:pt idx="358">
                  <c:v>12.445401262400638</c:v>
                </c:pt>
                <c:pt idx="359">
                  <c:v>12.687202071346031</c:v>
                </c:pt>
                <c:pt idx="360">
                  <c:v>12.547038270842664</c:v>
                </c:pt>
                <c:pt idx="361">
                  <c:v>12.782532048686102</c:v>
                </c:pt>
                <c:pt idx="362">
                  <c:v>12.758911532550878</c:v>
                </c:pt>
                <c:pt idx="363">
                  <c:v>12.659089331631634</c:v>
                </c:pt>
                <c:pt idx="364">
                  <c:v>13.101098298128964</c:v>
                </c:pt>
                <c:pt idx="365">
                  <c:v>13.243679982176198</c:v>
                </c:pt>
                <c:pt idx="366">
                  <c:v>13.341605149517955</c:v>
                </c:pt>
                <c:pt idx="367">
                  <c:v>13.254593493490972</c:v>
                </c:pt>
                <c:pt idx="368">
                  <c:v>13.258353164883442</c:v>
                </c:pt>
                <c:pt idx="369">
                  <c:v>13.456423939430334</c:v>
                </c:pt>
                <c:pt idx="370">
                  <c:v>13.603540230707857</c:v>
                </c:pt>
                <c:pt idx="371">
                  <c:v>13.718637875954814</c:v>
                </c:pt>
                <c:pt idx="372">
                  <c:v>13.792275318179959</c:v>
                </c:pt>
                <c:pt idx="373">
                  <c:v>13.886894919211848</c:v>
                </c:pt>
                <c:pt idx="374">
                  <c:v>13.918611198999699</c:v>
                </c:pt>
                <c:pt idx="375">
                  <c:v>13.926379727155695</c:v>
                </c:pt>
                <c:pt idx="376">
                  <c:v>14.02235006153894</c:v>
                </c:pt>
                <c:pt idx="377">
                  <c:v>14.044405431170105</c:v>
                </c:pt>
                <c:pt idx="378">
                  <c:v>14.223735065833564</c:v>
                </c:pt>
                <c:pt idx="379">
                  <c:v>14.124162059034727</c:v>
                </c:pt>
                <c:pt idx="380">
                  <c:v>14.347480732025923</c:v>
                </c:pt>
                <c:pt idx="381">
                  <c:v>14.623057681848813</c:v>
                </c:pt>
                <c:pt idx="382">
                  <c:v>14.452620466348858</c:v>
                </c:pt>
                <c:pt idx="383">
                  <c:v>14.749377836585257</c:v>
                </c:pt>
                <c:pt idx="384">
                  <c:v>14.684116273449764</c:v>
                </c:pt>
                <c:pt idx="385">
                  <c:v>14.810480038114806</c:v>
                </c:pt>
                <c:pt idx="386">
                  <c:v>14.926393702990559</c:v>
                </c:pt>
                <c:pt idx="387">
                  <c:v>15.036213922594067</c:v>
                </c:pt>
                <c:pt idx="388">
                  <c:v>15.05419350281313</c:v>
                </c:pt>
                <c:pt idx="389">
                  <c:v>15.131786007490483</c:v>
                </c:pt>
                <c:pt idx="390">
                  <c:v>15.225883086950637</c:v>
                </c:pt>
                <c:pt idx="391">
                  <c:v>15.175279117536856</c:v>
                </c:pt>
                <c:pt idx="392">
                  <c:v>15.331573021654812</c:v>
                </c:pt>
                <c:pt idx="393">
                  <c:v>15.564896498774456</c:v>
                </c:pt>
                <c:pt idx="394">
                  <c:v>15.814442274040365</c:v>
                </c:pt>
                <c:pt idx="395">
                  <c:v>15.81485460978406</c:v>
                </c:pt>
                <c:pt idx="396">
                  <c:v>15.936293289585061</c:v>
                </c:pt>
                <c:pt idx="397">
                  <c:v>15.849236633097606</c:v>
                </c:pt>
                <c:pt idx="398">
                  <c:v>15.994218305826553</c:v>
                </c:pt>
                <c:pt idx="399">
                  <c:v>16.204047131562788</c:v>
                </c:pt>
                <c:pt idx="400">
                  <c:v>16.331418484658347</c:v>
                </c:pt>
                <c:pt idx="401">
                  <c:v>16.444515489573678</c:v>
                </c:pt>
                <c:pt idx="402">
                  <c:v>16.459513502129642</c:v>
                </c:pt>
                <c:pt idx="403">
                  <c:v>16.609104565320518</c:v>
                </c:pt>
                <c:pt idx="404">
                  <c:v>16.78003632022984</c:v>
                </c:pt>
                <c:pt idx="405">
                  <c:v>16.885347666581715</c:v>
                </c:pt>
                <c:pt idx="406">
                  <c:v>16.93453535494557</c:v>
                </c:pt>
                <c:pt idx="407">
                  <c:v>16.747784926660284</c:v>
                </c:pt>
                <c:pt idx="408">
                  <c:v>17.138929329054651</c:v>
                </c:pt>
                <c:pt idx="409">
                  <c:v>17.276721494343473</c:v>
                </c:pt>
                <c:pt idx="410">
                  <c:v>17.180752536129631</c:v>
                </c:pt>
                <c:pt idx="411">
                  <c:v>17.397227634649941</c:v>
                </c:pt>
                <c:pt idx="412">
                  <c:v>17.455560870669064</c:v>
                </c:pt>
                <c:pt idx="413">
                  <c:v>17.468746286923807</c:v>
                </c:pt>
                <c:pt idx="414">
                  <c:v>17.828243110258843</c:v>
                </c:pt>
                <c:pt idx="415">
                  <c:v>17.488645923696119</c:v>
                </c:pt>
                <c:pt idx="416">
                  <c:v>17.648475979331835</c:v>
                </c:pt>
                <c:pt idx="417">
                  <c:v>17.965979875227472</c:v>
                </c:pt>
                <c:pt idx="418">
                  <c:v>18.169819835611708</c:v>
                </c:pt>
                <c:pt idx="419">
                  <c:v>18.166053237431804</c:v>
                </c:pt>
                <c:pt idx="420">
                  <c:v>18.352697914096311</c:v>
                </c:pt>
                <c:pt idx="421">
                  <c:v>18.194728453193665</c:v>
                </c:pt>
                <c:pt idx="422">
                  <c:v>18.334506599206488</c:v>
                </c:pt>
                <c:pt idx="423">
                  <c:v>18.532340815231425</c:v>
                </c:pt>
                <c:pt idx="424">
                  <c:v>18.458313677945654</c:v>
                </c:pt>
                <c:pt idx="425">
                  <c:v>18.639940434515538</c:v>
                </c:pt>
                <c:pt idx="426">
                  <c:v>18.555587541654265</c:v>
                </c:pt>
                <c:pt idx="427">
                  <c:v>18.795412706148284</c:v>
                </c:pt>
                <c:pt idx="428">
                  <c:v>18.791596430947305</c:v>
                </c:pt>
                <c:pt idx="429">
                  <c:v>19.098851598003808</c:v>
                </c:pt>
                <c:pt idx="430">
                  <c:v>18.991143862374908</c:v>
                </c:pt>
                <c:pt idx="431">
                  <c:v>18.95165985611504</c:v>
                </c:pt>
                <c:pt idx="432">
                  <c:v>19.012835072613452</c:v>
                </c:pt>
                <c:pt idx="433">
                  <c:v>19.469875874445933</c:v>
                </c:pt>
                <c:pt idx="434">
                  <c:v>19.183517898186015</c:v>
                </c:pt>
                <c:pt idx="435">
                  <c:v>19.234163058174325</c:v>
                </c:pt>
                <c:pt idx="436">
                  <c:v>19.556938793242502</c:v>
                </c:pt>
                <c:pt idx="437">
                  <c:v>19.503718589477792</c:v>
                </c:pt>
                <c:pt idx="438">
                  <c:v>19.863587591801291</c:v>
                </c:pt>
                <c:pt idx="439">
                  <c:v>19.869181836290526</c:v>
                </c:pt>
                <c:pt idx="440">
                  <c:v>20.433490420736725</c:v>
                </c:pt>
                <c:pt idx="441">
                  <c:v>20.161362408078048</c:v>
                </c:pt>
                <c:pt idx="442">
                  <c:v>20.37844656964814</c:v>
                </c:pt>
                <c:pt idx="443">
                  <c:v>20.247171306971598</c:v>
                </c:pt>
                <c:pt idx="444">
                  <c:v>20.501232555014781</c:v>
                </c:pt>
                <c:pt idx="445">
                  <c:v>20.306816785612508</c:v>
                </c:pt>
                <c:pt idx="446">
                  <c:v>20.989055232702288</c:v>
                </c:pt>
                <c:pt idx="447">
                  <c:v>20.642273744996935</c:v>
                </c:pt>
                <c:pt idx="448">
                  <c:v>20.849534288181136</c:v>
                </c:pt>
                <c:pt idx="449">
                  <c:v>20.799805631924965</c:v>
                </c:pt>
                <c:pt idx="450">
                  <c:v>20.957799319953864</c:v>
                </c:pt>
                <c:pt idx="451">
                  <c:v>21.046184530561053</c:v>
                </c:pt>
                <c:pt idx="452">
                  <c:v>21.3952965377275</c:v>
                </c:pt>
                <c:pt idx="453">
                  <c:v>21.350182699760754</c:v>
                </c:pt>
                <c:pt idx="454">
                  <c:v>21.572967470938668</c:v>
                </c:pt>
                <c:pt idx="455">
                  <c:v>21.40656499512977</c:v>
                </c:pt>
                <c:pt idx="456">
                  <c:v>21.784699838097925</c:v>
                </c:pt>
                <c:pt idx="457">
                  <c:v>21.630879046920214</c:v>
                </c:pt>
                <c:pt idx="458">
                  <c:v>21.998876715199259</c:v>
                </c:pt>
                <c:pt idx="459">
                  <c:v>22.082592791436991</c:v>
                </c:pt>
                <c:pt idx="460">
                  <c:v>21.996161578737031</c:v>
                </c:pt>
                <c:pt idx="461">
                  <c:v>22.382556480105698</c:v>
                </c:pt>
                <c:pt idx="462">
                  <c:v>22.371334445995537</c:v>
                </c:pt>
                <c:pt idx="463">
                  <c:v>22.147796227141903</c:v>
                </c:pt>
                <c:pt idx="464">
                  <c:v>22.540734673388716</c:v>
                </c:pt>
                <c:pt idx="465">
                  <c:v>22.09051282312597</c:v>
                </c:pt>
                <c:pt idx="466">
                  <c:v>22.682734629311042</c:v>
                </c:pt>
                <c:pt idx="467">
                  <c:v>22.6670031935376</c:v>
                </c:pt>
                <c:pt idx="468">
                  <c:v>23.022183557295254</c:v>
                </c:pt>
                <c:pt idx="469">
                  <c:v>22.998707805417389</c:v>
                </c:pt>
                <c:pt idx="470">
                  <c:v>23.168381988143135</c:v>
                </c:pt>
                <c:pt idx="471">
                  <c:v>23.107374696026543</c:v>
                </c:pt>
                <c:pt idx="472">
                  <c:v>23.390446755963644</c:v>
                </c:pt>
                <c:pt idx="473">
                  <c:v>23.874135300490899</c:v>
                </c:pt>
                <c:pt idx="474">
                  <c:v>23.865169559691676</c:v>
                </c:pt>
                <c:pt idx="475">
                  <c:v>23.194261933299025</c:v>
                </c:pt>
                <c:pt idx="476">
                  <c:v>23.753493278801944</c:v>
                </c:pt>
                <c:pt idx="477">
                  <c:v>24.062953503895397</c:v>
                </c:pt>
                <c:pt idx="478">
                  <c:v>23.791745468704804</c:v>
                </c:pt>
                <c:pt idx="479">
                  <c:v>24.024173730473532</c:v>
                </c:pt>
                <c:pt idx="480">
                  <c:v>24.092564026452482</c:v>
                </c:pt>
                <c:pt idx="481">
                  <c:v>23.867874543733876</c:v>
                </c:pt>
                <c:pt idx="482">
                  <c:v>24.341395534010484</c:v>
                </c:pt>
                <c:pt idx="483">
                  <c:v>24.439075653866581</c:v>
                </c:pt>
                <c:pt idx="484">
                  <c:v>24.686290605189161</c:v>
                </c:pt>
                <c:pt idx="485">
                  <c:v>24.269199780847433</c:v>
                </c:pt>
                <c:pt idx="486">
                  <c:v>23.998523687734426</c:v>
                </c:pt>
                <c:pt idx="487">
                  <c:v>24.431674334461224</c:v>
                </c:pt>
                <c:pt idx="488">
                  <c:v>23.889854284218575</c:v>
                </c:pt>
                <c:pt idx="489">
                  <c:v>23.576485205050577</c:v>
                </c:pt>
                <c:pt idx="490">
                  <c:v>22.730218560500049</c:v>
                </c:pt>
                <c:pt idx="491">
                  <c:v>22.10155809521606</c:v>
                </c:pt>
                <c:pt idx="492">
                  <c:v>22.022075380939413</c:v>
                </c:pt>
                <c:pt idx="493">
                  <c:v>21.681503448606303</c:v>
                </c:pt>
                <c:pt idx="494">
                  <c:v>21.011830447062259</c:v>
                </c:pt>
                <c:pt idx="495">
                  <c:v>20.729160090176261</c:v>
                </c:pt>
                <c:pt idx="496">
                  <c:v>20.68681930181112</c:v>
                </c:pt>
                <c:pt idx="497">
                  <c:v>20.053090950670114</c:v>
                </c:pt>
                <c:pt idx="498">
                  <c:v>20.899259675465814</c:v>
                </c:pt>
                <c:pt idx="499">
                  <c:v>20.591540279784038</c:v>
                </c:pt>
                <c:pt idx="500">
                  <c:v>20.233676132657067</c:v>
                </c:pt>
                <c:pt idx="501">
                  <c:v>20.516045736863258</c:v>
                </c:pt>
                <c:pt idx="502">
                  <c:v>20.193749270614074</c:v>
                </c:pt>
                <c:pt idx="503">
                  <c:v>20.378979536214374</c:v>
                </c:pt>
                <c:pt idx="504">
                  <c:v>20.384946726209041</c:v>
                </c:pt>
                <c:pt idx="505">
                  <c:v>20.349947135366069</c:v>
                </c:pt>
                <c:pt idx="506">
                  <c:v>20.448639456211446</c:v>
                </c:pt>
                <c:pt idx="507">
                  <c:v>20.531430960776504</c:v>
                </c:pt>
                <c:pt idx="508">
                  <c:v>20.09723746879774</c:v>
                </c:pt>
                <c:pt idx="509">
                  <c:v>20.706362097572679</c:v>
                </c:pt>
                <c:pt idx="510">
                  <c:v>20.73115977089769</c:v>
                </c:pt>
                <c:pt idx="511">
                  <c:v>20.965495146794655</c:v>
                </c:pt>
                <c:pt idx="512">
                  <c:v>20.931173309101698</c:v>
                </c:pt>
                <c:pt idx="513">
                  <c:v>20.838549981141735</c:v>
                </c:pt>
                <c:pt idx="514">
                  <c:v>20.603428205044281</c:v>
                </c:pt>
                <c:pt idx="515">
                  <c:v>20.927755480852539</c:v>
                </c:pt>
                <c:pt idx="516">
                  <c:v>20.87442325041857</c:v>
                </c:pt>
                <c:pt idx="517">
                  <c:v>20.560426541893385</c:v>
                </c:pt>
                <c:pt idx="518">
                  <c:v>21.356405886218532</c:v>
                </c:pt>
                <c:pt idx="519">
                  <c:v>21.235071547509673</c:v>
                </c:pt>
                <c:pt idx="520">
                  <c:v>20.999136556247695</c:v>
                </c:pt>
                <c:pt idx="521">
                  <c:v>21.015996070470703</c:v>
                </c:pt>
                <c:pt idx="522">
                  <c:v>21.129445988793869</c:v>
                </c:pt>
                <c:pt idx="523">
                  <c:v>21.657345654688218</c:v>
                </c:pt>
                <c:pt idx="524">
                  <c:v>21.27874855095077</c:v>
                </c:pt>
                <c:pt idx="525">
                  <c:v>21.926775831012343</c:v>
                </c:pt>
                <c:pt idx="526">
                  <c:v>21.915097205461478</c:v>
                </c:pt>
                <c:pt idx="527">
                  <c:v>21.407236133585901</c:v>
                </c:pt>
                <c:pt idx="528">
                  <c:v>21.733402559849822</c:v>
                </c:pt>
                <c:pt idx="529">
                  <c:v>21.559338786877181</c:v>
                </c:pt>
                <c:pt idx="530">
                  <c:v>21.932429255774647</c:v>
                </c:pt>
                <c:pt idx="531">
                  <c:v>21.793919958449663</c:v>
                </c:pt>
                <c:pt idx="532">
                  <c:v>21.938130596983331</c:v>
                </c:pt>
                <c:pt idx="533">
                  <c:v>22.230125659762297</c:v>
                </c:pt>
                <c:pt idx="534">
                  <c:v>22.662373452212211</c:v>
                </c:pt>
                <c:pt idx="535">
                  <c:v>22.797159677305064</c:v>
                </c:pt>
                <c:pt idx="536">
                  <c:v>22.645150094446173</c:v>
                </c:pt>
                <c:pt idx="537">
                  <c:v>22.612241729849679</c:v>
                </c:pt>
                <c:pt idx="538">
                  <c:v>22.961637979811886</c:v>
                </c:pt>
                <c:pt idx="539">
                  <c:v>22.721765925232202</c:v>
                </c:pt>
                <c:pt idx="540">
                  <c:v>22.47802713630211</c:v>
                </c:pt>
                <c:pt idx="541">
                  <c:v>23.0406433018881</c:v>
                </c:pt>
                <c:pt idx="542">
                  <c:v>22.976137650323075</c:v>
                </c:pt>
                <c:pt idx="543">
                  <c:v>23.147128156554956</c:v>
                </c:pt>
                <c:pt idx="544">
                  <c:v>23.091933792476706</c:v>
                </c:pt>
                <c:pt idx="545">
                  <c:v>23.254188199120275</c:v>
                </c:pt>
                <c:pt idx="546">
                  <c:v>23.141128885026394</c:v>
                </c:pt>
                <c:pt idx="547">
                  <c:v>23.502934825827619</c:v>
                </c:pt>
                <c:pt idx="548">
                  <c:v>23.472583456058594</c:v>
                </c:pt>
                <c:pt idx="549">
                  <c:v>22.808821284357055</c:v>
                </c:pt>
                <c:pt idx="550">
                  <c:v>24.117612932999865</c:v>
                </c:pt>
                <c:pt idx="551">
                  <c:v>23.054760864594165</c:v>
                </c:pt>
                <c:pt idx="552">
                  <c:v>23.710128014675245</c:v>
                </c:pt>
                <c:pt idx="553">
                  <c:v>23.835647051365928</c:v>
                </c:pt>
                <c:pt idx="554">
                  <c:v>23.801406168042842</c:v>
                </c:pt>
                <c:pt idx="555">
                  <c:v>24.563615401424801</c:v>
                </c:pt>
                <c:pt idx="556">
                  <c:v>23.83321616136822</c:v>
                </c:pt>
                <c:pt idx="557">
                  <c:v>23.866343422948578</c:v>
                </c:pt>
                <c:pt idx="558">
                  <c:v>24.096317375819282</c:v>
                </c:pt>
                <c:pt idx="559">
                  <c:v>24.143675299011313</c:v>
                </c:pt>
                <c:pt idx="560">
                  <c:v>24.162724146122109</c:v>
                </c:pt>
                <c:pt idx="561">
                  <c:v>24.784129777763024</c:v>
                </c:pt>
                <c:pt idx="562">
                  <c:v>24.660987187498197</c:v>
                </c:pt>
                <c:pt idx="563">
                  <c:v>23.980625286082009</c:v>
                </c:pt>
                <c:pt idx="564">
                  <c:v>24.931072607384955</c:v>
                </c:pt>
                <c:pt idx="565">
                  <c:v>25.357592288784442</c:v>
                </c:pt>
                <c:pt idx="566">
                  <c:v>24.553086658129157</c:v>
                </c:pt>
                <c:pt idx="567">
                  <c:v>25.038215404364056</c:v>
                </c:pt>
                <c:pt idx="568">
                  <c:v>25.128629180836079</c:v>
                </c:pt>
                <c:pt idx="569">
                  <c:v>25.006894130764813</c:v>
                </c:pt>
                <c:pt idx="570">
                  <c:v>24.962188352791216</c:v>
                </c:pt>
                <c:pt idx="571">
                  <c:v>24.81113388784555</c:v>
                </c:pt>
                <c:pt idx="572">
                  <c:v>25.569925345704654</c:v>
                </c:pt>
                <c:pt idx="573">
                  <c:v>25.409747963017924</c:v>
                </c:pt>
                <c:pt idx="574">
                  <c:v>24.816357062169093</c:v>
                </c:pt>
                <c:pt idx="575">
                  <c:v>24.698723511530009</c:v>
                </c:pt>
                <c:pt idx="576">
                  <c:v>25.787612215924288</c:v>
                </c:pt>
                <c:pt idx="577">
                  <c:v>25.508504923179508</c:v>
                </c:pt>
                <c:pt idx="578">
                  <c:v>26.138698171578305</c:v>
                </c:pt>
                <c:pt idx="579">
                  <c:v>25.722963161350531</c:v>
                </c:pt>
                <c:pt idx="580">
                  <c:v>26.128107871751919</c:v>
                </c:pt>
                <c:pt idx="581">
                  <c:v>26.207668953734558</c:v>
                </c:pt>
                <c:pt idx="582">
                  <c:v>26.828562202640299</c:v>
                </c:pt>
                <c:pt idx="583">
                  <c:v>25.607767970926322</c:v>
                </c:pt>
                <c:pt idx="584">
                  <c:v>25.549507171919778</c:v>
                </c:pt>
                <c:pt idx="585">
                  <c:v>26.658191690685321</c:v>
                </c:pt>
                <c:pt idx="586">
                  <c:v>26.982947361224795</c:v>
                </c:pt>
                <c:pt idx="587">
                  <c:v>26.837910320061081</c:v>
                </c:pt>
                <c:pt idx="588">
                  <c:v>26.962428942127907</c:v>
                </c:pt>
                <c:pt idx="589">
                  <c:v>26.80745374412129</c:v>
                </c:pt>
                <c:pt idx="590">
                  <c:v>26.787853482314677</c:v>
                </c:pt>
                <c:pt idx="591">
                  <c:v>26.460369513552418</c:v>
                </c:pt>
                <c:pt idx="592">
                  <c:v>27.721158561780104</c:v>
                </c:pt>
                <c:pt idx="593">
                  <c:v>27.895847353761049</c:v>
                </c:pt>
                <c:pt idx="594">
                  <c:v>26.610077049723984</c:v>
                </c:pt>
                <c:pt idx="595">
                  <c:v>27.167653561728834</c:v>
                </c:pt>
                <c:pt idx="596">
                  <c:v>27.920743039498284</c:v>
                </c:pt>
                <c:pt idx="597">
                  <c:v>26.573365663176343</c:v>
                </c:pt>
                <c:pt idx="598">
                  <c:v>27.88695710291238</c:v>
                </c:pt>
                <c:pt idx="599">
                  <c:v>27.190353744807396</c:v>
                </c:pt>
                <c:pt idx="600">
                  <c:v>28.248931508818409</c:v>
                </c:pt>
                <c:pt idx="601">
                  <c:v>27.371319489855303</c:v>
                </c:pt>
                <c:pt idx="602">
                  <c:v>27.898139640654456</c:v>
                </c:pt>
                <c:pt idx="603">
                  <c:v>28.414611981926043</c:v>
                </c:pt>
                <c:pt idx="604">
                  <c:v>28.674789179351443</c:v>
                </c:pt>
                <c:pt idx="605">
                  <c:v>27.865581386460097</c:v>
                </c:pt>
                <c:pt idx="606">
                  <c:v>28.073805001094559</c:v>
                </c:pt>
                <c:pt idx="607">
                  <c:v>28.193491097961765</c:v>
                </c:pt>
                <c:pt idx="608">
                  <c:v>29.140232128500685</c:v>
                </c:pt>
                <c:pt idx="609">
                  <c:v>27.651703289763681</c:v>
                </c:pt>
                <c:pt idx="610">
                  <c:v>28.078213179352129</c:v>
                </c:pt>
                <c:pt idx="611">
                  <c:v>29.532962496561584</c:v>
                </c:pt>
                <c:pt idx="612">
                  <c:v>29.148771627565594</c:v>
                </c:pt>
                <c:pt idx="613">
                  <c:v>29.021055990561624</c:v>
                </c:pt>
                <c:pt idx="614">
                  <c:v>28.470417985151716</c:v>
                </c:pt>
                <c:pt idx="615">
                  <c:v>29.351738045494933</c:v>
                </c:pt>
                <c:pt idx="616">
                  <c:v>29.505395861869179</c:v>
                </c:pt>
                <c:pt idx="617">
                  <c:v>30.455190716724818</c:v>
                </c:pt>
                <c:pt idx="618">
                  <c:v>30.079706382427531</c:v>
                </c:pt>
                <c:pt idx="619">
                  <c:v>30.204709073926164</c:v>
                </c:pt>
                <c:pt idx="620">
                  <c:v>30.272234347013431</c:v>
                </c:pt>
                <c:pt idx="621">
                  <c:v>29.437092906148951</c:v>
                </c:pt>
                <c:pt idx="622">
                  <c:v>30.083269860616614</c:v>
                </c:pt>
                <c:pt idx="623">
                  <c:v>29.306437875886779</c:v>
                </c:pt>
                <c:pt idx="624">
                  <c:v>28.746965466918528</c:v>
                </c:pt>
                <c:pt idx="625">
                  <c:v>29.43724441757362</c:v>
                </c:pt>
                <c:pt idx="626">
                  <c:v>30.306506869588762</c:v>
                </c:pt>
                <c:pt idx="627">
                  <c:v>29.568027923495119</c:v>
                </c:pt>
                <c:pt idx="628">
                  <c:v>30.568965076016905</c:v>
                </c:pt>
                <c:pt idx="629">
                  <c:v>30.590474560590206</c:v>
                </c:pt>
                <c:pt idx="630">
                  <c:v>29.770962949299879</c:v>
                </c:pt>
                <c:pt idx="631">
                  <c:v>30.506569780140993</c:v>
                </c:pt>
                <c:pt idx="632">
                  <c:v>30.17712469561857</c:v>
                </c:pt>
                <c:pt idx="633">
                  <c:v>31.401619602775117</c:v>
                </c:pt>
                <c:pt idx="634">
                  <c:v>30.588914728376579</c:v>
                </c:pt>
                <c:pt idx="635">
                  <c:v>30.875016494414364</c:v>
                </c:pt>
                <c:pt idx="636">
                  <c:v>31.386381737035848</c:v>
                </c:pt>
                <c:pt idx="637">
                  <c:v>31.289466232961296</c:v>
                </c:pt>
                <c:pt idx="638">
                  <c:v>30.523442022105773</c:v>
                </c:pt>
                <c:pt idx="639">
                  <c:v>31.65237962495215</c:v>
                </c:pt>
                <c:pt idx="640">
                  <c:v>32.245628441080598</c:v>
                </c:pt>
                <c:pt idx="641">
                  <c:v>31.117216085994638</c:v>
                </c:pt>
                <c:pt idx="642">
                  <c:v>31.163563867897036</c:v>
                </c:pt>
                <c:pt idx="643">
                  <c:v>31.635615999370405</c:v>
                </c:pt>
                <c:pt idx="644">
                  <c:v>32.10701538247578</c:v>
                </c:pt>
                <c:pt idx="645">
                  <c:v>31.530500211540652</c:v>
                </c:pt>
                <c:pt idx="646">
                  <c:v>32.020808998085741</c:v>
                </c:pt>
                <c:pt idx="647">
                  <c:v>31.677404849954804</c:v>
                </c:pt>
                <c:pt idx="648">
                  <c:v>31.235846457974034</c:v>
                </c:pt>
                <c:pt idx="649">
                  <c:v>31.88970485386038</c:v>
                </c:pt>
                <c:pt idx="650">
                  <c:v>32.8566689472934</c:v>
                </c:pt>
                <c:pt idx="651">
                  <c:v>31.711266159133267</c:v>
                </c:pt>
                <c:pt idx="652">
                  <c:v>31.634908817496036</c:v>
                </c:pt>
                <c:pt idx="653">
                  <c:v>32.276096293703816</c:v>
                </c:pt>
                <c:pt idx="654">
                  <c:v>32.50835504517363</c:v>
                </c:pt>
                <c:pt idx="655">
                  <c:v>33.190715944436207</c:v>
                </c:pt>
                <c:pt idx="656">
                  <c:v>33.071216455728916</c:v>
                </c:pt>
                <c:pt idx="657">
                  <c:v>33.696794244946929</c:v>
                </c:pt>
                <c:pt idx="658">
                  <c:v>32.753006579966545</c:v>
                </c:pt>
                <c:pt idx="659">
                  <c:v>33.791535137709971</c:v>
                </c:pt>
                <c:pt idx="660">
                  <c:v>31.089562107611361</c:v>
                </c:pt>
                <c:pt idx="661">
                  <c:v>33.521551624078931</c:v>
                </c:pt>
                <c:pt idx="662">
                  <c:v>33.637331753383151</c:v>
                </c:pt>
                <c:pt idx="663">
                  <c:v>32.810749810971799</c:v>
                </c:pt>
                <c:pt idx="664">
                  <c:v>33.425657832466527</c:v>
                </c:pt>
                <c:pt idx="665">
                  <c:v>33.392080760789312</c:v>
                </c:pt>
                <c:pt idx="666">
                  <c:v>33.038489645844528</c:v>
                </c:pt>
                <c:pt idx="667">
                  <c:v>32.588613876751992</c:v>
                </c:pt>
                <c:pt idx="668">
                  <c:v>34.858362440661757</c:v>
                </c:pt>
                <c:pt idx="669">
                  <c:v>34.988630033893351</c:v>
                </c:pt>
                <c:pt idx="670">
                  <c:v>34.446755052913502</c:v>
                </c:pt>
                <c:pt idx="671">
                  <c:v>33.085725382041851</c:v>
                </c:pt>
                <c:pt idx="672">
                  <c:v>34.857784972127035</c:v>
                </c:pt>
                <c:pt idx="673">
                  <c:v>34.646485126842528</c:v>
                </c:pt>
                <c:pt idx="674">
                  <c:v>34.157053439602173</c:v>
                </c:pt>
                <c:pt idx="675">
                  <c:v>34.137977157595998</c:v>
                </c:pt>
                <c:pt idx="676">
                  <c:v>33.054791804049898</c:v>
                </c:pt>
                <c:pt idx="677">
                  <c:v>34.589474235347147</c:v>
                </c:pt>
                <c:pt idx="678">
                  <c:v>34.388700448049157</c:v>
                </c:pt>
                <c:pt idx="679">
                  <c:v>34.365762819808985</c:v>
                </c:pt>
                <c:pt idx="680">
                  <c:v>35.597473365968085</c:v>
                </c:pt>
                <c:pt idx="681">
                  <c:v>34.375860943044238</c:v>
                </c:pt>
                <c:pt idx="682">
                  <c:v>34.97358706594116</c:v>
                </c:pt>
                <c:pt idx="683">
                  <c:v>35.314682089157984</c:v>
                </c:pt>
                <c:pt idx="684">
                  <c:v>35.584161121431144</c:v>
                </c:pt>
                <c:pt idx="685">
                  <c:v>34.631501945091991</c:v>
                </c:pt>
                <c:pt idx="686">
                  <c:v>34.298516742995453</c:v>
                </c:pt>
                <c:pt idx="687">
                  <c:v>35.261248215153103</c:v>
                </c:pt>
                <c:pt idx="688">
                  <c:v>36.420037805320156</c:v>
                </c:pt>
                <c:pt idx="689">
                  <c:v>35.686056243120255</c:v>
                </c:pt>
                <c:pt idx="690">
                  <c:v>35.784344753917956</c:v>
                </c:pt>
                <c:pt idx="691">
                  <c:v>36.738503573258747</c:v>
                </c:pt>
                <c:pt idx="692">
                  <c:v>34.495143238081106</c:v>
                </c:pt>
                <c:pt idx="693">
                  <c:v>37.081074858155027</c:v>
                </c:pt>
                <c:pt idx="694">
                  <c:v>35.518969795236984</c:v>
                </c:pt>
                <c:pt idx="695">
                  <c:v>36.924279546191819</c:v>
                </c:pt>
                <c:pt idx="696">
                  <c:v>36.761016150895877</c:v>
                </c:pt>
                <c:pt idx="697">
                  <c:v>34.510564093143827</c:v>
                </c:pt>
                <c:pt idx="698">
                  <c:v>37.158728612041394</c:v>
                </c:pt>
                <c:pt idx="699">
                  <c:v>37.613031803485264</c:v>
                </c:pt>
                <c:pt idx="700">
                  <c:v>33.966345742896088</c:v>
                </c:pt>
                <c:pt idx="701">
                  <c:v>37.09009839834949</c:v>
                </c:pt>
                <c:pt idx="702">
                  <c:v>37.11801759462017</c:v>
                </c:pt>
                <c:pt idx="703">
                  <c:v>35.839350040761744</c:v>
                </c:pt>
                <c:pt idx="704">
                  <c:v>34.739168707481561</c:v>
                </c:pt>
                <c:pt idx="705">
                  <c:v>35.859633826090132</c:v>
                </c:pt>
                <c:pt idx="706">
                  <c:v>37.700279969724711</c:v>
                </c:pt>
                <c:pt idx="707">
                  <c:v>36.51645452586127</c:v>
                </c:pt>
                <c:pt idx="708">
                  <c:v>34.888149327018503</c:v>
                </c:pt>
                <c:pt idx="709">
                  <c:v>38.428127505770789</c:v>
                </c:pt>
                <c:pt idx="710">
                  <c:v>36.281863520754314</c:v>
                </c:pt>
                <c:pt idx="711">
                  <c:v>37.701886269588272</c:v>
                </c:pt>
                <c:pt idx="712">
                  <c:v>35.686972261641529</c:v>
                </c:pt>
                <c:pt idx="713">
                  <c:v>37.237393272799629</c:v>
                </c:pt>
                <c:pt idx="714">
                  <c:v>38.691440793415964</c:v>
                </c:pt>
                <c:pt idx="715">
                  <c:v>39.161697056980579</c:v>
                </c:pt>
                <c:pt idx="716">
                  <c:v>36.299519003732556</c:v>
                </c:pt>
                <c:pt idx="717">
                  <c:v>36.728331718537227</c:v>
                </c:pt>
                <c:pt idx="718">
                  <c:v>36.491168158072647</c:v>
                </c:pt>
                <c:pt idx="719">
                  <c:v>38.114273082016901</c:v>
                </c:pt>
                <c:pt idx="720">
                  <c:v>35.303534541922133</c:v>
                </c:pt>
                <c:pt idx="721">
                  <c:v>36.428336913777905</c:v>
                </c:pt>
                <c:pt idx="722">
                  <c:v>38.839813224084125</c:v>
                </c:pt>
                <c:pt idx="723">
                  <c:v>35.488839981597508</c:v>
                </c:pt>
                <c:pt idx="724">
                  <c:v>41.35866976159479</c:v>
                </c:pt>
                <c:pt idx="725">
                  <c:v>36.227443282646469</c:v>
                </c:pt>
                <c:pt idx="726">
                  <c:v>40.624336082749615</c:v>
                </c:pt>
                <c:pt idx="727">
                  <c:v>37.773319307185368</c:v>
                </c:pt>
                <c:pt idx="728">
                  <c:v>41.939365996332732</c:v>
                </c:pt>
                <c:pt idx="729">
                  <c:v>36.919991395173774</c:v>
                </c:pt>
                <c:pt idx="730">
                  <c:v>38.610206635088694</c:v>
                </c:pt>
                <c:pt idx="731">
                  <c:v>40.918752977520128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6781-4E9A-87E4-0E2772EB4FAE}"/>
            </c:ext>
          </c:extLst>
        </c:ser>
        <c:ser>
          <c:idx val="2"/>
          <c:order val="2"/>
          <c:tx>
            <c:strRef>
              <c:f>'C.S.'!$E$1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'C.S.'!$E$2:$E$1601</c:f>
              <c:numCache>
                <c:formatCode>General</c:formatCode>
                <c:ptCount val="1600"/>
                <c:pt idx="0">
                  <c:v>3.6242651589516899</c:v>
                </c:pt>
                <c:pt idx="1">
                  <c:v>4.3151235287345573</c:v>
                </c:pt>
                <c:pt idx="2">
                  <c:v>4.4491355168798439</c:v>
                </c:pt>
                <c:pt idx="3">
                  <c:v>4.3218920044245843</c:v>
                </c:pt>
                <c:pt idx="4">
                  <c:v>4.725305437496262</c:v>
                </c:pt>
                <c:pt idx="5">
                  <c:v>4.665043480609282</c:v>
                </c:pt>
                <c:pt idx="6">
                  <c:v>4.6085335680191646</c:v>
                </c:pt>
                <c:pt idx="7">
                  <c:v>4.4965039800476649</c:v>
                </c:pt>
                <c:pt idx="8">
                  <c:v>4.5908372272751183</c:v>
                </c:pt>
                <c:pt idx="9">
                  <c:v>4.7563742130636504</c:v>
                </c:pt>
                <c:pt idx="10">
                  <c:v>4.9542635467925438</c:v>
                </c:pt>
                <c:pt idx="11">
                  <c:v>4.442379426491053</c:v>
                </c:pt>
                <c:pt idx="12">
                  <c:v>4.5604660264960311</c:v>
                </c:pt>
                <c:pt idx="13">
                  <c:v>4.775591304562079</c:v>
                </c:pt>
                <c:pt idx="14">
                  <c:v>4.8991338872159824</c:v>
                </c:pt>
                <c:pt idx="15">
                  <c:v>4.7297554966834809</c:v>
                </c:pt>
                <c:pt idx="16">
                  <c:v>4.9537601003176635</c:v>
                </c:pt>
                <c:pt idx="17">
                  <c:v>4.8675059882840319</c:v>
                </c:pt>
                <c:pt idx="18">
                  <c:v>4.6197253734236439</c:v>
                </c:pt>
                <c:pt idx="19">
                  <c:v>4.7259715187252649</c:v>
                </c:pt>
                <c:pt idx="20">
                  <c:v>4.9576204597061508</c:v>
                </c:pt>
                <c:pt idx="21">
                  <c:v>4.8256456184231906</c:v>
                </c:pt>
                <c:pt idx="22">
                  <c:v>4.833340035663106</c:v>
                </c:pt>
                <c:pt idx="23">
                  <c:v>4.8653450873373405</c:v>
                </c:pt>
                <c:pt idx="24">
                  <c:v>5.1968356110628937</c:v>
                </c:pt>
                <c:pt idx="25">
                  <c:v>4.6721112326838723</c:v>
                </c:pt>
                <c:pt idx="26">
                  <c:v>4.8845816609558552</c:v>
                </c:pt>
                <c:pt idx="27">
                  <c:v>4.8625739330232287</c:v>
                </c:pt>
                <c:pt idx="28">
                  <c:v>4.7295028703236968</c:v>
                </c:pt>
                <c:pt idx="29">
                  <c:v>4.8056718093129422</c:v>
                </c:pt>
                <c:pt idx="30">
                  <c:v>4.5953942522546836</c:v>
                </c:pt>
                <c:pt idx="31">
                  <c:v>4.7446136344976324</c:v>
                </c:pt>
                <c:pt idx="32">
                  <c:v>4.8523104856195998</c:v>
                </c:pt>
                <c:pt idx="33">
                  <c:v>5.1274092124749053</c:v>
                </c:pt>
                <c:pt idx="34">
                  <c:v>5.1477981126649226</c:v>
                </c:pt>
                <c:pt idx="35">
                  <c:v>4.6900174292403474</c:v>
                </c:pt>
                <c:pt idx="36">
                  <c:v>5.1431007312950463</c:v>
                </c:pt>
                <c:pt idx="37">
                  <c:v>4.7416508585248787</c:v>
                </c:pt>
                <c:pt idx="38">
                  <c:v>4.4683485263352978</c:v>
                </c:pt>
                <c:pt idx="39">
                  <c:v>4.8383841203538749</c:v>
                </c:pt>
                <c:pt idx="40">
                  <c:v>4.9231963464309914</c:v>
                </c:pt>
                <c:pt idx="41">
                  <c:v>4.698232034794442</c:v>
                </c:pt>
                <c:pt idx="42">
                  <c:v>4.7141632139175575</c:v>
                </c:pt>
                <c:pt idx="43">
                  <c:v>4.6750677270172183</c:v>
                </c:pt>
                <c:pt idx="44">
                  <c:v>4.5712080623519862</c:v>
                </c:pt>
                <c:pt idx="45">
                  <c:v>4.6511436735493641</c:v>
                </c:pt>
                <c:pt idx="46">
                  <c:v>5.3397312712878104</c:v>
                </c:pt>
                <c:pt idx="47">
                  <c:v>4.9368727490010835</c:v>
                </c:pt>
                <c:pt idx="48">
                  <c:v>4.4571131311590966</c:v>
                </c:pt>
                <c:pt idx="49">
                  <c:v>4.5583092403947703</c:v>
                </c:pt>
                <c:pt idx="50">
                  <c:v>4.7764448786050746</c:v>
                </c:pt>
                <c:pt idx="51">
                  <c:v>4.5987476967592027</c:v>
                </c:pt>
                <c:pt idx="52">
                  <c:v>5.0325013275797037</c:v>
                </c:pt>
                <c:pt idx="53">
                  <c:v>4.7406439992683334</c:v>
                </c:pt>
                <c:pt idx="54">
                  <c:v>4.8380651380553328</c:v>
                </c:pt>
                <c:pt idx="55">
                  <c:v>5.0125431317996121</c:v>
                </c:pt>
                <c:pt idx="56">
                  <c:v>4.6825304801062773</c:v>
                </c:pt>
                <c:pt idx="57">
                  <c:v>4.9843819681618324</c:v>
                </c:pt>
                <c:pt idx="58">
                  <c:v>4.7856521357504231</c:v>
                </c:pt>
                <c:pt idx="59">
                  <c:v>5.0216873772965398</c:v>
                </c:pt>
                <c:pt idx="60">
                  <c:v>4.8453739882698468</c:v>
                </c:pt>
                <c:pt idx="61">
                  <c:v>5.1092087812714215</c:v>
                </c:pt>
                <c:pt idx="62">
                  <c:v>5.2756488434761497</c:v>
                </c:pt>
                <c:pt idx="63">
                  <c:v>4.5719389516797868</c:v>
                </c:pt>
                <c:pt idx="64">
                  <c:v>5.0206450453094815</c:v>
                </c:pt>
                <c:pt idx="65">
                  <c:v>5.0480926537966528</c:v>
                </c:pt>
                <c:pt idx="66">
                  <c:v>4.8954160208656639</c:v>
                </c:pt>
                <c:pt idx="67">
                  <c:v>4.4217333627503796</c:v>
                </c:pt>
                <c:pt idx="68">
                  <c:v>4.8480259895751159</c:v>
                </c:pt>
                <c:pt idx="69">
                  <c:v>5.1490375244002164</c:v>
                </c:pt>
                <c:pt idx="70">
                  <c:v>4.9655481031139246</c:v>
                </c:pt>
                <c:pt idx="71">
                  <c:v>4.5751212660004246</c:v>
                </c:pt>
                <c:pt idx="72">
                  <c:v>4.7956879903782532</c:v>
                </c:pt>
                <c:pt idx="73">
                  <c:v>4.96750013793298</c:v>
                </c:pt>
                <c:pt idx="74">
                  <c:v>4.9660606521397455</c:v>
                </c:pt>
                <c:pt idx="75">
                  <c:v>5.0959250023706701</c:v>
                </c:pt>
                <c:pt idx="76">
                  <c:v>4.9339653170012037</c:v>
                </c:pt>
                <c:pt idx="77">
                  <c:v>5.0418140577377111</c:v>
                </c:pt>
                <c:pt idx="78">
                  <c:v>5.029835506316445</c:v>
                </c:pt>
                <c:pt idx="79">
                  <c:v>5.2646597643496262</c:v>
                </c:pt>
                <c:pt idx="80">
                  <c:v>5.1281641976307801</c:v>
                </c:pt>
                <c:pt idx="81">
                  <c:v>4.9845379688391489</c:v>
                </c:pt>
                <c:pt idx="82">
                  <c:v>5.3159158124929435</c:v>
                </c:pt>
                <c:pt idx="83">
                  <c:v>5.3509289528877346</c:v>
                </c:pt>
                <c:pt idx="84">
                  <c:v>5.0491697675770606</c:v>
                </c:pt>
                <c:pt idx="85">
                  <c:v>5.0325698995112162</c:v>
                </c:pt>
                <c:pt idx="86">
                  <c:v>5.0347580523666435</c:v>
                </c:pt>
                <c:pt idx="87">
                  <c:v>5.8358854734789212</c:v>
                </c:pt>
                <c:pt idx="88">
                  <c:v>4.937818063104614</c:v>
                </c:pt>
                <c:pt idx="89">
                  <c:v>5.1596539518227136</c:v>
                </c:pt>
                <c:pt idx="90">
                  <c:v>4.9210258669368603</c:v>
                </c:pt>
                <c:pt idx="91">
                  <c:v>4.9767722622944346</c:v>
                </c:pt>
                <c:pt idx="92">
                  <c:v>4.9752317481193113</c:v>
                </c:pt>
                <c:pt idx="93">
                  <c:v>5.1935174429742705</c:v>
                </c:pt>
                <c:pt idx="94">
                  <c:v>4.9666788593330455</c:v>
                </c:pt>
                <c:pt idx="95">
                  <c:v>4.8702502525015836</c:v>
                </c:pt>
                <c:pt idx="96">
                  <c:v>5.1024102394719399</c:v>
                </c:pt>
                <c:pt idx="97">
                  <c:v>5.3799371135988396</c:v>
                </c:pt>
                <c:pt idx="98">
                  <c:v>5.2977296365748536</c:v>
                </c:pt>
                <c:pt idx="99">
                  <c:v>5.0989873941822887</c:v>
                </c:pt>
                <c:pt idx="100">
                  <c:v>5.1086858975989715</c:v>
                </c:pt>
                <c:pt idx="101">
                  <c:v>5.0701310059949716</c:v>
                </c:pt>
                <c:pt idx="102">
                  <c:v>5.1279256237925273</c:v>
                </c:pt>
                <c:pt idx="103">
                  <c:v>4.539276393496098</c:v>
                </c:pt>
                <c:pt idx="104">
                  <c:v>4.8609773515187129</c:v>
                </c:pt>
                <c:pt idx="105">
                  <c:v>4.6329075791148524</c:v>
                </c:pt>
                <c:pt idx="106">
                  <c:v>4.7778330153782163</c:v>
                </c:pt>
                <c:pt idx="107">
                  <c:v>4.9774875906020899</c:v>
                </c:pt>
                <c:pt idx="108">
                  <c:v>5.049520092986481</c:v>
                </c:pt>
                <c:pt idx="109">
                  <c:v>5.2439821584569888</c:v>
                </c:pt>
                <c:pt idx="110">
                  <c:v>5.141454917611707</c:v>
                </c:pt>
                <c:pt idx="111">
                  <c:v>5.0494237432209026</c:v>
                </c:pt>
                <c:pt idx="112">
                  <c:v>5.3368243347486821</c:v>
                </c:pt>
                <c:pt idx="113">
                  <c:v>5.0866998835676807</c:v>
                </c:pt>
                <c:pt idx="114">
                  <c:v>5.2045949080165643</c:v>
                </c:pt>
                <c:pt idx="115">
                  <c:v>5.1939473032495478</c:v>
                </c:pt>
                <c:pt idx="116">
                  <c:v>5.172790241599003</c:v>
                </c:pt>
                <c:pt idx="117">
                  <c:v>5.1284202724135755</c:v>
                </c:pt>
                <c:pt idx="118">
                  <c:v>5.2051229377066095</c:v>
                </c:pt>
                <c:pt idx="119">
                  <c:v>5.2505034101702703</c:v>
                </c:pt>
                <c:pt idx="120">
                  <c:v>5.2041795999433047</c:v>
                </c:pt>
                <c:pt idx="121">
                  <c:v>5.2204946644359218</c:v>
                </c:pt>
                <c:pt idx="122">
                  <c:v>5.0537897301804389</c:v>
                </c:pt>
                <c:pt idx="123">
                  <c:v>5.266289013108044</c:v>
                </c:pt>
                <c:pt idx="124">
                  <c:v>5.1973049508743392</c:v>
                </c:pt>
                <c:pt idx="125">
                  <c:v>5.2555530474476742</c:v>
                </c:pt>
                <c:pt idx="126">
                  <c:v>5.30778206235677</c:v>
                </c:pt>
                <c:pt idx="127">
                  <c:v>5.5960092957490559</c:v>
                </c:pt>
                <c:pt idx="128">
                  <c:v>5.219815365974994</c:v>
                </c:pt>
                <c:pt idx="129">
                  <c:v>5.5311609086288867</c:v>
                </c:pt>
                <c:pt idx="130">
                  <c:v>5.2802752597171345</c:v>
                </c:pt>
                <c:pt idx="131">
                  <c:v>5.478413684076977</c:v>
                </c:pt>
                <c:pt idx="132">
                  <c:v>5.6647575663663527</c:v>
                </c:pt>
                <c:pt idx="133">
                  <c:v>5.4564177927310045</c:v>
                </c:pt>
                <c:pt idx="134">
                  <c:v>5.6339689500258423</c:v>
                </c:pt>
                <c:pt idx="135">
                  <c:v>5.8310422134598587</c:v>
                </c:pt>
                <c:pt idx="136">
                  <c:v>5.8615797950047277</c:v>
                </c:pt>
                <c:pt idx="137">
                  <c:v>5.8674727908415631</c:v>
                </c:pt>
                <c:pt idx="138">
                  <c:v>5.8967651318270722</c:v>
                </c:pt>
                <c:pt idx="139">
                  <c:v>6.0349830116701941</c:v>
                </c:pt>
                <c:pt idx="140">
                  <c:v>6.0081300190984361</c:v>
                </c:pt>
                <c:pt idx="141">
                  <c:v>6.0790660736557047</c:v>
                </c:pt>
                <c:pt idx="142">
                  <c:v>6.0793727026043856</c:v>
                </c:pt>
                <c:pt idx="143">
                  <c:v>5.8921765029159765</c:v>
                </c:pt>
                <c:pt idx="144">
                  <c:v>5.8630263306283883</c:v>
                </c:pt>
                <c:pt idx="145">
                  <c:v>5.6940440235635137</c:v>
                </c:pt>
                <c:pt idx="146">
                  <c:v>5.5243862854784949</c:v>
                </c:pt>
                <c:pt idx="147">
                  <c:v>5.590825975530759</c:v>
                </c:pt>
                <c:pt idx="148">
                  <c:v>5.5848858618781314</c:v>
                </c:pt>
                <c:pt idx="149">
                  <c:v>5.7075047246941066</c:v>
                </c:pt>
                <c:pt idx="150">
                  <c:v>5.7547048770455005</c:v>
                </c:pt>
                <c:pt idx="151">
                  <c:v>5.7495421637717934</c:v>
                </c:pt>
                <c:pt idx="152">
                  <c:v>5.6687365562124867</c:v>
                </c:pt>
                <c:pt idx="153">
                  <c:v>5.7428614261285142</c:v>
                </c:pt>
                <c:pt idx="154">
                  <c:v>5.8264806826905069</c:v>
                </c:pt>
                <c:pt idx="155">
                  <c:v>5.8010490031389166</c:v>
                </c:pt>
                <c:pt idx="156">
                  <c:v>5.698386235346395</c:v>
                </c:pt>
                <c:pt idx="157">
                  <c:v>5.8535464402478379</c:v>
                </c:pt>
                <c:pt idx="158">
                  <c:v>5.8997598007865566</c:v>
                </c:pt>
                <c:pt idx="159">
                  <c:v>5.9494758673202552</c:v>
                </c:pt>
                <c:pt idx="160">
                  <c:v>6.1271272943571429</c:v>
                </c:pt>
                <c:pt idx="161">
                  <c:v>6.084194129493202</c:v>
                </c:pt>
                <c:pt idx="162">
                  <c:v>6.0394462834891103</c:v>
                </c:pt>
                <c:pt idx="163">
                  <c:v>5.9671554107386653</c:v>
                </c:pt>
                <c:pt idx="164">
                  <c:v>6.0369977042606306</c:v>
                </c:pt>
                <c:pt idx="165">
                  <c:v>6.0279486588291835</c:v>
                </c:pt>
                <c:pt idx="166">
                  <c:v>5.8727926275076561</c:v>
                </c:pt>
                <c:pt idx="167">
                  <c:v>5.6040279606714041</c:v>
                </c:pt>
                <c:pt idx="168">
                  <c:v>5.2539546334712579</c:v>
                </c:pt>
                <c:pt idx="169">
                  <c:v>5.0450712112686826</c:v>
                </c:pt>
                <c:pt idx="170">
                  <c:v>4.9276600816935439</c:v>
                </c:pt>
                <c:pt idx="171">
                  <c:v>4.9960079112695608</c:v>
                </c:pt>
                <c:pt idx="172">
                  <c:v>4.9804743777283891</c:v>
                </c:pt>
                <c:pt idx="173">
                  <c:v>5.0445833942740901</c:v>
                </c:pt>
                <c:pt idx="174">
                  <c:v>4.946159411023638</c:v>
                </c:pt>
                <c:pt idx="175">
                  <c:v>4.9346221361774063</c:v>
                </c:pt>
                <c:pt idx="176">
                  <c:v>5.065190301852974</c:v>
                </c:pt>
                <c:pt idx="177">
                  <c:v>5.0244643521720933</c:v>
                </c:pt>
                <c:pt idx="178">
                  <c:v>4.7956563914637673</c:v>
                </c:pt>
                <c:pt idx="179">
                  <c:v>4.4579983301920727</c:v>
                </c:pt>
                <c:pt idx="180">
                  <c:v>4.430181824589428</c:v>
                </c:pt>
                <c:pt idx="181">
                  <c:v>4.4357124362742413</c:v>
                </c:pt>
                <c:pt idx="182">
                  <c:v>4.5326852660937949</c:v>
                </c:pt>
                <c:pt idx="183">
                  <c:v>4.4187339592240757</c:v>
                </c:pt>
                <c:pt idx="184">
                  <c:v>4.5404250320005808</c:v>
                </c:pt>
                <c:pt idx="185">
                  <c:v>4.5286028498311026</c:v>
                </c:pt>
                <c:pt idx="186">
                  <c:v>4.5403075855739905</c:v>
                </c:pt>
                <c:pt idx="187">
                  <c:v>4.56324177553096</c:v>
                </c:pt>
                <c:pt idx="188">
                  <c:v>4.6352128177962983</c:v>
                </c:pt>
                <c:pt idx="189">
                  <c:v>4.6705691939844556</c:v>
                </c:pt>
                <c:pt idx="190">
                  <c:v>4.7717274710373712</c:v>
                </c:pt>
                <c:pt idx="191">
                  <c:v>4.7832485174433224</c:v>
                </c:pt>
                <c:pt idx="192">
                  <c:v>4.7808184376914546</c:v>
                </c:pt>
                <c:pt idx="193">
                  <c:v>4.916062343757555</c:v>
                </c:pt>
                <c:pt idx="194">
                  <c:v>4.9013935339867869</c:v>
                </c:pt>
                <c:pt idx="195">
                  <c:v>4.9968777921028131</c:v>
                </c:pt>
                <c:pt idx="196">
                  <c:v>5.0857174497166833</c:v>
                </c:pt>
                <c:pt idx="197">
                  <c:v>5.0725832481715809</c:v>
                </c:pt>
                <c:pt idx="198">
                  <c:v>5.272314156898811</c:v>
                </c:pt>
                <c:pt idx="199">
                  <c:v>5.1684000980134286</c:v>
                </c:pt>
                <c:pt idx="200">
                  <c:v>5.206628376814046</c:v>
                </c:pt>
                <c:pt idx="201">
                  <c:v>5.2544423512360137</c:v>
                </c:pt>
                <c:pt idx="202">
                  <c:v>5.3514864791159429</c:v>
                </c:pt>
                <c:pt idx="203">
                  <c:v>5.3573772846877485</c:v>
                </c:pt>
                <c:pt idx="204">
                  <c:v>5.4745310529175013</c:v>
                </c:pt>
                <c:pt idx="205">
                  <c:v>5.4200553244976994</c:v>
                </c:pt>
                <c:pt idx="206">
                  <c:v>5.5728751003799291</c:v>
                </c:pt>
                <c:pt idx="207">
                  <c:v>5.5693773937265609</c:v>
                </c:pt>
                <c:pt idx="208">
                  <c:v>5.836955707166287</c:v>
                </c:pt>
                <c:pt idx="209">
                  <c:v>5.7577536520156221</c:v>
                </c:pt>
                <c:pt idx="210">
                  <c:v>5.8842835186441089</c:v>
                </c:pt>
                <c:pt idx="211">
                  <c:v>5.8905158935398152</c:v>
                </c:pt>
                <c:pt idx="212">
                  <c:v>5.9238005859328</c:v>
                </c:pt>
                <c:pt idx="213">
                  <c:v>5.9195903056047499</c:v>
                </c:pt>
                <c:pt idx="214">
                  <c:v>5.9432683763117522</c:v>
                </c:pt>
                <c:pt idx="215">
                  <c:v>6.0159932577701554</c:v>
                </c:pt>
                <c:pt idx="216">
                  <c:v>6.0147574722652903</c:v>
                </c:pt>
                <c:pt idx="217">
                  <c:v>6.0973125030512385</c:v>
                </c:pt>
                <c:pt idx="218">
                  <c:v>6.1247877362171508</c:v>
                </c:pt>
                <c:pt idx="219">
                  <c:v>6.2340738187781701</c:v>
                </c:pt>
                <c:pt idx="220">
                  <c:v>6.2897237497040974</c:v>
                </c:pt>
                <c:pt idx="221">
                  <c:v>6.2337892581414289</c:v>
                </c:pt>
                <c:pt idx="222">
                  <c:v>6.2594600248704539</c:v>
                </c:pt>
                <c:pt idx="223">
                  <c:v>6.3241127021798258</c:v>
                </c:pt>
                <c:pt idx="224">
                  <c:v>6.3508915100034535</c:v>
                </c:pt>
                <c:pt idx="225">
                  <c:v>6.3364554292572191</c:v>
                </c:pt>
                <c:pt idx="226">
                  <c:v>6.4122014760270138</c:v>
                </c:pt>
                <c:pt idx="227">
                  <c:v>6.4306256511070874</c:v>
                </c:pt>
                <c:pt idx="228">
                  <c:v>6.4624994237983984</c:v>
                </c:pt>
                <c:pt idx="229">
                  <c:v>6.5046712791439667</c:v>
                </c:pt>
                <c:pt idx="230">
                  <c:v>6.4522074573836914</c:v>
                </c:pt>
                <c:pt idx="231">
                  <c:v>6.5890384160724258</c:v>
                </c:pt>
                <c:pt idx="232">
                  <c:v>6.6252019037144025</c:v>
                </c:pt>
                <c:pt idx="233">
                  <c:v>6.6037634074009013</c:v>
                </c:pt>
                <c:pt idx="234">
                  <c:v>6.6488367111041367</c:v>
                </c:pt>
                <c:pt idx="235">
                  <c:v>6.7240633638085479</c:v>
                </c:pt>
                <c:pt idx="236">
                  <c:v>6.8390465316921594</c:v>
                </c:pt>
                <c:pt idx="237">
                  <c:v>6.9376950279808103</c:v>
                </c:pt>
                <c:pt idx="238">
                  <c:v>6.9664476147839123</c:v>
                </c:pt>
                <c:pt idx="239">
                  <c:v>6.9837500875455056</c:v>
                </c:pt>
                <c:pt idx="240">
                  <c:v>7.0257020151050638</c:v>
                </c:pt>
                <c:pt idx="241">
                  <c:v>7.2219449293756854</c:v>
                </c:pt>
                <c:pt idx="242">
                  <c:v>7.210435822491938</c:v>
                </c:pt>
                <c:pt idx="243">
                  <c:v>7.1951321444920158</c:v>
                </c:pt>
                <c:pt idx="244">
                  <c:v>7.0274167301447283</c:v>
                </c:pt>
                <c:pt idx="245">
                  <c:v>6.8814968784881074</c:v>
                </c:pt>
                <c:pt idx="246">
                  <c:v>6.8606090982987809</c:v>
                </c:pt>
                <c:pt idx="247">
                  <c:v>6.7508231774332916</c:v>
                </c:pt>
                <c:pt idx="248">
                  <c:v>6.7458413789993443</c:v>
                </c:pt>
                <c:pt idx="249">
                  <c:v>6.7308627454221535</c:v>
                </c:pt>
                <c:pt idx="250">
                  <c:v>6.7927460287043981</c:v>
                </c:pt>
                <c:pt idx="251">
                  <c:v>6.9283758493580789</c:v>
                </c:pt>
                <c:pt idx="252">
                  <c:v>6.797069553077761</c:v>
                </c:pt>
                <c:pt idx="253">
                  <c:v>6.9591037531091127</c:v>
                </c:pt>
                <c:pt idx="254">
                  <c:v>7.0598599648131293</c:v>
                </c:pt>
                <c:pt idx="255">
                  <c:v>7.0031719073146697</c:v>
                </c:pt>
                <c:pt idx="256">
                  <c:v>7.1258284515674299</c:v>
                </c:pt>
                <c:pt idx="257">
                  <c:v>7.1838128646052652</c:v>
                </c:pt>
                <c:pt idx="258">
                  <c:v>7.1279835265107652</c:v>
                </c:pt>
                <c:pt idx="259">
                  <c:v>7.1817260456445373</c:v>
                </c:pt>
                <c:pt idx="260">
                  <c:v>7.3203123887474169</c:v>
                </c:pt>
                <c:pt idx="261">
                  <c:v>7.284605616518026</c:v>
                </c:pt>
                <c:pt idx="262">
                  <c:v>7.4096368426140247</c:v>
                </c:pt>
                <c:pt idx="263">
                  <c:v>7.4159438708265135</c:v>
                </c:pt>
                <c:pt idx="264">
                  <c:v>7.3916032340617299</c:v>
                </c:pt>
                <c:pt idx="265">
                  <c:v>7.5805390280449387</c:v>
                </c:pt>
                <c:pt idx="266">
                  <c:v>7.5790354280556791</c:v>
                </c:pt>
                <c:pt idx="267">
                  <c:v>7.5341026508268669</c:v>
                </c:pt>
                <c:pt idx="268">
                  <c:v>7.6746113299540513</c:v>
                </c:pt>
                <c:pt idx="269">
                  <c:v>7.9073046867489509</c:v>
                </c:pt>
                <c:pt idx="270">
                  <c:v>7.724609144724421</c:v>
                </c:pt>
                <c:pt idx="271">
                  <c:v>7.8594083502684855</c:v>
                </c:pt>
                <c:pt idx="272">
                  <c:v>7.8787842347155346</c:v>
                </c:pt>
                <c:pt idx="273">
                  <c:v>8.0056468925137487</c:v>
                </c:pt>
                <c:pt idx="274">
                  <c:v>8.0643980602937866</c:v>
                </c:pt>
                <c:pt idx="275">
                  <c:v>8.1084052502888593</c:v>
                </c:pt>
                <c:pt idx="276">
                  <c:v>8.1910022629587207</c:v>
                </c:pt>
                <c:pt idx="277">
                  <c:v>8.2237518136617513</c:v>
                </c:pt>
                <c:pt idx="278">
                  <c:v>8.2040162062870472</c:v>
                </c:pt>
                <c:pt idx="279">
                  <c:v>8.3420302126743859</c:v>
                </c:pt>
                <c:pt idx="280">
                  <c:v>8.4026015522803448</c:v>
                </c:pt>
                <c:pt idx="281">
                  <c:v>8.4511704987719973</c:v>
                </c:pt>
                <c:pt idx="282">
                  <c:v>8.5497624255922062</c:v>
                </c:pt>
                <c:pt idx="283">
                  <c:v>8.4785035524604648</c:v>
                </c:pt>
                <c:pt idx="284">
                  <c:v>8.6154520294132553</c:v>
                </c:pt>
                <c:pt idx="285">
                  <c:v>8.7220417235695749</c:v>
                </c:pt>
                <c:pt idx="286">
                  <c:v>8.7251315624266788</c:v>
                </c:pt>
                <c:pt idx="287">
                  <c:v>8.8302219871538625</c:v>
                </c:pt>
                <c:pt idx="288">
                  <c:v>8.8545621923953757</c:v>
                </c:pt>
                <c:pt idx="289">
                  <c:v>8.687921921921804</c:v>
                </c:pt>
                <c:pt idx="290">
                  <c:v>8.9093987918636213</c:v>
                </c:pt>
                <c:pt idx="291">
                  <c:v>8.9065835687136321</c:v>
                </c:pt>
                <c:pt idx="292">
                  <c:v>8.88121946253675</c:v>
                </c:pt>
                <c:pt idx="293">
                  <c:v>8.9034653024322008</c:v>
                </c:pt>
                <c:pt idx="294">
                  <c:v>8.8120082918938234</c:v>
                </c:pt>
                <c:pt idx="295">
                  <c:v>8.7932821641732026</c:v>
                </c:pt>
                <c:pt idx="296">
                  <c:v>8.6052869411777113</c:v>
                </c:pt>
                <c:pt idx="297">
                  <c:v>8.456106075962774</c:v>
                </c:pt>
                <c:pt idx="298">
                  <c:v>8.5054141637231275</c:v>
                </c:pt>
                <c:pt idx="299">
                  <c:v>8.5323329515900372</c:v>
                </c:pt>
                <c:pt idx="300">
                  <c:v>8.4018965294952483</c:v>
                </c:pt>
                <c:pt idx="301">
                  <c:v>8.5682765309928595</c:v>
                </c:pt>
                <c:pt idx="302">
                  <c:v>8.4627228812988555</c:v>
                </c:pt>
                <c:pt idx="303">
                  <c:v>8.3903851613508156</c:v>
                </c:pt>
                <c:pt idx="304">
                  <c:v>8.5572247906016372</c:v>
                </c:pt>
                <c:pt idx="305">
                  <c:v>8.6900491558455251</c:v>
                </c:pt>
                <c:pt idx="306">
                  <c:v>8.5845071055519</c:v>
                </c:pt>
                <c:pt idx="307">
                  <c:v>8.5477836954638295</c:v>
                </c:pt>
                <c:pt idx="308">
                  <c:v>8.5706191395638331</c:v>
                </c:pt>
                <c:pt idx="309">
                  <c:v>8.5843322598666916</c:v>
                </c:pt>
                <c:pt idx="310">
                  <c:v>8.5227530720832831</c:v>
                </c:pt>
                <c:pt idx="311">
                  <c:v>8.4515058704404211</c:v>
                </c:pt>
                <c:pt idx="312">
                  <c:v>8.5828825009784921</c:v>
                </c:pt>
                <c:pt idx="313">
                  <c:v>8.6603910149561596</c:v>
                </c:pt>
                <c:pt idx="314">
                  <c:v>8.842473545115908</c:v>
                </c:pt>
                <c:pt idx="315">
                  <c:v>8.889836228221089</c:v>
                </c:pt>
                <c:pt idx="316">
                  <c:v>8.9153016219596743</c:v>
                </c:pt>
                <c:pt idx="317">
                  <c:v>8.8689836229281429</c:v>
                </c:pt>
                <c:pt idx="318">
                  <c:v>8.9767989865624216</c:v>
                </c:pt>
                <c:pt idx="319">
                  <c:v>9.0691481630556279</c:v>
                </c:pt>
                <c:pt idx="320">
                  <c:v>9.1365079026603002</c:v>
                </c:pt>
                <c:pt idx="321">
                  <c:v>9.2664750809309613</c:v>
                </c:pt>
                <c:pt idx="322">
                  <c:v>9.3441748642083784</c:v>
                </c:pt>
                <c:pt idx="323">
                  <c:v>9.3349807380647416</c:v>
                </c:pt>
                <c:pt idx="324">
                  <c:v>9.3713515878870144</c:v>
                </c:pt>
                <c:pt idx="325">
                  <c:v>9.484787282225998</c:v>
                </c:pt>
                <c:pt idx="326">
                  <c:v>9.663868472454789</c:v>
                </c:pt>
                <c:pt idx="327">
                  <c:v>9.6442849892473355</c:v>
                </c:pt>
                <c:pt idx="328">
                  <c:v>9.7689125390964087</c:v>
                </c:pt>
                <c:pt idx="329">
                  <c:v>9.8015374207727479</c:v>
                </c:pt>
                <c:pt idx="330">
                  <c:v>9.9121579875424413</c:v>
                </c:pt>
                <c:pt idx="331">
                  <c:v>9.9528364502765925</c:v>
                </c:pt>
                <c:pt idx="332">
                  <c:v>10.097118713807767</c:v>
                </c:pt>
                <c:pt idx="333">
                  <c:v>10.087576619348864</c:v>
                </c:pt>
                <c:pt idx="334">
                  <c:v>10.218839943237354</c:v>
                </c:pt>
                <c:pt idx="335">
                  <c:v>10.30458921712078</c:v>
                </c:pt>
                <c:pt idx="336">
                  <c:v>10.313321403904718</c:v>
                </c:pt>
                <c:pt idx="337">
                  <c:v>10.410626338889005</c:v>
                </c:pt>
                <c:pt idx="338">
                  <c:v>10.454428338357465</c:v>
                </c:pt>
                <c:pt idx="339">
                  <c:v>10.597766959939204</c:v>
                </c:pt>
                <c:pt idx="340">
                  <c:v>10.536756258956492</c:v>
                </c:pt>
                <c:pt idx="341">
                  <c:v>10.664837208326368</c:v>
                </c:pt>
                <c:pt idx="342">
                  <c:v>10.750813056788891</c:v>
                </c:pt>
                <c:pt idx="343">
                  <c:v>11.012151576512732</c:v>
                </c:pt>
                <c:pt idx="344">
                  <c:v>10.994025964378663</c:v>
                </c:pt>
                <c:pt idx="345">
                  <c:v>11.045913922913517</c:v>
                </c:pt>
                <c:pt idx="346">
                  <c:v>11.141856432203854</c:v>
                </c:pt>
                <c:pt idx="347">
                  <c:v>11.133145470041857</c:v>
                </c:pt>
                <c:pt idx="348">
                  <c:v>11.208550752561694</c:v>
                </c:pt>
                <c:pt idx="349">
                  <c:v>11.328452280599899</c:v>
                </c:pt>
                <c:pt idx="350">
                  <c:v>11.530906349129154</c:v>
                </c:pt>
                <c:pt idx="351">
                  <c:v>11.517900176414155</c:v>
                </c:pt>
                <c:pt idx="352">
                  <c:v>11.465871686394399</c:v>
                </c:pt>
                <c:pt idx="353">
                  <c:v>11.744542447170177</c:v>
                </c:pt>
                <c:pt idx="354">
                  <c:v>11.772710171564178</c:v>
                </c:pt>
                <c:pt idx="355">
                  <c:v>11.888221048247313</c:v>
                </c:pt>
                <c:pt idx="356">
                  <c:v>11.96017316218926</c:v>
                </c:pt>
                <c:pt idx="357">
                  <c:v>11.987573727167428</c:v>
                </c:pt>
                <c:pt idx="358">
                  <c:v>12.151408828135747</c:v>
                </c:pt>
                <c:pt idx="359">
                  <c:v>12.087282485648458</c:v>
                </c:pt>
                <c:pt idx="360">
                  <c:v>12.282902646182803</c:v>
                </c:pt>
                <c:pt idx="361">
                  <c:v>12.304572236825285</c:v>
                </c:pt>
                <c:pt idx="362">
                  <c:v>12.443027987762866</c:v>
                </c:pt>
                <c:pt idx="363">
                  <c:v>12.380945936669242</c:v>
                </c:pt>
                <c:pt idx="364">
                  <c:v>12.697372943345062</c:v>
                </c:pt>
                <c:pt idx="365">
                  <c:v>12.698578663496301</c:v>
                </c:pt>
                <c:pt idx="366">
                  <c:v>12.844381704147571</c:v>
                </c:pt>
                <c:pt idx="367">
                  <c:v>12.889585226336839</c:v>
                </c:pt>
                <c:pt idx="368">
                  <c:v>12.974732515330233</c:v>
                </c:pt>
                <c:pt idx="369">
                  <c:v>13.022713345972095</c:v>
                </c:pt>
                <c:pt idx="370">
                  <c:v>13.214532443876481</c:v>
                </c:pt>
                <c:pt idx="371">
                  <c:v>13.305510977205611</c:v>
                </c:pt>
                <c:pt idx="372">
                  <c:v>13.369348544090125</c:v>
                </c:pt>
                <c:pt idx="373">
                  <c:v>13.51079264814582</c:v>
                </c:pt>
                <c:pt idx="374">
                  <c:v>13.571842907619891</c:v>
                </c:pt>
                <c:pt idx="375">
                  <c:v>13.635586608431661</c:v>
                </c:pt>
                <c:pt idx="376">
                  <c:v>13.729338540587595</c:v>
                </c:pt>
                <c:pt idx="377">
                  <c:v>13.776743031566344</c:v>
                </c:pt>
                <c:pt idx="378">
                  <c:v>13.763024928809417</c:v>
                </c:pt>
                <c:pt idx="379">
                  <c:v>13.918426482433114</c:v>
                </c:pt>
                <c:pt idx="380">
                  <c:v>14.045304947841569</c:v>
                </c:pt>
                <c:pt idx="381">
                  <c:v>14.121069518745987</c:v>
                </c:pt>
                <c:pt idx="382">
                  <c:v>14.163646989440098</c:v>
                </c:pt>
                <c:pt idx="383">
                  <c:v>14.254112299822577</c:v>
                </c:pt>
                <c:pt idx="384">
                  <c:v>14.420657610810034</c:v>
                </c:pt>
                <c:pt idx="385">
                  <c:v>14.466315647500348</c:v>
                </c:pt>
                <c:pt idx="386">
                  <c:v>14.696367666723626</c:v>
                </c:pt>
                <c:pt idx="387">
                  <c:v>14.716171584276085</c:v>
                </c:pt>
                <c:pt idx="388">
                  <c:v>14.705177297433545</c:v>
                </c:pt>
                <c:pt idx="389">
                  <c:v>14.800131495894055</c:v>
                </c:pt>
                <c:pt idx="390">
                  <c:v>14.865600356015474</c:v>
                </c:pt>
                <c:pt idx="391">
                  <c:v>15.142956337095546</c:v>
                </c:pt>
                <c:pt idx="392">
                  <c:v>15.097971750965332</c:v>
                </c:pt>
                <c:pt idx="393">
                  <c:v>15.306047372249811</c:v>
                </c:pt>
                <c:pt idx="394">
                  <c:v>15.400682834606927</c:v>
                </c:pt>
                <c:pt idx="395">
                  <c:v>15.425814295830373</c:v>
                </c:pt>
                <c:pt idx="396">
                  <c:v>15.409280458110544</c:v>
                </c:pt>
                <c:pt idx="397">
                  <c:v>15.475693053605683</c:v>
                </c:pt>
                <c:pt idx="398">
                  <c:v>15.625200752782021</c:v>
                </c:pt>
                <c:pt idx="399">
                  <c:v>15.714020406284783</c:v>
                </c:pt>
                <c:pt idx="400">
                  <c:v>16.073573316227275</c:v>
                </c:pt>
                <c:pt idx="401">
                  <c:v>16.087940741564179</c:v>
                </c:pt>
                <c:pt idx="402">
                  <c:v>16.209233703957555</c:v>
                </c:pt>
                <c:pt idx="403">
                  <c:v>16.266527089215668</c:v>
                </c:pt>
                <c:pt idx="404">
                  <c:v>16.469238354488994</c:v>
                </c:pt>
                <c:pt idx="405">
                  <c:v>16.353828013822788</c:v>
                </c:pt>
                <c:pt idx="406">
                  <c:v>16.699687153942687</c:v>
                </c:pt>
                <c:pt idx="407">
                  <c:v>16.516231093114872</c:v>
                </c:pt>
                <c:pt idx="408">
                  <c:v>17.046482082627151</c:v>
                </c:pt>
                <c:pt idx="409">
                  <c:v>16.934276015112637</c:v>
                </c:pt>
                <c:pt idx="410">
                  <c:v>16.986605858894929</c:v>
                </c:pt>
                <c:pt idx="411">
                  <c:v>17.064147071770218</c:v>
                </c:pt>
                <c:pt idx="412">
                  <c:v>17.044993034347321</c:v>
                </c:pt>
                <c:pt idx="413">
                  <c:v>17.467767168230207</c:v>
                </c:pt>
                <c:pt idx="414">
                  <c:v>17.614179642624574</c:v>
                </c:pt>
                <c:pt idx="415">
                  <c:v>17.518653337567351</c:v>
                </c:pt>
                <c:pt idx="416">
                  <c:v>17.420267989936278</c:v>
                </c:pt>
                <c:pt idx="417">
                  <c:v>17.635480014520866</c:v>
                </c:pt>
                <c:pt idx="418">
                  <c:v>17.637523609273391</c:v>
                </c:pt>
                <c:pt idx="419">
                  <c:v>17.81475291720718</c:v>
                </c:pt>
                <c:pt idx="420">
                  <c:v>17.935911067659724</c:v>
                </c:pt>
                <c:pt idx="421">
                  <c:v>17.823687648387992</c:v>
                </c:pt>
                <c:pt idx="422">
                  <c:v>18.241462329929078</c:v>
                </c:pt>
                <c:pt idx="423">
                  <c:v>18.121315335655797</c:v>
                </c:pt>
                <c:pt idx="424">
                  <c:v>18.313189680884189</c:v>
                </c:pt>
                <c:pt idx="425">
                  <c:v>18.19236475499892</c:v>
                </c:pt>
                <c:pt idx="426">
                  <c:v>18.577301612449791</c:v>
                </c:pt>
                <c:pt idx="427">
                  <c:v>18.500668273299077</c:v>
                </c:pt>
                <c:pt idx="428">
                  <c:v>18.612565480858986</c:v>
                </c:pt>
                <c:pt idx="429">
                  <c:v>18.710012442104738</c:v>
                </c:pt>
                <c:pt idx="430">
                  <c:v>18.945092611690097</c:v>
                </c:pt>
                <c:pt idx="431">
                  <c:v>18.884938062774058</c:v>
                </c:pt>
                <c:pt idx="432">
                  <c:v>19.094304773405707</c:v>
                </c:pt>
                <c:pt idx="433">
                  <c:v>19.308403443116788</c:v>
                </c:pt>
                <c:pt idx="434">
                  <c:v>19.277704050831161</c:v>
                </c:pt>
                <c:pt idx="435">
                  <c:v>19.428565110460227</c:v>
                </c:pt>
                <c:pt idx="436">
                  <c:v>19.705518673396575</c:v>
                </c:pt>
                <c:pt idx="437">
                  <c:v>19.480333739764824</c:v>
                </c:pt>
                <c:pt idx="438">
                  <c:v>19.811543196729254</c:v>
                </c:pt>
                <c:pt idx="439">
                  <c:v>19.750489436526614</c:v>
                </c:pt>
                <c:pt idx="440">
                  <c:v>20.078150945905914</c:v>
                </c:pt>
                <c:pt idx="441">
                  <c:v>20.072210449867324</c:v>
                </c:pt>
                <c:pt idx="442">
                  <c:v>20.092233645816464</c:v>
                </c:pt>
                <c:pt idx="443">
                  <c:v>20.339654141257657</c:v>
                </c:pt>
                <c:pt idx="444">
                  <c:v>20.361876459528883</c:v>
                </c:pt>
                <c:pt idx="445">
                  <c:v>20.298352543069399</c:v>
                </c:pt>
                <c:pt idx="446">
                  <c:v>20.581400429767086</c:v>
                </c:pt>
                <c:pt idx="447">
                  <c:v>20.670190576884636</c:v>
                </c:pt>
                <c:pt idx="448">
                  <c:v>20.798115992027174</c:v>
                </c:pt>
                <c:pt idx="449">
                  <c:v>20.949186431860959</c:v>
                </c:pt>
                <c:pt idx="450">
                  <c:v>20.911946632512482</c:v>
                </c:pt>
                <c:pt idx="451">
                  <c:v>20.966963851969702</c:v>
                </c:pt>
                <c:pt idx="452">
                  <c:v>21.235665873200468</c:v>
                </c:pt>
                <c:pt idx="453">
                  <c:v>21.388650652621187</c:v>
                </c:pt>
                <c:pt idx="454">
                  <c:v>21.577315642526671</c:v>
                </c:pt>
                <c:pt idx="455">
                  <c:v>21.584255476797065</c:v>
                </c:pt>
                <c:pt idx="456">
                  <c:v>21.803108220274865</c:v>
                </c:pt>
                <c:pt idx="457">
                  <c:v>21.581585617277742</c:v>
                </c:pt>
                <c:pt idx="458">
                  <c:v>21.714923979975669</c:v>
                </c:pt>
                <c:pt idx="459">
                  <c:v>22.040835929394287</c:v>
                </c:pt>
                <c:pt idx="460">
                  <c:v>22.1547973259689</c:v>
                </c:pt>
                <c:pt idx="461">
                  <c:v>22.242660029857237</c:v>
                </c:pt>
                <c:pt idx="462">
                  <c:v>22.384787454956161</c:v>
                </c:pt>
                <c:pt idx="463">
                  <c:v>22.401731628313566</c:v>
                </c:pt>
                <c:pt idx="464">
                  <c:v>22.587530980486555</c:v>
                </c:pt>
                <c:pt idx="465">
                  <c:v>22.811442341084305</c:v>
                </c:pt>
                <c:pt idx="466">
                  <c:v>22.628823986582887</c:v>
                </c:pt>
                <c:pt idx="467">
                  <c:v>22.818248707327502</c:v>
                </c:pt>
                <c:pt idx="468">
                  <c:v>23.029466351225935</c:v>
                </c:pt>
                <c:pt idx="469">
                  <c:v>23.276831939565568</c:v>
                </c:pt>
                <c:pt idx="470">
                  <c:v>23.381638496615572</c:v>
                </c:pt>
                <c:pt idx="471">
                  <c:v>22.939762301835703</c:v>
                </c:pt>
                <c:pt idx="472">
                  <c:v>23.595750535317965</c:v>
                </c:pt>
                <c:pt idx="473">
                  <c:v>23.650207347639853</c:v>
                </c:pt>
                <c:pt idx="474">
                  <c:v>23.757297398933016</c:v>
                </c:pt>
                <c:pt idx="475">
                  <c:v>23.679567019778052</c:v>
                </c:pt>
                <c:pt idx="476">
                  <c:v>23.702563059877637</c:v>
                </c:pt>
                <c:pt idx="477">
                  <c:v>23.855762719081849</c:v>
                </c:pt>
                <c:pt idx="478">
                  <c:v>23.734893970267137</c:v>
                </c:pt>
                <c:pt idx="479">
                  <c:v>24.005533922365466</c:v>
                </c:pt>
                <c:pt idx="480">
                  <c:v>24.322433012664852</c:v>
                </c:pt>
                <c:pt idx="481">
                  <c:v>24.181862324053007</c:v>
                </c:pt>
                <c:pt idx="482">
                  <c:v>24.593837511780865</c:v>
                </c:pt>
                <c:pt idx="483">
                  <c:v>24.530728031052007</c:v>
                </c:pt>
                <c:pt idx="484">
                  <c:v>24.540677370223989</c:v>
                </c:pt>
                <c:pt idx="485">
                  <c:v>24.52089739465929</c:v>
                </c:pt>
                <c:pt idx="486">
                  <c:v>24.069653173409012</c:v>
                </c:pt>
                <c:pt idx="487">
                  <c:v>23.607691886998722</c:v>
                </c:pt>
                <c:pt idx="488">
                  <c:v>22.599905068331775</c:v>
                </c:pt>
                <c:pt idx="489">
                  <c:v>21.471769149051401</c:v>
                </c:pt>
                <c:pt idx="490">
                  <c:v>20.810629217737873</c:v>
                </c:pt>
                <c:pt idx="491">
                  <c:v>20.057727921092852</c:v>
                </c:pt>
                <c:pt idx="492">
                  <c:v>19.355706176734842</c:v>
                </c:pt>
                <c:pt idx="493">
                  <c:v>19.293111075498992</c:v>
                </c:pt>
                <c:pt idx="494">
                  <c:v>19.041129578541778</c:v>
                </c:pt>
                <c:pt idx="495">
                  <c:v>18.514703695282805</c:v>
                </c:pt>
                <c:pt idx="496">
                  <c:v>18.436941890121776</c:v>
                </c:pt>
                <c:pt idx="497">
                  <c:v>17.940407618287637</c:v>
                </c:pt>
                <c:pt idx="498">
                  <c:v>18.304140778438068</c:v>
                </c:pt>
                <c:pt idx="499">
                  <c:v>18.427260893424492</c:v>
                </c:pt>
                <c:pt idx="500">
                  <c:v>18.289421364157533</c:v>
                </c:pt>
                <c:pt idx="501">
                  <c:v>18.169006164931549</c:v>
                </c:pt>
                <c:pt idx="502">
                  <c:v>18.087354179425354</c:v>
                </c:pt>
                <c:pt idx="503">
                  <c:v>18.504741645587785</c:v>
                </c:pt>
                <c:pt idx="504">
                  <c:v>18.565165837407068</c:v>
                </c:pt>
                <c:pt idx="505">
                  <c:v>17.926529338127793</c:v>
                </c:pt>
                <c:pt idx="506">
                  <c:v>18.29451281841013</c:v>
                </c:pt>
                <c:pt idx="507">
                  <c:v>18.525140643135039</c:v>
                </c:pt>
                <c:pt idx="508">
                  <c:v>18.827873204691993</c:v>
                </c:pt>
                <c:pt idx="509">
                  <c:v>18.792022115324599</c:v>
                </c:pt>
                <c:pt idx="510">
                  <c:v>18.86038206234279</c:v>
                </c:pt>
                <c:pt idx="511">
                  <c:v>18.692595384843596</c:v>
                </c:pt>
                <c:pt idx="512">
                  <c:v>18.603952932960372</c:v>
                </c:pt>
                <c:pt idx="513">
                  <c:v>18.838635934411066</c:v>
                </c:pt>
                <c:pt idx="514">
                  <c:v>18.931140340373194</c:v>
                </c:pt>
                <c:pt idx="515">
                  <c:v>18.871611577782243</c:v>
                </c:pt>
                <c:pt idx="516">
                  <c:v>18.888379885096679</c:v>
                </c:pt>
                <c:pt idx="517">
                  <c:v>18.944206477196133</c:v>
                </c:pt>
                <c:pt idx="518">
                  <c:v>19.337941307934337</c:v>
                </c:pt>
                <c:pt idx="519">
                  <c:v>19.234688987788722</c:v>
                </c:pt>
                <c:pt idx="520">
                  <c:v>19.477257556989109</c:v>
                </c:pt>
                <c:pt idx="521">
                  <c:v>19.314318409313515</c:v>
                </c:pt>
                <c:pt idx="522">
                  <c:v>19.435753790471228</c:v>
                </c:pt>
                <c:pt idx="523">
                  <c:v>19.509072153210592</c:v>
                </c:pt>
                <c:pt idx="524">
                  <c:v>19.57583350360661</c:v>
                </c:pt>
                <c:pt idx="525">
                  <c:v>19.459910584932533</c:v>
                </c:pt>
                <c:pt idx="526">
                  <c:v>19.731860047054198</c:v>
                </c:pt>
                <c:pt idx="527">
                  <c:v>19.622048240819524</c:v>
                </c:pt>
                <c:pt idx="528">
                  <c:v>19.739212616729514</c:v>
                </c:pt>
                <c:pt idx="529">
                  <c:v>19.739584784278914</c:v>
                </c:pt>
                <c:pt idx="530">
                  <c:v>20.312865994775983</c:v>
                </c:pt>
                <c:pt idx="531">
                  <c:v>19.411013538471945</c:v>
                </c:pt>
                <c:pt idx="532">
                  <c:v>19.973642863200993</c:v>
                </c:pt>
                <c:pt idx="533">
                  <c:v>20.505510371169347</c:v>
                </c:pt>
                <c:pt idx="534">
                  <c:v>20.183608479455703</c:v>
                </c:pt>
                <c:pt idx="535">
                  <c:v>20.350776883246368</c:v>
                </c:pt>
                <c:pt idx="536">
                  <c:v>20.352962291244602</c:v>
                </c:pt>
                <c:pt idx="537">
                  <c:v>20.464376169176049</c:v>
                </c:pt>
                <c:pt idx="538">
                  <c:v>20.94523095428967</c:v>
                </c:pt>
                <c:pt idx="539">
                  <c:v>20.697410374180812</c:v>
                </c:pt>
                <c:pt idx="540">
                  <c:v>20.75870596306746</c:v>
                </c:pt>
                <c:pt idx="541">
                  <c:v>20.469917619678746</c:v>
                </c:pt>
                <c:pt idx="542">
                  <c:v>20.795094136603588</c:v>
                </c:pt>
                <c:pt idx="543">
                  <c:v>21.260644642666517</c:v>
                </c:pt>
                <c:pt idx="544">
                  <c:v>21.108499678922083</c:v>
                </c:pt>
                <c:pt idx="545">
                  <c:v>21.221267710315349</c:v>
                </c:pt>
                <c:pt idx="546">
                  <c:v>20.876683039654857</c:v>
                </c:pt>
                <c:pt idx="547">
                  <c:v>21.366063310973434</c:v>
                </c:pt>
                <c:pt idx="548">
                  <c:v>21.11884177406375</c:v>
                </c:pt>
                <c:pt idx="549">
                  <c:v>21.479832695231593</c:v>
                </c:pt>
                <c:pt idx="550">
                  <c:v>21.845791013667153</c:v>
                </c:pt>
                <c:pt idx="551">
                  <c:v>21.421588994573938</c:v>
                </c:pt>
                <c:pt idx="552">
                  <c:v>21.166919673346911</c:v>
                </c:pt>
                <c:pt idx="553">
                  <c:v>21.535115175775587</c:v>
                </c:pt>
                <c:pt idx="554">
                  <c:v>21.776807713331532</c:v>
                </c:pt>
                <c:pt idx="555">
                  <c:v>22.074280803271769</c:v>
                </c:pt>
                <c:pt idx="556">
                  <c:v>21.69097763849387</c:v>
                </c:pt>
                <c:pt idx="557">
                  <c:v>21.767964085650739</c:v>
                </c:pt>
                <c:pt idx="558">
                  <c:v>22.35847780171903</c:v>
                </c:pt>
                <c:pt idx="559">
                  <c:v>22.139405993176013</c:v>
                </c:pt>
                <c:pt idx="560">
                  <c:v>22.135639657971915</c:v>
                </c:pt>
                <c:pt idx="561">
                  <c:v>22.377931707984935</c:v>
                </c:pt>
                <c:pt idx="562">
                  <c:v>22.390613467871606</c:v>
                </c:pt>
                <c:pt idx="563">
                  <c:v>22.825960712559237</c:v>
                </c:pt>
                <c:pt idx="564">
                  <c:v>23.358287432864255</c:v>
                </c:pt>
                <c:pt idx="565">
                  <c:v>22.78940947514884</c:v>
                </c:pt>
                <c:pt idx="566">
                  <c:v>22.885873173143189</c:v>
                </c:pt>
                <c:pt idx="567">
                  <c:v>22.558980571044184</c:v>
                </c:pt>
                <c:pt idx="568">
                  <c:v>23.340701508586168</c:v>
                </c:pt>
                <c:pt idx="569">
                  <c:v>22.7552730808912</c:v>
                </c:pt>
                <c:pt idx="570">
                  <c:v>23.103973218059174</c:v>
                </c:pt>
                <c:pt idx="571">
                  <c:v>22.802813683222592</c:v>
                </c:pt>
                <c:pt idx="572">
                  <c:v>23.208422445678877</c:v>
                </c:pt>
                <c:pt idx="573">
                  <c:v>23.134573585674946</c:v>
                </c:pt>
                <c:pt idx="574">
                  <c:v>23.442167266647431</c:v>
                </c:pt>
                <c:pt idx="575">
                  <c:v>22.919701183973498</c:v>
                </c:pt>
                <c:pt idx="576">
                  <c:v>23.676741463560248</c:v>
                </c:pt>
                <c:pt idx="577">
                  <c:v>23.449266057532284</c:v>
                </c:pt>
                <c:pt idx="578">
                  <c:v>23.587960778958319</c:v>
                </c:pt>
                <c:pt idx="579">
                  <c:v>23.935919286294496</c:v>
                </c:pt>
                <c:pt idx="580">
                  <c:v>23.823217328771701</c:v>
                </c:pt>
                <c:pt idx="581">
                  <c:v>24.013040173746823</c:v>
                </c:pt>
                <c:pt idx="582">
                  <c:v>24.018244214419958</c:v>
                </c:pt>
                <c:pt idx="583">
                  <c:v>23.650187106460532</c:v>
                </c:pt>
                <c:pt idx="584">
                  <c:v>24.095526999322697</c:v>
                </c:pt>
                <c:pt idx="585">
                  <c:v>24.310926753039642</c:v>
                </c:pt>
                <c:pt idx="586">
                  <c:v>24.290972878450958</c:v>
                </c:pt>
                <c:pt idx="587">
                  <c:v>24.548937290786707</c:v>
                </c:pt>
                <c:pt idx="588">
                  <c:v>24.04399334879475</c:v>
                </c:pt>
                <c:pt idx="589">
                  <c:v>24.302309089974052</c:v>
                </c:pt>
                <c:pt idx="590">
                  <c:v>24.089393269294511</c:v>
                </c:pt>
                <c:pt idx="591">
                  <c:v>24.506699192423081</c:v>
                </c:pt>
                <c:pt idx="592">
                  <c:v>24.568156175209964</c:v>
                </c:pt>
                <c:pt idx="593">
                  <c:v>24.616278579892491</c:v>
                </c:pt>
                <c:pt idx="594">
                  <c:v>24.796305892115242</c:v>
                </c:pt>
                <c:pt idx="595">
                  <c:v>24.676327196191025</c:v>
                </c:pt>
                <c:pt idx="596">
                  <c:v>25.149257158814354</c:v>
                </c:pt>
                <c:pt idx="597">
                  <c:v>24.873669032497368</c:v>
                </c:pt>
                <c:pt idx="598">
                  <c:v>24.496070485577729</c:v>
                </c:pt>
                <c:pt idx="599">
                  <c:v>24.911956578823368</c:v>
                </c:pt>
                <c:pt idx="600">
                  <c:v>25.157360497008039</c:v>
                </c:pt>
                <c:pt idx="601">
                  <c:v>25.064966691067038</c:v>
                </c:pt>
                <c:pt idx="602">
                  <c:v>25.216069265306452</c:v>
                </c:pt>
                <c:pt idx="603">
                  <c:v>26.155861344710754</c:v>
                </c:pt>
                <c:pt idx="604">
                  <c:v>25.589652536956464</c:v>
                </c:pt>
                <c:pt idx="605">
                  <c:v>25.297134967759323</c:v>
                </c:pt>
                <c:pt idx="606">
                  <c:v>25.960376437141292</c:v>
                </c:pt>
                <c:pt idx="607">
                  <c:v>26.430808791288147</c:v>
                </c:pt>
                <c:pt idx="608">
                  <c:v>25.653419783662081</c:v>
                </c:pt>
                <c:pt idx="609">
                  <c:v>25.639882361653164</c:v>
                </c:pt>
                <c:pt idx="610">
                  <c:v>25.675732275263339</c:v>
                </c:pt>
                <c:pt idx="611">
                  <c:v>26.284628769927384</c:v>
                </c:pt>
                <c:pt idx="612">
                  <c:v>27.055225837747667</c:v>
                </c:pt>
                <c:pt idx="613">
                  <c:v>26.628670930931161</c:v>
                </c:pt>
                <c:pt idx="614">
                  <c:v>25.967247247153615</c:v>
                </c:pt>
                <c:pt idx="615">
                  <c:v>26.737497963903675</c:v>
                </c:pt>
                <c:pt idx="616">
                  <c:v>26.211918875249367</c:v>
                </c:pt>
                <c:pt idx="617">
                  <c:v>26.752456707008594</c:v>
                </c:pt>
                <c:pt idx="618">
                  <c:v>26.4839761602632</c:v>
                </c:pt>
                <c:pt idx="619">
                  <c:v>26.832234498865972</c:v>
                </c:pt>
                <c:pt idx="620">
                  <c:v>26.899526128697776</c:v>
                </c:pt>
                <c:pt idx="621">
                  <c:v>27.391455215250321</c:v>
                </c:pt>
                <c:pt idx="622">
                  <c:v>26.981413141282573</c:v>
                </c:pt>
                <c:pt idx="623">
                  <c:v>26.766591434974561</c:v>
                </c:pt>
                <c:pt idx="624">
                  <c:v>27.455314768281646</c:v>
                </c:pt>
                <c:pt idx="625">
                  <c:v>27.736940589360643</c:v>
                </c:pt>
                <c:pt idx="626">
                  <c:v>26.574016822279088</c:v>
                </c:pt>
                <c:pt idx="627">
                  <c:v>27.158242115736194</c:v>
                </c:pt>
                <c:pt idx="628">
                  <c:v>27.173174979516194</c:v>
                </c:pt>
                <c:pt idx="629">
                  <c:v>27.462063393293537</c:v>
                </c:pt>
                <c:pt idx="630">
                  <c:v>27.724594824771756</c:v>
                </c:pt>
                <c:pt idx="631">
                  <c:v>27.9686181109765</c:v>
                </c:pt>
                <c:pt idx="632">
                  <c:v>27.067523325405574</c:v>
                </c:pt>
                <c:pt idx="633">
                  <c:v>27.258294480595513</c:v>
                </c:pt>
                <c:pt idx="634">
                  <c:v>27.801609414097051</c:v>
                </c:pt>
                <c:pt idx="635">
                  <c:v>28.278611040630473</c:v>
                </c:pt>
                <c:pt idx="636">
                  <c:v>27.958043635537276</c:v>
                </c:pt>
                <c:pt idx="637">
                  <c:v>28.221532571647746</c:v>
                </c:pt>
                <c:pt idx="638">
                  <c:v>28.398584449913955</c:v>
                </c:pt>
                <c:pt idx="639">
                  <c:v>28.456013499639287</c:v>
                </c:pt>
                <c:pt idx="640">
                  <c:v>27.406622662378606</c:v>
                </c:pt>
                <c:pt idx="641">
                  <c:v>28.005414825415137</c:v>
                </c:pt>
                <c:pt idx="642">
                  <c:v>28.830481551435959</c:v>
                </c:pt>
                <c:pt idx="643">
                  <c:v>28.720031443140776</c:v>
                </c:pt>
                <c:pt idx="644">
                  <c:v>29.230494765164785</c:v>
                </c:pt>
                <c:pt idx="645">
                  <c:v>28.317303879627666</c:v>
                </c:pt>
                <c:pt idx="646">
                  <c:v>29.08789970952791</c:v>
                </c:pt>
                <c:pt idx="647">
                  <c:v>28.977942348757633</c:v>
                </c:pt>
                <c:pt idx="648">
                  <c:v>28.787932743106957</c:v>
                </c:pt>
                <c:pt idx="649">
                  <c:v>29.091543543160135</c:v>
                </c:pt>
                <c:pt idx="650">
                  <c:v>28.155783122841605</c:v>
                </c:pt>
                <c:pt idx="651">
                  <c:v>28.915436053769195</c:v>
                </c:pt>
                <c:pt idx="652">
                  <c:v>28.661365972685459</c:v>
                </c:pt>
                <c:pt idx="653">
                  <c:v>28.478286728314973</c:v>
                </c:pt>
                <c:pt idx="654">
                  <c:v>29.858908482379114</c:v>
                </c:pt>
                <c:pt idx="655">
                  <c:v>29.361562694072621</c:v>
                </c:pt>
                <c:pt idx="656">
                  <c:v>29.444740649416872</c:v>
                </c:pt>
                <c:pt idx="657">
                  <c:v>29.407744950850184</c:v>
                </c:pt>
                <c:pt idx="658">
                  <c:v>29.554770146569357</c:v>
                </c:pt>
                <c:pt idx="659">
                  <c:v>30.234815582029654</c:v>
                </c:pt>
                <c:pt idx="660">
                  <c:v>29.501411568389926</c:v>
                </c:pt>
                <c:pt idx="661">
                  <c:v>29.200936905308644</c:v>
                </c:pt>
                <c:pt idx="662">
                  <c:v>29.1539017283541</c:v>
                </c:pt>
                <c:pt idx="663">
                  <c:v>30.243974760915705</c:v>
                </c:pt>
                <c:pt idx="664">
                  <c:v>29.088424963013466</c:v>
                </c:pt>
                <c:pt idx="665">
                  <c:v>29.683912784995591</c:v>
                </c:pt>
                <c:pt idx="666">
                  <c:v>31.132438656334099</c:v>
                </c:pt>
                <c:pt idx="667">
                  <c:v>29.446390312008592</c:v>
                </c:pt>
                <c:pt idx="668">
                  <c:v>30.788549257699309</c:v>
                </c:pt>
                <c:pt idx="669">
                  <c:v>30.495039688050749</c:v>
                </c:pt>
                <c:pt idx="670">
                  <c:v>30.093944348841628</c:v>
                </c:pt>
                <c:pt idx="671">
                  <c:v>31.03927129973631</c:v>
                </c:pt>
                <c:pt idx="672">
                  <c:v>30.155073282347047</c:v>
                </c:pt>
                <c:pt idx="673">
                  <c:v>30.390577965707486</c:v>
                </c:pt>
                <c:pt idx="674">
                  <c:v>31.384527401923442</c:v>
                </c:pt>
                <c:pt idx="675">
                  <c:v>30.126182643289589</c:v>
                </c:pt>
                <c:pt idx="676">
                  <c:v>31.239017841127502</c:v>
                </c:pt>
                <c:pt idx="677">
                  <c:v>30.695841439104612</c:v>
                </c:pt>
                <c:pt idx="678">
                  <c:v>30.541305942877095</c:v>
                </c:pt>
                <c:pt idx="679">
                  <c:v>31.885720441951797</c:v>
                </c:pt>
                <c:pt idx="680">
                  <c:v>31.935956919779006</c:v>
                </c:pt>
                <c:pt idx="681">
                  <c:v>31.568976864350251</c:v>
                </c:pt>
                <c:pt idx="682">
                  <c:v>31.171593913605925</c:v>
                </c:pt>
                <c:pt idx="683">
                  <c:v>31.847720959784972</c:v>
                </c:pt>
                <c:pt idx="684">
                  <c:v>31.069748758337923</c:v>
                </c:pt>
                <c:pt idx="685">
                  <c:v>31.731714411685129</c:v>
                </c:pt>
                <c:pt idx="686">
                  <c:v>31.200059662715265</c:v>
                </c:pt>
                <c:pt idx="687">
                  <c:v>30.862689898309494</c:v>
                </c:pt>
                <c:pt idx="688">
                  <c:v>30.856185836672235</c:v>
                </c:pt>
                <c:pt idx="689">
                  <c:v>31.162384328817691</c:v>
                </c:pt>
                <c:pt idx="690">
                  <c:v>31.676760698753206</c:v>
                </c:pt>
                <c:pt idx="691">
                  <c:v>31.301010357325421</c:v>
                </c:pt>
                <c:pt idx="692">
                  <c:v>32.055898359718277</c:v>
                </c:pt>
                <c:pt idx="693">
                  <c:v>31.882679816359946</c:v>
                </c:pt>
                <c:pt idx="694">
                  <c:v>31.21517983951032</c:v>
                </c:pt>
                <c:pt idx="695">
                  <c:v>32.190139142234877</c:v>
                </c:pt>
                <c:pt idx="696">
                  <c:v>32.158746055273298</c:v>
                </c:pt>
                <c:pt idx="697">
                  <c:v>31.373536479783443</c:v>
                </c:pt>
                <c:pt idx="698">
                  <c:v>33.760995141618949</c:v>
                </c:pt>
                <c:pt idx="699">
                  <c:v>32.37133501980589</c:v>
                </c:pt>
                <c:pt idx="700">
                  <c:v>30.451574938291074</c:v>
                </c:pt>
                <c:pt idx="701">
                  <c:v>33.27807398761874</c:v>
                </c:pt>
                <c:pt idx="702">
                  <c:v>31.605320037690202</c:v>
                </c:pt>
                <c:pt idx="703">
                  <c:v>32.810707032967549</c:v>
                </c:pt>
                <c:pt idx="704">
                  <c:v>32.20871292821171</c:v>
                </c:pt>
                <c:pt idx="705">
                  <c:v>31.678531588258934</c:v>
                </c:pt>
                <c:pt idx="706">
                  <c:v>32.47363287805014</c:v>
                </c:pt>
                <c:pt idx="707">
                  <c:v>33.645684390053091</c:v>
                </c:pt>
                <c:pt idx="708">
                  <c:v>33.652490499204546</c:v>
                </c:pt>
                <c:pt idx="709">
                  <c:v>34.15915313597386</c:v>
                </c:pt>
                <c:pt idx="710">
                  <c:v>32.911666850453564</c:v>
                </c:pt>
                <c:pt idx="711">
                  <c:v>33.164390886056992</c:v>
                </c:pt>
                <c:pt idx="712">
                  <c:v>32.493271014046357</c:v>
                </c:pt>
                <c:pt idx="713">
                  <c:v>32.969057966700618</c:v>
                </c:pt>
                <c:pt idx="714">
                  <c:v>32.679772840297083</c:v>
                </c:pt>
                <c:pt idx="715">
                  <c:v>33.522729053962088</c:v>
                </c:pt>
                <c:pt idx="716">
                  <c:v>35.133361369834724</c:v>
                </c:pt>
                <c:pt idx="717">
                  <c:v>32.723058009152787</c:v>
                </c:pt>
                <c:pt idx="718">
                  <c:v>35.445134008972801</c:v>
                </c:pt>
                <c:pt idx="719">
                  <c:v>33.123037491065617</c:v>
                </c:pt>
                <c:pt idx="720">
                  <c:v>34.753543228799799</c:v>
                </c:pt>
                <c:pt idx="721">
                  <c:v>33.72846831490142</c:v>
                </c:pt>
                <c:pt idx="722">
                  <c:v>33.898711432493528</c:v>
                </c:pt>
                <c:pt idx="723">
                  <c:v>34.014988858579635</c:v>
                </c:pt>
                <c:pt idx="724">
                  <c:v>35.121788990009804</c:v>
                </c:pt>
                <c:pt idx="725">
                  <c:v>35.155863228604375</c:v>
                </c:pt>
                <c:pt idx="726">
                  <c:v>33.243037501004238</c:v>
                </c:pt>
                <c:pt idx="727">
                  <c:v>34.519785108082459</c:v>
                </c:pt>
                <c:pt idx="728">
                  <c:v>34.697784101957268</c:v>
                </c:pt>
                <c:pt idx="729">
                  <c:v>34.212879072819405</c:v>
                </c:pt>
                <c:pt idx="730">
                  <c:v>34.581909769247453</c:v>
                </c:pt>
                <c:pt idx="731">
                  <c:v>35.50777024613776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6781-4E9A-87E4-0E2772EB4FAE}"/>
            </c:ext>
          </c:extLst>
        </c:ser>
        <c:ser>
          <c:idx val="3"/>
          <c:order val="3"/>
          <c:tx>
            <c:strRef>
              <c:f>'C.S.'!$F$1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'C.S.'!$F$2:$F$1601</c:f>
              <c:numCache>
                <c:formatCode>General</c:formatCode>
                <c:ptCount val="1600"/>
                <c:pt idx="0">
                  <c:v>3.9825570857703076</c:v>
                </c:pt>
                <c:pt idx="1">
                  <c:v>4.30893313563028</c:v>
                </c:pt>
                <c:pt idx="2">
                  <c:v>4.6368215054123976</c:v>
                </c:pt>
                <c:pt idx="3">
                  <c:v>4.7710145206982215</c:v>
                </c:pt>
                <c:pt idx="4">
                  <c:v>4.6817024441921191</c:v>
                </c:pt>
                <c:pt idx="5">
                  <c:v>4.9286367514736993</c:v>
                </c:pt>
                <c:pt idx="6">
                  <c:v>4.8793196489915971</c:v>
                </c:pt>
                <c:pt idx="7">
                  <c:v>4.5994999552924885</c:v>
                </c:pt>
                <c:pt idx="8">
                  <c:v>4.7450894950578535</c:v>
                </c:pt>
                <c:pt idx="9">
                  <c:v>4.9506420821147739</c:v>
                </c:pt>
                <c:pt idx="10">
                  <c:v>5.0547120740627687</c:v>
                </c:pt>
                <c:pt idx="11">
                  <c:v>4.7984092166805699</c:v>
                </c:pt>
                <c:pt idx="12">
                  <c:v>4.6918117675881916</c:v>
                </c:pt>
                <c:pt idx="13">
                  <c:v>4.7438673061214605</c:v>
                </c:pt>
                <c:pt idx="14">
                  <c:v>5.0711717121217745</c:v>
                </c:pt>
                <c:pt idx="15">
                  <c:v>4.9799216250245184</c:v>
                </c:pt>
                <c:pt idx="16">
                  <c:v>5.0437188846184462</c:v>
                </c:pt>
                <c:pt idx="17">
                  <c:v>5.0476633525406296</c:v>
                </c:pt>
                <c:pt idx="18">
                  <c:v>4.7512587097933245</c:v>
                </c:pt>
                <c:pt idx="19">
                  <c:v>4.99555562282326</c:v>
                </c:pt>
                <c:pt idx="20">
                  <c:v>4.8947526311878731</c:v>
                </c:pt>
                <c:pt idx="21">
                  <c:v>4.8861908065139534</c:v>
                </c:pt>
                <c:pt idx="22">
                  <c:v>4.8801566709611661</c:v>
                </c:pt>
                <c:pt idx="23">
                  <c:v>5.0629402125032978</c:v>
                </c:pt>
                <c:pt idx="24">
                  <c:v>5.2721819596252191</c:v>
                </c:pt>
                <c:pt idx="25">
                  <c:v>5.0311325141491468</c:v>
                </c:pt>
                <c:pt idx="26">
                  <c:v>5.0406168668105833</c:v>
                </c:pt>
                <c:pt idx="27">
                  <c:v>4.8430456202394678</c:v>
                </c:pt>
                <c:pt idx="28">
                  <c:v>4.8092797777864895</c:v>
                </c:pt>
                <c:pt idx="29">
                  <c:v>5.0105470413727993</c:v>
                </c:pt>
                <c:pt idx="30">
                  <c:v>4.7668224180884673</c:v>
                </c:pt>
                <c:pt idx="31">
                  <c:v>4.9231448616956275</c:v>
                </c:pt>
                <c:pt idx="32">
                  <c:v>4.9954678619575201</c:v>
                </c:pt>
                <c:pt idx="33">
                  <c:v>5.1635687839792865</c:v>
                </c:pt>
                <c:pt idx="34">
                  <c:v>5.1265301880582275</c:v>
                </c:pt>
                <c:pt idx="35">
                  <c:v>4.8714475894156815</c:v>
                </c:pt>
                <c:pt idx="36">
                  <c:v>5.0538395796097273</c:v>
                </c:pt>
                <c:pt idx="37">
                  <c:v>4.7890970511584445</c:v>
                </c:pt>
                <c:pt idx="38">
                  <c:v>4.6841083572225113</c:v>
                </c:pt>
                <c:pt idx="39">
                  <c:v>4.89597336024441</c:v>
                </c:pt>
                <c:pt idx="40">
                  <c:v>4.8762416192684235</c:v>
                </c:pt>
                <c:pt idx="41">
                  <c:v>4.5131532837954822</c:v>
                </c:pt>
                <c:pt idx="42">
                  <c:v>5.029462040254109</c:v>
                </c:pt>
                <c:pt idx="43">
                  <c:v>5.1042947038647908</c:v>
                </c:pt>
                <c:pt idx="44">
                  <c:v>5.1269235786547229</c:v>
                </c:pt>
                <c:pt idx="45">
                  <c:v>4.6465365194592074</c:v>
                </c:pt>
                <c:pt idx="46">
                  <c:v>5.1168526881022798</c:v>
                </c:pt>
                <c:pt idx="47">
                  <c:v>4.8666561114332811</c:v>
                </c:pt>
                <c:pt idx="48">
                  <c:v>4.7012655598737094</c:v>
                </c:pt>
                <c:pt idx="49">
                  <c:v>4.8129521174454197</c:v>
                </c:pt>
                <c:pt idx="50">
                  <c:v>4.8107098890933999</c:v>
                </c:pt>
                <c:pt idx="51">
                  <c:v>4.7429141403835375</c:v>
                </c:pt>
                <c:pt idx="52">
                  <c:v>4.8597549578789501</c:v>
                </c:pt>
                <c:pt idx="53">
                  <c:v>4.7806540680106506</c:v>
                </c:pt>
                <c:pt idx="54">
                  <c:v>4.7912997367979058</c:v>
                </c:pt>
                <c:pt idx="55">
                  <c:v>5.0333232066607154</c:v>
                </c:pt>
                <c:pt idx="56">
                  <c:v>4.9628058342018617</c:v>
                </c:pt>
                <c:pt idx="57">
                  <c:v>5.1603416543972207</c:v>
                </c:pt>
                <c:pt idx="58">
                  <c:v>4.7175628331109687</c:v>
                </c:pt>
                <c:pt idx="59">
                  <c:v>4.7332681787378732</c:v>
                </c:pt>
                <c:pt idx="60">
                  <c:v>4.7770740272416363</c:v>
                </c:pt>
                <c:pt idx="61">
                  <c:v>4.8589335470696868</c:v>
                </c:pt>
                <c:pt idx="62">
                  <c:v>5.0891086435175517</c:v>
                </c:pt>
                <c:pt idx="63">
                  <c:v>4.5088588221919625</c:v>
                </c:pt>
                <c:pt idx="64">
                  <c:v>4.8904143465485168</c:v>
                </c:pt>
                <c:pt idx="65">
                  <c:v>5.3537772444171132</c:v>
                </c:pt>
                <c:pt idx="66">
                  <c:v>4.7865195510538046</c:v>
                </c:pt>
                <c:pt idx="67">
                  <c:v>4.5216992095425708</c:v>
                </c:pt>
                <c:pt idx="68">
                  <c:v>4.8507024382680992</c:v>
                </c:pt>
                <c:pt idx="69">
                  <c:v>4.8932071989222816</c:v>
                </c:pt>
                <c:pt idx="70">
                  <c:v>5.1552868391659308</c:v>
                </c:pt>
                <c:pt idx="71">
                  <c:v>5.0232936415050311</c:v>
                </c:pt>
                <c:pt idx="72">
                  <c:v>4.989603468991195</c:v>
                </c:pt>
                <c:pt idx="73">
                  <c:v>5.3784852925979925</c:v>
                </c:pt>
                <c:pt idx="74">
                  <c:v>5.3254253851354694</c:v>
                </c:pt>
                <c:pt idx="75">
                  <c:v>5.2629786406849952</c:v>
                </c:pt>
                <c:pt idx="76">
                  <c:v>4.671632960971202</c:v>
                </c:pt>
                <c:pt idx="77">
                  <c:v>5.3132951401080151</c:v>
                </c:pt>
                <c:pt idx="78">
                  <c:v>5.4343519929862412</c:v>
                </c:pt>
                <c:pt idx="79">
                  <c:v>5.1819274289914476</c:v>
                </c:pt>
                <c:pt idx="80">
                  <c:v>5.2498392488662811</c:v>
                </c:pt>
                <c:pt idx="81">
                  <c:v>5.1966037947331607</c:v>
                </c:pt>
                <c:pt idx="82">
                  <c:v>5.3916143584723164</c:v>
                </c:pt>
                <c:pt idx="83">
                  <c:v>5.3906036050976196</c:v>
                </c:pt>
                <c:pt idx="84">
                  <c:v>5.2435328503527243</c:v>
                </c:pt>
                <c:pt idx="85">
                  <c:v>5.0035883166370967</c:v>
                </c:pt>
                <c:pt idx="86">
                  <c:v>5.0996295856734841</c:v>
                </c:pt>
                <c:pt idx="87">
                  <c:v>5.3864296823711708</c:v>
                </c:pt>
                <c:pt idx="88">
                  <c:v>4.9395917724134089</c:v>
                </c:pt>
                <c:pt idx="89">
                  <c:v>5.1164090531757651</c:v>
                </c:pt>
                <c:pt idx="90">
                  <c:v>5.0625387295421573</c:v>
                </c:pt>
                <c:pt idx="91">
                  <c:v>5.0480920818342838</c:v>
                </c:pt>
                <c:pt idx="92">
                  <c:v>4.8052689176542485</c:v>
                </c:pt>
                <c:pt idx="93">
                  <c:v>5.5408785366282007</c:v>
                </c:pt>
                <c:pt idx="94">
                  <c:v>5.4165292359494739</c:v>
                </c:pt>
                <c:pt idx="95">
                  <c:v>5.0168722324468114</c:v>
                </c:pt>
                <c:pt idx="96">
                  <c:v>4.9576756646172155</c:v>
                </c:pt>
                <c:pt idx="97">
                  <c:v>5.4298455920599231</c:v>
                </c:pt>
                <c:pt idx="98">
                  <c:v>5.3533365945571596</c:v>
                </c:pt>
                <c:pt idx="99">
                  <c:v>5.3199807583384517</c:v>
                </c:pt>
                <c:pt idx="100">
                  <c:v>5.2514698302668936</c:v>
                </c:pt>
                <c:pt idx="101">
                  <c:v>5.1951067504473318</c:v>
                </c:pt>
                <c:pt idx="102">
                  <c:v>5.1639802637531753</c:v>
                </c:pt>
                <c:pt idx="103">
                  <c:v>4.7747833358755614</c:v>
                </c:pt>
                <c:pt idx="104">
                  <c:v>4.9580778070144653</c:v>
                </c:pt>
                <c:pt idx="105">
                  <c:v>4.9550452661955617</c:v>
                </c:pt>
                <c:pt idx="106">
                  <c:v>4.9153043797834703</c:v>
                </c:pt>
                <c:pt idx="107">
                  <c:v>4.9972722595822603</c:v>
                </c:pt>
                <c:pt idx="108">
                  <c:v>5.3377812640515758</c:v>
                </c:pt>
                <c:pt idx="109">
                  <c:v>5.5800909578424553</c:v>
                </c:pt>
                <c:pt idx="110">
                  <c:v>4.999570967011751</c:v>
                </c:pt>
                <c:pt idx="111">
                  <c:v>5.1141759955850485</c:v>
                </c:pt>
                <c:pt idx="112">
                  <c:v>5.6845683003472365</c:v>
                </c:pt>
                <c:pt idx="113">
                  <c:v>4.9849541849945069</c:v>
                </c:pt>
                <c:pt idx="114">
                  <c:v>5.2176324141853518</c:v>
                </c:pt>
                <c:pt idx="115">
                  <c:v>5.2160804032037982</c:v>
                </c:pt>
                <c:pt idx="116">
                  <c:v>5.3502081596134987</c:v>
                </c:pt>
                <c:pt idx="117">
                  <c:v>5.0144934651941417</c:v>
                </c:pt>
                <c:pt idx="118">
                  <c:v>5.2097397562163339</c:v>
                </c:pt>
                <c:pt idx="119">
                  <c:v>5.2479176242594097</c:v>
                </c:pt>
                <c:pt idx="120">
                  <c:v>5.0505275019156119</c:v>
                </c:pt>
                <c:pt idx="121">
                  <c:v>5.2887258900088874</c:v>
                </c:pt>
                <c:pt idx="122">
                  <c:v>5.0823232806244771</c:v>
                </c:pt>
                <c:pt idx="123">
                  <c:v>5.3664867763634367</c:v>
                </c:pt>
                <c:pt idx="124">
                  <c:v>5.2335165613207684</c:v>
                </c:pt>
                <c:pt idx="125">
                  <c:v>5.3575458257687414</c:v>
                </c:pt>
                <c:pt idx="126">
                  <c:v>5.3526763093962746</c:v>
                </c:pt>
                <c:pt idx="127">
                  <c:v>5.4964507016479001</c:v>
                </c:pt>
                <c:pt idx="128">
                  <c:v>5.3755627571671853</c:v>
                </c:pt>
                <c:pt idx="129">
                  <c:v>5.555022527478167</c:v>
                </c:pt>
                <c:pt idx="130">
                  <c:v>5.5538367690049579</c:v>
                </c:pt>
                <c:pt idx="131">
                  <c:v>5.6506919766146844</c:v>
                </c:pt>
                <c:pt idx="132">
                  <c:v>5.5306282397381388</c:v>
                </c:pt>
                <c:pt idx="133">
                  <c:v>5.5638551000092873</c:v>
                </c:pt>
                <c:pt idx="134">
                  <c:v>5.8010307176795752</c:v>
                </c:pt>
                <c:pt idx="135">
                  <c:v>5.7578491950781254</c:v>
                </c:pt>
                <c:pt idx="136">
                  <c:v>5.7715233310214602</c:v>
                </c:pt>
                <c:pt idx="137">
                  <c:v>5.8199858684986445</c:v>
                </c:pt>
                <c:pt idx="138">
                  <c:v>5.7810253426911773</c:v>
                </c:pt>
                <c:pt idx="139">
                  <c:v>5.9424613401641349</c:v>
                </c:pt>
                <c:pt idx="140">
                  <c:v>5.9999572891604833</c:v>
                </c:pt>
                <c:pt idx="141">
                  <c:v>6.1054412095818522</c:v>
                </c:pt>
                <c:pt idx="142">
                  <c:v>5.8474381992726467</c:v>
                </c:pt>
                <c:pt idx="143">
                  <c:v>6.0056872845087854</c:v>
                </c:pt>
                <c:pt idx="144">
                  <c:v>6.0050185060496872</c:v>
                </c:pt>
                <c:pt idx="145">
                  <c:v>5.9870258719596645</c:v>
                </c:pt>
                <c:pt idx="146">
                  <c:v>5.841659779983539</c:v>
                </c:pt>
                <c:pt idx="147">
                  <c:v>5.7796508536290023</c:v>
                </c:pt>
                <c:pt idx="148">
                  <c:v>5.8179691799789719</c:v>
                </c:pt>
                <c:pt idx="149">
                  <c:v>5.8319079206928821</c:v>
                </c:pt>
                <c:pt idx="150">
                  <c:v>5.8487128549705565</c:v>
                </c:pt>
                <c:pt idx="151">
                  <c:v>5.937114676189176</c:v>
                </c:pt>
                <c:pt idx="152">
                  <c:v>5.7549649831277616</c:v>
                </c:pt>
                <c:pt idx="153">
                  <c:v>5.7502128819951066</c:v>
                </c:pt>
                <c:pt idx="154">
                  <c:v>5.8807738401247986</c:v>
                </c:pt>
                <c:pt idx="155">
                  <c:v>5.8765469858717161</c:v>
                </c:pt>
                <c:pt idx="156">
                  <c:v>5.7071223985346915</c:v>
                </c:pt>
                <c:pt idx="157">
                  <c:v>5.821715430636047</c:v>
                </c:pt>
                <c:pt idx="158">
                  <c:v>5.8551476906040874</c:v>
                </c:pt>
                <c:pt idx="159">
                  <c:v>5.8530261565185633</c:v>
                </c:pt>
                <c:pt idx="160">
                  <c:v>6.0190711738790776</c:v>
                </c:pt>
                <c:pt idx="161">
                  <c:v>5.9540740553126614</c:v>
                </c:pt>
                <c:pt idx="162">
                  <c:v>6.0038342570304675</c:v>
                </c:pt>
                <c:pt idx="163">
                  <c:v>5.9400422474281704</c:v>
                </c:pt>
                <c:pt idx="164">
                  <c:v>5.9774877155794419</c:v>
                </c:pt>
                <c:pt idx="165">
                  <c:v>5.9310176189170845</c:v>
                </c:pt>
                <c:pt idx="166">
                  <c:v>5.7454293994047863</c:v>
                </c:pt>
                <c:pt idx="167">
                  <c:v>5.6270351419232609</c:v>
                </c:pt>
                <c:pt idx="168">
                  <c:v>5.3402199333635023</c:v>
                </c:pt>
                <c:pt idx="169">
                  <c:v>5.2543962761577943</c:v>
                </c:pt>
                <c:pt idx="170">
                  <c:v>5.1061987110893376</c:v>
                </c:pt>
                <c:pt idx="171">
                  <c:v>5.1938780159459208</c:v>
                </c:pt>
                <c:pt idx="172">
                  <c:v>4.9615996667246574</c:v>
                </c:pt>
                <c:pt idx="173">
                  <c:v>5.0158603396743615</c:v>
                </c:pt>
                <c:pt idx="174">
                  <c:v>4.988728557742772</c:v>
                </c:pt>
                <c:pt idx="175">
                  <c:v>4.9436247995721461</c:v>
                </c:pt>
                <c:pt idx="176">
                  <c:v>4.9846714689321185</c:v>
                </c:pt>
                <c:pt idx="177">
                  <c:v>4.9718959749643536</c:v>
                </c:pt>
                <c:pt idx="178">
                  <c:v>4.6975665219803924</c:v>
                </c:pt>
                <c:pt idx="179">
                  <c:v>4.2667197321994186</c:v>
                </c:pt>
                <c:pt idx="180">
                  <c:v>4.2795427363313738</c:v>
                </c:pt>
                <c:pt idx="181">
                  <c:v>4.2992365744548469</c:v>
                </c:pt>
                <c:pt idx="182">
                  <c:v>4.4511139779270712</c:v>
                </c:pt>
                <c:pt idx="183">
                  <c:v>4.2937094932029867</c:v>
                </c:pt>
                <c:pt idx="184">
                  <c:v>4.2553079962465894</c:v>
                </c:pt>
                <c:pt idx="185">
                  <c:v>4.3758774672777365</c:v>
                </c:pt>
                <c:pt idx="186">
                  <c:v>4.3518208611431914</c:v>
                </c:pt>
                <c:pt idx="187">
                  <c:v>4.3867416050564891</c:v>
                </c:pt>
                <c:pt idx="188">
                  <c:v>4.4506505888318761</c:v>
                </c:pt>
                <c:pt idx="189">
                  <c:v>4.4040316691344392</c:v>
                </c:pt>
                <c:pt idx="190">
                  <c:v>4.5839052915860572</c:v>
                </c:pt>
                <c:pt idx="191">
                  <c:v>4.5988213967552056</c:v>
                </c:pt>
                <c:pt idx="192">
                  <c:v>4.5636246980528528</c:v>
                </c:pt>
                <c:pt idx="193">
                  <c:v>4.6888773887860715</c:v>
                </c:pt>
                <c:pt idx="194">
                  <c:v>4.6814432475282075</c:v>
                </c:pt>
                <c:pt idx="195">
                  <c:v>4.6863027813597062</c:v>
                </c:pt>
                <c:pt idx="196">
                  <c:v>4.8311449716424262</c:v>
                </c:pt>
                <c:pt idx="197">
                  <c:v>4.7906462813218109</c:v>
                </c:pt>
                <c:pt idx="198">
                  <c:v>4.9848902827596255</c:v>
                </c:pt>
                <c:pt idx="199">
                  <c:v>4.9447068054888383</c:v>
                </c:pt>
                <c:pt idx="200">
                  <c:v>4.9222693587086823</c:v>
                </c:pt>
                <c:pt idx="201">
                  <c:v>4.9497025077528178</c:v>
                </c:pt>
                <c:pt idx="202">
                  <c:v>5.0069239912757828</c:v>
                </c:pt>
                <c:pt idx="203">
                  <c:v>5.0559273490302816</c:v>
                </c:pt>
                <c:pt idx="204">
                  <c:v>5.1406983116470357</c:v>
                </c:pt>
                <c:pt idx="205">
                  <c:v>5.1474889911098733</c:v>
                </c:pt>
                <c:pt idx="206">
                  <c:v>5.2339688007505814</c:v>
                </c:pt>
                <c:pt idx="207">
                  <c:v>5.1776093680193185</c:v>
                </c:pt>
                <c:pt idx="208">
                  <c:v>5.392447648694767</c:v>
                </c:pt>
                <c:pt idx="209">
                  <c:v>5.3974515868566302</c:v>
                </c:pt>
                <c:pt idx="210">
                  <c:v>5.4787034577036273</c:v>
                </c:pt>
                <c:pt idx="211">
                  <c:v>5.5161579631549378</c:v>
                </c:pt>
                <c:pt idx="212">
                  <c:v>5.5658205376991798</c:v>
                </c:pt>
                <c:pt idx="213">
                  <c:v>5.4427673116769828</c:v>
                </c:pt>
                <c:pt idx="214">
                  <c:v>5.4801445126648973</c:v>
                </c:pt>
                <c:pt idx="215">
                  <c:v>5.6143900609287938</c:v>
                </c:pt>
                <c:pt idx="216">
                  <c:v>5.5726799039656187</c:v>
                </c:pt>
                <c:pt idx="217">
                  <c:v>5.5942726856109477</c:v>
                </c:pt>
                <c:pt idx="218">
                  <c:v>5.6463808076136361</c:v>
                </c:pt>
                <c:pt idx="219">
                  <c:v>5.7967397781055556</c:v>
                </c:pt>
                <c:pt idx="220">
                  <c:v>5.7241321524635778</c:v>
                </c:pt>
                <c:pt idx="221">
                  <c:v>5.7638761640000213</c:v>
                </c:pt>
                <c:pt idx="222">
                  <c:v>5.8119441368335831</c:v>
                </c:pt>
                <c:pt idx="223">
                  <c:v>5.8797700819526417</c:v>
                </c:pt>
                <c:pt idx="224">
                  <c:v>5.8957163027914028</c:v>
                </c:pt>
                <c:pt idx="225">
                  <c:v>5.941298564251273</c:v>
                </c:pt>
                <c:pt idx="226">
                  <c:v>5.9469022285238022</c:v>
                </c:pt>
                <c:pt idx="227">
                  <c:v>6.1113366583796065</c:v>
                </c:pt>
                <c:pt idx="228">
                  <c:v>6.0765997879081883</c:v>
                </c:pt>
                <c:pt idx="229">
                  <c:v>6.1010440690657388</c:v>
                </c:pt>
                <c:pt idx="230">
                  <c:v>6.0619299439611982</c:v>
                </c:pt>
                <c:pt idx="231">
                  <c:v>6.1634997790401771</c:v>
                </c:pt>
                <c:pt idx="232">
                  <c:v>6.2056160213048459</c:v>
                </c:pt>
                <c:pt idx="233">
                  <c:v>6.2663478815179365</c:v>
                </c:pt>
                <c:pt idx="234">
                  <c:v>6.2158963488275241</c:v>
                </c:pt>
                <c:pt idx="235">
                  <c:v>6.263118739907549</c:v>
                </c:pt>
                <c:pt idx="236">
                  <c:v>6.3928412413102871</c:v>
                </c:pt>
                <c:pt idx="237">
                  <c:v>6.4245806895341566</c:v>
                </c:pt>
                <c:pt idx="238">
                  <c:v>6.443048338608703</c:v>
                </c:pt>
                <c:pt idx="239">
                  <c:v>6.4582289021444037</c:v>
                </c:pt>
                <c:pt idx="240">
                  <c:v>6.4654618411034415</c:v>
                </c:pt>
                <c:pt idx="241">
                  <c:v>6.6269128098346446</c:v>
                </c:pt>
                <c:pt idx="242">
                  <c:v>6.5764419767582609</c:v>
                </c:pt>
                <c:pt idx="243">
                  <c:v>6.683223729568085</c:v>
                </c:pt>
                <c:pt idx="244">
                  <c:v>6.6157849982184223</c:v>
                </c:pt>
                <c:pt idx="245">
                  <c:v>6.4941777997365921</c:v>
                </c:pt>
                <c:pt idx="246">
                  <c:v>6.5227199061686525</c:v>
                </c:pt>
                <c:pt idx="247">
                  <c:v>6.3198573311324164</c:v>
                </c:pt>
                <c:pt idx="248">
                  <c:v>6.3426946303486744</c:v>
                </c:pt>
                <c:pt idx="249">
                  <c:v>6.3590144261889598</c:v>
                </c:pt>
                <c:pt idx="250">
                  <c:v>6.3626818588097667</c:v>
                </c:pt>
                <c:pt idx="251">
                  <c:v>6.4059000715958501</c:v>
                </c:pt>
                <c:pt idx="252">
                  <c:v>6.3384336537979316</c:v>
                </c:pt>
                <c:pt idx="253">
                  <c:v>6.4283030829039909</c:v>
                </c:pt>
                <c:pt idx="254">
                  <c:v>6.4980371116973412</c:v>
                </c:pt>
                <c:pt idx="255">
                  <c:v>6.4965632879062367</c:v>
                </c:pt>
                <c:pt idx="256">
                  <c:v>6.5973655488478338</c:v>
                </c:pt>
                <c:pt idx="257">
                  <c:v>6.6210379133315582</c:v>
                </c:pt>
                <c:pt idx="258">
                  <c:v>6.5739215202609955</c:v>
                </c:pt>
                <c:pt idx="259">
                  <c:v>6.6534218445975259</c:v>
                </c:pt>
                <c:pt idx="260">
                  <c:v>6.6819136201995715</c:v>
                </c:pt>
                <c:pt idx="261">
                  <c:v>6.7116240771876159</c:v>
                </c:pt>
                <c:pt idx="262">
                  <c:v>6.7242035832201257</c:v>
                </c:pt>
                <c:pt idx="263">
                  <c:v>6.7605537778421638</c:v>
                </c:pt>
                <c:pt idx="264">
                  <c:v>6.7738412724441828</c:v>
                </c:pt>
                <c:pt idx="265">
                  <c:v>6.8652581064648652</c:v>
                </c:pt>
                <c:pt idx="266">
                  <c:v>6.9768241399807085</c:v>
                </c:pt>
                <c:pt idx="267">
                  <c:v>6.9118021653145005</c:v>
                </c:pt>
                <c:pt idx="268">
                  <c:v>6.9379465797514746</c:v>
                </c:pt>
                <c:pt idx="269">
                  <c:v>7.0608351800417015</c:v>
                </c:pt>
                <c:pt idx="270">
                  <c:v>7.0344578171235153</c:v>
                </c:pt>
                <c:pt idx="271">
                  <c:v>7.1636097636049296</c:v>
                </c:pt>
                <c:pt idx="272">
                  <c:v>7.1180815989866995</c:v>
                </c:pt>
                <c:pt idx="273">
                  <c:v>7.2196113568208711</c:v>
                </c:pt>
                <c:pt idx="274">
                  <c:v>7.2319777133586314</c:v>
                </c:pt>
                <c:pt idx="275">
                  <c:v>7.285732514453362</c:v>
                </c:pt>
                <c:pt idx="276">
                  <c:v>7.3124994459645327</c:v>
                </c:pt>
                <c:pt idx="277">
                  <c:v>7.3978019604713898</c:v>
                </c:pt>
                <c:pt idx="278">
                  <c:v>7.4213145731275443</c:v>
                </c:pt>
                <c:pt idx="279">
                  <c:v>7.43050085454687</c:v>
                </c:pt>
                <c:pt idx="280">
                  <c:v>7.4894234189753099</c:v>
                </c:pt>
                <c:pt idx="281">
                  <c:v>7.5170765805858419</c:v>
                </c:pt>
                <c:pt idx="282">
                  <c:v>7.6084064917584824</c:v>
                </c:pt>
                <c:pt idx="283">
                  <c:v>7.5710820319150329</c:v>
                </c:pt>
                <c:pt idx="284">
                  <c:v>7.6024802804388489</c:v>
                </c:pt>
                <c:pt idx="285">
                  <c:v>7.7537621060205089</c:v>
                </c:pt>
                <c:pt idx="286">
                  <c:v>7.7377918362241118</c:v>
                </c:pt>
                <c:pt idx="287">
                  <c:v>7.6909299009767738</c:v>
                </c:pt>
                <c:pt idx="288">
                  <c:v>7.7121802952816187</c:v>
                </c:pt>
                <c:pt idx="289">
                  <c:v>7.667030782362608</c:v>
                </c:pt>
                <c:pt idx="290">
                  <c:v>7.8407601619302216</c:v>
                </c:pt>
                <c:pt idx="291">
                  <c:v>7.7289867028592703</c:v>
                </c:pt>
                <c:pt idx="292">
                  <c:v>7.8087166605269589</c:v>
                </c:pt>
                <c:pt idx="293">
                  <c:v>7.7654192645556419</c:v>
                </c:pt>
                <c:pt idx="294">
                  <c:v>7.6732275787179747</c:v>
                </c:pt>
                <c:pt idx="295">
                  <c:v>7.7347551992592791</c:v>
                </c:pt>
                <c:pt idx="296">
                  <c:v>7.6376652767466426</c:v>
                </c:pt>
                <c:pt idx="297">
                  <c:v>7.6171183593693632</c:v>
                </c:pt>
                <c:pt idx="298">
                  <c:v>7.5015267120282862</c:v>
                </c:pt>
                <c:pt idx="299">
                  <c:v>7.6245166089014962</c:v>
                </c:pt>
                <c:pt idx="300">
                  <c:v>7.5043729802610981</c:v>
                </c:pt>
                <c:pt idx="301">
                  <c:v>7.5997943443293323</c:v>
                </c:pt>
                <c:pt idx="302">
                  <c:v>7.5657665076576359</c:v>
                </c:pt>
                <c:pt idx="303">
                  <c:v>7.400881590213543</c:v>
                </c:pt>
                <c:pt idx="304">
                  <c:v>7.4008996194476397</c:v>
                </c:pt>
                <c:pt idx="305">
                  <c:v>7.5016361994018537</c:v>
                </c:pt>
                <c:pt idx="306">
                  <c:v>7.4719560111125691</c:v>
                </c:pt>
                <c:pt idx="307">
                  <c:v>7.3532172664382642</c:v>
                </c:pt>
                <c:pt idx="308">
                  <c:v>7.2426436954146434</c:v>
                </c:pt>
                <c:pt idx="309">
                  <c:v>7.3743308040935398</c:v>
                </c:pt>
                <c:pt idx="310">
                  <c:v>7.2794330409512567</c:v>
                </c:pt>
                <c:pt idx="311">
                  <c:v>7.2420994729353634</c:v>
                </c:pt>
                <c:pt idx="312">
                  <c:v>7.2784830798065343</c:v>
                </c:pt>
                <c:pt idx="313">
                  <c:v>7.3272547251011027</c:v>
                </c:pt>
                <c:pt idx="314">
                  <c:v>7.4902874538434272</c:v>
                </c:pt>
                <c:pt idx="315">
                  <c:v>7.5666962240768578</c:v>
                </c:pt>
                <c:pt idx="316">
                  <c:v>7.5159761673930214</c:v>
                </c:pt>
                <c:pt idx="317">
                  <c:v>7.5189219719020715</c:v>
                </c:pt>
                <c:pt idx="318">
                  <c:v>7.6170995077016759</c:v>
                </c:pt>
                <c:pt idx="319">
                  <c:v>7.670242040189251</c:v>
                </c:pt>
                <c:pt idx="320">
                  <c:v>7.6922634171678164</c:v>
                </c:pt>
                <c:pt idx="321">
                  <c:v>7.789334371937354</c:v>
                </c:pt>
                <c:pt idx="322">
                  <c:v>7.8959671955928696</c:v>
                </c:pt>
                <c:pt idx="323">
                  <c:v>7.9440393341860851</c:v>
                </c:pt>
                <c:pt idx="324">
                  <c:v>7.8506674080770242</c:v>
                </c:pt>
                <c:pt idx="325">
                  <c:v>8.093718195652599</c:v>
                </c:pt>
                <c:pt idx="326">
                  <c:v>8.1498022399539778</c:v>
                </c:pt>
                <c:pt idx="327">
                  <c:v>8.1237913124259151</c:v>
                </c:pt>
                <c:pt idx="328">
                  <c:v>8.2116534316177603</c:v>
                </c:pt>
                <c:pt idx="329">
                  <c:v>8.224367159684137</c:v>
                </c:pt>
                <c:pt idx="330">
                  <c:v>8.3601634687067765</c:v>
                </c:pt>
                <c:pt idx="331">
                  <c:v>8.4907879848642889</c:v>
                </c:pt>
                <c:pt idx="332">
                  <c:v>8.4728672162988499</c:v>
                </c:pt>
                <c:pt idx="333">
                  <c:v>8.5167897459072623</c:v>
                </c:pt>
                <c:pt idx="334">
                  <c:v>8.5969641445403546</c:v>
                </c:pt>
                <c:pt idx="335">
                  <c:v>8.6562960708490877</c:v>
                </c:pt>
                <c:pt idx="336">
                  <c:v>8.7280712073174449</c:v>
                </c:pt>
                <c:pt idx="337">
                  <c:v>8.7680762184044898</c:v>
                </c:pt>
                <c:pt idx="338">
                  <c:v>8.7921709037445854</c:v>
                </c:pt>
                <c:pt idx="339">
                  <c:v>8.9326906938551396</c:v>
                </c:pt>
                <c:pt idx="340">
                  <c:v>8.8763978708546372</c:v>
                </c:pt>
                <c:pt idx="341">
                  <c:v>8.9424259979566774</c:v>
                </c:pt>
                <c:pt idx="342">
                  <c:v>9.0080087432449449</c:v>
                </c:pt>
                <c:pt idx="343">
                  <c:v>9.1462359993655564</c:v>
                </c:pt>
                <c:pt idx="344">
                  <c:v>9.1936766989229604</c:v>
                </c:pt>
                <c:pt idx="345">
                  <c:v>9.2027462568480516</c:v>
                </c:pt>
                <c:pt idx="346">
                  <c:v>9.3147559243448033</c:v>
                </c:pt>
                <c:pt idx="347">
                  <c:v>9.2947743396598881</c:v>
                </c:pt>
                <c:pt idx="348">
                  <c:v>9.4517825755782585</c:v>
                </c:pt>
                <c:pt idx="349">
                  <c:v>9.5667911573639888</c:v>
                </c:pt>
                <c:pt idx="350">
                  <c:v>9.5743744169734306</c:v>
                </c:pt>
                <c:pt idx="351">
                  <c:v>9.6357840017366794</c:v>
                </c:pt>
                <c:pt idx="352">
                  <c:v>9.6098217210869112</c:v>
                </c:pt>
                <c:pt idx="353">
                  <c:v>9.7970227768544866</c:v>
                </c:pt>
                <c:pt idx="354">
                  <c:v>9.9221487580267969</c:v>
                </c:pt>
                <c:pt idx="355">
                  <c:v>10.031029955725305</c:v>
                </c:pt>
                <c:pt idx="356">
                  <c:v>9.9679373625598142</c:v>
                </c:pt>
                <c:pt idx="357">
                  <c:v>10.046595181005396</c:v>
                </c:pt>
                <c:pt idx="358">
                  <c:v>10.177638235745672</c:v>
                </c:pt>
                <c:pt idx="359">
                  <c:v>10.272580094992129</c:v>
                </c:pt>
                <c:pt idx="360">
                  <c:v>10.251419824844316</c:v>
                </c:pt>
                <c:pt idx="361">
                  <c:v>10.437613243813825</c:v>
                </c:pt>
                <c:pt idx="362">
                  <c:v>10.40817074773927</c:v>
                </c:pt>
                <c:pt idx="363">
                  <c:v>10.372274274936586</c:v>
                </c:pt>
                <c:pt idx="364">
                  <c:v>10.51815698221462</c:v>
                </c:pt>
                <c:pt idx="365">
                  <c:v>10.65774942994287</c:v>
                </c:pt>
                <c:pt idx="366">
                  <c:v>10.655863058670809</c:v>
                </c:pt>
                <c:pt idx="367">
                  <c:v>10.764785155991463</c:v>
                </c:pt>
                <c:pt idx="368">
                  <c:v>10.829260419182255</c:v>
                </c:pt>
                <c:pt idx="369">
                  <c:v>10.753918242394949</c:v>
                </c:pt>
                <c:pt idx="370">
                  <c:v>10.963929364640315</c:v>
                </c:pt>
                <c:pt idx="371">
                  <c:v>11.077262151794063</c:v>
                </c:pt>
                <c:pt idx="372">
                  <c:v>11.070565388796629</c:v>
                </c:pt>
                <c:pt idx="373">
                  <c:v>11.098728552417651</c:v>
                </c:pt>
                <c:pt idx="374">
                  <c:v>11.287149717368685</c:v>
                </c:pt>
                <c:pt idx="375">
                  <c:v>11.33617283355955</c:v>
                </c:pt>
                <c:pt idx="376">
                  <c:v>11.528444742595052</c:v>
                </c:pt>
                <c:pt idx="377">
                  <c:v>11.425275023868492</c:v>
                </c:pt>
                <c:pt idx="378">
                  <c:v>11.553117877131298</c:v>
                </c:pt>
                <c:pt idx="379">
                  <c:v>11.563251112437447</c:v>
                </c:pt>
                <c:pt idx="380">
                  <c:v>11.600153287883687</c:v>
                </c:pt>
                <c:pt idx="381">
                  <c:v>11.723687694665088</c:v>
                </c:pt>
                <c:pt idx="382">
                  <c:v>11.735212669209538</c:v>
                </c:pt>
                <c:pt idx="383">
                  <c:v>11.950838233541058</c:v>
                </c:pt>
                <c:pt idx="384">
                  <c:v>12.064382297704656</c:v>
                </c:pt>
                <c:pt idx="385">
                  <c:v>12.019188776208912</c:v>
                </c:pt>
                <c:pt idx="386">
                  <c:v>12.180995557362609</c:v>
                </c:pt>
                <c:pt idx="387">
                  <c:v>12.254893722771943</c:v>
                </c:pt>
                <c:pt idx="388">
                  <c:v>12.104496580180829</c:v>
                </c:pt>
                <c:pt idx="389">
                  <c:v>12.382647737758104</c:v>
                </c:pt>
                <c:pt idx="390">
                  <c:v>12.237675992561005</c:v>
                </c:pt>
                <c:pt idx="391">
                  <c:v>12.442350569241333</c:v>
                </c:pt>
                <c:pt idx="392">
                  <c:v>12.509945946640388</c:v>
                </c:pt>
                <c:pt idx="393">
                  <c:v>12.785666806846773</c:v>
                </c:pt>
                <c:pt idx="394">
                  <c:v>12.795897199391224</c:v>
                </c:pt>
                <c:pt idx="395">
                  <c:v>12.643983956314178</c:v>
                </c:pt>
                <c:pt idx="396">
                  <c:v>12.944701141387789</c:v>
                </c:pt>
                <c:pt idx="397">
                  <c:v>12.981210117099577</c:v>
                </c:pt>
                <c:pt idx="398">
                  <c:v>12.913861252720478</c:v>
                </c:pt>
                <c:pt idx="399">
                  <c:v>13.142966815487277</c:v>
                </c:pt>
                <c:pt idx="400">
                  <c:v>13.309913103469595</c:v>
                </c:pt>
                <c:pt idx="401">
                  <c:v>13.304605280767232</c:v>
                </c:pt>
                <c:pt idx="402">
                  <c:v>13.41595058258107</c:v>
                </c:pt>
                <c:pt idx="403">
                  <c:v>13.536397361761626</c:v>
                </c:pt>
                <c:pt idx="404">
                  <c:v>13.587044994581337</c:v>
                </c:pt>
                <c:pt idx="405">
                  <c:v>13.578075912155532</c:v>
                </c:pt>
                <c:pt idx="406">
                  <c:v>13.868883015120701</c:v>
                </c:pt>
                <c:pt idx="407">
                  <c:v>13.773176709430434</c:v>
                </c:pt>
                <c:pt idx="408">
                  <c:v>13.982263522202325</c:v>
                </c:pt>
                <c:pt idx="409">
                  <c:v>14.138180940021632</c:v>
                </c:pt>
                <c:pt idx="410">
                  <c:v>14.084868324454435</c:v>
                </c:pt>
                <c:pt idx="411">
                  <c:v>14.389370879955642</c:v>
                </c:pt>
                <c:pt idx="412">
                  <c:v>14.116480170949593</c:v>
                </c:pt>
                <c:pt idx="413">
                  <c:v>14.413156943123287</c:v>
                </c:pt>
                <c:pt idx="414">
                  <c:v>14.493197224780166</c:v>
                </c:pt>
                <c:pt idx="415">
                  <c:v>14.532787395570251</c:v>
                </c:pt>
                <c:pt idx="416">
                  <c:v>14.380145308006123</c:v>
                </c:pt>
                <c:pt idx="417">
                  <c:v>14.454486785652675</c:v>
                </c:pt>
                <c:pt idx="418">
                  <c:v>14.537309060608203</c:v>
                </c:pt>
                <c:pt idx="419">
                  <c:v>14.768882654174655</c:v>
                </c:pt>
                <c:pt idx="420">
                  <c:v>14.951836683612898</c:v>
                </c:pt>
                <c:pt idx="421">
                  <c:v>14.913295566367125</c:v>
                </c:pt>
                <c:pt idx="422">
                  <c:v>15.025664548030369</c:v>
                </c:pt>
                <c:pt idx="423">
                  <c:v>15.024301945895285</c:v>
                </c:pt>
                <c:pt idx="424">
                  <c:v>15.263953666634361</c:v>
                </c:pt>
                <c:pt idx="425">
                  <c:v>15.176154530519669</c:v>
                </c:pt>
                <c:pt idx="426">
                  <c:v>15.195178482214713</c:v>
                </c:pt>
                <c:pt idx="427">
                  <c:v>15.462243095248116</c:v>
                </c:pt>
                <c:pt idx="428">
                  <c:v>15.552691259550912</c:v>
                </c:pt>
                <c:pt idx="429">
                  <c:v>15.439325210676772</c:v>
                </c:pt>
                <c:pt idx="430">
                  <c:v>15.611938580498345</c:v>
                </c:pt>
                <c:pt idx="431">
                  <c:v>15.663009162682824</c:v>
                </c:pt>
                <c:pt idx="432">
                  <c:v>15.597244162121171</c:v>
                </c:pt>
                <c:pt idx="433">
                  <c:v>15.857225911965825</c:v>
                </c:pt>
                <c:pt idx="434">
                  <c:v>16.089318034946054</c:v>
                </c:pt>
                <c:pt idx="435">
                  <c:v>15.995041825562327</c:v>
                </c:pt>
                <c:pt idx="436">
                  <c:v>16.09058123741978</c:v>
                </c:pt>
                <c:pt idx="437">
                  <c:v>16.365531061416394</c:v>
                </c:pt>
                <c:pt idx="438">
                  <c:v>16.354756160240015</c:v>
                </c:pt>
                <c:pt idx="439">
                  <c:v>16.631387323977002</c:v>
                </c:pt>
                <c:pt idx="440">
                  <c:v>16.612896710925195</c:v>
                </c:pt>
                <c:pt idx="441">
                  <c:v>16.563836869275846</c:v>
                </c:pt>
                <c:pt idx="442">
                  <c:v>16.613083445805287</c:v>
                </c:pt>
                <c:pt idx="443">
                  <c:v>16.717691091247087</c:v>
                </c:pt>
                <c:pt idx="444">
                  <c:v>16.803922805592638</c:v>
                </c:pt>
                <c:pt idx="445">
                  <c:v>16.87517059634342</c:v>
                </c:pt>
                <c:pt idx="446">
                  <c:v>17.220454957350125</c:v>
                </c:pt>
                <c:pt idx="447">
                  <c:v>17.210960792239046</c:v>
                </c:pt>
                <c:pt idx="448">
                  <c:v>17.263856106756503</c:v>
                </c:pt>
                <c:pt idx="449">
                  <c:v>17.276441612391309</c:v>
                </c:pt>
                <c:pt idx="450">
                  <c:v>17.326301049577093</c:v>
                </c:pt>
                <c:pt idx="451">
                  <c:v>17.486043172389362</c:v>
                </c:pt>
                <c:pt idx="452">
                  <c:v>17.616200615885354</c:v>
                </c:pt>
                <c:pt idx="453">
                  <c:v>17.632919261232281</c:v>
                </c:pt>
                <c:pt idx="454">
                  <c:v>17.704560054620547</c:v>
                </c:pt>
                <c:pt idx="455">
                  <c:v>17.914294728962915</c:v>
                </c:pt>
                <c:pt idx="456">
                  <c:v>17.909610458401211</c:v>
                </c:pt>
                <c:pt idx="457">
                  <c:v>17.991504289353866</c:v>
                </c:pt>
                <c:pt idx="458">
                  <c:v>18.13551444900946</c:v>
                </c:pt>
                <c:pt idx="459">
                  <c:v>18.134493054045219</c:v>
                </c:pt>
                <c:pt idx="460">
                  <c:v>18.296938182919366</c:v>
                </c:pt>
                <c:pt idx="461">
                  <c:v>18.554760043558101</c:v>
                </c:pt>
                <c:pt idx="462">
                  <c:v>18.516281755500966</c:v>
                </c:pt>
                <c:pt idx="463">
                  <c:v>18.19554803225731</c:v>
                </c:pt>
                <c:pt idx="464">
                  <c:v>18.492042679894613</c:v>
                </c:pt>
                <c:pt idx="465">
                  <c:v>18.751571078070654</c:v>
                </c:pt>
                <c:pt idx="466">
                  <c:v>18.775703348409799</c:v>
                </c:pt>
                <c:pt idx="467">
                  <c:v>18.888144997870008</c:v>
                </c:pt>
                <c:pt idx="468">
                  <c:v>18.933680744320544</c:v>
                </c:pt>
                <c:pt idx="469">
                  <c:v>18.887001416447102</c:v>
                </c:pt>
                <c:pt idx="470">
                  <c:v>19.036318411291745</c:v>
                </c:pt>
                <c:pt idx="471">
                  <c:v>19.119621970755958</c:v>
                </c:pt>
                <c:pt idx="472">
                  <c:v>19.239469804594922</c:v>
                </c:pt>
                <c:pt idx="473">
                  <c:v>19.274334217619479</c:v>
                </c:pt>
                <c:pt idx="474">
                  <c:v>19.591177551809196</c:v>
                </c:pt>
                <c:pt idx="475">
                  <c:v>19.518997901137077</c:v>
                </c:pt>
                <c:pt idx="476">
                  <c:v>19.597480678419572</c:v>
                </c:pt>
                <c:pt idx="477">
                  <c:v>19.731803425937226</c:v>
                </c:pt>
                <c:pt idx="478">
                  <c:v>19.567707711428881</c:v>
                </c:pt>
                <c:pt idx="479">
                  <c:v>19.73711410850893</c:v>
                </c:pt>
                <c:pt idx="480">
                  <c:v>20.076475860125917</c:v>
                </c:pt>
                <c:pt idx="481">
                  <c:v>19.974529906481159</c:v>
                </c:pt>
                <c:pt idx="482">
                  <c:v>20.146101023683716</c:v>
                </c:pt>
                <c:pt idx="483">
                  <c:v>19.910717951958745</c:v>
                </c:pt>
                <c:pt idx="484">
                  <c:v>20.189166179462809</c:v>
                </c:pt>
                <c:pt idx="485">
                  <c:v>20.015295897035063</c:v>
                </c:pt>
                <c:pt idx="486">
                  <c:v>20.165303671717567</c:v>
                </c:pt>
                <c:pt idx="487">
                  <c:v>19.977402894982369</c:v>
                </c:pt>
                <c:pt idx="488">
                  <c:v>19.76939090941886</c:v>
                </c:pt>
                <c:pt idx="489">
                  <c:v>19.425974782516729</c:v>
                </c:pt>
                <c:pt idx="490">
                  <c:v>18.967097691432635</c:v>
                </c:pt>
                <c:pt idx="491">
                  <c:v>18.503948628874269</c:v>
                </c:pt>
                <c:pt idx="492">
                  <c:v>18.092563313889173</c:v>
                </c:pt>
                <c:pt idx="493">
                  <c:v>17.557372333255607</c:v>
                </c:pt>
                <c:pt idx="494">
                  <c:v>17.119740252125595</c:v>
                </c:pt>
                <c:pt idx="495">
                  <c:v>16.550742616086819</c:v>
                </c:pt>
                <c:pt idx="496">
                  <c:v>16.442880955267533</c:v>
                </c:pt>
                <c:pt idx="497">
                  <c:v>16.070270085431019</c:v>
                </c:pt>
                <c:pt idx="498">
                  <c:v>16.04206366898779</c:v>
                </c:pt>
                <c:pt idx="499">
                  <c:v>16.062780690421466</c:v>
                </c:pt>
                <c:pt idx="500">
                  <c:v>15.651996073808625</c:v>
                </c:pt>
                <c:pt idx="501">
                  <c:v>15.769957454314538</c:v>
                </c:pt>
                <c:pt idx="502">
                  <c:v>15.63887341175772</c:v>
                </c:pt>
                <c:pt idx="503">
                  <c:v>15.547696405378272</c:v>
                </c:pt>
                <c:pt idx="504">
                  <c:v>15.602878811223851</c:v>
                </c:pt>
                <c:pt idx="505">
                  <c:v>15.382697173087839</c:v>
                </c:pt>
                <c:pt idx="506">
                  <c:v>15.588643019677708</c:v>
                </c:pt>
                <c:pt idx="507">
                  <c:v>15.266482621315291</c:v>
                </c:pt>
                <c:pt idx="508">
                  <c:v>15.545141120339679</c:v>
                </c:pt>
                <c:pt idx="509">
                  <c:v>15.549697655691579</c:v>
                </c:pt>
                <c:pt idx="510">
                  <c:v>15.711637983950673</c:v>
                </c:pt>
                <c:pt idx="511">
                  <c:v>15.564779653570431</c:v>
                </c:pt>
                <c:pt idx="512">
                  <c:v>15.459008703999297</c:v>
                </c:pt>
                <c:pt idx="513">
                  <c:v>15.649105189272523</c:v>
                </c:pt>
                <c:pt idx="514">
                  <c:v>15.689205949130084</c:v>
                </c:pt>
                <c:pt idx="515">
                  <c:v>15.918007332681661</c:v>
                </c:pt>
                <c:pt idx="516">
                  <c:v>15.887994888107318</c:v>
                </c:pt>
                <c:pt idx="517">
                  <c:v>15.798054214801532</c:v>
                </c:pt>
                <c:pt idx="518">
                  <c:v>16.075860711136077</c:v>
                </c:pt>
                <c:pt idx="519">
                  <c:v>16.138595239129405</c:v>
                </c:pt>
                <c:pt idx="520">
                  <c:v>15.835958723052643</c:v>
                </c:pt>
                <c:pt idx="521">
                  <c:v>16.069263700262894</c:v>
                </c:pt>
                <c:pt idx="522">
                  <c:v>16.056406907398731</c:v>
                </c:pt>
                <c:pt idx="523">
                  <c:v>16.227189126991018</c:v>
                </c:pt>
                <c:pt idx="524">
                  <c:v>16.23435959502406</c:v>
                </c:pt>
                <c:pt idx="525">
                  <c:v>16.366833296879975</c:v>
                </c:pt>
                <c:pt idx="526">
                  <c:v>16.416456838614184</c:v>
                </c:pt>
                <c:pt idx="527">
                  <c:v>16.186518894344566</c:v>
                </c:pt>
                <c:pt idx="528">
                  <c:v>16.625822490887302</c:v>
                </c:pt>
                <c:pt idx="529">
                  <c:v>16.304072009391557</c:v>
                </c:pt>
                <c:pt idx="530">
                  <c:v>16.697530165064844</c:v>
                </c:pt>
                <c:pt idx="531">
                  <c:v>16.924133316308914</c:v>
                </c:pt>
                <c:pt idx="532">
                  <c:v>16.484869418068396</c:v>
                </c:pt>
                <c:pt idx="533">
                  <c:v>17.106557533907463</c:v>
                </c:pt>
                <c:pt idx="534">
                  <c:v>16.891597933884086</c:v>
                </c:pt>
                <c:pt idx="535">
                  <c:v>16.906516319092905</c:v>
                </c:pt>
                <c:pt idx="536">
                  <c:v>17.244089517530394</c:v>
                </c:pt>
                <c:pt idx="537">
                  <c:v>17.213629026343227</c:v>
                </c:pt>
                <c:pt idx="538">
                  <c:v>17.164552727864134</c:v>
                </c:pt>
                <c:pt idx="539">
                  <c:v>17.349229036351645</c:v>
                </c:pt>
                <c:pt idx="540">
                  <c:v>17.292476722492786</c:v>
                </c:pt>
                <c:pt idx="541">
                  <c:v>17.09417864974888</c:v>
                </c:pt>
                <c:pt idx="542">
                  <c:v>17.274904285624412</c:v>
                </c:pt>
                <c:pt idx="543">
                  <c:v>17.598284323379403</c:v>
                </c:pt>
                <c:pt idx="544">
                  <c:v>17.608499797503178</c:v>
                </c:pt>
                <c:pt idx="545">
                  <c:v>17.548548164068006</c:v>
                </c:pt>
                <c:pt idx="546">
                  <c:v>17.689636193424093</c:v>
                </c:pt>
                <c:pt idx="547">
                  <c:v>17.856510368267454</c:v>
                </c:pt>
                <c:pt idx="548">
                  <c:v>17.981283223342043</c:v>
                </c:pt>
                <c:pt idx="549">
                  <c:v>18.073593151137761</c:v>
                </c:pt>
                <c:pt idx="550">
                  <c:v>18.120266063170991</c:v>
                </c:pt>
                <c:pt idx="551">
                  <c:v>17.703118366357401</c:v>
                </c:pt>
                <c:pt idx="552">
                  <c:v>17.997708335670325</c:v>
                </c:pt>
                <c:pt idx="553">
                  <c:v>17.85228751346347</c:v>
                </c:pt>
                <c:pt idx="554">
                  <c:v>18.009279609009436</c:v>
                </c:pt>
                <c:pt idx="555">
                  <c:v>18.200121740752035</c:v>
                </c:pt>
                <c:pt idx="556">
                  <c:v>18.396474508046442</c:v>
                </c:pt>
                <c:pt idx="557">
                  <c:v>18.421640935931272</c:v>
                </c:pt>
                <c:pt idx="558">
                  <c:v>18.377535517884027</c:v>
                </c:pt>
                <c:pt idx="559">
                  <c:v>18.076104259488162</c:v>
                </c:pt>
                <c:pt idx="560">
                  <c:v>18.448418643580371</c:v>
                </c:pt>
                <c:pt idx="561">
                  <c:v>18.61321123277164</c:v>
                </c:pt>
                <c:pt idx="562">
                  <c:v>18.885238621916869</c:v>
                </c:pt>
                <c:pt idx="563">
                  <c:v>19.062542771960796</c:v>
                </c:pt>
                <c:pt idx="564">
                  <c:v>19.030490225291175</c:v>
                </c:pt>
                <c:pt idx="565">
                  <c:v>19.122913627579621</c:v>
                </c:pt>
                <c:pt idx="566">
                  <c:v>18.579019866030364</c:v>
                </c:pt>
                <c:pt idx="567">
                  <c:v>19.000333923679843</c:v>
                </c:pt>
                <c:pt idx="568">
                  <c:v>19.216201338914445</c:v>
                </c:pt>
                <c:pt idx="569">
                  <c:v>18.915154266574106</c:v>
                </c:pt>
                <c:pt idx="570">
                  <c:v>19.128647593571493</c:v>
                </c:pt>
                <c:pt idx="571">
                  <c:v>19.396956303150432</c:v>
                </c:pt>
                <c:pt idx="572">
                  <c:v>19.269489834472569</c:v>
                </c:pt>
                <c:pt idx="573">
                  <c:v>19.547634711143758</c:v>
                </c:pt>
                <c:pt idx="574">
                  <c:v>19.685080738371756</c:v>
                </c:pt>
                <c:pt idx="575">
                  <c:v>19.156947058391186</c:v>
                </c:pt>
                <c:pt idx="576">
                  <c:v>19.868500707274745</c:v>
                </c:pt>
                <c:pt idx="577">
                  <c:v>20.078082176758581</c:v>
                </c:pt>
                <c:pt idx="578">
                  <c:v>19.960936559358728</c:v>
                </c:pt>
                <c:pt idx="579">
                  <c:v>20.01162129568872</c:v>
                </c:pt>
                <c:pt idx="580">
                  <c:v>19.863816902407493</c:v>
                </c:pt>
                <c:pt idx="581">
                  <c:v>20.172059358482482</c:v>
                </c:pt>
                <c:pt idx="582">
                  <c:v>20.100850240661064</c:v>
                </c:pt>
                <c:pt idx="583">
                  <c:v>19.60255939556837</c:v>
                </c:pt>
                <c:pt idx="584">
                  <c:v>20.299578343436924</c:v>
                </c:pt>
                <c:pt idx="585">
                  <c:v>20.839101641583785</c:v>
                </c:pt>
                <c:pt idx="586">
                  <c:v>20.16195573506177</c:v>
                </c:pt>
                <c:pt idx="587">
                  <c:v>20.466509909689059</c:v>
                </c:pt>
                <c:pt idx="588">
                  <c:v>20.492631601212373</c:v>
                </c:pt>
                <c:pt idx="589">
                  <c:v>20.125238926836282</c:v>
                </c:pt>
                <c:pt idx="590">
                  <c:v>20.60944449455857</c:v>
                </c:pt>
                <c:pt idx="591">
                  <c:v>20.646987359490598</c:v>
                </c:pt>
                <c:pt idx="592">
                  <c:v>20.400579555007454</c:v>
                </c:pt>
                <c:pt idx="593">
                  <c:v>20.893791651810503</c:v>
                </c:pt>
                <c:pt idx="594">
                  <c:v>20.878515671886081</c:v>
                </c:pt>
                <c:pt idx="595">
                  <c:v>20.854062478476784</c:v>
                </c:pt>
                <c:pt idx="596">
                  <c:v>21.152743660174927</c:v>
                </c:pt>
                <c:pt idx="597">
                  <c:v>20.92464441445604</c:v>
                </c:pt>
                <c:pt idx="598">
                  <c:v>21.471503415774222</c:v>
                </c:pt>
                <c:pt idx="599">
                  <c:v>21.343215134662607</c:v>
                </c:pt>
                <c:pt idx="600">
                  <c:v>21.421103429098281</c:v>
                </c:pt>
                <c:pt idx="601">
                  <c:v>21.550090133337839</c:v>
                </c:pt>
                <c:pt idx="602">
                  <c:v>21.324117206708518</c:v>
                </c:pt>
                <c:pt idx="603">
                  <c:v>21.715000675951817</c:v>
                </c:pt>
                <c:pt idx="604">
                  <c:v>21.968335252574004</c:v>
                </c:pt>
                <c:pt idx="605">
                  <c:v>21.605432625597253</c:v>
                </c:pt>
                <c:pt idx="606">
                  <c:v>21.758151129893193</c:v>
                </c:pt>
                <c:pt idx="607">
                  <c:v>21.372539495125675</c:v>
                </c:pt>
                <c:pt idx="608">
                  <c:v>21.527042314326657</c:v>
                </c:pt>
                <c:pt idx="609">
                  <c:v>21.485790756902556</c:v>
                </c:pt>
                <c:pt idx="610">
                  <c:v>22.888737296037817</c:v>
                </c:pt>
                <c:pt idx="611">
                  <c:v>22.760906511467823</c:v>
                </c:pt>
                <c:pt idx="612">
                  <c:v>21.927045598917431</c:v>
                </c:pt>
                <c:pt idx="613">
                  <c:v>22.850422425148441</c:v>
                </c:pt>
                <c:pt idx="614">
                  <c:v>21.883750390356425</c:v>
                </c:pt>
                <c:pt idx="615">
                  <c:v>22.738057062907806</c:v>
                </c:pt>
                <c:pt idx="616">
                  <c:v>22.128740003798768</c:v>
                </c:pt>
                <c:pt idx="617">
                  <c:v>22.89978028876094</c:v>
                </c:pt>
                <c:pt idx="618">
                  <c:v>22.125646397773181</c:v>
                </c:pt>
                <c:pt idx="619">
                  <c:v>22.692282535319041</c:v>
                </c:pt>
                <c:pt idx="620">
                  <c:v>23.261439636820995</c:v>
                </c:pt>
                <c:pt idx="621">
                  <c:v>22.705573230693435</c:v>
                </c:pt>
                <c:pt idx="622">
                  <c:v>22.47605098663896</c:v>
                </c:pt>
                <c:pt idx="623">
                  <c:v>22.938448866383045</c:v>
                </c:pt>
                <c:pt idx="624">
                  <c:v>22.730005620257238</c:v>
                </c:pt>
                <c:pt idx="625">
                  <c:v>22.978904340527247</c:v>
                </c:pt>
                <c:pt idx="626">
                  <c:v>22.887388531105206</c:v>
                </c:pt>
                <c:pt idx="627">
                  <c:v>23.15292418101653</c:v>
                </c:pt>
                <c:pt idx="628">
                  <c:v>23.316861255443037</c:v>
                </c:pt>
                <c:pt idx="629">
                  <c:v>23.432887393073749</c:v>
                </c:pt>
                <c:pt idx="630">
                  <c:v>23.579771189500093</c:v>
                </c:pt>
                <c:pt idx="631">
                  <c:v>23.530122603567357</c:v>
                </c:pt>
                <c:pt idx="632">
                  <c:v>23.624731499271736</c:v>
                </c:pt>
                <c:pt idx="633">
                  <c:v>23.83500300255487</c:v>
                </c:pt>
                <c:pt idx="634">
                  <c:v>22.828145631740192</c:v>
                </c:pt>
                <c:pt idx="635">
                  <c:v>23.770458476453648</c:v>
                </c:pt>
                <c:pt idx="636">
                  <c:v>23.354119180505833</c:v>
                </c:pt>
                <c:pt idx="637">
                  <c:v>24.297543592601087</c:v>
                </c:pt>
                <c:pt idx="638">
                  <c:v>23.557267640354532</c:v>
                </c:pt>
                <c:pt idx="639">
                  <c:v>23.793929747015643</c:v>
                </c:pt>
                <c:pt idx="640">
                  <c:v>23.790972719061241</c:v>
                </c:pt>
                <c:pt idx="641">
                  <c:v>24.038015931937856</c:v>
                </c:pt>
                <c:pt idx="642">
                  <c:v>23.734998012017989</c:v>
                </c:pt>
                <c:pt idx="643">
                  <c:v>24.918963692587454</c:v>
                </c:pt>
                <c:pt idx="644">
                  <c:v>24.615376155654037</c:v>
                </c:pt>
                <c:pt idx="645">
                  <c:v>24.146443476357589</c:v>
                </c:pt>
                <c:pt idx="646">
                  <c:v>24.441266746507043</c:v>
                </c:pt>
                <c:pt idx="647">
                  <c:v>24.764683103559065</c:v>
                </c:pt>
                <c:pt idx="648">
                  <c:v>24.318468883859019</c:v>
                </c:pt>
                <c:pt idx="649">
                  <c:v>23.793073488884136</c:v>
                </c:pt>
                <c:pt idx="650">
                  <c:v>25.580469762732772</c:v>
                </c:pt>
                <c:pt idx="651">
                  <c:v>24.625148967890816</c:v>
                </c:pt>
                <c:pt idx="652">
                  <c:v>24.952049375971541</c:v>
                </c:pt>
                <c:pt idx="653">
                  <c:v>25.232113478509561</c:v>
                </c:pt>
                <c:pt idx="654">
                  <c:v>24.897391402612911</c:v>
                </c:pt>
                <c:pt idx="655">
                  <c:v>25.277559125834042</c:v>
                </c:pt>
                <c:pt idx="656">
                  <c:v>24.375668180765484</c:v>
                </c:pt>
                <c:pt idx="657">
                  <c:v>25.336564473841403</c:v>
                </c:pt>
                <c:pt idx="658">
                  <c:v>25.422772988753753</c:v>
                </c:pt>
                <c:pt idx="659">
                  <c:v>25.770291920741695</c:v>
                </c:pt>
                <c:pt idx="660">
                  <c:v>25.19993587569148</c:v>
                </c:pt>
                <c:pt idx="661">
                  <c:v>25.173096752811421</c:v>
                </c:pt>
                <c:pt idx="662">
                  <c:v>25.906464983532416</c:v>
                </c:pt>
                <c:pt idx="663">
                  <c:v>26.085029024383751</c:v>
                </c:pt>
                <c:pt idx="664">
                  <c:v>25.272438107583735</c:v>
                </c:pt>
                <c:pt idx="665">
                  <c:v>25.953676094708179</c:v>
                </c:pt>
                <c:pt idx="666">
                  <c:v>26.32523406442694</c:v>
                </c:pt>
                <c:pt idx="667">
                  <c:v>25.545483857154874</c:v>
                </c:pt>
                <c:pt idx="668">
                  <c:v>25.619392850461505</c:v>
                </c:pt>
                <c:pt idx="669">
                  <c:v>26.748720386387536</c:v>
                </c:pt>
                <c:pt idx="670">
                  <c:v>25.677490042191177</c:v>
                </c:pt>
                <c:pt idx="671">
                  <c:v>25.971452138236785</c:v>
                </c:pt>
                <c:pt idx="672">
                  <c:v>26.315979243944462</c:v>
                </c:pt>
                <c:pt idx="673">
                  <c:v>26.545584789796084</c:v>
                </c:pt>
                <c:pt idx="674">
                  <c:v>26.073341109911151</c:v>
                </c:pt>
                <c:pt idx="675">
                  <c:v>26.271914341272794</c:v>
                </c:pt>
                <c:pt idx="676">
                  <c:v>26.954172595042536</c:v>
                </c:pt>
                <c:pt idx="677">
                  <c:v>27.395872038639791</c:v>
                </c:pt>
                <c:pt idx="678">
                  <c:v>26.066084146918357</c:v>
                </c:pt>
                <c:pt idx="679">
                  <c:v>26.628600025755528</c:v>
                </c:pt>
                <c:pt idx="680">
                  <c:v>26.6410007232727</c:v>
                </c:pt>
                <c:pt idx="681">
                  <c:v>26.939480794878662</c:v>
                </c:pt>
                <c:pt idx="682">
                  <c:v>26.109405071734599</c:v>
                </c:pt>
                <c:pt idx="683">
                  <c:v>26.920070257815294</c:v>
                </c:pt>
                <c:pt idx="684">
                  <c:v>27.885458897954724</c:v>
                </c:pt>
                <c:pt idx="685">
                  <c:v>28.335088357455287</c:v>
                </c:pt>
                <c:pt idx="686">
                  <c:v>26.645319557156046</c:v>
                </c:pt>
                <c:pt idx="687">
                  <c:v>27.391009132024696</c:v>
                </c:pt>
                <c:pt idx="688">
                  <c:v>27.074358350716551</c:v>
                </c:pt>
                <c:pt idx="689">
                  <c:v>27.736600824258204</c:v>
                </c:pt>
                <c:pt idx="690">
                  <c:v>27.297563425420481</c:v>
                </c:pt>
                <c:pt idx="691">
                  <c:v>27.259532467136307</c:v>
                </c:pt>
                <c:pt idx="692">
                  <c:v>28.32241405097615</c:v>
                </c:pt>
                <c:pt idx="693">
                  <c:v>27.065470360983916</c:v>
                </c:pt>
                <c:pt idx="694">
                  <c:v>27.426019131426557</c:v>
                </c:pt>
                <c:pt idx="695">
                  <c:v>27.720431966752024</c:v>
                </c:pt>
                <c:pt idx="696">
                  <c:v>28.425679212835409</c:v>
                </c:pt>
                <c:pt idx="697">
                  <c:v>27.727667572712072</c:v>
                </c:pt>
                <c:pt idx="698">
                  <c:v>28.001250547764275</c:v>
                </c:pt>
                <c:pt idx="699">
                  <c:v>28.884483164350321</c:v>
                </c:pt>
                <c:pt idx="700">
                  <c:v>27.971767230420355</c:v>
                </c:pt>
                <c:pt idx="701">
                  <c:v>28.520600534475577</c:v>
                </c:pt>
                <c:pt idx="702">
                  <c:v>28.438309088414101</c:v>
                </c:pt>
                <c:pt idx="703">
                  <c:v>28.375107020173477</c:v>
                </c:pt>
                <c:pt idx="704">
                  <c:v>28.563691580757439</c:v>
                </c:pt>
                <c:pt idx="705">
                  <c:v>27.485402336911893</c:v>
                </c:pt>
                <c:pt idx="706">
                  <c:v>29.774932987269697</c:v>
                </c:pt>
                <c:pt idx="707">
                  <c:v>28.998952712030057</c:v>
                </c:pt>
                <c:pt idx="708">
                  <c:v>28.158682341337784</c:v>
                </c:pt>
                <c:pt idx="709">
                  <c:v>29.18691875764214</c:v>
                </c:pt>
                <c:pt idx="710">
                  <c:v>28.79625551526237</c:v>
                </c:pt>
                <c:pt idx="711">
                  <c:v>28.833783731398821</c:v>
                </c:pt>
                <c:pt idx="712">
                  <c:v>28.662822570477889</c:v>
                </c:pt>
                <c:pt idx="713">
                  <c:v>29.020793026910038</c:v>
                </c:pt>
                <c:pt idx="714">
                  <c:v>28.870778220579489</c:v>
                </c:pt>
                <c:pt idx="715">
                  <c:v>29.009753916578251</c:v>
                </c:pt>
                <c:pt idx="716">
                  <c:v>29.93313278654357</c:v>
                </c:pt>
                <c:pt idx="717">
                  <c:v>29.544367969864073</c:v>
                </c:pt>
                <c:pt idx="718">
                  <c:v>29.935449190351271</c:v>
                </c:pt>
                <c:pt idx="719">
                  <c:v>29.021007293371042</c:v>
                </c:pt>
                <c:pt idx="720">
                  <c:v>28.907985946128797</c:v>
                </c:pt>
                <c:pt idx="721">
                  <c:v>30.665770135321132</c:v>
                </c:pt>
                <c:pt idx="722">
                  <c:v>30.783987810872009</c:v>
                </c:pt>
                <c:pt idx="723">
                  <c:v>29.31410224977537</c:v>
                </c:pt>
                <c:pt idx="724">
                  <c:v>31.392197980128309</c:v>
                </c:pt>
                <c:pt idx="725">
                  <c:v>29.180848823590551</c:v>
                </c:pt>
                <c:pt idx="726">
                  <c:v>30.458392541299578</c:v>
                </c:pt>
                <c:pt idx="727">
                  <c:v>29.314369702216105</c:v>
                </c:pt>
                <c:pt idx="728">
                  <c:v>29.733102644431906</c:v>
                </c:pt>
                <c:pt idx="729">
                  <c:v>30.734252438473579</c:v>
                </c:pt>
                <c:pt idx="730">
                  <c:v>30.196381096766697</c:v>
                </c:pt>
                <c:pt idx="731">
                  <c:v>30.010803684882557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6781-4E9A-87E4-0E2772EB4FAE}"/>
            </c:ext>
          </c:extLst>
        </c:ser>
        <c:ser>
          <c:idx val="4"/>
          <c:order val="4"/>
          <c:tx>
            <c:strRef>
              <c:f>'C.S.'!$G$1</c:f>
              <c:strCache>
                <c:ptCount val="1"/>
                <c:pt idx="0">
                  <c:v>T-8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'C.S.'!$G$2:$G$1601</c:f>
              <c:numCache>
                <c:formatCode>General</c:formatCode>
                <c:ptCount val="1600"/>
                <c:pt idx="0">
                  <c:v>3.835661629879016</c:v>
                </c:pt>
                <c:pt idx="1">
                  <c:v>4.4017440921373554</c:v>
                </c:pt>
                <c:pt idx="2">
                  <c:v>4.6204501071149222</c:v>
                </c:pt>
                <c:pt idx="3">
                  <c:v>4.6906956131226121</c:v>
                </c:pt>
                <c:pt idx="4">
                  <c:v>4.5763423427742236</c:v>
                </c:pt>
                <c:pt idx="5">
                  <c:v>4.7305456955583169</c:v>
                </c:pt>
                <c:pt idx="6">
                  <c:v>4.811175803951822</c:v>
                </c:pt>
                <c:pt idx="7">
                  <c:v>4.6859407908914807</c:v>
                </c:pt>
                <c:pt idx="8">
                  <c:v>4.9023658811617778</c:v>
                </c:pt>
                <c:pt idx="9">
                  <c:v>4.8534027827897894</c:v>
                </c:pt>
                <c:pt idx="10">
                  <c:v>5.2924149127047233</c:v>
                </c:pt>
                <c:pt idx="11">
                  <c:v>4.7298495938728369</c:v>
                </c:pt>
                <c:pt idx="12">
                  <c:v>4.6238205931040177</c:v>
                </c:pt>
                <c:pt idx="13">
                  <c:v>4.9056753165769971</c:v>
                </c:pt>
                <c:pt idx="14">
                  <c:v>4.9296768563345124</c:v>
                </c:pt>
                <c:pt idx="15">
                  <c:v>5.0412810563179633</c:v>
                </c:pt>
                <c:pt idx="16">
                  <c:v>4.9447166245277918</c:v>
                </c:pt>
                <c:pt idx="17">
                  <c:v>4.9469556002815693</c:v>
                </c:pt>
                <c:pt idx="18">
                  <c:v>4.7650139404570062</c:v>
                </c:pt>
                <c:pt idx="19">
                  <c:v>4.9844320620215825</c:v>
                </c:pt>
                <c:pt idx="20">
                  <c:v>5.2018642927206526</c:v>
                </c:pt>
                <c:pt idx="21">
                  <c:v>4.746834256278647</c:v>
                </c:pt>
                <c:pt idx="22">
                  <c:v>4.8308919507971027</c:v>
                </c:pt>
                <c:pt idx="23">
                  <c:v>4.9002229748067316</c:v>
                </c:pt>
                <c:pt idx="24">
                  <c:v>5.1431001106267704</c:v>
                </c:pt>
                <c:pt idx="25">
                  <c:v>4.6888488885648894</c:v>
                </c:pt>
                <c:pt idx="26">
                  <c:v>4.8898662596960749</c:v>
                </c:pt>
                <c:pt idx="27">
                  <c:v>4.826978604029569</c:v>
                </c:pt>
                <c:pt idx="28">
                  <c:v>4.4143941827349069</c:v>
                </c:pt>
                <c:pt idx="29">
                  <c:v>4.9727213282394276</c:v>
                </c:pt>
                <c:pt idx="30">
                  <c:v>4.9019858652597916</c:v>
                </c:pt>
                <c:pt idx="31">
                  <c:v>5.1278490957418663</c:v>
                </c:pt>
                <c:pt idx="32">
                  <c:v>5.008767481627344</c:v>
                </c:pt>
                <c:pt idx="33">
                  <c:v>5.151617835420943</c:v>
                </c:pt>
                <c:pt idx="34">
                  <c:v>5.2752865957931414</c:v>
                </c:pt>
                <c:pt idx="35">
                  <c:v>5.0739236108167818</c:v>
                </c:pt>
                <c:pt idx="36">
                  <c:v>5.1295222891560615</c:v>
                </c:pt>
                <c:pt idx="37">
                  <c:v>4.7951136581351346</c:v>
                </c:pt>
                <c:pt idx="38">
                  <c:v>4.9857381314063192</c:v>
                </c:pt>
                <c:pt idx="39">
                  <c:v>4.8689807397411666</c:v>
                </c:pt>
                <c:pt idx="40">
                  <c:v>4.7095785036880145</c:v>
                </c:pt>
                <c:pt idx="41">
                  <c:v>4.9630922761653338</c:v>
                </c:pt>
                <c:pt idx="42">
                  <c:v>4.6357262411810618</c:v>
                </c:pt>
                <c:pt idx="43">
                  <c:v>4.8932527886107566</c:v>
                </c:pt>
                <c:pt idx="44">
                  <c:v>4.9042200363153654</c:v>
                </c:pt>
                <c:pt idx="45">
                  <c:v>4.6572079702046976</c:v>
                </c:pt>
                <c:pt idx="46">
                  <c:v>4.7673736922697953</c:v>
                </c:pt>
                <c:pt idx="47">
                  <c:v>5.2476779706124077</c:v>
                </c:pt>
                <c:pt idx="48">
                  <c:v>4.8592907316624867</c:v>
                </c:pt>
                <c:pt idx="49">
                  <c:v>4.8490620998676786</c:v>
                </c:pt>
                <c:pt idx="50">
                  <c:v>4.9846238388199593</c:v>
                </c:pt>
                <c:pt idx="51">
                  <c:v>4.8178872591451753</c:v>
                </c:pt>
                <c:pt idx="52">
                  <c:v>4.9810909803466172</c:v>
                </c:pt>
                <c:pt idx="53">
                  <c:v>4.8901667489932148</c:v>
                </c:pt>
                <c:pt idx="54">
                  <c:v>5.1793841593773751</c:v>
                </c:pt>
                <c:pt idx="55">
                  <c:v>5.0385532046643551</c:v>
                </c:pt>
                <c:pt idx="56">
                  <c:v>5.0631682985131308</c:v>
                </c:pt>
                <c:pt idx="57">
                  <c:v>5.2048323711803421</c:v>
                </c:pt>
                <c:pt idx="58">
                  <c:v>4.5840771830244558</c:v>
                </c:pt>
                <c:pt idx="59">
                  <c:v>5.1254648027577892</c:v>
                </c:pt>
                <c:pt idx="60">
                  <c:v>4.9244995705298669</c:v>
                </c:pt>
                <c:pt idx="61">
                  <c:v>4.8126467704750775</c:v>
                </c:pt>
                <c:pt idx="62">
                  <c:v>5.1525426355749859</c:v>
                </c:pt>
                <c:pt idx="63">
                  <c:v>4.4387978558854604</c:v>
                </c:pt>
                <c:pt idx="64">
                  <c:v>4.5634536328846487</c:v>
                </c:pt>
                <c:pt idx="65">
                  <c:v>5.2460187009973289</c:v>
                </c:pt>
                <c:pt idx="66">
                  <c:v>4.6181313199250145</c:v>
                </c:pt>
                <c:pt idx="67">
                  <c:v>4.5856102473030758</c:v>
                </c:pt>
                <c:pt idx="68">
                  <c:v>4.7555853041072664</c:v>
                </c:pt>
                <c:pt idx="69">
                  <c:v>4.9434577955129582</c:v>
                </c:pt>
                <c:pt idx="70">
                  <c:v>4.9310135857045889</c:v>
                </c:pt>
                <c:pt idx="71">
                  <c:v>4.7950713516503525</c:v>
                </c:pt>
                <c:pt idx="72">
                  <c:v>4.7475700967863537</c:v>
                </c:pt>
                <c:pt idx="73">
                  <c:v>4.9919976129567845</c:v>
                </c:pt>
                <c:pt idx="74">
                  <c:v>5.0577442485265873</c:v>
                </c:pt>
                <c:pt idx="75">
                  <c:v>5.206780677352004</c:v>
                </c:pt>
                <c:pt idx="76">
                  <c:v>4.9988844972269675</c:v>
                </c:pt>
                <c:pt idx="77">
                  <c:v>5.0396253757323786</c:v>
                </c:pt>
                <c:pt idx="78">
                  <c:v>5.0388180721676408</c:v>
                </c:pt>
                <c:pt idx="79">
                  <c:v>5.3700653611200426</c:v>
                </c:pt>
                <c:pt idx="80">
                  <c:v>4.9029651032712049</c:v>
                </c:pt>
                <c:pt idx="81">
                  <c:v>5.2422274716721535</c:v>
                </c:pt>
                <c:pt idx="82">
                  <c:v>5.534552879176073</c:v>
                </c:pt>
                <c:pt idx="83">
                  <c:v>5.2434923823451589</c:v>
                </c:pt>
                <c:pt idx="84">
                  <c:v>5.0112902382610072</c:v>
                </c:pt>
                <c:pt idx="85">
                  <c:v>4.9564422489686581</c:v>
                </c:pt>
                <c:pt idx="86">
                  <c:v>5.2494988817124346</c:v>
                </c:pt>
                <c:pt idx="87">
                  <c:v>5.5176329420437904</c:v>
                </c:pt>
                <c:pt idx="88">
                  <c:v>5.2608252988607047</c:v>
                </c:pt>
                <c:pt idx="89">
                  <c:v>4.978580326206469</c:v>
                </c:pt>
                <c:pt idx="90">
                  <c:v>4.8493882569838735</c:v>
                </c:pt>
                <c:pt idx="91">
                  <c:v>4.9582705721192344</c:v>
                </c:pt>
                <c:pt idx="92">
                  <c:v>4.9568165931052146</c:v>
                </c:pt>
                <c:pt idx="93">
                  <c:v>5.1568631108892857</c:v>
                </c:pt>
                <c:pt idx="94">
                  <c:v>4.9333168362303246</c:v>
                </c:pt>
                <c:pt idx="95">
                  <c:v>4.9800213274209586</c:v>
                </c:pt>
                <c:pt idx="96">
                  <c:v>5.2930189623845676</c:v>
                </c:pt>
                <c:pt idx="97">
                  <c:v>5.4532148869301578</c:v>
                </c:pt>
                <c:pt idx="98">
                  <c:v>5.2391090663141382</c:v>
                </c:pt>
                <c:pt idx="99">
                  <c:v>5.2783522294402667</c:v>
                </c:pt>
                <c:pt idx="100">
                  <c:v>4.7040614380623547</c:v>
                </c:pt>
                <c:pt idx="101">
                  <c:v>5.0215408778548571</c:v>
                </c:pt>
                <c:pt idx="102">
                  <c:v>4.8691146019109111</c:v>
                </c:pt>
                <c:pt idx="103">
                  <c:v>4.8042472510279408</c:v>
                </c:pt>
                <c:pt idx="104">
                  <c:v>4.7484608181832009</c:v>
                </c:pt>
                <c:pt idx="105">
                  <c:v>4.9828473591404139</c:v>
                </c:pt>
                <c:pt idx="106">
                  <c:v>5.14207825327835</c:v>
                </c:pt>
                <c:pt idx="107">
                  <c:v>5.1752371448049894</c:v>
                </c:pt>
                <c:pt idx="108">
                  <c:v>5.1177371234648756</c:v>
                </c:pt>
                <c:pt idx="109">
                  <c:v>5.1532127794333977</c:v>
                </c:pt>
                <c:pt idx="110">
                  <c:v>5.2032783469987596</c:v>
                </c:pt>
                <c:pt idx="111">
                  <c:v>5.0265426784751375</c:v>
                </c:pt>
                <c:pt idx="112">
                  <c:v>5.392089428690638</c:v>
                </c:pt>
                <c:pt idx="113">
                  <c:v>5.1213734975518088</c:v>
                </c:pt>
                <c:pt idx="114">
                  <c:v>5.0290018569357517</c:v>
                </c:pt>
                <c:pt idx="115">
                  <c:v>5.102459590724969</c:v>
                </c:pt>
                <c:pt idx="116">
                  <c:v>5.1576412456154754</c:v>
                </c:pt>
                <c:pt idx="117">
                  <c:v>4.9856874331494572</c:v>
                </c:pt>
                <c:pt idx="118">
                  <c:v>5.2105562874773872</c:v>
                </c:pt>
                <c:pt idx="119">
                  <c:v>4.9255138999713965</c:v>
                </c:pt>
                <c:pt idx="120">
                  <c:v>5.3397804832338371</c:v>
                </c:pt>
                <c:pt idx="121">
                  <c:v>5.1640379404071872</c:v>
                </c:pt>
                <c:pt idx="122">
                  <c:v>5.1861431255761969</c:v>
                </c:pt>
                <c:pt idx="123">
                  <c:v>5.1832911934769967</c:v>
                </c:pt>
                <c:pt idx="124">
                  <c:v>5.4066994457813546</c:v>
                </c:pt>
                <c:pt idx="125">
                  <c:v>5.2957911383510785</c:v>
                </c:pt>
                <c:pt idx="126">
                  <c:v>5.1477227866024187</c:v>
                </c:pt>
                <c:pt idx="127">
                  <c:v>5.407493550706441</c:v>
                </c:pt>
                <c:pt idx="128">
                  <c:v>5.2914271748476693</c:v>
                </c:pt>
                <c:pt idx="129">
                  <c:v>5.5316046013679401</c:v>
                </c:pt>
                <c:pt idx="130">
                  <c:v>5.4441886298794984</c:v>
                </c:pt>
                <c:pt idx="131">
                  <c:v>5.4757718768543784</c:v>
                </c:pt>
                <c:pt idx="132">
                  <c:v>5.6229665339235577</c:v>
                </c:pt>
                <c:pt idx="133">
                  <c:v>5.4884665221532432</c:v>
                </c:pt>
                <c:pt idx="134">
                  <c:v>5.6317363898158632</c:v>
                </c:pt>
                <c:pt idx="135">
                  <c:v>5.6912378257875984</c:v>
                </c:pt>
                <c:pt idx="136">
                  <c:v>5.7803889054372641</c:v>
                </c:pt>
                <c:pt idx="137">
                  <c:v>5.6545670120411256</c:v>
                </c:pt>
                <c:pt idx="138">
                  <c:v>5.8037987515609526</c:v>
                </c:pt>
                <c:pt idx="139">
                  <c:v>5.9235116535422572</c:v>
                </c:pt>
                <c:pt idx="140">
                  <c:v>5.9367242189935618</c:v>
                </c:pt>
                <c:pt idx="141">
                  <c:v>5.9793007323715583</c:v>
                </c:pt>
                <c:pt idx="142">
                  <c:v>5.8552284261014478</c:v>
                </c:pt>
                <c:pt idx="143">
                  <c:v>5.8796150465763066</c:v>
                </c:pt>
                <c:pt idx="144">
                  <c:v>5.8571601091401986</c:v>
                </c:pt>
                <c:pt idx="145">
                  <c:v>5.8236537020692012</c:v>
                </c:pt>
                <c:pt idx="146">
                  <c:v>5.7068103518697733</c:v>
                </c:pt>
                <c:pt idx="147">
                  <c:v>5.7958611530539086</c:v>
                </c:pt>
                <c:pt idx="148">
                  <c:v>5.6640671260798872</c:v>
                </c:pt>
                <c:pt idx="149">
                  <c:v>5.8559869245014236</c:v>
                </c:pt>
                <c:pt idx="150">
                  <c:v>5.7413455391167005</c:v>
                </c:pt>
                <c:pt idx="151">
                  <c:v>5.8232214033215453</c:v>
                </c:pt>
                <c:pt idx="152">
                  <c:v>5.6593631067504448</c:v>
                </c:pt>
                <c:pt idx="153">
                  <c:v>5.6589742002444865</c:v>
                </c:pt>
                <c:pt idx="154">
                  <c:v>5.7880811675521331</c:v>
                </c:pt>
                <c:pt idx="155">
                  <c:v>5.75870113275215</c:v>
                </c:pt>
                <c:pt idx="156">
                  <c:v>5.6853807030017425</c:v>
                </c:pt>
                <c:pt idx="157">
                  <c:v>5.6437144721686492</c:v>
                </c:pt>
                <c:pt idx="158">
                  <c:v>5.7812829593651882</c:v>
                </c:pt>
                <c:pt idx="159">
                  <c:v>5.7746420044998992</c:v>
                </c:pt>
                <c:pt idx="160">
                  <c:v>5.7564257528774325</c:v>
                </c:pt>
                <c:pt idx="161">
                  <c:v>5.8259291884900524</c:v>
                </c:pt>
                <c:pt idx="162">
                  <c:v>5.871872570421468</c:v>
                </c:pt>
                <c:pt idx="163">
                  <c:v>5.901365522466822</c:v>
                </c:pt>
                <c:pt idx="164">
                  <c:v>5.8042482749492592</c:v>
                </c:pt>
                <c:pt idx="165">
                  <c:v>5.8188876449994886</c:v>
                </c:pt>
                <c:pt idx="166">
                  <c:v>5.6204839808969496</c:v>
                </c:pt>
                <c:pt idx="167">
                  <c:v>5.4501411922321781</c:v>
                </c:pt>
                <c:pt idx="168">
                  <c:v>5.2668922248807357</c:v>
                </c:pt>
                <c:pt idx="169">
                  <c:v>5.1111293189905931</c:v>
                </c:pt>
                <c:pt idx="170">
                  <c:v>4.9833190678599939</c:v>
                </c:pt>
                <c:pt idx="171">
                  <c:v>5.0244003555363852</c:v>
                </c:pt>
                <c:pt idx="172">
                  <c:v>4.9535338508138107</c:v>
                </c:pt>
                <c:pt idx="173">
                  <c:v>4.9009884939362314</c:v>
                </c:pt>
                <c:pt idx="174">
                  <c:v>4.8213629442709189</c:v>
                </c:pt>
                <c:pt idx="175">
                  <c:v>4.7800251864493832</c:v>
                </c:pt>
                <c:pt idx="176">
                  <c:v>4.8548799298371792</c:v>
                </c:pt>
                <c:pt idx="177">
                  <c:v>4.7478754634906313</c:v>
                </c:pt>
                <c:pt idx="178">
                  <c:v>4.4835897938990756</c:v>
                </c:pt>
                <c:pt idx="179">
                  <c:v>4.1897759672265575</c:v>
                </c:pt>
                <c:pt idx="180">
                  <c:v>4.1305555299535603</c:v>
                </c:pt>
                <c:pt idx="181">
                  <c:v>4.1321365806825172</c:v>
                </c:pt>
                <c:pt idx="182">
                  <c:v>4.2429701755286668</c:v>
                </c:pt>
                <c:pt idx="183">
                  <c:v>4.0501807242130594</c:v>
                </c:pt>
                <c:pt idx="184">
                  <c:v>4.1374296929317449</c:v>
                </c:pt>
                <c:pt idx="185">
                  <c:v>4.1307537348436165</c:v>
                </c:pt>
                <c:pt idx="186">
                  <c:v>4.1968065158506942</c:v>
                </c:pt>
                <c:pt idx="187">
                  <c:v>4.2093813276245822</c:v>
                </c:pt>
                <c:pt idx="188">
                  <c:v>4.2478682237261127</c:v>
                </c:pt>
                <c:pt idx="189">
                  <c:v>4.2817636992261026</c:v>
                </c:pt>
                <c:pt idx="190">
                  <c:v>4.3768322377449955</c:v>
                </c:pt>
                <c:pt idx="191">
                  <c:v>4.3608622950634794</c:v>
                </c:pt>
                <c:pt idx="192">
                  <c:v>4.4707098930202598</c:v>
                </c:pt>
                <c:pt idx="193">
                  <c:v>4.5119191357839323</c:v>
                </c:pt>
                <c:pt idx="194">
                  <c:v>4.5014327133228491</c:v>
                </c:pt>
                <c:pt idx="195">
                  <c:v>4.4733608371151128</c:v>
                </c:pt>
                <c:pt idx="196">
                  <c:v>4.6450419862199546</c:v>
                </c:pt>
                <c:pt idx="197">
                  <c:v>4.5977279417204846</c:v>
                </c:pt>
                <c:pt idx="198">
                  <c:v>4.7319975705944426</c:v>
                </c:pt>
                <c:pt idx="199">
                  <c:v>4.7570653758329318</c:v>
                </c:pt>
                <c:pt idx="200">
                  <c:v>4.6896979101221996</c:v>
                </c:pt>
                <c:pt idx="201">
                  <c:v>4.8033549495646986</c:v>
                </c:pt>
                <c:pt idx="202">
                  <c:v>4.8039042853738243</c:v>
                </c:pt>
                <c:pt idx="203">
                  <c:v>4.9321478393028517</c:v>
                </c:pt>
                <c:pt idx="204">
                  <c:v>4.9300389158313314</c:v>
                </c:pt>
                <c:pt idx="205">
                  <c:v>4.9226250654106849</c:v>
                </c:pt>
                <c:pt idx="206">
                  <c:v>5.0704178463802902</c:v>
                </c:pt>
                <c:pt idx="207">
                  <c:v>4.9814404784585209</c:v>
                </c:pt>
                <c:pt idx="208">
                  <c:v>5.1478910359047712</c:v>
                </c:pt>
                <c:pt idx="209">
                  <c:v>5.1160577866324894</c:v>
                </c:pt>
                <c:pt idx="210">
                  <c:v>5.2407153142722773</c:v>
                </c:pt>
                <c:pt idx="211">
                  <c:v>5.2834602162543787</c:v>
                </c:pt>
                <c:pt idx="212">
                  <c:v>5.2923512420043473</c:v>
                </c:pt>
                <c:pt idx="213">
                  <c:v>5.2632550967386491</c:v>
                </c:pt>
                <c:pt idx="214">
                  <c:v>5.2983899120528868</c:v>
                </c:pt>
                <c:pt idx="215">
                  <c:v>5.3884668357325873</c:v>
                </c:pt>
                <c:pt idx="216">
                  <c:v>5.3677735201033769</c:v>
                </c:pt>
                <c:pt idx="217">
                  <c:v>5.3835882868011193</c:v>
                </c:pt>
                <c:pt idx="218">
                  <c:v>5.4190574504608469</c:v>
                </c:pt>
                <c:pt idx="219">
                  <c:v>5.5096611116532719</c:v>
                </c:pt>
                <c:pt idx="220">
                  <c:v>5.4917899890166773</c:v>
                </c:pt>
                <c:pt idx="221">
                  <c:v>5.5471497407826469</c:v>
                </c:pt>
                <c:pt idx="222">
                  <c:v>5.5521516272048048</c:v>
                </c:pt>
                <c:pt idx="223">
                  <c:v>5.6023056231677932</c:v>
                </c:pt>
                <c:pt idx="224">
                  <c:v>5.6610715270388496</c:v>
                </c:pt>
                <c:pt idx="225">
                  <c:v>5.6353510798848836</c:v>
                </c:pt>
                <c:pt idx="226">
                  <c:v>5.6413423390585358</c:v>
                </c:pt>
                <c:pt idx="227">
                  <c:v>5.7713519249920155</c:v>
                </c:pt>
                <c:pt idx="228">
                  <c:v>5.7820473645499382</c:v>
                </c:pt>
                <c:pt idx="229">
                  <c:v>5.7946799783047069</c:v>
                </c:pt>
                <c:pt idx="230">
                  <c:v>5.8197176905599486</c:v>
                </c:pt>
                <c:pt idx="231">
                  <c:v>5.8874708671262059</c:v>
                </c:pt>
                <c:pt idx="232">
                  <c:v>5.9212395042197734</c:v>
                </c:pt>
                <c:pt idx="233">
                  <c:v>5.9934460826274494</c:v>
                </c:pt>
                <c:pt idx="234">
                  <c:v>5.9208676658104151</c:v>
                </c:pt>
                <c:pt idx="235">
                  <c:v>5.9347316514337924</c:v>
                </c:pt>
                <c:pt idx="236">
                  <c:v>5.9797999795522534</c:v>
                </c:pt>
                <c:pt idx="237">
                  <c:v>6.0629385711667627</c:v>
                </c:pt>
                <c:pt idx="238">
                  <c:v>6.1297568504489623</c:v>
                </c:pt>
                <c:pt idx="239">
                  <c:v>6.2229647822772458</c:v>
                </c:pt>
                <c:pt idx="240">
                  <c:v>6.1517908596638984</c:v>
                </c:pt>
                <c:pt idx="241">
                  <c:v>6.3604265127500907</c:v>
                </c:pt>
                <c:pt idx="242">
                  <c:v>6.2197284441103236</c:v>
                </c:pt>
                <c:pt idx="243">
                  <c:v>6.3140789807811286</c:v>
                </c:pt>
                <c:pt idx="244">
                  <c:v>6.2751836345518894</c:v>
                </c:pt>
                <c:pt idx="245">
                  <c:v>6.1453231897441611</c:v>
                </c:pt>
                <c:pt idx="246">
                  <c:v>6.1554032403316725</c:v>
                </c:pt>
                <c:pt idx="247">
                  <c:v>6.0037116464401397</c:v>
                </c:pt>
                <c:pt idx="248">
                  <c:v>5.895043883096454</c:v>
                </c:pt>
                <c:pt idx="249">
                  <c:v>6.0227659007892509</c:v>
                </c:pt>
                <c:pt idx="250">
                  <c:v>5.999008027354173</c:v>
                </c:pt>
                <c:pt idx="251">
                  <c:v>5.9844218624109553</c:v>
                </c:pt>
                <c:pt idx="252">
                  <c:v>5.9419671760499977</c:v>
                </c:pt>
                <c:pt idx="253">
                  <c:v>5.9428073179513055</c:v>
                </c:pt>
                <c:pt idx="254">
                  <c:v>6.0375730237108955</c:v>
                </c:pt>
                <c:pt idx="255">
                  <c:v>6.0511919942138768</c:v>
                </c:pt>
                <c:pt idx="256">
                  <c:v>6.1681737859894445</c:v>
                </c:pt>
                <c:pt idx="257">
                  <c:v>6.1743597433507826</c:v>
                </c:pt>
                <c:pt idx="258">
                  <c:v>6.1670559335157176</c:v>
                </c:pt>
                <c:pt idx="259">
                  <c:v>6.1738282182904056</c:v>
                </c:pt>
                <c:pt idx="260">
                  <c:v>6.2021111104401427</c:v>
                </c:pt>
                <c:pt idx="261">
                  <c:v>6.2004913230927015</c:v>
                </c:pt>
                <c:pt idx="262">
                  <c:v>6.3404980590689393</c:v>
                </c:pt>
                <c:pt idx="263">
                  <c:v>6.247044540141836</c:v>
                </c:pt>
                <c:pt idx="264">
                  <c:v>6.3282806170653378</c:v>
                </c:pt>
                <c:pt idx="265">
                  <c:v>6.3759710083214491</c:v>
                </c:pt>
                <c:pt idx="266">
                  <c:v>6.4346215438421641</c:v>
                </c:pt>
                <c:pt idx="267">
                  <c:v>6.5079408561988554</c:v>
                </c:pt>
                <c:pt idx="268">
                  <c:v>6.534458194112859</c:v>
                </c:pt>
                <c:pt idx="269">
                  <c:v>6.5645299604610194</c:v>
                </c:pt>
                <c:pt idx="270">
                  <c:v>6.5466275572601358</c:v>
                </c:pt>
                <c:pt idx="271">
                  <c:v>6.7125103197517291</c:v>
                </c:pt>
                <c:pt idx="272">
                  <c:v>6.6707360259107151</c:v>
                </c:pt>
                <c:pt idx="273">
                  <c:v>6.7657882249318755</c:v>
                </c:pt>
                <c:pt idx="274">
                  <c:v>6.7335741022217857</c:v>
                </c:pt>
                <c:pt idx="275">
                  <c:v>6.8487301736190522</c:v>
                </c:pt>
                <c:pt idx="276">
                  <c:v>6.8544529082258636</c:v>
                </c:pt>
                <c:pt idx="277">
                  <c:v>6.9140709001309597</c:v>
                </c:pt>
                <c:pt idx="278">
                  <c:v>6.8744727269901365</c:v>
                </c:pt>
                <c:pt idx="279">
                  <c:v>7.0840478551348776</c:v>
                </c:pt>
                <c:pt idx="280">
                  <c:v>7.0455940029028392</c:v>
                </c:pt>
                <c:pt idx="281">
                  <c:v>6.9727819700316243</c:v>
                </c:pt>
                <c:pt idx="282">
                  <c:v>7.0402491310288742</c:v>
                </c:pt>
                <c:pt idx="283">
                  <c:v>7.0464992762819785</c:v>
                </c:pt>
                <c:pt idx="284">
                  <c:v>7.0611090668261474</c:v>
                </c:pt>
                <c:pt idx="285">
                  <c:v>7.1961958132005019</c:v>
                </c:pt>
                <c:pt idx="286">
                  <c:v>7.2169835788501029</c:v>
                </c:pt>
                <c:pt idx="287">
                  <c:v>7.1615354915447584</c:v>
                </c:pt>
                <c:pt idx="288">
                  <c:v>7.2057160979813464</c:v>
                </c:pt>
                <c:pt idx="289">
                  <c:v>7.1509577378469604</c:v>
                </c:pt>
                <c:pt idx="290">
                  <c:v>7.2956528573893635</c:v>
                </c:pt>
                <c:pt idx="291">
                  <c:v>7.2503154458963417</c:v>
                </c:pt>
                <c:pt idx="292">
                  <c:v>7.2773740382830878</c:v>
                </c:pt>
                <c:pt idx="293">
                  <c:v>7.2534020226226579</c:v>
                </c:pt>
                <c:pt idx="294">
                  <c:v>7.1011736557037297</c:v>
                </c:pt>
                <c:pt idx="295">
                  <c:v>7.1471126674235554</c:v>
                </c:pt>
                <c:pt idx="296">
                  <c:v>7.059425475712767</c:v>
                </c:pt>
                <c:pt idx="297">
                  <c:v>6.987391762846352</c:v>
                </c:pt>
                <c:pt idx="298">
                  <c:v>6.9145432093917387</c:v>
                </c:pt>
                <c:pt idx="299">
                  <c:v>7.0163681811572687</c:v>
                </c:pt>
                <c:pt idx="300">
                  <c:v>6.9367814465320681</c:v>
                </c:pt>
                <c:pt idx="301">
                  <c:v>6.979729259502073</c:v>
                </c:pt>
                <c:pt idx="302">
                  <c:v>6.8793726602193397</c:v>
                </c:pt>
                <c:pt idx="303">
                  <c:v>6.8240787701419157</c:v>
                </c:pt>
                <c:pt idx="304">
                  <c:v>6.8866387013363308</c:v>
                </c:pt>
                <c:pt idx="305">
                  <c:v>6.8439513127460367</c:v>
                </c:pt>
                <c:pt idx="306">
                  <c:v>6.8070902609513366</c:v>
                </c:pt>
                <c:pt idx="307">
                  <c:v>6.6927011006717505</c:v>
                </c:pt>
                <c:pt idx="308">
                  <c:v>6.6225023880284626</c:v>
                </c:pt>
                <c:pt idx="309">
                  <c:v>6.6663732235001456</c:v>
                </c:pt>
                <c:pt idx="310">
                  <c:v>6.634700705135173</c:v>
                </c:pt>
                <c:pt idx="311">
                  <c:v>6.6174224141726627</c:v>
                </c:pt>
                <c:pt idx="312">
                  <c:v>6.6362180167460352</c:v>
                </c:pt>
                <c:pt idx="313">
                  <c:v>6.7691002175175843</c:v>
                </c:pt>
                <c:pt idx="314">
                  <c:v>6.8334372734927022</c:v>
                </c:pt>
                <c:pt idx="315">
                  <c:v>6.8669802749108744</c:v>
                </c:pt>
                <c:pt idx="316">
                  <c:v>6.8818974946559992</c:v>
                </c:pt>
                <c:pt idx="317">
                  <c:v>6.8660896122842239</c:v>
                </c:pt>
                <c:pt idx="318">
                  <c:v>6.910211855635267</c:v>
                </c:pt>
                <c:pt idx="319">
                  <c:v>7.0246198934924085</c:v>
                </c:pt>
                <c:pt idx="320">
                  <c:v>7.0847704229769946</c:v>
                </c:pt>
                <c:pt idx="321">
                  <c:v>7.125251761896279</c:v>
                </c:pt>
                <c:pt idx="322">
                  <c:v>7.2115324280320179</c:v>
                </c:pt>
                <c:pt idx="323">
                  <c:v>7.1955751646585284</c:v>
                </c:pt>
                <c:pt idx="324">
                  <c:v>7.2212784387320008</c:v>
                </c:pt>
                <c:pt idx="325">
                  <c:v>7.3181543033648975</c:v>
                </c:pt>
                <c:pt idx="326">
                  <c:v>7.4209595719744463</c:v>
                </c:pt>
                <c:pt idx="327">
                  <c:v>7.5000694995474841</c:v>
                </c:pt>
                <c:pt idx="328">
                  <c:v>7.4932301109937409</c:v>
                </c:pt>
                <c:pt idx="329">
                  <c:v>7.5033885791136079</c:v>
                </c:pt>
                <c:pt idx="330">
                  <c:v>7.6126364358570351</c:v>
                </c:pt>
                <c:pt idx="331">
                  <c:v>7.7375382020566414</c:v>
                </c:pt>
                <c:pt idx="332">
                  <c:v>7.6994241428907655</c:v>
                </c:pt>
                <c:pt idx="333">
                  <c:v>7.8123080797883055</c:v>
                </c:pt>
                <c:pt idx="334">
                  <c:v>7.7685780857299029</c:v>
                </c:pt>
                <c:pt idx="335">
                  <c:v>7.9390327710690283</c:v>
                </c:pt>
                <c:pt idx="336">
                  <c:v>7.9523421823723837</c:v>
                </c:pt>
                <c:pt idx="337">
                  <c:v>8.0135435205343573</c:v>
                </c:pt>
                <c:pt idx="338">
                  <c:v>8.0502601991064378</c:v>
                </c:pt>
                <c:pt idx="339">
                  <c:v>8.1068858989369197</c:v>
                </c:pt>
                <c:pt idx="340">
                  <c:v>8.1032864676295446</c:v>
                </c:pt>
                <c:pt idx="341">
                  <c:v>8.1596723527131019</c:v>
                </c:pt>
                <c:pt idx="342">
                  <c:v>8.2079756423461632</c:v>
                </c:pt>
                <c:pt idx="343">
                  <c:v>8.3980788772939157</c:v>
                </c:pt>
                <c:pt idx="344">
                  <c:v>8.3477923801390439</c:v>
                </c:pt>
                <c:pt idx="345">
                  <c:v>8.4661337536830388</c:v>
                </c:pt>
                <c:pt idx="346">
                  <c:v>8.4860583665483524</c:v>
                </c:pt>
                <c:pt idx="347">
                  <c:v>8.5903734073794471</c:v>
                </c:pt>
                <c:pt idx="348">
                  <c:v>8.6647945062029237</c:v>
                </c:pt>
                <c:pt idx="349">
                  <c:v>8.7522679448501748</c:v>
                </c:pt>
                <c:pt idx="350">
                  <c:v>8.7672559433767692</c:v>
                </c:pt>
                <c:pt idx="351">
                  <c:v>8.6965964408249263</c:v>
                </c:pt>
                <c:pt idx="352">
                  <c:v>8.7491747202243069</c:v>
                </c:pt>
                <c:pt idx="353">
                  <c:v>9.0212013016436519</c:v>
                </c:pt>
                <c:pt idx="354">
                  <c:v>9.0500356344715165</c:v>
                </c:pt>
                <c:pt idx="355">
                  <c:v>9.1172351027215122</c:v>
                </c:pt>
                <c:pt idx="356">
                  <c:v>9.1043105042376649</c:v>
                </c:pt>
                <c:pt idx="357">
                  <c:v>9.1245847898592025</c:v>
                </c:pt>
                <c:pt idx="358">
                  <c:v>9.3037722048681761</c:v>
                </c:pt>
                <c:pt idx="359">
                  <c:v>9.3027575134411702</c:v>
                </c:pt>
                <c:pt idx="360">
                  <c:v>9.3537137070128793</c:v>
                </c:pt>
                <c:pt idx="361">
                  <c:v>9.3925713909991977</c:v>
                </c:pt>
                <c:pt idx="362">
                  <c:v>9.5369469507040581</c:v>
                </c:pt>
                <c:pt idx="363">
                  <c:v>9.4631303109156555</c:v>
                </c:pt>
                <c:pt idx="364">
                  <c:v>9.6767459733110286</c:v>
                </c:pt>
                <c:pt idx="365">
                  <c:v>9.7527151786573345</c:v>
                </c:pt>
                <c:pt idx="366">
                  <c:v>9.9626661584661473</c:v>
                </c:pt>
                <c:pt idx="367">
                  <c:v>9.8027897111361</c:v>
                </c:pt>
                <c:pt idx="368">
                  <c:v>9.9173582769128714</c:v>
                </c:pt>
                <c:pt idx="369">
                  <c:v>9.9541416267223859</c:v>
                </c:pt>
                <c:pt idx="370">
                  <c:v>10.040934428185134</c:v>
                </c:pt>
                <c:pt idx="371">
                  <c:v>10.079640281311946</c:v>
                </c:pt>
                <c:pt idx="372">
                  <c:v>10.32941966004555</c:v>
                </c:pt>
                <c:pt idx="373">
                  <c:v>10.177386916885107</c:v>
                </c:pt>
                <c:pt idx="374">
                  <c:v>10.362202198087257</c:v>
                </c:pt>
                <c:pt idx="375">
                  <c:v>10.387563239229065</c:v>
                </c:pt>
                <c:pt idx="376">
                  <c:v>10.321172425978348</c:v>
                </c:pt>
                <c:pt idx="377">
                  <c:v>10.532753255042099</c:v>
                </c:pt>
                <c:pt idx="378">
                  <c:v>10.587646566316623</c:v>
                </c:pt>
                <c:pt idx="379">
                  <c:v>10.505861687615331</c:v>
                </c:pt>
                <c:pt idx="380">
                  <c:v>10.748840428933216</c:v>
                </c:pt>
                <c:pt idx="381">
                  <c:v>10.749279931450108</c:v>
                </c:pt>
                <c:pt idx="382">
                  <c:v>10.805673191018904</c:v>
                </c:pt>
                <c:pt idx="383">
                  <c:v>10.94949180231713</c:v>
                </c:pt>
                <c:pt idx="384">
                  <c:v>10.929042930375537</c:v>
                </c:pt>
                <c:pt idx="385">
                  <c:v>10.95475419699669</c:v>
                </c:pt>
                <c:pt idx="386">
                  <c:v>11.152175987065611</c:v>
                </c:pt>
                <c:pt idx="387">
                  <c:v>11.188369425208229</c:v>
                </c:pt>
                <c:pt idx="388">
                  <c:v>11.27715774156756</c:v>
                </c:pt>
                <c:pt idx="389">
                  <c:v>11.270419677884048</c:v>
                </c:pt>
                <c:pt idx="390">
                  <c:v>11.393763105720224</c:v>
                </c:pt>
                <c:pt idx="391">
                  <c:v>11.562329364376051</c:v>
                </c:pt>
                <c:pt idx="392">
                  <c:v>11.395588661098978</c:v>
                </c:pt>
                <c:pt idx="393">
                  <c:v>11.592268545271422</c:v>
                </c:pt>
                <c:pt idx="394">
                  <c:v>11.741780188212971</c:v>
                </c:pt>
                <c:pt idx="395">
                  <c:v>11.696053665639138</c:v>
                </c:pt>
                <c:pt idx="396">
                  <c:v>11.818429920995536</c:v>
                </c:pt>
                <c:pt idx="397">
                  <c:v>11.855346029938231</c:v>
                </c:pt>
                <c:pt idx="398">
                  <c:v>11.880334328360895</c:v>
                </c:pt>
                <c:pt idx="399">
                  <c:v>12.060931738100187</c:v>
                </c:pt>
                <c:pt idx="400">
                  <c:v>12.346722304267432</c:v>
                </c:pt>
                <c:pt idx="401">
                  <c:v>12.09056391138675</c:v>
                </c:pt>
                <c:pt idx="402">
                  <c:v>12.407650717610586</c:v>
                </c:pt>
                <c:pt idx="403">
                  <c:v>12.460022253916685</c:v>
                </c:pt>
                <c:pt idx="404">
                  <c:v>12.585649655534873</c:v>
                </c:pt>
                <c:pt idx="405">
                  <c:v>12.449572889288769</c:v>
                </c:pt>
                <c:pt idx="406">
                  <c:v>12.726203035179791</c:v>
                </c:pt>
                <c:pt idx="407">
                  <c:v>12.580438531869216</c:v>
                </c:pt>
                <c:pt idx="408">
                  <c:v>12.878202846156157</c:v>
                </c:pt>
                <c:pt idx="409">
                  <c:v>12.838189597682305</c:v>
                </c:pt>
                <c:pt idx="410">
                  <c:v>13.030698438496103</c:v>
                </c:pt>
                <c:pt idx="411">
                  <c:v>13.111043934032972</c:v>
                </c:pt>
                <c:pt idx="412">
                  <c:v>13.032371675278554</c:v>
                </c:pt>
                <c:pt idx="413">
                  <c:v>13.282170929016226</c:v>
                </c:pt>
                <c:pt idx="414">
                  <c:v>13.35020833502872</c:v>
                </c:pt>
                <c:pt idx="415">
                  <c:v>13.388174555762799</c:v>
                </c:pt>
                <c:pt idx="416">
                  <c:v>13.33881745097333</c:v>
                </c:pt>
                <c:pt idx="417">
                  <c:v>13.454132870634274</c:v>
                </c:pt>
                <c:pt idx="418">
                  <c:v>13.506120838014388</c:v>
                </c:pt>
                <c:pt idx="419">
                  <c:v>13.75379225324984</c:v>
                </c:pt>
                <c:pt idx="420">
                  <c:v>13.696360112816857</c:v>
                </c:pt>
                <c:pt idx="421">
                  <c:v>13.80220932276333</c:v>
                </c:pt>
                <c:pt idx="422">
                  <c:v>13.866970407898684</c:v>
                </c:pt>
                <c:pt idx="423">
                  <c:v>14.026889184297776</c:v>
                </c:pt>
                <c:pt idx="424">
                  <c:v>13.926393491506111</c:v>
                </c:pt>
                <c:pt idx="425">
                  <c:v>14.031756046282927</c:v>
                </c:pt>
                <c:pt idx="426">
                  <c:v>14.116557334930466</c:v>
                </c:pt>
                <c:pt idx="427">
                  <c:v>14.345741639524194</c:v>
                </c:pt>
                <c:pt idx="428">
                  <c:v>14.348737782934471</c:v>
                </c:pt>
                <c:pt idx="429">
                  <c:v>14.312762888632701</c:v>
                </c:pt>
                <c:pt idx="430">
                  <c:v>14.518720160592474</c:v>
                </c:pt>
                <c:pt idx="431">
                  <c:v>14.409858449539971</c:v>
                </c:pt>
                <c:pt idx="432">
                  <c:v>14.685914539622392</c:v>
                </c:pt>
                <c:pt idx="433">
                  <c:v>14.668674334131847</c:v>
                </c:pt>
                <c:pt idx="434">
                  <c:v>14.656256442694005</c:v>
                </c:pt>
                <c:pt idx="435">
                  <c:v>14.784476228452831</c:v>
                </c:pt>
                <c:pt idx="436">
                  <c:v>15.09257025692424</c:v>
                </c:pt>
                <c:pt idx="437">
                  <c:v>14.972440849787741</c:v>
                </c:pt>
                <c:pt idx="438">
                  <c:v>15.108713081567485</c:v>
                </c:pt>
                <c:pt idx="439">
                  <c:v>15.42933740545147</c:v>
                </c:pt>
                <c:pt idx="440">
                  <c:v>15.263755053679555</c:v>
                </c:pt>
                <c:pt idx="441">
                  <c:v>15.271896715764813</c:v>
                </c:pt>
                <c:pt idx="442">
                  <c:v>15.440960710251415</c:v>
                </c:pt>
                <c:pt idx="443">
                  <c:v>15.495557726452528</c:v>
                </c:pt>
                <c:pt idx="444">
                  <c:v>15.457514129193592</c:v>
                </c:pt>
                <c:pt idx="445">
                  <c:v>15.662416838675734</c:v>
                </c:pt>
                <c:pt idx="446">
                  <c:v>15.886641891327713</c:v>
                </c:pt>
                <c:pt idx="447">
                  <c:v>15.990565039413184</c:v>
                </c:pt>
                <c:pt idx="448">
                  <c:v>15.965393102572756</c:v>
                </c:pt>
                <c:pt idx="449">
                  <c:v>15.883117036175609</c:v>
                </c:pt>
                <c:pt idx="450">
                  <c:v>15.941501088759978</c:v>
                </c:pt>
                <c:pt idx="451">
                  <c:v>16.095309077486075</c:v>
                </c:pt>
                <c:pt idx="452">
                  <c:v>16.030613983696487</c:v>
                </c:pt>
                <c:pt idx="453">
                  <c:v>16.325554495198265</c:v>
                </c:pt>
                <c:pt idx="454">
                  <c:v>16.301635695303933</c:v>
                </c:pt>
                <c:pt idx="455">
                  <c:v>16.501690012605771</c:v>
                </c:pt>
                <c:pt idx="456">
                  <c:v>16.799214082905738</c:v>
                </c:pt>
                <c:pt idx="457">
                  <c:v>16.617008619302318</c:v>
                </c:pt>
                <c:pt idx="458">
                  <c:v>16.566904299986405</c:v>
                </c:pt>
                <c:pt idx="459">
                  <c:v>17.019246698583856</c:v>
                </c:pt>
                <c:pt idx="460">
                  <c:v>16.952261541189667</c:v>
                </c:pt>
                <c:pt idx="461">
                  <c:v>17.000391947790391</c:v>
                </c:pt>
                <c:pt idx="462">
                  <c:v>17.170509431469611</c:v>
                </c:pt>
                <c:pt idx="463">
                  <c:v>17.095045411579584</c:v>
                </c:pt>
                <c:pt idx="464">
                  <c:v>17.345859959294021</c:v>
                </c:pt>
                <c:pt idx="465">
                  <c:v>17.292546631202679</c:v>
                </c:pt>
                <c:pt idx="466">
                  <c:v>17.590737137240438</c:v>
                </c:pt>
                <c:pt idx="467">
                  <c:v>17.249405618021644</c:v>
                </c:pt>
                <c:pt idx="468">
                  <c:v>17.556561414488446</c:v>
                </c:pt>
                <c:pt idx="469">
                  <c:v>17.64312034271579</c:v>
                </c:pt>
                <c:pt idx="470">
                  <c:v>17.709571046694382</c:v>
                </c:pt>
                <c:pt idx="471">
                  <c:v>17.50180207182482</c:v>
                </c:pt>
                <c:pt idx="472">
                  <c:v>17.947721605586427</c:v>
                </c:pt>
                <c:pt idx="473">
                  <c:v>18.092870217202623</c:v>
                </c:pt>
                <c:pt idx="474">
                  <c:v>18.171634057242976</c:v>
                </c:pt>
                <c:pt idx="475">
                  <c:v>17.873985208097281</c:v>
                </c:pt>
                <c:pt idx="476">
                  <c:v>18.227704500753322</c:v>
                </c:pt>
                <c:pt idx="477">
                  <c:v>18.344260631125021</c:v>
                </c:pt>
                <c:pt idx="478">
                  <c:v>18.206047461766541</c:v>
                </c:pt>
                <c:pt idx="479">
                  <c:v>18.304124136229021</c:v>
                </c:pt>
                <c:pt idx="480">
                  <c:v>18.654510862580285</c:v>
                </c:pt>
                <c:pt idx="481">
                  <c:v>18.448031470731568</c:v>
                </c:pt>
                <c:pt idx="482">
                  <c:v>18.727798055192824</c:v>
                </c:pt>
                <c:pt idx="483">
                  <c:v>19.127462254509325</c:v>
                </c:pt>
                <c:pt idx="484">
                  <c:v>18.877184871182219</c:v>
                </c:pt>
                <c:pt idx="485">
                  <c:v>18.512483498819272</c:v>
                </c:pt>
                <c:pt idx="486">
                  <c:v>18.828386557262988</c:v>
                </c:pt>
                <c:pt idx="487">
                  <c:v>18.720570388933758</c:v>
                </c:pt>
                <c:pt idx="488">
                  <c:v>18.044802055357533</c:v>
                </c:pt>
                <c:pt idx="489">
                  <c:v>17.871542134770095</c:v>
                </c:pt>
                <c:pt idx="490">
                  <c:v>17.41733883470927</c:v>
                </c:pt>
                <c:pt idx="491">
                  <c:v>16.690244689214932</c:v>
                </c:pt>
                <c:pt idx="492">
                  <c:v>16.204002891849012</c:v>
                </c:pt>
                <c:pt idx="493">
                  <c:v>15.835967985153852</c:v>
                </c:pt>
                <c:pt idx="494">
                  <c:v>15.304735887534731</c:v>
                </c:pt>
                <c:pt idx="495">
                  <c:v>14.993313025570227</c:v>
                </c:pt>
                <c:pt idx="496">
                  <c:v>14.529302792115208</c:v>
                </c:pt>
                <c:pt idx="497">
                  <c:v>14.371922628358302</c:v>
                </c:pt>
                <c:pt idx="498">
                  <c:v>14.211184939644827</c:v>
                </c:pt>
                <c:pt idx="499">
                  <c:v>14.250369224422442</c:v>
                </c:pt>
                <c:pt idx="500">
                  <c:v>14.020836148837835</c:v>
                </c:pt>
                <c:pt idx="501">
                  <c:v>13.669838505606009</c:v>
                </c:pt>
                <c:pt idx="502">
                  <c:v>13.759095226505798</c:v>
                </c:pt>
                <c:pt idx="503">
                  <c:v>13.522499909632172</c:v>
                </c:pt>
                <c:pt idx="504">
                  <c:v>13.787677260566763</c:v>
                </c:pt>
                <c:pt idx="505">
                  <c:v>13.436134426543179</c:v>
                </c:pt>
                <c:pt idx="506">
                  <c:v>13.646282716120254</c:v>
                </c:pt>
                <c:pt idx="507">
                  <c:v>13.798507810302537</c:v>
                </c:pt>
                <c:pt idx="508">
                  <c:v>13.657611270450266</c:v>
                </c:pt>
                <c:pt idx="509">
                  <c:v>13.73959630897153</c:v>
                </c:pt>
                <c:pt idx="510">
                  <c:v>13.891178379492203</c:v>
                </c:pt>
                <c:pt idx="511">
                  <c:v>13.852956300365557</c:v>
                </c:pt>
                <c:pt idx="512">
                  <c:v>13.96352342756399</c:v>
                </c:pt>
                <c:pt idx="513">
                  <c:v>14.04777482323003</c:v>
                </c:pt>
                <c:pt idx="514">
                  <c:v>13.801295927779298</c:v>
                </c:pt>
                <c:pt idx="515">
                  <c:v>13.887387133537798</c:v>
                </c:pt>
                <c:pt idx="516">
                  <c:v>13.745725808603909</c:v>
                </c:pt>
                <c:pt idx="517">
                  <c:v>13.976557508399232</c:v>
                </c:pt>
                <c:pt idx="518">
                  <c:v>14.287879049491437</c:v>
                </c:pt>
                <c:pt idx="519">
                  <c:v>14.129608377838046</c:v>
                </c:pt>
                <c:pt idx="520">
                  <c:v>14.273221910337652</c:v>
                </c:pt>
                <c:pt idx="521">
                  <c:v>14.046403737653415</c:v>
                </c:pt>
                <c:pt idx="522">
                  <c:v>14.231817986951</c:v>
                </c:pt>
                <c:pt idx="523">
                  <c:v>14.430042691634558</c:v>
                </c:pt>
                <c:pt idx="524">
                  <c:v>14.198204049462442</c:v>
                </c:pt>
                <c:pt idx="525">
                  <c:v>14.291397290360054</c:v>
                </c:pt>
                <c:pt idx="526">
                  <c:v>14.720917656752418</c:v>
                </c:pt>
                <c:pt idx="527">
                  <c:v>14.545405384255048</c:v>
                </c:pt>
                <c:pt idx="528">
                  <c:v>14.579149244797264</c:v>
                </c:pt>
                <c:pt idx="529">
                  <c:v>14.432852794165084</c:v>
                </c:pt>
                <c:pt idx="530">
                  <c:v>14.802056504148455</c:v>
                </c:pt>
                <c:pt idx="531">
                  <c:v>14.841120541305218</c:v>
                </c:pt>
                <c:pt idx="532">
                  <c:v>14.689265755851375</c:v>
                </c:pt>
                <c:pt idx="533">
                  <c:v>15.022660459520095</c:v>
                </c:pt>
                <c:pt idx="534">
                  <c:v>15.068135431497033</c:v>
                </c:pt>
                <c:pt idx="535">
                  <c:v>14.856002525826797</c:v>
                </c:pt>
                <c:pt idx="536">
                  <c:v>15.174249804304281</c:v>
                </c:pt>
                <c:pt idx="537">
                  <c:v>15.389795932442553</c:v>
                </c:pt>
                <c:pt idx="538">
                  <c:v>15.332274217919494</c:v>
                </c:pt>
                <c:pt idx="539">
                  <c:v>15.281148944495548</c:v>
                </c:pt>
                <c:pt idx="540">
                  <c:v>15.177358435874352</c:v>
                </c:pt>
                <c:pt idx="541">
                  <c:v>15.357469179083644</c:v>
                </c:pt>
                <c:pt idx="542">
                  <c:v>15.941449872217213</c:v>
                </c:pt>
                <c:pt idx="543">
                  <c:v>15.526385388358701</c:v>
                </c:pt>
                <c:pt idx="544">
                  <c:v>15.681946961437767</c:v>
                </c:pt>
                <c:pt idx="545">
                  <c:v>15.729970222249081</c:v>
                </c:pt>
                <c:pt idx="546">
                  <c:v>15.743498975612789</c:v>
                </c:pt>
                <c:pt idx="547">
                  <c:v>15.8929479493031</c:v>
                </c:pt>
                <c:pt idx="548">
                  <c:v>15.674657614405472</c:v>
                </c:pt>
                <c:pt idx="549">
                  <c:v>15.697472619320267</c:v>
                </c:pt>
                <c:pt idx="550">
                  <c:v>15.954879553230345</c:v>
                </c:pt>
                <c:pt idx="551">
                  <c:v>15.760996961204103</c:v>
                </c:pt>
                <c:pt idx="552">
                  <c:v>16.09694644590666</c:v>
                </c:pt>
                <c:pt idx="553">
                  <c:v>15.920344158254961</c:v>
                </c:pt>
                <c:pt idx="554">
                  <c:v>16.182911117503757</c:v>
                </c:pt>
                <c:pt idx="555">
                  <c:v>16.569140375038756</c:v>
                </c:pt>
                <c:pt idx="556">
                  <c:v>16.279058221842941</c:v>
                </c:pt>
                <c:pt idx="557">
                  <c:v>16.472129238324307</c:v>
                </c:pt>
                <c:pt idx="558">
                  <c:v>16.429212901721129</c:v>
                </c:pt>
                <c:pt idx="559">
                  <c:v>16.757937607603385</c:v>
                </c:pt>
                <c:pt idx="560">
                  <c:v>16.5211304804427</c:v>
                </c:pt>
                <c:pt idx="561">
                  <c:v>16.577682418869397</c:v>
                </c:pt>
                <c:pt idx="562">
                  <c:v>16.796324759169678</c:v>
                </c:pt>
                <c:pt idx="563">
                  <c:v>16.666622396996114</c:v>
                </c:pt>
                <c:pt idx="564">
                  <c:v>17.166825781884999</c:v>
                </c:pt>
                <c:pt idx="565">
                  <c:v>17.169137160255062</c:v>
                </c:pt>
                <c:pt idx="566">
                  <c:v>16.945151917677158</c:v>
                </c:pt>
                <c:pt idx="567">
                  <c:v>16.875032013248724</c:v>
                </c:pt>
                <c:pt idx="568">
                  <c:v>17.230617081393962</c:v>
                </c:pt>
                <c:pt idx="569">
                  <c:v>16.968628776568956</c:v>
                </c:pt>
                <c:pt idx="570">
                  <c:v>17.152800997997812</c:v>
                </c:pt>
                <c:pt idx="571">
                  <c:v>17.080257895293947</c:v>
                </c:pt>
                <c:pt idx="572">
                  <c:v>17.37448797910152</c:v>
                </c:pt>
                <c:pt idx="573">
                  <c:v>17.217829002603107</c:v>
                </c:pt>
                <c:pt idx="574">
                  <c:v>17.833594448834429</c:v>
                </c:pt>
                <c:pt idx="575">
                  <c:v>17.273499222957021</c:v>
                </c:pt>
                <c:pt idx="576">
                  <c:v>18.062292630058085</c:v>
                </c:pt>
                <c:pt idx="577">
                  <c:v>18.031624762271893</c:v>
                </c:pt>
                <c:pt idx="578">
                  <c:v>17.887146750828979</c:v>
                </c:pt>
                <c:pt idx="579">
                  <c:v>17.238467216510951</c:v>
                </c:pt>
                <c:pt idx="580">
                  <c:v>17.939063293274355</c:v>
                </c:pt>
                <c:pt idx="581">
                  <c:v>17.918182591165831</c:v>
                </c:pt>
                <c:pt idx="582">
                  <c:v>18.182594359029164</c:v>
                </c:pt>
                <c:pt idx="583">
                  <c:v>17.912450493517515</c:v>
                </c:pt>
                <c:pt idx="584">
                  <c:v>18.135130108889122</c:v>
                </c:pt>
                <c:pt idx="585">
                  <c:v>18.347381309441769</c:v>
                </c:pt>
                <c:pt idx="586">
                  <c:v>17.845294738685279</c:v>
                </c:pt>
                <c:pt idx="587">
                  <c:v>18.04955258509229</c:v>
                </c:pt>
                <c:pt idx="588">
                  <c:v>18.591779799312199</c:v>
                </c:pt>
                <c:pt idx="589">
                  <c:v>18.466610482240043</c:v>
                </c:pt>
                <c:pt idx="590">
                  <c:v>18.366545394547632</c:v>
                </c:pt>
                <c:pt idx="591">
                  <c:v>18.234419815532945</c:v>
                </c:pt>
                <c:pt idx="592">
                  <c:v>18.356948318392231</c:v>
                </c:pt>
                <c:pt idx="593">
                  <c:v>18.861480722389125</c:v>
                </c:pt>
                <c:pt idx="594">
                  <c:v>18.490064265129494</c:v>
                </c:pt>
                <c:pt idx="595">
                  <c:v>18.538091624787008</c:v>
                </c:pt>
                <c:pt idx="596">
                  <c:v>19.073161205405299</c:v>
                </c:pt>
                <c:pt idx="597">
                  <c:v>18.377750447175767</c:v>
                </c:pt>
                <c:pt idx="598">
                  <c:v>18.540430989968208</c:v>
                </c:pt>
                <c:pt idx="599">
                  <c:v>19.174350882268406</c:v>
                </c:pt>
                <c:pt idx="600">
                  <c:v>19.166201982062724</c:v>
                </c:pt>
                <c:pt idx="601">
                  <c:v>19.234749270617606</c:v>
                </c:pt>
                <c:pt idx="602">
                  <c:v>19.052253062528401</c:v>
                </c:pt>
                <c:pt idx="603">
                  <c:v>19.431224395785147</c:v>
                </c:pt>
                <c:pt idx="604">
                  <c:v>19.440840165301054</c:v>
                </c:pt>
                <c:pt idx="605">
                  <c:v>18.999923046137084</c:v>
                </c:pt>
                <c:pt idx="606">
                  <c:v>19.213572838063907</c:v>
                </c:pt>
                <c:pt idx="607">
                  <c:v>19.998636403579567</c:v>
                </c:pt>
                <c:pt idx="608">
                  <c:v>19.40140254675697</c:v>
                </c:pt>
                <c:pt idx="609">
                  <c:v>19.202239833973739</c:v>
                </c:pt>
                <c:pt idx="610">
                  <c:v>19.588261034901972</c:v>
                </c:pt>
                <c:pt idx="611">
                  <c:v>19.74850170534404</c:v>
                </c:pt>
                <c:pt idx="612">
                  <c:v>19.777636596782767</c:v>
                </c:pt>
                <c:pt idx="613">
                  <c:v>20.376081329677007</c:v>
                </c:pt>
                <c:pt idx="614">
                  <c:v>19.756304422279324</c:v>
                </c:pt>
                <c:pt idx="615">
                  <c:v>20.157820079748895</c:v>
                </c:pt>
                <c:pt idx="616">
                  <c:v>19.793565805062396</c:v>
                </c:pt>
                <c:pt idx="617">
                  <c:v>20.161866707593667</c:v>
                </c:pt>
                <c:pt idx="618">
                  <c:v>20.050267893834008</c:v>
                </c:pt>
                <c:pt idx="619">
                  <c:v>20.28253298877749</c:v>
                </c:pt>
                <c:pt idx="620">
                  <c:v>20.357419645872657</c:v>
                </c:pt>
                <c:pt idx="621">
                  <c:v>20.462748880202547</c:v>
                </c:pt>
                <c:pt idx="622">
                  <c:v>20.283751313773344</c:v>
                </c:pt>
                <c:pt idx="623">
                  <c:v>20.846952837597456</c:v>
                </c:pt>
                <c:pt idx="624">
                  <c:v>20.612001069957586</c:v>
                </c:pt>
                <c:pt idx="625">
                  <c:v>20.903058374924132</c:v>
                </c:pt>
                <c:pt idx="626">
                  <c:v>20.593733415851197</c:v>
                </c:pt>
                <c:pt idx="627">
                  <c:v>21.326831019865431</c:v>
                </c:pt>
                <c:pt idx="628">
                  <c:v>20.961758644395527</c:v>
                </c:pt>
                <c:pt idx="629">
                  <c:v>20.922577748104448</c:v>
                </c:pt>
                <c:pt idx="630">
                  <c:v>20.857132939279271</c:v>
                </c:pt>
                <c:pt idx="631">
                  <c:v>20.860012581643318</c:v>
                </c:pt>
                <c:pt idx="632">
                  <c:v>20.875835809768219</c:v>
                </c:pt>
                <c:pt idx="633">
                  <c:v>20.613060279204426</c:v>
                </c:pt>
                <c:pt idx="634">
                  <c:v>21.104830571147939</c:v>
                </c:pt>
                <c:pt idx="635">
                  <c:v>21.574857129831784</c:v>
                </c:pt>
                <c:pt idx="636">
                  <c:v>21.71506590030317</c:v>
                </c:pt>
                <c:pt idx="637">
                  <c:v>21.790470095703881</c:v>
                </c:pt>
                <c:pt idx="638">
                  <c:v>21.668525418016145</c:v>
                </c:pt>
                <c:pt idx="639">
                  <c:v>21.425358569219163</c:v>
                </c:pt>
                <c:pt idx="640">
                  <c:v>21.518953298357467</c:v>
                </c:pt>
                <c:pt idx="641">
                  <c:v>20.958795656481929</c:v>
                </c:pt>
                <c:pt idx="642">
                  <c:v>22.104635949793728</c:v>
                </c:pt>
                <c:pt idx="643">
                  <c:v>22.058443262328531</c:v>
                </c:pt>
                <c:pt idx="644">
                  <c:v>22.378677661111944</c:v>
                </c:pt>
                <c:pt idx="645">
                  <c:v>22.856944219401438</c:v>
                </c:pt>
                <c:pt idx="646">
                  <c:v>22.864340698265764</c:v>
                </c:pt>
                <c:pt idx="647">
                  <c:v>22.627571334716738</c:v>
                </c:pt>
                <c:pt idx="648">
                  <c:v>22.567286292071284</c:v>
                </c:pt>
                <c:pt idx="649">
                  <c:v>21.922536391199493</c:v>
                </c:pt>
                <c:pt idx="650">
                  <c:v>21.995935857428982</c:v>
                </c:pt>
                <c:pt idx="651">
                  <c:v>22.337473695925784</c:v>
                </c:pt>
                <c:pt idx="652">
                  <c:v>21.820856158029525</c:v>
                </c:pt>
                <c:pt idx="653">
                  <c:v>22.300075736995087</c:v>
                </c:pt>
                <c:pt idx="654">
                  <c:v>22.596565601325889</c:v>
                </c:pt>
                <c:pt idx="655">
                  <c:v>22.491639541418628</c:v>
                </c:pt>
                <c:pt idx="656">
                  <c:v>22.715366636279057</c:v>
                </c:pt>
                <c:pt idx="657">
                  <c:v>22.958131759853728</c:v>
                </c:pt>
                <c:pt idx="658">
                  <c:v>22.634549943504872</c:v>
                </c:pt>
                <c:pt idx="659">
                  <c:v>23.13008125277247</c:v>
                </c:pt>
                <c:pt idx="660">
                  <c:v>22.986290597184254</c:v>
                </c:pt>
                <c:pt idx="661">
                  <c:v>23.031385123093095</c:v>
                </c:pt>
                <c:pt idx="662">
                  <c:v>23.675371901601853</c:v>
                </c:pt>
                <c:pt idx="663">
                  <c:v>22.252952127952625</c:v>
                </c:pt>
                <c:pt idx="664">
                  <c:v>22.959119079762225</c:v>
                </c:pt>
                <c:pt idx="665">
                  <c:v>23.016254589951014</c:v>
                </c:pt>
                <c:pt idx="666">
                  <c:v>23.402164360246374</c:v>
                </c:pt>
                <c:pt idx="667">
                  <c:v>23.545710822720302</c:v>
                </c:pt>
                <c:pt idx="668">
                  <c:v>23.942773990318628</c:v>
                </c:pt>
                <c:pt idx="669">
                  <c:v>23.306821077012923</c:v>
                </c:pt>
                <c:pt idx="670">
                  <c:v>22.866268551867549</c:v>
                </c:pt>
                <c:pt idx="671">
                  <c:v>23.749263928865552</c:v>
                </c:pt>
                <c:pt idx="672">
                  <c:v>23.821841054463416</c:v>
                </c:pt>
                <c:pt idx="673">
                  <c:v>23.708012879554381</c:v>
                </c:pt>
                <c:pt idx="674">
                  <c:v>24.07511243767447</c:v>
                </c:pt>
                <c:pt idx="675">
                  <c:v>24.183691824469562</c:v>
                </c:pt>
                <c:pt idx="676">
                  <c:v>24.083017989755479</c:v>
                </c:pt>
                <c:pt idx="677">
                  <c:v>23.965991931543829</c:v>
                </c:pt>
                <c:pt idx="678">
                  <c:v>24.044109897265013</c:v>
                </c:pt>
                <c:pt idx="679">
                  <c:v>24.221960680419009</c:v>
                </c:pt>
                <c:pt idx="680">
                  <c:v>24.915192999108079</c:v>
                </c:pt>
                <c:pt idx="681">
                  <c:v>24.354526532115582</c:v>
                </c:pt>
                <c:pt idx="682">
                  <c:v>23.601887261900981</c:v>
                </c:pt>
                <c:pt idx="683">
                  <c:v>24.371884875270386</c:v>
                </c:pt>
                <c:pt idx="684">
                  <c:v>25.252301215645641</c:v>
                </c:pt>
                <c:pt idx="685">
                  <c:v>24.653606352583001</c:v>
                </c:pt>
                <c:pt idx="686">
                  <c:v>25.616546975385194</c:v>
                </c:pt>
                <c:pt idx="687">
                  <c:v>24.555361642011277</c:v>
                </c:pt>
                <c:pt idx="688">
                  <c:v>25.289040020056238</c:v>
                </c:pt>
                <c:pt idx="689">
                  <c:v>24.67086871146774</c:v>
                </c:pt>
                <c:pt idx="690">
                  <c:v>24.882563178484894</c:v>
                </c:pt>
                <c:pt idx="691">
                  <c:v>25.545766810480924</c:v>
                </c:pt>
                <c:pt idx="692">
                  <c:v>25.549591777445681</c:v>
                </c:pt>
                <c:pt idx="693">
                  <c:v>24.727351483802089</c:v>
                </c:pt>
                <c:pt idx="694">
                  <c:v>24.884243455214904</c:v>
                </c:pt>
                <c:pt idx="695">
                  <c:v>24.935795117674715</c:v>
                </c:pt>
                <c:pt idx="696">
                  <c:v>25.410638787525198</c:v>
                </c:pt>
                <c:pt idx="697">
                  <c:v>25.603696055718327</c:v>
                </c:pt>
                <c:pt idx="698">
                  <c:v>25.162025789309244</c:v>
                </c:pt>
                <c:pt idx="699">
                  <c:v>25.332232312174849</c:v>
                </c:pt>
                <c:pt idx="700">
                  <c:v>24.450555722328204</c:v>
                </c:pt>
                <c:pt idx="701">
                  <c:v>24.382709838548884</c:v>
                </c:pt>
                <c:pt idx="702">
                  <c:v>25.681132089324684</c:v>
                </c:pt>
                <c:pt idx="703">
                  <c:v>26.393521760694245</c:v>
                </c:pt>
                <c:pt idx="704">
                  <c:v>25.474051023148586</c:v>
                </c:pt>
                <c:pt idx="705">
                  <c:v>24.74194539007997</c:v>
                </c:pt>
                <c:pt idx="706">
                  <c:v>25.708507265068292</c:v>
                </c:pt>
                <c:pt idx="707">
                  <c:v>26.585924093120052</c:v>
                </c:pt>
                <c:pt idx="708">
                  <c:v>26.497011354191926</c:v>
                </c:pt>
                <c:pt idx="709">
                  <c:v>25.538717071114835</c:v>
                </c:pt>
                <c:pt idx="710">
                  <c:v>26.272530369683583</c:v>
                </c:pt>
                <c:pt idx="711">
                  <c:v>26.35079247719268</c:v>
                </c:pt>
                <c:pt idx="712">
                  <c:v>26.069738144041246</c:v>
                </c:pt>
                <c:pt idx="713">
                  <c:v>25.65984210711758</c:v>
                </c:pt>
                <c:pt idx="714">
                  <c:v>26.386414017026134</c:v>
                </c:pt>
                <c:pt idx="715">
                  <c:v>27.249489843577585</c:v>
                </c:pt>
                <c:pt idx="716">
                  <c:v>26.608998967959938</c:v>
                </c:pt>
                <c:pt idx="717">
                  <c:v>26.612523366211558</c:v>
                </c:pt>
                <c:pt idx="718">
                  <c:v>27.517649729861152</c:v>
                </c:pt>
                <c:pt idx="719">
                  <c:v>27.009005936932159</c:v>
                </c:pt>
                <c:pt idx="720">
                  <c:v>26.799751636316469</c:v>
                </c:pt>
                <c:pt idx="721">
                  <c:v>25.553945973191006</c:v>
                </c:pt>
                <c:pt idx="722">
                  <c:v>27.061866235784191</c:v>
                </c:pt>
                <c:pt idx="723">
                  <c:v>26.810258120574076</c:v>
                </c:pt>
                <c:pt idx="724">
                  <c:v>26.623780988450246</c:v>
                </c:pt>
                <c:pt idx="725">
                  <c:v>26.636899358096095</c:v>
                </c:pt>
                <c:pt idx="726">
                  <c:v>27.683833273829002</c:v>
                </c:pt>
                <c:pt idx="727">
                  <c:v>27.280520640864392</c:v>
                </c:pt>
                <c:pt idx="728">
                  <c:v>27.221208782775161</c:v>
                </c:pt>
                <c:pt idx="729">
                  <c:v>27.674486169039401</c:v>
                </c:pt>
                <c:pt idx="730">
                  <c:v>26.1649213684939</c:v>
                </c:pt>
                <c:pt idx="731">
                  <c:v>28.381396163873951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6781-4E9A-87E4-0E2772EB4FA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5917240"/>
        <c:axId val="1015917560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'C.S.'!$H$1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'C.S.'!$B$2:$B$1601</c15:sqref>
                        </c15:formulaRef>
                      </c:ext>
                    </c:extLst>
                    <c:numCache>
                      <c:formatCode>General</c:formatCode>
                      <c:ptCount val="1600"/>
                      <c:pt idx="0">
                        <c:v>1712583.4795200001</c:v>
                      </c:pt>
                      <c:pt idx="1">
                        <c:v>190287.05327999999</c:v>
                      </c:pt>
                      <c:pt idx="2">
                        <c:v>68503.339180800001</c:v>
                      </c:pt>
                      <c:pt idx="3">
                        <c:v>34950.683255510216</c:v>
                      </c:pt>
                      <c:pt idx="4">
                        <c:v>21143.005920000007</c:v>
                      </c:pt>
                      <c:pt idx="5">
                        <c:v>14153.582475371903</c:v>
                      </c:pt>
                      <c:pt idx="6">
                        <c:v>10133.630056331363</c:v>
                      </c:pt>
                      <c:pt idx="7">
                        <c:v>7611.4821312000004</c:v>
                      </c:pt>
                      <c:pt idx="8">
                        <c:v>5925.8943928027693</c:v>
                      </c:pt>
                      <c:pt idx="9">
                        <c:v>4743.9985582271484</c:v>
                      </c:pt>
                      <c:pt idx="10">
                        <c:v>3883.4092506122456</c:v>
                      </c:pt>
                      <c:pt idx="11">
                        <c:v>3237.3978818903597</c:v>
                      </c:pt>
                      <c:pt idx="12">
                        <c:v>2740.1335672320001</c:v>
                      </c:pt>
                      <c:pt idx="13">
                        <c:v>2349.2228800000003</c:v>
                      </c:pt>
                      <c:pt idx="14">
                        <c:v>2036.365611795482</c:v>
                      </c:pt>
                      <c:pt idx="15">
                        <c:v>1782.0847861810612</c:v>
                      </c:pt>
                      <c:pt idx="16">
                        <c:v>1572.620275041322</c:v>
                      </c:pt>
                      <c:pt idx="17">
                        <c:v>1398.0273302204082</c:v>
                      </c:pt>
                      <c:pt idx="18">
                        <c:v>1250.9740537034336</c:v>
                      </c:pt>
                      <c:pt idx="19">
                        <c:v>1125.9588951479288</c:v>
                      </c:pt>
                      <c:pt idx="20">
                        <c:v>1018.7885065556218</c:v>
                      </c:pt>
                      <c:pt idx="21">
                        <c:v>926.22145998918336</c:v>
                      </c:pt>
                      <c:pt idx="22">
                        <c:v>845.72023680000007</c:v>
                      </c:pt>
                      <c:pt idx="23">
                        <c:v>775.27545473970122</c:v>
                      </c:pt>
                      <c:pt idx="24">
                        <c:v>713.27925011245338</c:v>
                      </c:pt>
                      <c:pt idx="25">
                        <c:v>658.43271031141876</c:v>
                      </c:pt>
                      <c:pt idx="26">
                        <c:v>609.67728</c:v>
                      </c:pt>
                      <c:pt idx="27">
                        <c:v>566.14329901487599</c:v>
                      </c:pt>
                      <c:pt idx="28">
                        <c:v>527.11095091412744</c:v>
                      </c:pt>
                      <c:pt idx="29">
                        <c:v>491.98031586325766</c:v>
                      </c:pt>
                      <c:pt idx="30">
                        <c:v>460.24818046761635</c:v>
                      </c:pt>
                      <c:pt idx="31">
                        <c:v>431.48991673469391</c:v>
                      </c:pt>
                      <c:pt idx="32">
                        <c:v>405.34520225325457</c:v>
                      </c:pt>
                      <c:pt idx="33">
                        <c:v>381.5066784406327</c:v>
                      </c:pt>
                      <c:pt idx="34">
                        <c:v>359.71087576559552</c:v>
                      </c:pt>
                      <c:pt idx="35">
                        <c:v>339.73090250347161</c:v>
                      </c:pt>
                      <c:pt idx="36">
                        <c:v>321.37051595421286</c:v>
                      </c:pt>
                      <c:pt idx="37">
                        <c:v>304.45928524800001</c:v>
                      </c:pt>
                      <c:pt idx="38">
                        <c:v>288.84862194636537</c:v>
                      </c:pt>
                      <c:pt idx="39">
                        <c:v>274.4085049703574</c:v>
                      </c:pt>
                      <c:pt idx="40">
                        <c:v>261.02476444444449</c:v>
                      </c:pt>
                      <c:pt idx="41">
                        <c:v>248.59681804616054</c:v>
                      </c:pt>
                      <c:pt idx="42">
                        <c:v>237.03577571211071</c:v>
                      </c:pt>
                      <c:pt idx="43">
                        <c:v>226.26284575505349</c:v>
                      </c:pt>
                      <c:pt idx="44">
                        <c:v>216.20798882969325</c:v>
                      </c:pt>
                      <c:pt idx="45">
                        <c:v>206.80877665982371</c:v>
                      </c:pt>
                      <c:pt idx="46">
                        <c:v>198.00942068678464</c:v>
                      </c:pt>
                      <c:pt idx="47">
                        <c:v>189.75994232908585</c:v>
                      </c:pt>
                      <c:pt idx="48">
                        <c:v>182.01546174088637</c:v>
                      </c:pt>
                      <c:pt idx="49">
                        <c:v>174.73558611570249</c:v>
                      </c:pt>
                      <c:pt idx="50">
                        <c:v>167.88388192530147</c:v>
                      </c:pt>
                      <c:pt idx="51">
                        <c:v>161.42741818456028</c:v>
                      </c:pt>
                      <c:pt idx="52">
                        <c:v>155.33637002448981</c:v>
                      </c:pt>
                      <c:pt idx="53">
                        <c:v>149.58367364136606</c:v>
                      </c:pt>
                      <c:pt idx="54">
                        <c:v>144.14472515108156</c:v>
                      </c:pt>
                      <c:pt idx="55">
                        <c:v>138.99711707815928</c:v>
                      </c:pt>
                      <c:pt idx="56">
                        <c:v>134.12040719868432</c:v>
                      </c:pt>
                      <c:pt idx="57">
                        <c:v>129.49591527561435</c:v>
                      </c:pt>
                      <c:pt idx="58">
                        <c:v>125.10654390532545</c:v>
                      </c:pt>
                      <c:pt idx="59">
                        <c:v>120.93662026128098</c:v>
                      </c:pt>
                      <c:pt idx="60">
                        <c:v>116.9717559948091</c:v>
                      </c:pt>
                      <c:pt idx="61">
                        <c:v>113.19872295062464</c:v>
                      </c:pt>
                      <c:pt idx="62">
                        <c:v>109.60534268928005</c:v>
                      </c:pt>
                      <c:pt idx="63">
                        <c:v>106.1803880910162</c:v>
                      </c:pt>
                      <c:pt idx="64">
                        <c:v>102.91349555435369</c:v>
                      </c:pt>
                      <c:pt idx="65">
                        <c:v>99.795086505448438</c:v>
                      </c:pt>
                      <c:pt idx="66">
                        <c:v>96.816297106676501</c:v>
                      </c:pt>
                      <c:pt idx="67">
                        <c:v>93.968915199999998</c:v>
                      </c:pt>
                      <c:pt idx="68">
                        <c:v>91.245323646438294</c:v>
                      </c:pt>
                      <c:pt idx="69">
                        <c:v>88.638449330780034</c:v>
                      </c:pt>
                      <c:pt idx="70">
                        <c:v>86.141717193300167</c:v>
                      </c:pt>
                      <c:pt idx="71">
                        <c:v>83.749008730011269</c:v>
                      </c:pt>
                      <c:pt idx="72">
                        <c:v>81.454624471819258</c:v>
                      </c:pt>
                      <c:pt idx="73">
                        <c:v>79.253250012494803</c:v>
                      </c:pt>
                      <c:pt idx="74">
                        <c:v>77.139925206972663</c:v>
                      </c:pt>
                      <c:pt idx="75">
                        <c:v>75.110016206306739</c:v>
                      </c:pt>
                      <c:pt idx="76">
                        <c:v>73.159190034602091</c:v>
                      </c:pt>
                      <c:pt idx="77">
                        <c:v>71.283391447242451</c:v>
                      </c:pt>
                      <c:pt idx="78">
                        <c:v>69.478821839425535</c:v>
                      </c:pt>
                      <c:pt idx="79">
                        <c:v>67.741920000000022</c:v>
                      </c:pt>
                      <c:pt idx="80">
                        <c:v>66.069344528374685</c:v>
                      </c:pt>
                      <c:pt idx="81">
                        <c:v>64.457957752267689</c:v>
                      </c:pt>
                      <c:pt idx="82">
                        <c:v>62.904811001652895</c:v>
                      </c:pt>
                      <c:pt idx="83">
                        <c:v>61.407131109756541</c:v>
                      </c:pt>
                      <c:pt idx="84">
                        <c:v>59.962308025629355</c:v>
                      </c:pt>
                      <c:pt idx="85">
                        <c:v>58.567883434903059</c:v>
                      </c:pt>
                      <c:pt idx="86">
                        <c:v>57.221540296033965</c:v>
                      </c:pt>
                      <c:pt idx="87">
                        <c:v>55.921093208816337</c:v>
                      </c:pt>
                      <c:pt idx="88">
                        <c:v>54.664479540361974</c:v>
                      </c:pt>
                      <c:pt idx="89">
                        <c:v>53.449751241222181</c:v>
                      </c:pt>
                      <c:pt idx="90">
                        <c:v>52.275067290986243</c:v>
                      </c:pt>
                      <c:pt idx="91">
                        <c:v>51.138686718624029</c:v>
                      </c:pt>
                      <c:pt idx="92">
                        <c:v>50.03896214813733</c:v>
                      </c:pt>
                      <c:pt idx="93">
                        <c:v>48.97433382481627</c:v>
                      </c:pt>
                      <c:pt idx="94">
                        <c:v>47.943324081632646</c:v>
                      </c:pt>
                      <c:pt idx="95">
                        <c:v>46.944532209095151</c:v>
                      </c:pt>
                      <c:pt idx="96">
                        <c:v>45.976629695293845</c:v>
                      </c:pt>
                      <c:pt idx="97">
                        <c:v>45.038355805917156</c:v>
                      </c:pt>
                      <c:pt idx="98">
                        <c:v>44.128513476770856</c:v>
                      </c:pt>
                      <c:pt idx="99">
                        <c:v>43.245965493800668</c:v>
                      </c:pt>
                      <c:pt idx="100">
                        <c:v>42.389630937848068</c:v>
                      </c:pt>
                      <c:pt idx="101">
                        <c:v>41.558481873377183</c:v>
                      </c:pt>
                      <c:pt idx="102">
                        <c:v>40.751540262224857</c:v>
                      </c:pt>
                      <c:pt idx="103">
                        <c:v>39.967875085066169</c:v>
                      </c:pt>
                      <c:pt idx="104">
                        <c:v>39.206599654769811</c:v>
                      </c:pt>
                      <c:pt idx="105">
                        <c:v>38.466869107162921</c:v>
                      </c:pt>
                      <c:pt idx="106">
                        <c:v>37.747878055941285</c:v>
                      </c:pt>
                      <c:pt idx="107">
                        <c:v>37.048858399567344</c:v>
                      </c:pt>
                      <c:pt idx="108">
                        <c:v>36.369077269001259</c:v>
                      </c:pt>
                      <c:pt idx="109">
                        <c:v>35.707835106023637</c:v>
                      </c:pt>
                      <c:pt idx="110">
                        <c:v>35.064463862738279</c:v>
                      </c:pt>
                      <c:pt idx="111">
                        <c:v>34.438325313599712</c:v>
                      </c:pt>
                      <c:pt idx="112">
                        <c:v>33.82880947200001</c:v>
                      </c:pt>
                      <c:pt idx="113">
                        <c:v>33.23533310407732</c:v>
                      </c:pt>
                      <c:pt idx="114">
                        <c:v>32.657338332983734</c:v>
                      </c:pt>
                      <c:pt idx="115">
                        <c:v>32.094291327373931</c:v>
                      </c:pt>
                      <c:pt idx="116">
                        <c:v>31.545681068356387</c:v>
                      </c:pt>
                      <c:pt idx="117">
                        <c:v>31.011018189588054</c:v>
                      </c:pt>
                      <c:pt idx="118">
                        <c:v>30.48983388559526</c:v>
                      </c:pt>
                      <c:pt idx="119">
                        <c:v>29.98167888377305</c:v>
                      </c:pt>
                      <c:pt idx="120">
                        <c:v>29.486122475852696</c:v>
                      </c:pt>
                      <c:pt idx="121">
                        <c:v>29.002751604938275</c:v>
                      </c:pt>
                      <c:pt idx="122">
                        <c:v>28.531170004498126</c:v>
                      </c:pt>
                      <c:pt idx="123">
                        <c:v>28.070997385959451</c:v>
                      </c:pt>
                      <c:pt idx="124">
                        <c:v>27.621868671795614</c:v>
                      </c:pt>
                      <c:pt idx="125">
                        <c:v>27.183433271217915</c:v>
                      </c:pt>
                      <c:pt idx="126">
                        <c:v>26.755354395788093</c:v>
                      </c:pt>
                      <c:pt idx="127">
                        <c:v>26.337308412456743</c:v>
                      </c:pt>
                      <c:pt idx="128">
                        <c:v>25.928984231706767</c:v>
                      </c:pt>
                      <c:pt idx="129">
                        <c:v>25.530082728641492</c:v>
                      </c:pt>
                      <c:pt idx="130">
                        <c:v>25.140316195005951</c:v>
                      </c:pt>
                      <c:pt idx="131">
                        <c:v>24.759407820266311</c:v>
                      </c:pt>
                      <c:pt idx="132">
                        <c:v>24.3870912</c:v>
                      </c:pt>
                      <c:pt idx="133">
                        <c:v>24.023109869965918</c:v>
                      </c:pt>
                      <c:pt idx="134">
                        <c:v>23.667216864333003</c:v>
                      </c:pt>
                      <c:pt idx="135">
                        <c:v>23.319174296646295</c:v>
                      </c:pt>
                      <c:pt idx="136">
                        <c:v>22.978752962202627</c:v>
                      </c:pt>
                      <c:pt idx="137">
                        <c:v>22.64573196059504</c:v>
                      </c:pt>
                      <c:pt idx="138">
                        <c:v>22.319898337264924</c:v>
                      </c:pt>
                      <c:pt idx="139">
                        <c:v>22.001046742976076</c:v>
                      </c:pt>
                      <c:pt idx="140">
                        <c:v>21.688979110193639</c:v>
                      </c:pt>
                      <c:pt idx="141">
                        <c:v>21.38350434541573</c:v>
                      </c:pt>
                      <c:pt idx="142">
                        <c:v>21.0844380365651</c:v>
                      </c:pt>
                      <c:pt idx="143">
                        <c:v>20.791602174604531</c:v>
                      </c:pt>
                      <c:pt idx="144">
                        <c:v>20.504824888590893</c:v>
                      </c:pt>
                      <c:pt idx="145">
                        <c:v>20.223940193431822</c:v>
                      </c:pt>
                      <c:pt idx="146">
                        <c:v>19.948787749653466</c:v>
                      </c:pt>
                      <c:pt idx="147">
                        <c:v>19.679212634530309</c:v>
                      </c:pt>
                      <c:pt idx="148">
                        <c:v>19.415065123966944</c:v>
                      </c:pt>
                      <c:pt idx="149">
                        <c:v>19.15620048455834</c:v>
                      </c:pt>
                      <c:pt idx="150">
                        <c:v>18.902478775289456</c:v>
                      </c:pt>
                      <c:pt idx="151">
                        <c:v>18.653764658366828</c:v>
                      </c:pt>
                      <c:pt idx="152">
                        <c:v>18.409927218704652</c:v>
                      </c:pt>
                      <c:pt idx="153">
                        <c:v>18.170839791615826</c:v>
                      </c:pt>
                      <c:pt idx="154">
                        <c:v>17.936379798284477</c:v>
                      </c:pt>
                      <c:pt idx="155">
                        <c:v>17.706428588620881</c:v>
                      </c:pt>
                      <c:pt idx="156">
                        <c:v>17.480871291122703</c:v>
                      </c:pt>
                      <c:pt idx="157">
                        <c:v>17.259596669387761</c:v>
                      </c:pt>
                      <c:pt idx="158">
                        <c:v>17.042496984943622</c:v>
                      </c:pt>
                      <c:pt idx="159">
                        <c:v>16.829467866078364</c:v>
                      </c:pt>
                      <c:pt idx="160">
                        <c:v>16.62040818237401</c:v>
                      </c:pt>
                      <c:pt idx="161">
                        <c:v>16.415219924661415</c:v>
                      </c:pt>
                      <c:pt idx="162">
                        <c:v>16.213808090130179</c:v>
                      </c:pt>
                      <c:pt idx="163">
                        <c:v>16.0160805723424</c:v>
                      </c:pt>
                      <c:pt idx="164">
                        <c:v>15.821948055912269</c:v>
                      </c:pt>
                      <c:pt idx="165">
                        <c:v>15.631323915626913</c:v>
                      </c:pt>
                      <c:pt idx="166">
                        <c:v>15.444124119795472</c:v>
                      </c:pt>
                      <c:pt idx="167">
                        <c:v>15.260267137625307</c:v>
                      </c:pt>
                      <c:pt idx="168">
                        <c:v>15.079673850434538</c:v>
                      </c:pt>
                      <c:pt idx="169">
                        <c:v>14.902267466520481</c:v>
                      </c:pt>
                      <c:pt idx="170">
                        <c:v>14.727973439512908</c:v>
                      </c:pt>
                      <c:pt idx="171">
                        <c:v>14.556719390050066</c:v>
                      </c:pt>
                      <c:pt idx="172">
                        <c:v>14.388435030623821</c:v>
                      </c:pt>
                      <c:pt idx="173">
                        <c:v>14.223052093448167</c:v>
                      </c:pt>
                      <c:pt idx="174">
                        <c:v>14.060504261212964</c:v>
                      </c:pt>
                      <c:pt idx="175">
                        <c:v>13.900727100591716</c:v>
                      </c:pt>
                      <c:pt idx="176">
                        <c:v>13.74365799837893</c:v>
                      </c:pt>
                      <c:pt idx="177">
                        <c:v>13.589236100138864</c:v>
                      </c:pt>
                      <c:pt idx="178">
                        <c:v>13.437402251253442</c:v>
                      </c:pt>
                      <c:pt idx="179">
                        <c:v>13.288098940262723</c:v>
                      </c:pt>
                      <c:pt idx="180">
                        <c:v>13.14127024439653</c:v>
                      </c:pt>
                      <c:pt idx="181">
                        <c:v>12.996861777201012</c:v>
                      </c:pt>
                      <c:pt idx="182">
                        <c:v>12.854820638168514</c:v>
                      </c:pt>
                      <c:pt idx="183">
                        <c:v>12.715095364283647</c:v>
                      </c:pt>
                      <c:pt idx="184">
                        <c:v>12.577635883402738</c:v>
                      </c:pt>
                      <c:pt idx="185">
                        <c:v>12.442393469387754</c:v>
                      </c:pt>
                      <c:pt idx="186">
                        <c:v>12.309320698919713</c:v>
                      </c:pt>
                      <c:pt idx="187">
                        <c:v>12.178371409920002</c:v>
                      </c:pt>
                      <c:pt idx="188">
                        <c:v>12.049500661511725</c:v>
                      </c:pt>
                      <c:pt idx="189">
                        <c:v>11.922664695456035</c:v>
                      </c:pt>
                      <c:pt idx="190">
                        <c:v>11.797820899001797</c:v>
                      </c:pt>
                      <c:pt idx="191">
                        <c:v>11.674927769089708</c:v>
                      </c:pt>
                      <c:pt idx="192">
                        <c:v>11.553944877854615</c:v>
                      </c:pt>
                      <c:pt idx="193">
                        <c:v>11.434832839372634</c:v>
                      </c:pt>
                      <c:pt idx="194">
                        <c:v>11.317553277601919</c:v>
                      </c:pt>
                      <c:pt idx="195">
                        <c:v>11.202068795468371</c:v>
                      </c:pt>
                      <c:pt idx="196">
                        <c:v>11.088342945049822</c:v>
                      </c:pt>
                      <c:pt idx="197">
                        <c:v>10.976340198814293</c:v>
                      </c:pt>
                      <c:pt idx="198">
                        <c:v>10.866025921869946</c:v>
                      </c:pt>
                      <c:pt idx="199">
                        <c:v>10.757366345186275</c:v>
                      </c:pt>
                      <c:pt idx="200">
                        <c:v>10.650328539747889</c:v>
                      </c:pt>
                      <c:pt idx="201">
                        <c:v>10.544880391603915</c:v>
                      </c:pt>
                      <c:pt idx="202">
                        <c:v>10.440990577777777</c:v>
                      </c:pt>
                      <c:pt idx="203">
                        <c:v>10.338628543003578</c:v>
                      </c:pt>
                      <c:pt idx="204">
                        <c:v>10.23776447725683</c:v>
                      </c:pt>
                      <c:pt idx="205">
                        <c:v>10.138369294048696</c:v>
                      </c:pt>
                      <c:pt idx="206">
                        <c:v>10.040414609454237</c:v>
                      </c:pt>
                      <c:pt idx="207">
                        <c:v>9.9438727218464251</c:v>
                      </c:pt>
                      <c:pt idx="208">
                        <c:v>9.8487165923088877</c:v>
                      </c:pt>
                      <c:pt idx="209">
                        <c:v>9.7549198257016094</c:v>
                      </c:pt>
                      <c:pt idx="210">
                        <c:v>9.662456652354706</c:v>
                      </c:pt>
                      <c:pt idx="211">
                        <c:v>9.5713019103666799</c:v>
                      </c:pt>
                      <c:pt idx="212">
                        <c:v>9.4814310284844296</c:v>
                      </c:pt>
                      <c:pt idx="213">
                        <c:v>9.3928200095431915</c:v>
                      </c:pt>
                      <c:pt idx="214">
                        <c:v>9.3054454144456926</c:v>
                      </c:pt>
                      <c:pt idx="215">
                        <c:v>9.2192843466604941</c:v>
                      </c:pt>
                      <c:pt idx="216">
                        <c:v>9.1343144372203167</c:v>
                      </c:pt>
                      <c:pt idx="217">
                        <c:v>9.0505138302021404</c:v>
                      </c:pt>
                      <c:pt idx="218">
                        <c:v>8.967861168671357</c:v>
                      </c:pt>
                      <c:pt idx="219">
                        <c:v>8.8863355810731584</c:v>
                      </c:pt>
                      <c:pt idx="220">
                        <c:v>8.8059166680549765</c:v>
                      </c:pt>
                      <c:pt idx="221">
                        <c:v>8.7265844897044058</c:v>
                      </c:pt>
                      <c:pt idx="222">
                        <c:v>8.648319553187731</c:v>
                      </c:pt>
                      <c:pt idx="223">
                        <c:v>8.5711028007747405</c:v>
                      </c:pt>
                      <c:pt idx="224">
                        <c:v>8.4949155982361209</c:v>
                      </c:pt>
                      <c:pt idx="225">
                        <c:v>8.4197397236001805</c:v>
                      </c:pt>
                      <c:pt idx="226">
                        <c:v>8.3455573562563075</c:v>
                      </c:pt>
                      <c:pt idx="227">
                        <c:v>8.2723510663929485</c:v>
                      </c:pt>
                      <c:pt idx="228">
                        <c:v>8.2001038047584629</c:v>
                      </c:pt>
                      <c:pt idx="229">
                        <c:v>8.1287988927335668</c:v>
                      </c:pt>
                      <c:pt idx="230">
                        <c:v>8.0584200127046266</c:v>
                      </c:pt>
                      <c:pt idx="231">
                        <c:v>7.9889511987274284</c:v>
                      </c:pt>
                      <c:pt idx="232">
                        <c:v>7.9203768274713839</c:v>
                      </c:pt>
                      <c:pt idx="233">
                        <c:v>7.8526816094346801</c:v>
                      </c:pt>
                      <c:pt idx="234">
                        <c:v>7.7858505804210765</c:v>
                      </c:pt>
                      <c:pt idx="235">
                        <c:v>7.7198690932695051</c:v>
                      </c:pt>
                      <c:pt idx="236">
                        <c:v>7.6547228098279616</c:v>
                      </c:pt>
                      <c:pt idx="237">
                        <c:v>7.5903976931634372</c:v>
                      </c:pt>
                      <c:pt idx="238">
                        <c:v>7.5268800000000002</c:v>
                      </c:pt>
                      <c:pt idx="239">
                        <c:v>7.4641562733774691</c:v>
                      </c:pt>
                      <c:pt idx="240">
                        <c:v>7.4022133355232747</c:v>
                      </c:pt>
                      <c:pt idx="241">
                        <c:v>7.3410382809305208</c:v>
                      </c:pt>
                      <c:pt idx="242">
                        <c:v>7.2806184696354554</c:v>
                      </c:pt>
                      <c:pt idx="243">
                        <c:v>7.2209415206877807</c:v>
                      </c:pt>
                      <c:pt idx="244">
                        <c:v>7.1619953058075208</c:v>
                      </c:pt>
                      <c:pt idx="245">
                        <c:v>7.1037679432224055</c:v>
                      </c:pt>
                      <c:pt idx="246">
                        <c:v>7.0462477916798667</c:v>
                      </c:pt>
                      <c:pt idx="247">
                        <c:v>6.9894234446280983</c:v>
                      </c:pt>
                      <c:pt idx="248">
                        <c:v>6.9332837245606456</c:v>
                      </c:pt>
                      <c:pt idx="249">
                        <c:v>6.8778176775193698</c:v>
                      </c:pt>
                      <c:pt idx="250">
                        <c:v>6.8230145677507279</c:v>
                      </c:pt>
                      <c:pt idx="251">
                        <c:v>6.7688638725104644</c:v>
                      </c:pt>
                      <c:pt idx="252">
                        <c:v>6.7153552770120584</c:v>
                      </c:pt>
                      <c:pt idx="253">
                        <c:v>6.6624786695143738</c:v>
                      </c:pt>
                      <c:pt idx="254">
                        <c:v>6.6102241365441685</c:v>
                      </c:pt>
                      <c:pt idx="255">
                        <c:v>6.5585819582492411</c:v>
                      </c:pt>
                      <c:pt idx="256">
                        <c:v>6.5075426038781181</c:v>
                      </c:pt>
                      <c:pt idx="257">
                        <c:v>6.4570967273824094</c:v>
                      </c:pt>
                      <c:pt idx="258">
                        <c:v>6.4072351631380267</c:v>
                      </c:pt>
                      <c:pt idx="259">
                        <c:v>6.3579489217815475</c:v>
                      </c:pt>
                      <c:pt idx="260">
                        <c:v>6.3092291861583165</c:v>
                      </c:pt>
                      <c:pt idx="261">
                        <c:v>6.2610673073787435</c:v>
                      </c:pt>
                      <c:pt idx="262">
                        <c:v>6.2134548009795934</c:v>
                      </c:pt>
                      <c:pt idx="263">
                        <c:v>6.1663833431870652</c:v>
                      </c:pt>
                      <c:pt idx="264">
                        <c:v>6.119844767278563</c:v>
                      </c:pt>
                      <c:pt idx="265">
                        <c:v>6.0738310600402192</c:v>
                      </c:pt>
                      <c:pt idx="266">
                        <c:v>6.0283343583172879</c:v>
                      </c:pt>
                      <c:pt idx="267">
                        <c:v>5.9833469456546426</c:v>
                      </c:pt>
                      <c:pt idx="268">
                        <c:v>5.9388612490246881</c:v>
                      </c:pt>
                      <c:pt idx="269">
                        <c:v>5.894869835640109</c:v>
                      </c:pt>
                      <c:pt idx="270">
                        <c:v>5.8513654098489489</c:v>
                      </c:pt>
                      <c:pt idx="271">
                        <c:v>5.8083408101095824</c:v>
                      </c:pt>
                      <c:pt idx="272">
                        <c:v>5.7657890060432626</c:v>
                      </c:pt>
                      <c:pt idx="273">
                        <c:v>5.7237030955619668</c:v>
                      </c:pt>
                      <c:pt idx="274">
                        <c:v>5.6820763020693352</c:v>
                      </c:pt>
                      <c:pt idx="275">
                        <c:v>5.6409019717326361</c:v>
                      </c:pt>
                      <c:pt idx="276">
                        <c:v>5.6001735708236193</c:v>
                      </c:pt>
                      <c:pt idx="277">
                        <c:v>5.5598846831263709</c:v>
                      </c:pt>
                      <c:pt idx="278">
                        <c:v>5.5200290074101774</c:v>
                      </c:pt>
                      <c:pt idx="279">
                        <c:v>5.4806003549655831</c:v>
                      </c:pt>
                      <c:pt idx="280">
                        <c:v>5.4415926472018077</c:v>
                      </c:pt>
                      <c:pt idx="281">
                        <c:v>5.4029999133038249</c:v>
                      </c:pt>
                      <c:pt idx="282">
                        <c:v>5.3648162879473746</c:v>
                      </c:pt>
                      <c:pt idx="283">
                        <c:v>5.3270360090702953</c:v>
                      </c:pt>
                      <c:pt idx="284">
                        <c:v>5.2896534156986181</c:v>
                      </c:pt>
                      <c:pt idx="285">
                        <c:v>5.2526629458258318</c:v>
                      </c:pt>
                      <c:pt idx="286">
                        <c:v>5.2160591343439044</c:v>
                      </c:pt>
                      <c:pt idx="287">
                        <c:v>5.1798366110245748</c:v>
                      </c:pt>
                      <c:pt idx="288">
                        <c:v>5.1439900985495406</c:v>
                      </c:pt>
                      <c:pt idx="289">
                        <c:v>5.1085144105882039</c:v>
                      </c:pt>
                      <c:pt idx="290">
                        <c:v>5.0734044499216449</c:v>
                      </c:pt>
                      <c:pt idx="291">
                        <c:v>5.03865520661157</c:v>
                      </c:pt>
                      <c:pt idx="292">
                        <c:v>5.0042617562130181</c:v>
                      </c:pt>
                      <c:pt idx="293">
                        <c:v>4.970219258029597</c:v>
                      </c:pt>
                      <c:pt idx="294">
                        <c:v>4.9365229534101429</c:v>
                      </c:pt>
                      <c:pt idx="295">
                        <c:v>4.9031681640856508</c:v>
                      </c:pt>
                      <c:pt idx="296">
                        <c:v>4.8701502905454017</c:v>
                      </c:pt>
                      <c:pt idx="297">
                        <c:v>4.8374648104512401</c:v>
                      </c:pt>
                      <c:pt idx="298">
                        <c:v>4.8051072770889629</c:v>
                      </c:pt>
                      <c:pt idx="299">
                        <c:v>4.7730733178558591</c:v>
                      </c:pt>
                      <c:pt idx="300">
                        <c:v>4.7413586327834079</c:v>
                      </c:pt>
                      <c:pt idx="301">
                        <c:v>4.7099589930942312</c:v>
                      </c:pt>
                      <c:pt idx="302">
                        <c:v>4.6788702397923645</c:v>
                      </c:pt>
                      <c:pt idx="303">
                        <c:v>4.6480882822860154</c:v>
                      </c:pt>
                      <c:pt idx="304">
                        <c:v>4.6176090970419086</c:v>
                      </c:pt>
                      <c:pt idx="305">
                        <c:v>4.5874287262704216</c:v>
                      </c:pt>
                      <c:pt idx="306">
                        <c:v>4.5575432766407031</c:v>
                      </c:pt>
                      <c:pt idx="307">
                        <c:v>4.527948918024987</c:v>
                      </c:pt>
                      <c:pt idx="308">
                        <c:v>4.4986418822713556</c:v>
                      </c:pt>
                      <c:pt idx="309">
                        <c:v>4.469618462004223</c:v>
                      </c:pt>
                      <c:pt idx="310">
                        <c:v>4.4408750094517959</c:v>
                      </c:pt>
                      <c:pt idx="311">
                        <c:v>4.4124079352998615</c:v>
                      </c:pt>
                      <c:pt idx="312">
                        <c:v>4.3842137075712007</c:v>
                      </c:pt>
                      <c:pt idx="313">
                        <c:v>4.3562888505299791</c:v>
                      </c:pt>
                      <c:pt idx="314">
                        <c:v>4.3286299436104958</c:v>
                      </c:pt>
                      <c:pt idx="315">
                        <c:v>4.3012336203696497</c:v>
                      </c:pt>
                      <c:pt idx="316">
                        <c:v>4.2740965674625464</c:v>
                      </c:pt>
                      <c:pt idx="317">
                        <c:v>4.247215523640647</c:v>
                      </c:pt>
                      <c:pt idx="318">
                        <c:v>4.2205872787719123</c:v>
                      </c:pt>
                      <c:pt idx="319">
                        <c:v>4.1942086728823655</c:v>
                      </c:pt>
                      <c:pt idx="320">
                        <c:v>4.168076595218567</c:v>
                      </c:pt>
                      <c:pt idx="321">
                        <c:v>4.142187983330472</c:v>
                      </c:pt>
                      <c:pt idx="322">
                        <c:v>4.1165398221741496</c:v>
                      </c:pt>
                      <c:pt idx="323">
                        <c:v>4.0911291432339008</c:v>
                      </c:pt>
                      <c:pt idx="324">
                        <c:v>4.0659530236632859</c:v>
                      </c:pt>
                      <c:pt idx="325">
                        <c:v>4.0410085854445841</c:v>
                      </c:pt>
                      <c:pt idx="326">
                        <c:v>4.0162929945662498</c:v>
                      </c:pt>
                      <c:pt idx="327">
                        <c:v>3.9918034602179358</c:v>
                      </c:pt>
                      <c:pt idx="328">
                        <c:v>3.9675372340026276</c:v>
                      </c:pt>
                      <c:pt idx="329">
                        <c:v>3.9434916091654943</c:v>
                      </c:pt>
                      <c:pt idx="330">
                        <c:v>3.9196639198390559</c:v>
                      </c:pt>
                      <c:pt idx="331">
                        <c:v>3.8960515403042524</c:v>
                      </c:pt>
                      <c:pt idx="332">
                        <c:v>3.8726518842670585</c:v>
                      </c:pt>
                      <c:pt idx="333">
                        <c:v>3.8494624041502488</c:v>
                      </c:pt>
                      <c:pt idx="334">
                        <c:v>3.8264805903999686</c:v>
                      </c:pt>
                      <c:pt idx="335">
                        <c:v>3.8037039708067457</c:v>
                      </c:pt>
                      <c:pt idx="336">
                        <c:v>3.7811301098406154</c:v>
                      </c:pt>
                      <c:pt idx="337">
                        <c:v>3.7587566080000001</c:v>
                      </c:pt>
                      <c:pt idx="338">
                        <c:v>3.7365811011740484</c:v>
                      </c:pt>
                      <c:pt idx="339">
                        <c:v>3.7146012600180898</c:v>
                      </c:pt>
                      <c:pt idx="340">
                        <c:v>3.6928147893419236</c:v>
                      </c:pt>
                      <c:pt idx="341">
                        <c:v>3.6712194275106165</c:v>
                      </c:pt>
                      <c:pt idx="342">
                        <c:v>3.6498129458575321</c:v>
                      </c:pt>
                      <c:pt idx="343">
                        <c:v>3.6285931481093034</c:v>
                      </c:pt>
                      <c:pt idx="344">
                        <c:v>3.6075578698224855</c:v>
                      </c:pt>
                      <c:pt idx="345">
                        <c:v>3.5867049778315794</c:v>
                      </c:pt>
                      <c:pt idx="346">
                        <c:v>3.566032369708215</c:v>
                      </c:pt>
                      <c:pt idx="347">
                        <c:v>3.5455379732312</c:v>
                      </c:pt>
                      <c:pt idx="348">
                        <c:v>3.5252197458672039</c:v>
                      </c:pt>
                      <c:pt idx="349">
                        <c:v>3.5050756742618203</c:v>
                      </c:pt>
                      <c:pt idx="350">
                        <c:v>3.4851037737407951</c:v>
                      </c:pt>
                      <c:pt idx="351">
                        <c:v>3.4653020878211445</c:v>
                      </c:pt>
                      <c:pt idx="352">
                        <c:v>3.4456686877320051</c:v>
                      </c:pt>
                      <c:pt idx="353">
                        <c:v>3.4262016719449284</c:v>
                      </c:pt>
                      <c:pt idx="354">
                        <c:v>3.4068991657134449</c:v>
                      </c:pt>
                      <c:pt idx="355">
                        <c:v>3.3877593206216954</c:v>
                      </c:pt>
                      <c:pt idx="356">
                        <c:v>3.3687803141418935</c:v>
                      </c:pt>
                      <c:pt idx="357">
                        <c:v>3.3499603492004493</c:v>
                      </c:pt>
                      <c:pt idx="358">
                        <c:v>3.3312976537525611</c:v>
                      </c:pt>
                      <c:pt idx="359">
                        <c:v>3.3127904803650572</c:v>
                      </c:pt>
                      <c:pt idx="360">
                        <c:v>3.2944371058073538</c:v>
                      </c:pt>
                      <c:pt idx="361">
                        <c:v>3.2762358306502994</c:v>
                      </c:pt>
                      <c:pt idx="362">
                        <c:v>3.2581849788727717</c:v>
                      </c:pt>
                      <c:pt idx="363">
                        <c:v>3.2402828974758244</c:v>
                      </c:pt>
                      <c:pt idx="364">
                        <c:v>3.222527956104253</c:v>
                      </c:pt>
                      <c:pt idx="365">
                        <c:v>3.2049185466753745</c:v>
                      </c:pt>
                      <c:pt idx="366">
                        <c:v>3.1874530830149137</c:v>
                      </c:pt>
                      <c:pt idx="367">
                        <c:v>3.1701300004997925</c:v>
                      </c:pt>
                      <c:pt idx="368">
                        <c:v>3.1529477557077081</c:v>
                      </c:pt>
                      <c:pt idx="369">
                        <c:v>3.1359048260733422</c:v>
                      </c:pt>
                      <c:pt idx="370">
                        <c:v>3.11899970955105</c:v>
                      </c:pt>
                      <c:pt idx="371">
                        <c:v>3.1022309242838957</c:v>
                      </c:pt>
                      <c:pt idx="372">
                        <c:v>3.0855970082789064</c:v>
                      </c:pt>
                      <c:pt idx="373">
                        <c:v>3.069096519088403</c:v>
                      </c:pt>
                      <c:pt idx="374">
                        <c:v>3.0527280334972664</c:v>
                      </c:pt>
                      <c:pt idx="375">
                        <c:v>3.036490147216051</c:v>
                      </c:pt>
                      <c:pt idx="376">
                        <c:v>3.0203814745797684</c:v>
                      </c:pt>
                      <c:pt idx="377">
                        <c:v>3.0044006482522705</c:v>
                      </c:pt>
                      <c:pt idx="378">
                        <c:v>2.9885463189360775</c:v>
                      </c:pt>
                      <c:pt idx="379">
                        <c:v>2.9728171550875659</c:v>
                      </c:pt>
                      <c:pt idx="380">
                        <c:v>2.9572118426373764</c:v>
                      </c:pt>
                      <c:pt idx="381">
                        <c:v>2.9417290847159503</c:v>
                      </c:pt>
                      <c:pt idx="382">
                        <c:v>2.9263676013840829</c:v>
                      </c:pt>
                      <c:pt idx="383">
                        <c:v>2.9111261293683883</c:v>
                      </c:pt>
                      <c:pt idx="384">
                        <c:v>2.8960034218015736</c:v>
                      </c:pt>
                      <c:pt idx="385">
                        <c:v>2.8809982479674185</c:v>
                      </c:pt>
                      <c:pt idx="386">
                        <c:v>2.8661093930503792</c:v>
                      </c:pt>
                      <c:pt idx="387">
                        <c:v>2.8513356578896984</c:v>
                      </c:pt>
                      <c:pt idx="388">
                        <c:v>2.8366758587379439</c:v>
                      </c:pt>
                      <c:pt idx="389">
                        <c:v>2.8221288270238829</c:v>
                      </c:pt>
                      <c:pt idx="390">
                        <c:v>2.8076934091196</c:v>
                      </c:pt>
                      <c:pt idx="391">
                        <c:v>2.7933684661117715</c:v>
                      </c:pt>
                      <c:pt idx="392">
                        <c:v>2.7791528735770217</c:v>
                      </c:pt>
                      <c:pt idx="393">
                        <c:v>2.7650455213612566</c:v>
                      </c:pt>
                      <c:pt idx="394">
                        <c:v>2.7510453133629231</c:v>
                      </c:pt>
                      <c:pt idx="395">
                        <c:v>2.7371511673200883</c:v>
                      </c:pt>
                      <c:pt idx="396">
                        <c:v>2.72336201460128</c:v>
                      </c:pt>
                      <c:pt idx="397">
                        <c:v>2.7096768</c:v>
                      </c:pt>
                      <c:pt idx="398">
                        <c:v>2.6960944815328505</c:v>
                      </c:pt>
                      <c:pt idx="399">
                        <c:v>2.6826140302411807</c:v>
                      </c:pt>
                      <c:pt idx="400">
                        <c:v>2.6692344299962132</c:v>
                      </c:pt>
                      <c:pt idx="401">
                        <c:v>2.6559546773075442</c:v>
                      </c:pt>
                      <c:pt idx="402">
                        <c:v>2.6427737811349878</c:v>
                      </c:pt>
                      <c:pt idx="403">
                        <c:v>2.629690762703667</c:v>
                      </c:pt>
                      <c:pt idx="404">
                        <c:v>2.6167046553223092</c:v>
                      </c:pt>
                      <c:pt idx="405">
                        <c:v>2.6038145042046708</c:v>
                      </c:pt>
                      <c:pt idx="406">
                        <c:v>2.5910193662940326</c:v>
                      </c:pt>
                      <c:pt idx="407">
                        <c:v>2.5783183100907072</c:v>
                      </c:pt>
                      <c:pt idx="408">
                        <c:v>2.5657104154825019</c:v>
                      </c:pt>
                      <c:pt idx="409">
                        <c:v>2.5531947735780709</c:v>
                      </c:pt>
                      <c:pt idx="410">
                        <c:v>2.5407704865431038</c:v>
                      </c:pt>
                      <c:pt idx="411">
                        <c:v>2.5284366674393102</c:v>
                      </c:pt>
                      <c:pt idx="412">
                        <c:v>2.5161924400661162</c:v>
                      </c:pt>
                      <c:pt idx="413">
                        <c:v>2.5040369388050516</c:v>
                      </c:pt>
                      <c:pt idx="414">
                        <c:v>2.4919693084667531</c:v>
                      </c:pt>
                      <c:pt idx="415">
                        <c:v>2.4799887041405468</c:v>
                      </c:pt>
                      <c:pt idx="416">
                        <c:v>2.4680942910465511</c:v>
                      </c:pt>
                      <c:pt idx="417">
                        <c:v>2.4562852443902616</c:v>
                      </c:pt>
                      <c:pt idx="418">
                        <c:v>2.4445607492195633</c:v>
                      </c:pt>
                      <c:pt idx="419">
                        <c:v>2.4329200002841231</c:v>
                      </c:pt>
                      <c:pt idx="420">
                        <c:v>2.4213622018971241</c:v>
                      </c:pt>
                      <c:pt idx="421">
                        <c:v>2.409886567799294</c:v>
                      </c:pt>
                      <c:pt idx="422">
                        <c:v>2.3984923210251745</c:v>
                      </c:pt>
                      <c:pt idx="423">
                        <c:v>2.3871786937716148</c:v>
                      </c:pt>
                      <c:pt idx="424">
                        <c:v>2.3759449272684141</c:v>
                      </c:pt>
                      <c:pt idx="425">
                        <c:v>2.3647902716511027</c:v>
                      </c:pt>
                      <c:pt idx="426">
                        <c:v>2.3537139858357996</c:v>
                      </c:pt>
                      <c:pt idx="427">
                        <c:v>2.3427153373961223</c:v>
                      </c:pt>
                      <c:pt idx="428">
                        <c:v>2.3317936024421031</c:v>
                      </c:pt>
                      <c:pt idx="429">
                        <c:v>2.3209480655010766</c:v>
                      </c:pt>
                      <c:pt idx="430">
                        <c:v>2.3101780194005035</c:v>
                      </c:pt>
                      <c:pt idx="431">
                        <c:v>2.299482765152685</c:v>
                      </c:pt>
                      <c:pt idx="432">
                        <c:v>2.2888616118413578</c:v>
                      </c:pt>
                      <c:pt idx="433">
                        <c:v>2.2783138765100999</c:v>
                      </c:pt>
                      <c:pt idx="434">
                        <c:v>2.2678388840525403</c:v>
                      </c:pt>
                      <c:pt idx="435">
                        <c:v>2.2574359671043358</c:v>
                      </c:pt>
                      <c:pt idx="436">
                        <c:v>2.2471044659368697</c:v>
                      </c:pt>
                      <c:pt idx="437">
                        <c:v>2.2368437283526532</c:v>
                      </c:pt>
                      <c:pt idx="438">
                        <c:v>2.226653109582398</c:v>
                      </c:pt>
                      <c:pt idx="439">
                        <c:v>2.2165319721837178</c:v>
                      </c:pt>
                      <c:pt idx="440">
                        <c:v>2.2064796859414479</c:v>
                      </c:pt>
                      <c:pt idx="441">
                        <c:v>2.1964956277695338</c:v>
                      </c:pt>
                      <c:pt idx="442">
                        <c:v>2.1865791816144786</c:v>
                      </c:pt>
                      <c:pt idx="443">
                        <c:v>2.1767297383603066</c:v>
                      </c:pt>
                      <c:pt idx="444">
                        <c:v>2.1669466957350245</c:v>
                      </c:pt>
                      <c:pt idx="445">
                        <c:v>2.1572294582185489</c:v>
                      </c:pt>
                      <c:pt idx="446">
                        <c:v>2.1475774369520813</c:v>
                      </c:pt>
                      <c:pt idx="447">
                        <c:v>2.1379900496488879</c:v>
                      </c:pt>
                      <c:pt idx="448">
                        <c:v>2.128466720506482</c:v>
                      </c:pt>
                      <c:pt idx="449">
                        <c:v>2.119006880120168</c:v>
                      </c:pt>
                      <c:pt idx="450">
                        <c:v>2.1096099653979246</c:v>
                      </c:pt>
                      <c:pt idx="451">
                        <c:v>2.1002754194766062</c:v>
                      </c:pt>
                      <c:pt idx="452">
                        <c:v>2.0910026916394497</c:v>
                      </c:pt>
                      <c:pt idx="453">
                        <c:v>2.0817912372348357</c:v>
                      </c:pt>
                      <c:pt idx="454">
                        <c:v>2.0726405175963136</c:v>
                      </c:pt>
                      <c:pt idx="455">
                        <c:v>2.0635499999638518</c:v>
                      </c:pt>
                      <c:pt idx="456">
                        <c:v>2.0545191574062858</c:v>
                      </c:pt>
                      <c:pt idx="457">
                        <c:v>2.0455474687449615</c:v>
                      </c:pt>
                      <c:pt idx="458">
                        <c:v>2.0366344184785397</c:v>
                      </c:pt>
                      <c:pt idx="459">
                        <c:v>2.0277794967089418</c:v>
                      </c:pt>
                      <c:pt idx="460">
                        <c:v>2.0189821990684251</c:v>
                      </c:pt>
                      <c:pt idx="461">
                        <c:v>2.0102420266477607</c:v>
                      </c:pt>
                      <c:pt idx="462">
                        <c:v>2.0015584859254933</c:v>
                      </c:pt>
                      <c:pt idx="463">
                        <c:v>1.9929310886982754</c:v>
                      </c:pt>
                      <c:pt idx="464">
                        <c:v>1.9843593520122451</c:v>
                      </c:pt>
                      <c:pt idx="465">
                        <c:v>1.9758427980954381</c:v>
                      </c:pt>
                      <c:pt idx="466">
                        <c:v>1.9673809542912093</c:v>
                      </c:pt>
                      <c:pt idx="467">
                        <c:v>1.9589733529926503</c:v>
                      </c:pt>
                      <c:pt idx="468">
                        <c:v>1.9506195315779946</c:v>
                      </c:pt>
                      <c:pt idx="469">
                        <c:v>1.9423190323469672</c:v>
                      </c:pt>
                      <c:pt idx="470">
                        <c:v>1.9340714024580996</c:v>
                      </c:pt>
                      <c:pt idx="471">
                        <c:v>1.9258761938669593</c:v>
                      </c:pt>
                      <c:pt idx="472">
                        <c:v>1.9177329632653057</c:v>
                      </c:pt>
                      <c:pt idx="473">
                        <c:v>1.9096412720211331</c:v>
                      </c:pt>
                      <c:pt idx="474">
                        <c:v>1.9016006861196026</c:v>
                      </c:pt>
                      <c:pt idx="475">
                        <c:v>1.893610776104848</c:v>
                      </c:pt>
                      <c:pt idx="476">
                        <c:v>1.8856711170226232</c:v>
                      </c:pt>
                      <c:pt idx="477">
                        <c:v>1.8777812883638061</c:v>
                      </c:pt>
                      <c:pt idx="478">
                        <c:v>1.8699408740087065</c:v>
                      </c:pt>
                      <c:pt idx="479">
                        <c:v>1.8621494621722094</c:v>
                      </c:pt>
                      <c:pt idx="480">
                        <c:v>1.8544066453497003</c:v>
                      </c:pt>
                      <c:pt idx="481">
                        <c:v>1.8467120202637788</c:v>
                      </c:pt>
                      <c:pt idx="482">
                        <c:v>1.8390651878117532</c:v>
                      </c:pt>
                      <c:pt idx="483">
                        <c:v>1.8314657530138845</c:v>
                      </c:pt>
                      <c:pt idx="484">
                        <c:v>1.8239133249623791</c:v>
                      </c:pt>
                      <c:pt idx="485">
                        <c:v>1.8164075167711204</c:v>
                      </c:pt>
                      <c:pt idx="486">
                        <c:v>1.8089479455261224</c:v>
                      </c:pt>
                      <c:pt idx="487">
                        <c:v>1.8015342322366865</c:v>
                      </c:pt>
                      <c:pt idx="488">
                        <c:v>1.7941660017872687</c:v>
                      </c:pt>
                      <c:pt idx="489">
                        <c:v>1.7868428828900267</c:v>
                      </c:pt>
                      <c:pt idx="490">
                        <c:v>1.7795645080380438</c:v>
                      </c:pt>
                      <c:pt idx="491">
                        <c:v>1.7723305134592238</c:v>
                      </c:pt>
                      <c:pt idx="492">
                        <c:v>1.7651405390708346</c:v>
                      </c:pt>
                      <c:pt idx="493">
                        <c:v>1.7579942284346968</c:v>
                      </c:pt>
                      <c:pt idx="494">
                        <c:v>1.7508912287130121</c:v>
                      </c:pt>
                      <c:pt idx="495">
                        <c:v>1.7438311906248065</c:v>
                      </c:pt>
                      <c:pt idx="496">
                        <c:v>1.7368137684029903</c:v>
                      </c:pt>
                      <c:pt idx="497">
                        <c:v>1.7298386197520261</c:v>
                      </c:pt>
                      <c:pt idx="498">
                        <c:v>1.7229054058061848</c:v>
                      </c:pt>
                      <c:pt idx="499">
                        <c:v>1.7160137910883853</c:v>
                      </c:pt>
                      <c:pt idx="500">
                        <c:v>1.7091634434696177</c:v>
                      </c:pt>
                      <c:pt idx="501">
                        <c:v>1.7023540341289201</c:v>
                      </c:pt>
                      <c:pt idx="502">
                        <c:v>1.6955852375139233</c:v>
                      </c:pt>
                      <c:pt idx="503">
                        <c:v>1.6888567313019391</c:v>
                      </c:pt>
                      <c:pt idx="504">
                        <c:v>1.682168196361586</c:v>
                      </c:pt>
                      <c:pt idx="505">
                        <c:v>1.6755193167149491</c:v>
                      </c:pt>
                      <c:pt idx="506">
                        <c:v>1.6689097795002583</c:v>
                      </c:pt>
                      <c:pt idx="507">
                        <c:v>1.6623392749350869</c:v>
                      </c:pt>
                      <c:pt idx="508">
                        <c:v>1.6558074962800531</c:v>
                      </c:pt>
                      <c:pt idx="509">
                        <c:v>1.6493141398030164</c:v>
                      </c:pt>
                      <c:pt idx="510">
                        <c:v>1.6428589047437703</c:v>
                      </c:pt>
                      <c:pt idx="511">
                        <c:v>1.6364414932792113</c:v>
                      </c:pt>
                      <c:pt idx="512">
                        <c:v>1.6300616104889951</c:v>
                      </c:pt>
                      <c:pt idx="513">
                        <c:v>1.6237189643216412</c:v>
                      </c:pt>
                      <c:pt idx="514">
                        <c:v>1.6174132655611182</c:v>
                      </c:pt>
                      <c:pt idx="515">
                        <c:v>1.6111442277938703</c:v>
                      </c:pt>
                      <c:pt idx="516">
                        <c:v>1.6049115673762921</c:v>
                      </c:pt>
                      <c:pt idx="517">
                        <c:v>1.5987150034026467</c:v>
                      </c:pt>
                      <c:pt idx="518">
                        <c:v>1.5925542576734126</c:v>
                      </c:pt>
                      <c:pt idx="519">
                        <c:v>1.5864290546640591</c:v>
                      </c:pt>
                      <c:pt idx="520">
                        <c:v>1.5803391214942404</c:v>
                      </c:pt>
                      <c:pt idx="521">
                        <c:v>1.5742841878974012</c:v>
                      </c:pt>
                      <c:pt idx="522">
                        <c:v>1.568263986190793</c:v>
                      </c:pt>
                      <c:pt idx="523">
                        <c:v>1.5622782512458848</c:v>
                      </c:pt>
                      <c:pt idx="524">
                        <c:v>1.5563267204591786</c:v>
                      </c:pt>
                      <c:pt idx="525">
                        <c:v>1.5504091337233992</c:v>
                      </c:pt>
                      <c:pt idx="526">
                        <c:v>1.5445252333990798</c:v>
                      </c:pt>
                      <c:pt idx="527">
                        <c:v>1.5386747642865166</c:v>
                      </c:pt>
                      <c:pt idx="528">
                        <c:v>1.5328574735980971</c:v>
                      </c:pt>
                      <c:pt idx="529">
                        <c:v>1.5270731109309923</c:v>
                      </c:pt>
                      <c:pt idx="530">
                        <c:v>1.5213214282402125</c:v>
                      </c:pt>
                      <c:pt idx="531">
                        <c:v>1.5156021798120123</c:v>
                      </c:pt>
                      <c:pt idx="532">
                        <c:v>1.5099151222376512</c:v>
                      </c:pt>
                      <c:pt idx="533">
                        <c:v>1.5042600143874909</c:v>
                      </c:pt>
                      <c:pt idx="534">
                        <c:v>1.4986366173854377</c:v>
                      </c:pt>
                      <c:pt idx="535">
                        <c:v>1.4930446945837157</c:v>
                      </c:pt>
                      <c:pt idx="536">
                        <c:v>1.4874840115379711</c:v>
                      </c:pt>
                      <c:pt idx="537">
                        <c:v>1.4819543359826932</c:v>
                      </c:pt>
                      <c:pt idx="538">
                        <c:v>1.476455437806969</c:v>
                      </c:pt>
                      <c:pt idx="539">
                        <c:v>1.4709870890305357</c:v>
                      </c:pt>
                      <c:pt idx="540">
                        <c:v>1.4655490637801538</c:v>
                      </c:pt>
                      <c:pt idx="541">
                        <c:v>1.4601411382662812</c:v>
                      </c:pt>
                      <c:pt idx="542">
                        <c:v>1.4547630907600502</c:v>
                      </c:pt>
                      <c:pt idx="543">
                        <c:v>1.449414701570539</c:v>
                      </c:pt>
                      <c:pt idx="544">
                        <c:v>1.4440957530223348</c:v>
                      </c:pt>
                      <c:pt idx="545">
                        <c:v>1.438806029433386</c:v>
                      </c:pt>
                      <c:pt idx="546">
                        <c:v>1.4335453170931374</c:v>
                      </c:pt>
                      <c:pt idx="547">
                        <c:v>1.4283134042409458</c:v>
                      </c:pt>
                      <c:pt idx="548">
                        <c:v>1.4231100810447657</c:v>
                      </c:pt>
                      <c:pt idx="549">
                        <c:v>1.417935139580113</c:v>
                      </c:pt>
                      <c:pt idx="550">
                        <c:v>1.4127883738092941</c:v>
                      </c:pt>
                      <c:pt idx="551">
                        <c:v>1.407669579560894</c:v>
                      </c:pt>
                      <c:pt idx="552">
                        <c:v>1.4025785545095311</c:v>
                      </c:pt>
                      <c:pt idx="553">
                        <c:v>1.3975150981558599</c:v>
                      </c:pt>
                      <c:pt idx="554">
                        <c:v>1.3924790118068331</c:v>
                      </c:pt>
                      <c:pt idx="555">
                        <c:v>1.3874700985562103</c:v>
                      </c:pt>
                      <c:pt idx="556">
                        <c:v>1.3824881632653063</c:v>
                      </c:pt>
                      <c:pt idx="557">
                        <c:v>1.3775330125439882</c:v>
                      </c:pt>
                      <c:pt idx="558">
                        <c:v>1.3726044547319081</c:v>
                      </c:pt>
                      <c:pt idx="559">
                        <c:v>1.3677022998799675</c:v>
                      </c:pt>
                      <c:pt idx="560">
                        <c:v>1.3628263597320158</c:v>
                      </c:pt>
                      <c:pt idx="561">
                        <c:v>1.3579764477067768</c:v>
                      </c:pt>
                      <c:pt idx="562">
                        <c:v>1.35315237888</c:v>
                      </c:pt>
                      <c:pt idx="563">
                        <c:v>1.3483539699668299</c:v>
                      </c:pt>
                      <c:pt idx="564">
                        <c:v>1.3435810393044005</c:v>
                      </c:pt>
                      <c:pt idx="565">
                        <c:v>1.3388334068346364</c:v>
                      </c:pt>
                      <c:pt idx="566">
                        <c:v>1.3341108940872752</c:v>
                      </c:pt>
                      <c:pt idx="567">
                        <c:v>1.3294133241630925</c:v>
                      </c:pt>
                      <c:pt idx="568">
                        <c:v>1.3247405217173371</c:v>
                      </c:pt>
                      <c:pt idx="569">
                        <c:v>1.3200923129433657</c:v>
                      </c:pt>
                      <c:pt idx="570">
                        <c:v>1.3154685255564833</c:v>
                      </c:pt>
                      <c:pt idx="571">
                        <c:v>1.3108689887779779</c:v>
                      </c:pt>
                      <c:pt idx="572">
                        <c:v>1.3062935333193493</c:v>
                      </c:pt>
                      <c:pt idx="573">
                        <c:v>1.3017419913667359</c:v>
                      </c:pt>
                      <c:pt idx="574">
                        <c:v>1.2972141965655235</c:v>
                      </c:pt>
                      <c:pt idx="575">
                        <c:v>1.2927099840051448</c:v>
                      </c:pt>
                      <c:pt idx="576">
                        <c:v>1.2882291902040681</c:v>
                      </c:pt>
                      <c:pt idx="577">
                        <c:v>1.283771653094957</c:v>
                      </c:pt>
                      <c:pt idx="578">
                        <c:v>1.279337212010019</c:v>
                      </c:pt>
                      <c:pt idx="579">
                        <c:v>1.2749257076665275</c:v>
                      </c:pt>
                      <c:pt idx="580">
                        <c:v>1.2705369821525152</c:v>
                      </c:pt>
                      <c:pt idx="581">
                        <c:v>1.2661708789126471</c:v>
                      </c:pt>
                      <c:pt idx="582">
                        <c:v>1.2618272427342554</c:v>
                      </c:pt>
                      <c:pt idx="583">
                        <c:v>1.257505919733547</c:v>
                      </c:pt>
                      <c:pt idx="584">
                        <c:v>1.2532067573419703</c:v>
                      </c:pt>
                      <c:pt idx="585">
                        <c:v>1.248929604292754</c:v>
                      </c:pt>
                      <c:pt idx="586">
                        <c:v>1.2446743106075968</c:v>
                      </c:pt>
                      <c:pt idx="587">
                        <c:v>1.2404407275835221</c:v>
                      </c:pt>
                      <c:pt idx="588">
                        <c:v>1.236228707779885</c:v>
                      </c:pt>
                      <c:pt idx="589">
                        <c:v>1.2320381050055358</c:v>
                      </c:pt>
                      <c:pt idx="590">
                        <c:v>1.2278687743061358</c:v>
                      </c:pt>
                      <c:pt idx="591">
                        <c:v>1.2237205719516198</c:v>
                      </c:pt>
                      <c:pt idx="592">
                        <c:v>1.2195933554238105</c:v>
                      </c:pt>
                      <c:pt idx="593">
                        <c:v>1.2154869834041773</c:v>
                      </c:pt>
                      <c:pt idx="594">
                        <c:v>1.211401315761738</c:v>
                      </c:pt>
                      <c:pt idx="595">
                        <c:v>1.207336213541105</c:v>
                      </c:pt>
                      <c:pt idx="596">
                        <c:v>1.2032915389506689</c:v>
                      </c:pt>
                      <c:pt idx="597">
                        <c:v>1.1992671553509218</c:v>
                      </c:pt>
                      <c:pt idx="598">
                        <c:v>1.1952629272429194</c:v>
                      </c:pt>
                      <c:pt idx="599">
                        <c:v>1.1912787202568724</c:v>
                      </c:pt>
                      <c:pt idx="600">
                        <c:v>1.1873144011408756</c:v>
                      </c:pt>
                      <c:pt idx="601">
                        <c:v>1.1833698377497655</c:v>
                      </c:pt>
                      <c:pt idx="602">
                        <c:v>1.1794448990341075</c:v>
                      </c:pt>
                      <c:pt idx="603">
                        <c:v>1.1755394550293132</c:v>
                      </c:pt>
                      <c:pt idx="604">
                        <c:v>1.1716533768448794</c:v>
                      </c:pt>
                      <c:pt idx="605">
                        <c:v>1.1677865366537541</c:v>
                      </c:pt>
                      <c:pt idx="606">
                        <c:v>1.1639388076818258</c:v>
                      </c:pt>
                      <c:pt idx="607">
                        <c:v>1.1601100641975306</c:v>
                      </c:pt>
                      <c:pt idx="608">
                        <c:v>1.1563001815015845</c:v>
                      </c:pt>
                      <c:pt idx="609">
                        <c:v>1.1525090359168244</c:v>
                      </c:pt>
                      <c:pt idx="610">
                        <c:v>1.1487365047781757</c:v>
                      </c:pt>
                      <c:pt idx="611">
                        <c:v>1.1449824664227277</c:v>
                      </c:pt>
                      <c:pt idx="612">
                        <c:v>1.141246800179925</c:v>
                      </c:pt>
                      <c:pt idx="613">
                        <c:v>1.1375293863618703</c:v>
                      </c:pt>
                      <c:pt idx="614">
                        <c:v>1.1338301062537366</c:v>
                      </c:pt>
                      <c:pt idx="615">
                        <c:v>1.1301488421042909</c:v>
                      </c:pt>
                      <c:pt idx="616">
                        <c:v>1.1264854771165222</c:v>
                      </c:pt>
                      <c:pt idx="617">
                        <c:v>1.1228398954383783</c:v>
                      </c:pt>
                      <c:pt idx="618">
                        <c:v>1.1192119821536053</c:v>
                      </c:pt>
                      <c:pt idx="619">
                        <c:v>1.1156016232726933</c:v>
                      </c:pt>
                      <c:pt idx="620">
                        <c:v>1.1120087057239196</c:v>
                      </c:pt>
                      <c:pt idx="621">
                        <c:v>1.1084331173444983</c:v>
                      </c:pt>
                      <c:pt idx="622">
                        <c:v>1.1048747468718247</c:v>
                      </c:pt>
                      <c:pt idx="623">
                        <c:v>1.1013334839348197</c:v>
                      </c:pt>
                      <c:pt idx="624">
                        <c:v>1.0978092190453725</c:v>
                      </c:pt>
                      <c:pt idx="625">
                        <c:v>1.0943018435898761</c:v>
                      </c:pt>
                      <c:pt idx="626">
                        <c:v>1.0908112498208609</c:v>
                      </c:pt>
                      <c:pt idx="627">
                        <c:v>1.0873373308487166</c:v>
                      </c:pt>
                      <c:pt idx="628">
                        <c:v>1.083879980633512</c:v>
                      </c:pt>
                      <c:pt idx="629">
                        <c:v>1.0804390939769013</c:v>
                      </c:pt>
                      <c:pt idx="630">
                        <c:v>1.0770145665141209</c:v>
                      </c:pt>
                      <c:pt idx="631">
                        <c:v>1.073606294706078</c:v>
                      </c:pt>
                      <c:pt idx="632">
                        <c:v>1.0702141758315238</c:v>
                      </c:pt>
                      <c:pt idx="633">
                        <c:v>1.066838107979311</c:v>
                      </c:pt>
                      <c:pt idx="634">
                        <c:v>1.0634779900407425</c:v>
                      </c:pt>
                      <c:pt idx="635">
                        <c:v>1.0601337217019997</c:v>
                      </c:pt>
                      <c:pt idx="636">
                        <c:v>1.0568052034366557</c:v>
                      </c:pt>
                      <c:pt idx="637">
                        <c:v>1.05349233649827</c:v>
                      </c:pt>
                      <c:pt idx="638">
                        <c:v>1.0501950229130654</c:v>
                      </c:pt>
                      <c:pt idx="639">
                        <c:v>1.0469131654726835</c:v>
                      </c:pt>
                      <c:pt idx="640">
                        <c:v>1.0436466677270209</c:v>
                      </c:pt>
                      <c:pt idx="641">
                        <c:v>1.0403954339771422</c:v>
                      </c:pt>
                      <c:pt idx="642">
                        <c:v>1.0371593692682708</c:v>
                      </c:pt>
                      <c:pt idx="643">
                        <c:v>1.0339383793828552</c:v>
                      </c:pt>
                      <c:pt idx="644">
                        <c:v>1.0307323708337119</c:v>
                      </c:pt>
                      <c:pt idx="645">
                        <c:v>1.027541250857243</c:v>
                      </c:pt>
                      <c:pt idx="646">
                        <c:v>1.0243649274067215</c:v>
                      </c:pt>
                      <c:pt idx="647">
                        <c:v>1.0212033091456598</c:v>
                      </c:pt>
                      <c:pt idx="648">
                        <c:v>1.0180563054412384</c:v>
                      </c:pt>
                      <c:pt idx="649">
                        <c:v>1.0149238263578129</c:v>
                      </c:pt>
                      <c:pt idx="650">
                        <c:v>1.0118057826504887</c:v>
                      </c:pt>
                      <c:pt idx="651">
                        <c:v>1.0087020857587634</c:v>
                      </c:pt>
                      <c:pt idx="652">
                        <c:v>1.0056126478002376</c:v>
                      </c:pt>
                      <c:pt idx="653">
                        <c:v>1.0025373815643974</c:v>
                      </c:pt>
                      <c:pt idx="654">
                        <c:v>0.99947620050645469</c:v>
                      </c:pt>
                      <c:pt idx="655">
                        <c:v>0.99642901874126166</c:v>
                      </c:pt>
                      <c:pt idx="656">
                        <c:v>0.99339575103728672</c:v>
                      </c:pt>
                      <c:pt idx="657">
                        <c:v>0.99037631281065219</c:v>
                      </c:pt>
                      <c:pt idx="658">
                        <c:v>0.98737062011923982</c:v>
                      </c:pt>
                      <c:pt idx="659">
                        <c:v>0.98437858965685532</c:v>
                      </c:pt>
                      <c:pt idx="660">
                        <c:v>0.98140013874745635</c:v>
                      </c:pt>
                      <c:pt idx="661">
                        <c:v>0.97843518533944196</c:v>
                      </c:pt>
                      <c:pt idx="662">
                        <c:v>0.97548364800000031</c:v>
                      </c:pt>
                      <c:pt idx="663">
                        <c:v>0.97254544590951719</c:v>
                      </c:pt>
                      <c:pt idx="664">
                        <c:v>0.96962049885604518</c:v>
                      </c:pt>
                      <c:pt idx="665">
                        <c:v>0.96670872722982737</c:v>
                      </c:pt>
                      <c:pt idx="666">
                        <c:v>0.96381005201788095</c:v>
                      </c:pt>
                      <c:pt idx="667">
                        <c:v>0.96092439479863656</c:v>
                      </c:pt>
                      <c:pt idx="668">
                        <c:v>0.95805167773663569</c:v>
                      </c:pt>
                      <c:pt idx="669">
                        <c:v>0.95519182357727972</c:v>
                      </c:pt>
                      <c:pt idx="670">
                        <c:v>0.95234475564163779</c:v>
                      </c:pt>
                      <c:pt idx="671">
                        <c:v>0.94951039782130575</c:v>
                      </c:pt>
                      <c:pt idx="672">
                        <c:v>0.94668867457331984</c:v>
                      </c:pt>
                      <c:pt idx="673">
                        <c:v>0.94387951091512456</c:v>
                      </c:pt>
                      <c:pt idx="674">
                        <c:v>0.9410828324195889</c:v>
                      </c:pt>
                      <c:pt idx="675">
                        <c:v>0.93829856521007815</c:v>
                      </c:pt>
                      <c:pt idx="676">
                        <c:v>0.93552663595557572</c:v>
                      </c:pt>
                      <c:pt idx="677">
                        <c:v>0.93276697186585145</c:v>
                      </c:pt>
                      <c:pt idx="678">
                        <c:v>0.93001950068668759</c:v>
                      </c:pt>
                      <c:pt idx="679">
                        <c:v>0.92728415069514503</c:v>
                      </c:pt>
                      <c:pt idx="680">
                        <c:v>0.92456085069488492</c:v>
                      </c:pt>
                      <c:pt idx="681">
                        <c:v>0.92184953001153547</c:v>
                      </c:pt>
                      <c:pt idx="682">
                        <c:v>0.91915011848810557</c:v>
                      </c:pt>
                      <c:pt idx="683">
                        <c:v>0.91646254648044712</c:v>
                      </c:pt>
                      <c:pt idx="684">
                        <c:v>0.91378674485276357</c:v>
                      </c:pt>
                      <c:pt idx="685">
                        <c:v>0.91112264497316242</c:v>
                      </c:pt>
                      <c:pt idx="686">
                        <c:v>0.9084701787092555</c:v>
                      </c:pt>
                      <c:pt idx="687">
                        <c:v>0.90582927842380168</c:v>
                      </c:pt>
                      <c:pt idx="688">
                        <c:v>0.90319987697039616</c:v>
                      </c:pt>
                      <c:pt idx="689">
                        <c:v>0.90058190768920099</c:v>
                      </c:pt>
                      <c:pt idx="690">
                        <c:v>0.89797530440272233</c:v>
                      </c:pt>
                      <c:pt idx="691">
                        <c:v>0.8953800014116251</c:v>
                      </c:pt>
                      <c:pt idx="692">
                        <c:v>0.8927959334905966</c:v>
                      </c:pt>
                      <c:pt idx="693">
                        <c:v>0.89022303588424612</c:v>
                      </c:pt>
                      <c:pt idx="694">
                        <c:v>0.88766124430304782</c:v>
                      </c:pt>
                      <c:pt idx="695">
                        <c:v>0.88511049491932592</c:v>
                      </c:pt>
                      <c:pt idx="696">
                        <c:v>0.8825707243632791</c:v>
                      </c:pt>
                      <c:pt idx="697">
                        <c:v>0.88004186971904297</c:v>
                      </c:pt>
                      <c:pt idx="698">
                        <c:v>0.877523868520795</c:v>
                      </c:pt>
                      <c:pt idx="699">
                        <c:v>0.87501665874889722</c:v>
                      </c:pt>
                      <c:pt idx="700">
                        <c:v>0.87252017882607569</c:v>
                      </c:pt>
                      <c:pt idx="701">
                        <c:v>0.87003436761364117</c:v>
                      </c:pt>
                      <c:pt idx="702">
                        <c:v>0.8675591644077455</c:v>
                      </c:pt>
                      <c:pt idx="703">
                        <c:v>0.86509450893567508</c:v>
                      </c:pt>
                      <c:pt idx="704">
                        <c:v>0.86264034135218148</c:v>
                      </c:pt>
                      <c:pt idx="705">
                        <c:v>0.86019660223584982</c:v>
                      </c:pt>
                      <c:pt idx="706">
                        <c:v>0.85776323258550058</c:v>
                      </c:pt>
                      <c:pt idx="707">
                        <c:v>0.85534017381662919</c:v>
                      </c:pt>
                      <c:pt idx="708">
                        <c:v>0.85292736775787903</c:v>
                      </c:pt>
                      <c:pt idx="709">
                        <c:v>0.85052475664755156</c:v>
                      </c:pt>
                      <c:pt idx="710">
                        <c:v>0.84813228313014632</c:v>
                      </c:pt>
                      <c:pt idx="711">
                        <c:v>0.84574989025294212</c:v>
                      </c:pt>
                      <c:pt idx="712">
                        <c:v>0.84337752146260392</c:v>
                      </c:pt>
                      <c:pt idx="713">
                        <c:v>0.84101512060182815</c:v>
                      </c:pt>
                      <c:pt idx="714">
                        <c:v>0.83866263190601964</c:v>
                      </c:pt>
                      <c:pt idx="715">
                        <c:v>0.83632000000000006</c:v>
                      </c:pt>
                      <c:pt idx="716">
                        <c:v>0.83398716989474997</c:v>
                      </c:pt>
                      <c:pt idx="717">
                        <c:v>0.83166408698418104</c:v>
                      </c:pt>
                      <c:pt idx="718">
                        <c:v>0.82935069704194131</c:v>
                      </c:pt>
                      <c:pt idx="719">
                        <c:v>0.82704694621824959</c:v>
                      </c:pt>
                      <c:pt idx="720">
                        <c:v>0.82475278103676386</c:v>
                      </c:pt>
                      <c:pt idx="721">
                        <c:v>0.82246814839147497</c:v>
                      </c:pt>
                      <c:pt idx="722">
                        <c:v>0.82019299554363601</c:v>
                      </c:pt>
                      <c:pt idx="723">
                        <c:v>0.81792727011871669</c:v>
                      </c:pt>
                      <c:pt idx="724">
                        <c:v>0.81567092010339093</c:v>
                      </c:pt>
                      <c:pt idx="725">
                        <c:v>0.81342389384255076</c:v>
                      </c:pt>
                      <c:pt idx="726">
                        <c:v>0.81118614003634881</c:v>
                      </c:pt>
                      <c:pt idx="727">
                        <c:v>0.80895760773727288</c:v>
                      </c:pt>
                      <c:pt idx="728">
                        <c:v>0.80673824634724378</c:v>
                      </c:pt>
                      <c:pt idx="729">
                        <c:v>0.80452800561474469</c:v>
                      </c:pt>
                      <c:pt idx="730">
                        <c:v>0.80232683563197582</c:v>
                      </c:pt>
                      <c:pt idx="731">
                        <c:v>0.80013468683203692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'C.S.'!$H$2:$H$1601</c15:sqref>
                        </c15:formulaRef>
                      </c:ext>
                    </c:extLst>
                    <c:numCache>
                      <c:formatCode>General</c:formatCode>
                      <c:ptCount val="1600"/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6781-4E9A-87E4-0E2772EB4FAE}"/>
                  </c:ext>
                </c:extLst>
              </c15:ser>
            </c15:filteredScatterSeries>
          </c:ext>
        </c:extLst>
      </c:scatterChart>
      <c:valAx>
        <c:axId val="1015917240"/>
        <c:scaling>
          <c:logBase val="10"/>
          <c:orientation val="minMax"/>
          <c:max val="1000"/>
          <c:min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400" b="0" i="0" u="none" strike="noStrike" kern="1200" baseline="0" dirty="0">
                    <a:solidFill>
                      <a:sysClr val="windowText" lastClr="000000"/>
                    </a:solidFill>
                  </a:rPr>
                  <a:t>Neutron Energy (</a:t>
                </a:r>
                <a:r>
                  <a:rPr lang="en-US" altLang="ja-JP" sz="2400" b="0" i="0" u="none" strike="noStrike" kern="1200" baseline="0" dirty="0" err="1">
                    <a:solidFill>
                      <a:sysClr val="windowText" lastClr="000000"/>
                    </a:solidFill>
                  </a:rPr>
                  <a:t>meV</a:t>
                </a:r>
                <a:r>
                  <a:rPr lang="en-US" altLang="ja-JP" sz="2400" b="0" i="0" u="none" strike="noStrike" kern="1200" baseline="0" dirty="0">
                    <a:solidFill>
                      <a:sysClr val="windowText" lastClr="000000"/>
                    </a:solidFill>
                  </a:rPr>
                  <a:t>)</a:t>
                </a:r>
                <a:endParaRPr lang="ja-JP" altLang="en-US" sz="2400" b="0" i="0" u="none" strike="noStrike" kern="1200" baseline="0" dirty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560"/>
        <c:crossesAt val="1.0000000000000004E-5"/>
        <c:crossBetween val="midCat"/>
      </c:valAx>
      <c:valAx>
        <c:axId val="1015917560"/>
        <c:scaling>
          <c:logBase val="10"/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/>
                  <a:t>Cross Section (b)</a:t>
                </a:r>
                <a:endParaRPr lang="ja-JP" altLang="en-US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240"/>
        <c:crossesAt val="1.0000000000000002E-3"/>
        <c:crossBetween val="midCat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layout>
        <c:manualLayout>
          <c:xMode val="edge"/>
          <c:yMode val="edge"/>
          <c:x val="3.5849058024373465E-2"/>
          <c:y val="9.4844678397840009E-3"/>
          <c:w val="0.91591130174993185"/>
          <c:h val="0.14249260819954837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1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0474307290929952"/>
          <c:y val="0.13561551757249857"/>
          <c:w val="0.75516840335077862"/>
          <c:h val="0.66868638371423084"/>
        </c:manualLayout>
      </c:layout>
      <c:scatterChart>
        <c:scatterStyle val="lineMarker"/>
        <c:varyColors val="0"/>
        <c:ser>
          <c:idx val="0"/>
          <c:order val="0"/>
          <c:tx>
            <c:strRef>
              <c:f>Sheet1!$AJ$1</c:f>
              <c:strCache>
                <c:ptCount val="1"/>
                <c:pt idx="0">
                  <c:v>ET34_300K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Sheet1!$AH$2:$AH$127</c:f>
              <c:numCache>
                <c:formatCode>0.00E+00</c:formatCode>
                <c:ptCount val="126"/>
                <c:pt idx="0">
                  <c:v>6.0328729999999997E-2</c:v>
                </c:pt>
                <c:pt idx="1">
                  <c:v>7.0335049999999996E-2</c:v>
                </c:pt>
                <c:pt idx="2">
                  <c:v>8.0347050000000003E-2</c:v>
                </c:pt>
                <c:pt idx="3">
                  <c:v>9.0362810000000002E-2</c:v>
                </c:pt>
                <c:pt idx="4">
                  <c:v>0.1003812</c:v>
                </c:pt>
                <c:pt idx="5">
                  <c:v>0.1104015</c:v>
                </c:pt>
                <c:pt idx="6">
                  <c:v>0.12042319999999999</c:v>
                </c:pt>
                <c:pt idx="7">
                  <c:v>0.13044600000000001</c:v>
                </c:pt>
                <c:pt idx="8">
                  <c:v>0.1404697</c:v>
                </c:pt>
                <c:pt idx="9">
                  <c:v>0.15049399999999999</c:v>
                </c:pt>
                <c:pt idx="10">
                  <c:v>0.160519</c:v>
                </c:pt>
                <c:pt idx="11">
                  <c:v>0.17054430000000001</c:v>
                </c:pt>
                <c:pt idx="12">
                  <c:v>0.18057010000000001</c:v>
                </c:pt>
                <c:pt idx="13">
                  <c:v>0.19059619999999999</c:v>
                </c:pt>
                <c:pt idx="14">
                  <c:v>0.20062250000000001</c:v>
                </c:pt>
                <c:pt idx="15">
                  <c:v>0.21064910000000001</c:v>
                </c:pt>
                <c:pt idx="16">
                  <c:v>0.22067590000000001</c:v>
                </c:pt>
                <c:pt idx="17">
                  <c:v>0.23070280000000001</c:v>
                </c:pt>
                <c:pt idx="18">
                  <c:v>0.24073</c:v>
                </c:pt>
                <c:pt idx="19">
                  <c:v>0.25075720000000001</c:v>
                </c:pt>
                <c:pt idx="20">
                  <c:v>0.26078459999999998</c:v>
                </c:pt>
                <c:pt idx="21">
                  <c:v>0.2708121</c:v>
                </c:pt>
                <c:pt idx="22">
                  <c:v>0.28083960000000002</c:v>
                </c:pt>
                <c:pt idx="23">
                  <c:v>0.2908673</c:v>
                </c:pt>
                <c:pt idx="24">
                  <c:v>0.30089510000000003</c:v>
                </c:pt>
                <c:pt idx="25">
                  <c:v>0.3109229</c:v>
                </c:pt>
                <c:pt idx="26">
                  <c:v>0.32095069999999998</c:v>
                </c:pt>
                <c:pt idx="27">
                  <c:v>0.33097870000000001</c:v>
                </c:pt>
                <c:pt idx="28">
                  <c:v>0.3410067</c:v>
                </c:pt>
                <c:pt idx="29">
                  <c:v>0.35103469999999998</c:v>
                </c:pt>
                <c:pt idx="30">
                  <c:v>0.36106280000000002</c:v>
                </c:pt>
                <c:pt idx="31">
                  <c:v>0.3710909</c:v>
                </c:pt>
                <c:pt idx="32">
                  <c:v>0.38111899999999999</c:v>
                </c:pt>
                <c:pt idx="33">
                  <c:v>0.39114719999999997</c:v>
                </c:pt>
                <c:pt idx="34">
                  <c:v>0.40117550000000002</c:v>
                </c:pt>
                <c:pt idx="35">
                  <c:v>0.41120370000000001</c:v>
                </c:pt>
                <c:pt idx="36">
                  <c:v>0.421232</c:v>
                </c:pt>
                <c:pt idx="37">
                  <c:v>0.43126029999999999</c:v>
                </c:pt>
                <c:pt idx="38">
                  <c:v>0.44128859999999998</c:v>
                </c:pt>
                <c:pt idx="39">
                  <c:v>0.45131700000000002</c:v>
                </c:pt>
                <c:pt idx="40">
                  <c:v>0.46134540000000002</c:v>
                </c:pt>
                <c:pt idx="41">
                  <c:v>0.47137380000000001</c:v>
                </c:pt>
                <c:pt idx="42">
                  <c:v>0.4814022</c:v>
                </c:pt>
                <c:pt idx="43">
                  <c:v>0.4914307</c:v>
                </c:pt>
                <c:pt idx="44">
                  <c:v>0.50145910000000005</c:v>
                </c:pt>
                <c:pt idx="45">
                  <c:v>0.51148760000000004</c:v>
                </c:pt>
                <c:pt idx="46">
                  <c:v>0.52151610000000004</c:v>
                </c:pt>
                <c:pt idx="47">
                  <c:v>0.53154460000000003</c:v>
                </c:pt>
                <c:pt idx="48">
                  <c:v>0.54157310000000003</c:v>
                </c:pt>
                <c:pt idx="49">
                  <c:v>0.55160169999999997</c:v>
                </c:pt>
                <c:pt idx="50">
                  <c:v>0.56163019999999997</c:v>
                </c:pt>
                <c:pt idx="51">
                  <c:v>0.57165880000000002</c:v>
                </c:pt>
                <c:pt idx="52">
                  <c:v>0.58168739999999997</c:v>
                </c:pt>
                <c:pt idx="53">
                  <c:v>0.59171600000000002</c:v>
                </c:pt>
                <c:pt idx="54">
                  <c:v>0.60174459999999996</c:v>
                </c:pt>
                <c:pt idx="55">
                  <c:v>0.61177320000000002</c:v>
                </c:pt>
                <c:pt idx="56">
                  <c:v>0.62180179999999996</c:v>
                </c:pt>
                <c:pt idx="57">
                  <c:v>0.63183040000000001</c:v>
                </c:pt>
                <c:pt idx="58">
                  <c:v>0.64185910000000002</c:v>
                </c:pt>
                <c:pt idx="59">
                  <c:v>0.65188769999999996</c:v>
                </c:pt>
                <c:pt idx="60">
                  <c:v>0.66191639999999996</c:v>
                </c:pt>
                <c:pt idx="61">
                  <c:v>0.67194509999999996</c:v>
                </c:pt>
                <c:pt idx="62">
                  <c:v>0.68197379999999996</c:v>
                </c:pt>
                <c:pt idx="63">
                  <c:v>0.69200249999999996</c:v>
                </c:pt>
                <c:pt idx="64">
                  <c:v>0.70203119999999997</c:v>
                </c:pt>
                <c:pt idx="65">
                  <c:v>0.71205989999999997</c:v>
                </c:pt>
                <c:pt idx="66">
                  <c:v>0.72208859999999997</c:v>
                </c:pt>
                <c:pt idx="67">
                  <c:v>0.73211740000000003</c:v>
                </c:pt>
                <c:pt idx="68">
                  <c:v>0.74214610000000003</c:v>
                </c:pt>
                <c:pt idx="69">
                  <c:v>0.75217489999999998</c:v>
                </c:pt>
                <c:pt idx="70">
                  <c:v>0.76220370000000004</c:v>
                </c:pt>
                <c:pt idx="71">
                  <c:v>0.77223240000000004</c:v>
                </c:pt>
                <c:pt idx="72">
                  <c:v>0.78226119999999999</c:v>
                </c:pt>
                <c:pt idx="73">
                  <c:v>0.79229000000000005</c:v>
                </c:pt>
                <c:pt idx="74">
                  <c:v>0.8023188</c:v>
                </c:pt>
                <c:pt idx="75">
                  <c:v>0.81234770000000001</c:v>
                </c:pt>
                <c:pt idx="76">
                  <c:v>0.82237649999999995</c:v>
                </c:pt>
                <c:pt idx="77">
                  <c:v>0.83240530000000001</c:v>
                </c:pt>
                <c:pt idx="78">
                  <c:v>0.84243420000000002</c:v>
                </c:pt>
                <c:pt idx="79">
                  <c:v>0.85246310000000003</c:v>
                </c:pt>
                <c:pt idx="80">
                  <c:v>0.86249189999999998</c:v>
                </c:pt>
                <c:pt idx="81">
                  <c:v>0.87252079999999999</c:v>
                </c:pt>
                <c:pt idx="82">
                  <c:v>0.88254969999999999</c:v>
                </c:pt>
                <c:pt idx="83">
                  <c:v>0.89257869999999995</c:v>
                </c:pt>
                <c:pt idx="84">
                  <c:v>0.90260759999999995</c:v>
                </c:pt>
                <c:pt idx="85">
                  <c:v>0.91263649999999996</c:v>
                </c:pt>
                <c:pt idx="86">
                  <c:v>0.92266550000000003</c:v>
                </c:pt>
                <c:pt idx="87">
                  <c:v>0.93269449999999998</c:v>
                </c:pt>
                <c:pt idx="88">
                  <c:v>0.94272339999999999</c:v>
                </c:pt>
                <c:pt idx="89">
                  <c:v>0.9527525</c:v>
                </c:pt>
                <c:pt idx="90">
                  <c:v>0.96278149999999996</c:v>
                </c:pt>
                <c:pt idx="91">
                  <c:v>0.97281050000000002</c:v>
                </c:pt>
                <c:pt idx="92">
                  <c:v>0.98283960000000004</c:v>
                </c:pt>
                <c:pt idx="93">
                  <c:v>0.99286859999999999</c:v>
                </c:pt>
                <c:pt idx="94">
                  <c:v>1.0028980000000001</c:v>
                </c:pt>
                <c:pt idx="95">
                  <c:v>1.0129269999999999</c:v>
                </c:pt>
                <c:pt idx="96">
                  <c:v>1.022956</c:v>
                </c:pt>
                <c:pt idx="97">
                  <c:v>1.032985</c:v>
                </c:pt>
                <c:pt idx="98">
                  <c:v>1.0430140000000001</c:v>
                </c:pt>
                <c:pt idx="99">
                  <c:v>1.0530440000000001</c:v>
                </c:pt>
                <c:pt idx="100">
                  <c:v>1.0630729999999999</c:v>
                </c:pt>
                <c:pt idx="101">
                  <c:v>1.073102</c:v>
                </c:pt>
                <c:pt idx="102">
                  <c:v>1.0831310000000001</c:v>
                </c:pt>
                <c:pt idx="103">
                  <c:v>1.093161</c:v>
                </c:pt>
                <c:pt idx="104">
                  <c:v>1.1031899999999999</c:v>
                </c:pt>
                <c:pt idx="105">
                  <c:v>1.1132200000000001</c:v>
                </c:pt>
                <c:pt idx="106">
                  <c:v>1.123221</c:v>
                </c:pt>
                <c:pt idx="107">
                  <c:v>1.1282639999999999</c:v>
                </c:pt>
                <c:pt idx="108">
                  <c:v>1.1333059999999999</c:v>
                </c:pt>
                <c:pt idx="109">
                  <c:v>1.143308</c:v>
                </c:pt>
                <c:pt idx="110">
                  <c:v>1.153338</c:v>
                </c:pt>
                <c:pt idx="111">
                  <c:v>1.163367</c:v>
                </c:pt>
                <c:pt idx="112">
                  <c:v>1.173397</c:v>
                </c:pt>
                <c:pt idx="113">
                  <c:v>1.183427</c:v>
                </c:pt>
                <c:pt idx="114">
                  <c:v>1.193457</c:v>
                </c:pt>
                <c:pt idx="115">
                  <c:v>1.203487</c:v>
                </c:pt>
                <c:pt idx="116">
                  <c:v>1.213517</c:v>
                </c:pt>
                <c:pt idx="117">
                  <c:v>1.2235469999999999</c:v>
                </c:pt>
                <c:pt idx="118">
                  <c:v>1.2335769999999999</c:v>
                </c:pt>
                <c:pt idx="119">
                  <c:v>1.2436069999999999</c:v>
                </c:pt>
                <c:pt idx="120">
                  <c:v>1.253638</c:v>
                </c:pt>
                <c:pt idx="121">
                  <c:v>1.2636689999999999</c:v>
                </c:pt>
                <c:pt idx="122">
                  <c:v>1.2737000000000001</c:v>
                </c:pt>
                <c:pt idx="123">
                  <c:v>1.2836799999999999</c:v>
                </c:pt>
              </c:numCache>
            </c:numRef>
          </c:xVal>
          <c:yVal>
            <c:numRef>
              <c:f>Sheet1!$AJ$2:$AJ$127</c:f>
              <c:numCache>
                <c:formatCode>0.00E+00</c:formatCode>
                <c:ptCount val="126"/>
                <c:pt idx="0">
                  <c:v>52.870467516489185</c:v>
                </c:pt>
                <c:pt idx="1">
                  <c:v>31.311547414445474</c:v>
                </c:pt>
                <c:pt idx="2">
                  <c:v>19.310335245693366</c:v>
                </c:pt>
                <c:pt idx="3">
                  <c:v>12.78082364404597</c:v>
                </c:pt>
                <c:pt idx="4">
                  <c:v>8.7419904685298881</c:v>
                </c:pt>
                <c:pt idx="5">
                  <c:v>6.3260935627219421</c:v>
                </c:pt>
                <c:pt idx="6">
                  <c:v>4.7143353879957726</c:v>
                </c:pt>
                <c:pt idx="7">
                  <c:v>3.4583959809496472</c:v>
                </c:pt>
                <c:pt idx="8">
                  <c:v>2.6534561691204623</c:v>
                </c:pt>
                <c:pt idx="9">
                  <c:v>2.0723213637321423</c:v>
                </c:pt>
                <c:pt idx="10">
                  <c:v>1.6401735006010159</c:v>
                </c:pt>
                <c:pt idx="11">
                  <c:v>1.3275037075107905</c:v>
                </c:pt>
                <c:pt idx="12">
                  <c:v>1.0766357929988994</c:v>
                </c:pt>
                <c:pt idx="13">
                  <c:v>0.89029507689960929</c:v>
                </c:pt>
                <c:pt idx="14">
                  <c:v>0.73986817544769612</c:v>
                </c:pt>
                <c:pt idx="15">
                  <c:v>0.62709131530437912</c:v>
                </c:pt>
                <c:pt idx="16">
                  <c:v>0.52607187684669965</c:v>
                </c:pt>
                <c:pt idx="17">
                  <c:v>0.45108988968789715</c:v>
                </c:pt>
                <c:pt idx="18">
                  <c:v>0.39033852418771781</c:v>
                </c:pt>
                <c:pt idx="19">
                  <c:v>0.34059865955122048</c:v>
                </c:pt>
                <c:pt idx="20">
                  <c:v>0.29842209578028894</c:v>
                </c:pt>
                <c:pt idx="21">
                  <c:v>0.26185776764487767</c:v>
                </c:pt>
                <c:pt idx="22">
                  <c:v>0.23152726490502859</c:v>
                </c:pt>
                <c:pt idx="23">
                  <c:v>0.20701579016530844</c:v>
                </c:pt>
                <c:pt idx="24">
                  <c:v>0.18730090193172666</c:v>
                </c:pt>
                <c:pt idx="25">
                  <c:v>0.16754124828865116</c:v>
                </c:pt>
                <c:pt idx="26">
                  <c:v>0.14793629480251194</c:v>
                </c:pt>
                <c:pt idx="27">
                  <c:v>0.13382320999751557</c:v>
                </c:pt>
                <c:pt idx="28">
                  <c:v>0.12012863924603125</c:v>
                </c:pt>
                <c:pt idx="29">
                  <c:v>0.11055580297394607</c:v>
                </c:pt>
                <c:pt idx="30">
                  <c:v>0.10031121352892519</c:v>
                </c:pt>
                <c:pt idx="31">
                  <c:v>9.1533807635175379E-2</c:v>
                </c:pt>
                <c:pt idx="32">
                  <c:v>8.3239060921555197E-2</c:v>
                </c:pt>
                <c:pt idx="33">
                  <c:v>7.6382341330399367E-2</c:v>
                </c:pt>
                <c:pt idx="34">
                  <c:v>7.0420625123826186E-2</c:v>
                </c:pt>
                <c:pt idx="35">
                  <c:v>6.3351949504214439E-2</c:v>
                </c:pt>
                <c:pt idx="36">
                  <c:v>5.9219727100784096E-2</c:v>
                </c:pt>
                <c:pt idx="37">
                  <c:v>5.4654902412139203E-2</c:v>
                </c:pt>
                <c:pt idx="38">
                  <c:v>5.082208401998918E-2</c:v>
                </c:pt>
                <c:pt idx="39">
                  <c:v>4.7761765143523177E-2</c:v>
                </c:pt>
                <c:pt idx="40">
                  <c:v>4.4135639152955916E-2</c:v>
                </c:pt>
                <c:pt idx="41">
                  <c:v>4.0442044674843643E-2</c:v>
                </c:pt>
                <c:pt idx="42">
                  <c:v>3.7771612735498915E-2</c:v>
                </c:pt>
                <c:pt idx="43">
                  <c:v>3.4618798562768505E-2</c:v>
                </c:pt>
                <c:pt idx="44">
                  <c:v>3.2763330760267211E-2</c:v>
                </c:pt>
                <c:pt idx="45">
                  <c:v>3.0559500006117513E-2</c:v>
                </c:pt>
                <c:pt idx="46">
                  <c:v>2.8725738928884519E-2</c:v>
                </c:pt>
                <c:pt idx="47">
                  <c:v>2.7370500856741364E-2</c:v>
                </c:pt>
                <c:pt idx="48">
                  <c:v>2.6143713634170188E-2</c:v>
                </c:pt>
                <c:pt idx="49">
                  <c:v>2.4776742197017136E-2</c:v>
                </c:pt>
                <c:pt idx="50">
                  <c:v>2.2954475229027074E-2</c:v>
                </c:pt>
                <c:pt idx="51">
                  <c:v>2.2063793196892858E-2</c:v>
                </c:pt>
                <c:pt idx="52">
                  <c:v>2.1918753401232182E-2</c:v>
                </c:pt>
                <c:pt idx="53">
                  <c:v>2.0153899623622219E-2</c:v>
                </c:pt>
                <c:pt idx="54">
                  <c:v>1.9150811626945621E-2</c:v>
                </c:pt>
                <c:pt idx="55">
                  <c:v>1.8067582780765715E-2</c:v>
                </c:pt>
                <c:pt idx="56">
                  <c:v>1.6375031768183879E-2</c:v>
                </c:pt>
                <c:pt idx="57">
                  <c:v>1.5589376462793233E-2</c:v>
                </c:pt>
                <c:pt idx="58">
                  <c:v>1.4873712482298518E-2</c:v>
                </c:pt>
                <c:pt idx="59">
                  <c:v>1.4398172472226486E-2</c:v>
                </c:pt>
                <c:pt idx="60">
                  <c:v>1.3561631562048456E-2</c:v>
                </c:pt>
                <c:pt idx="61">
                  <c:v>1.2705310427147603E-2</c:v>
                </c:pt>
                <c:pt idx="62">
                  <c:v>1.2190958051586216E-2</c:v>
                </c:pt>
                <c:pt idx="63">
                  <c:v>1.1824354305814183E-2</c:v>
                </c:pt>
                <c:pt idx="64">
                  <c:v>1.1018922708672224E-2</c:v>
                </c:pt>
                <c:pt idx="65">
                  <c:v>1.1089555599546014E-2</c:v>
                </c:pt>
                <c:pt idx="66">
                  <c:v>1.0069932735138995E-2</c:v>
                </c:pt>
                <c:pt idx="67">
                  <c:v>9.7085795063350782E-3</c:v>
                </c:pt>
                <c:pt idx="68">
                  <c:v>9.6785797828867412E-3</c:v>
                </c:pt>
                <c:pt idx="69">
                  <c:v>9.2230738380738447E-3</c:v>
                </c:pt>
                <c:pt idx="70">
                  <c:v>8.4915280269934716E-3</c:v>
                </c:pt>
                <c:pt idx="71">
                  <c:v>9.1573050497171446E-3</c:v>
                </c:pt>
                <c:pt idx="72">
                  <c:v>9.0297019193797592E-3</c:v>
                </c:pt>
                <c:pt idx="73">
                  <c:v>8.7609898345338243E-3</c:v>
                </c:pt>
                <c:pt idx="74">
                  <c:v>8.7615048899280408E-3</c:v>
                </c:pt>
                <c:pt idx="75">
                  <c:v>8.0809113802769363E-3</c:v>
                </c:pt>
                <c:pt idx="76">
                  <c:v>7.901538054309664E-3</c:v>
                </c:pt>
                <c:pt idx="77">
                  <c:v>7.7674242173822912E-3</c:v>
                </c:pt>
                <c:pt idx="78">
                  <c:v>7.5293839024917512E-3</c:v>
                </c:pt>
                <c:pt idx="79">
                  <c:v>7.3345051640872454E-3</c:v>
                </c:pt>
                <c:pt idx="80">
                  <c:v>6.9660316181090294E-3</c:v>
                </c:pt>
                <c:pt idx="81">
                  <c:v>6.8770138880300076E-3</c:v>
                </c:pt>
                <c:pt idx="82">
                  <c:v>6.7371810189031907E-3</c:v>
                </c:pt>
                <c:pt idx="83">
                  <c:v>6.5505033454696365E-3</c:v>
                </c:pt>
                <c:pt idx="84">
                  <c:v>6.1864904446809338E-3</c:v>
                </c:pt>
                <c:pt idx="85">
                  <c:v>6.4191067002354069E-3</c:v>
                </c:pt>
                <c:pt idx="86">
                  <c:v>6.3618962217619705E-3</c:v>
                </c:pt>
                <c:pt idx="87">
                  <c:v>6.0903053656432855E-3</c:v>
                </c:pt>
                <c:pt idx="88">
                  <c:v>5.930072173285306E-3</c:v>
                </c:pt>
                <c:pt idx="89">
                  <c:v>6.0286191655895393E-3</c:v>
                </c:pt>
                <c:pt idx="90">
                  <c:v>5.8709415853450955E-3</c:v>
                </c:pt>
                <c:pt idx="91">
                  <c:v>5.9081704381795516E-3</c:v>
                </c:pt>
                <c:pt idx="92">
                  <c:v>5.8430764821847357E-3</c:v>
                </c:pt>
                <c:pt idx="93">
                  <c:v>5.8817818380742081E-3</c:v>
                </c:pt>
                <c:pt idx="94">
                  <c:v>5.9076984815981488E-3</c:v>
                </c:pt>
                <c:pt idx="95">
                  <c:v>5.529948530688159E-3</c:v>
                </c:pt>
                <c:pt idx="96">
                  <c:v>5.5170167564838916E-3</c:v>
                </c:pt>
                <c:pt idx="97">
                  <c:v>5.1615433200899582E-3</c:v>
                </c:pt>
                <c:pt idx="98">
                  <c:v>5.4266419873595225E-3</c:v>
                </c:pt>
                <c:pt idx="99">
                  <c:v>5.292186145784447E-3</c:v>
                </c:pt>
                <c:pt idx="100">
                  <c:v>5.0991755688479974E-3</c:v>
                </c:pt>
                <c:pt idx="101">
                  <c:v>5.1451543000530977E-3</c:v>
                </c:pt>
                <c:pt idx="102">
                  <c:v>5.4614122413777309E-3</c:v>
                </c:pt>
                <c:pt idx="103">
                  <c:v>5.0860728742567829E-3</c:v>
                </c:pt>
                <c:pt idx="104">
                  <c:v>5.2608293832907636E-3</c:v>
                </c:pt>
                <c:pt idx="105">
                  <c:v>5.3380945751237757E-3</c:v>
                </c:pt>
                <c:pt idx="106">
                  <c:v>5.5303323231581753E-3</c:v>
                </c:pt>
                <c:pt idx="107">
                  <c:v>5.4809405920499864E-3</c:v>
                </c:pt>
                <c:pt idx="108">
                  <c:v>5.294771091310508E-3</c:v>
                </c:pt>
                <c:pt idx="109">
                  <c:v>5.0112022065791437E-3</c:v>
                </c:pt>
                <c:pt idx="110">
                  <c:v>5.4719719421390065E-3</c:v>
                </c:pt>
                <c:pt idx="111">
                  <c:v>5.3104702025946922E-3</c:v>
                </c:pt>
                <c:pt idx="112">
                  <c:v>5.2261571258127235E-3</c:v>
                </c:pt>
                <c:pt idx="113">
                  <c:v>5.1438383933348087E-3</c:v>
                </c:pt>
                <c:pt idx="114">
                  <c:v>5.0979602806508831E-3</c:v>
                </c:pt>
                <c:pt idx="115">
                  <c:v>5.1508685799119642E-3</c:v>
                </c:pt>
                <c:pt idx="116">
                  <c:v>5.4043715361745473E-3</c:v>
                </c:pt>
                <c:pt idx="117">
                  <c:v>5.3707413522732913E-3</c:v>
                </c:pt>
                <c:pt idx="118">
                  <c:v>6.1260636148799943E-3</c:v>
                </c:pt>
                <c:pt idx="119">
                  <c:v>5.8704814276782273E-3</c:v>
                </c:pt>
                <c:pt idx="120">
                  <c:v>5.7714947619337481E-3</c:v>
                </c:pt>
                <c:pt idx="121">
                  <c:v>5.777515485822904E-3</c:v>
                </c:pt>
                <c:pt idx="122">
                  <c:v>5.7763331362621993E-3</c:v>
                </c:pt>
                <c:pt idx="123">
                  <c:v>5.9136979018916151E-3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6F3-4C1F-8216-94AB3132D8D2}"/>
            </c:ext>
          </c:extLst>
        </c:ser>
        <c:ser>
          <c:idx val="1"/>
          <c:order val="1"/>
          <c:tx>
            <c:strRef>
              <c:f>Sheet1!$AL$1</c:f>
              <c:strCache>
                <c:ptCount val="1"/>
                <c:pt idx="0">
                  <c:v>ET11_300K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Sheet1!$AH$2:$AH$127</c:f>
              <c:numCache>
                <c:formatCode>0.00E+00</c:formatCode>
                <c:ptCount val="126"/>
                <c:pt idx="0">
                  <c:v>6.0328729999999997E-2</c:v>
                </c:pt>
                <c:pt idx="1">
                  <c:v>7.0335049999999996E-2</c:v>
                </c:pt>
                <c:pt idx="2">
                  <c:v>8.0347050000000003E-2</c:v>
                </c:pt>
                <c:pt idx="3">
                  <c:v>9.0362810000000002E-2</c:v>
                </c:pt>
                <c:pt idx="4">
                  <c:v>0.1003812</c:v>
                </c:pt>
                <c:pt idx="5">
                  <c:v>0.1104015</c:v>
                </c:pt>
                <c:pt idx="6">
                  <c:v>0.12042319999999999</c:v>
                </c:pt>
                <c:pt idx="7">
                  <c:v>0.13044600000000001</c:v>
                </c:pt>
                <c:pt idx="8">
                  <c:v>0.1404697</c:v>
                </c:pt>
                <c:pt idx="9">
                  <c:v>0.15049399999999999</c:v>
                </c:pt>
                <c:pt idx="10">
                  <c:v>0.160519</c:v>
                </c:pt>
                <c:pt idx="11">
                  <c:v>0.17054430000000001</c:v>
                </c:pt>
                <c:pt idx="12">
                  <c:v>0.18057010000000001</c:v>
                </c:pt>
                <c:pt idx="13">
                  <c:v>0.19059619999999999</c:v>
                </c:pt>
                <c:pt idx="14">
                  <c:v>0.20062250000000001</c:v>
                </c:pt>
                <c:pt idx="15">
                  <c:v>0.21064910000000001</c:v>
                </c:pt>
                <c:pt idx="16">
                  <c:v>0.22067590000000001</c:v>
                </c:pt>
                <c:pt idx="17">
                  <c:v>0.23070280000000001</c:v>
                </c:pt>
                <c:pt idx="18">
                  <c:v>0.24073</c:v>
                </c:pt>
                <c:pt idx="19">
                  <c:v>0.25075720000000001</c:v>
                </c:pt>
                <c:pt idx="20">
                  <c:v>0.26078459999999998</c:v>
                </c:pt>
                <c:pt idx="21">
                  <c:v>0.2708121</c:v>
                </c:pt>
                <c:pt idx="22">
                  <c:v>0.28083960000000002</c:v>
                </c:pt>
                <c:pt idx="23">
                  <c:v>0.2908673</c:v>
                </c:pt>
                <c:pt idx="24">
                  <c:v>0.30089510000000003</c:v>
                </c:pt>
                <c:pt idx="25">
                  <c:v>0.3109229</c:v>
                </c:pt>
                <c:pt idx="26">
                  <c:v>0.32095069999999998</c:v>
                </c:pt>
                <c:pt idx="27">
                  <c:v>0.33097870000000001</c:v>
                </c:pt>
                <c:pt idx="28">
                  <c:v>0.3410067</c:v>
                </c:pt>
                <c:pt idx="29">
                  <c:v>0.35103469999999998</c:v>
                </c:pt>
                <c:pt idx="30">
                  <c:v>0.36106280000000002</c:v>
                </c:pt>
                <c:pt idx="31">
                  <c:v>0.3710909</c:v>
                </c:pt>
                <c:pt idx="32">
                  <c:v>0.38111899999999999</c:v>
                </c:pt>
                <c:pt idx="33">
                  <c:v>0.39114719999999997</c:v>
                </c:pt>
                <c:pt idx="34">
                  <c:v>0.40117550000000002</c:v>
                </c:pt>
                <c:pt idx="35">
                  <c:v>0.41120370000000001</c:v>
                </c:pt>
                <c:pt idx="36">
                  <c:v>0.421232</c:v>
                </c:pt>
                <c:pt idx="37">
                  <c:v>0.43126029999999999</c:v>
                </c:pt>
                <c:pt idx="38">
                  <c:v>0.44128859999999998</c:v>
                </c:pt>
                <c:pt idx="39">
                  <c:v>0.45131700000000002</c:v>
                </c:pt>
                <c:pt idx="40">
                  <c:v>0.46134540000000002</c:v>
                </c:pt>
                <c:pt idx="41">
                  <c:v>0.47137380000000001</c:v>
                </c:pt>
                <c:pt idx="42">
                  <c:v>0.4814022</c:v>
                </c:pt>
                <c:pt idx="43">
                  <c:v>0.4914307</c:v>
                </c:pt>
                <c:pt idx="44">
                  <c:v>0.50145910000000005</c:v>
                </c:pt>
                <c:pt idx="45">
                  <c:v>0.51148760000000004</c:v>
                </c:pt>
                <c:pt idx="46">
                  <c:v>0.52151610000000004</c:v>
                </c:pt>
                <c:pt idx="47">
                  <c:v>0.53154460000000003</c:v>
                </c:pt>
                <c:pt idx="48">
                  <c:v>0.54157310000000003</c:v>
                </c:pt>
                <c:pt idx="49">
                  <c:v>0.55160169999999997</c:v>
                </c:pt>
                <c:pt idx="50">
                  <c:v>0.56163019999999997</c:v>
                </c:pt>
                <c:pt idx="51">
                  <c:v>0.57165880000000002</c:v>
                </c:pt>
                <c:pt idx="52">
                  <c:v>0.58168739999999997</c:v>
                </c:pt>
                <c:pt idx="53">
                  <c:v>0.59171600000000002</c:v>
                </c:pt>
                <c:pt idx="54">
                  <c:v>0.60174459999999996</c:v>
                </c:pt>
                <c:pt idx="55">
                  <c:v>0.61177320000000002</c:v>
                </c:pt>
                <c:pt idx="56">
                  <c:v>0.62180179999999996</c:v>
                </c:pt>
                <c:pt idx="57">
                  <c:v>0.63183040000000001</c:v>
                </c:pt>
                <c:pt idx="58">
                  <c:v>0.64185910000000002</c:v>
                </c:pt>
                <c:pt idx="59">
                  <c:v>0.65188769999999996</c:v>
                </c:pt>
                <c:pt idx="60">
                  <c:v>0.66191639999999996</c:v>
                </c:pt>
                <c:pt idx="61">
                  <c:v>0.67194509999999996</c:v>
                </c:pt>
                <c:pt idx="62">
                  <c:v>0.68197379999999996</c:v>
                </c:pt>
                <c:pt idx="63">
                  <c:v>0.69200249999999996</c:v>
                </c:pt>
                <c:pt idx="64">
                  <c:v>0.70203119999999997</c:v>
                </c:pt>
                <c:pt idx="65">
                  <c:v>0.71205989999999997</c:v>
                </c:pt>
                <c:pt idx="66">
                  <c:v>0.72208859999999997</c:v>
                </c:pt>
                <c:pt idx="67">
                  <c:v>0.73211740000000003</c:v>
                </c:pt>
                <c:pt idx="68">
                  <c:v>0.74214610000000003</c:v>
                </c:pt>
                <c:pt idx="69">
                  <c:v>0.75217489999999998</c:v>
                </c:pt>
                <c:pt idx="70">
                  <c:v>0.76220370000000004</c:v>
                </c:pt>
                <c:pt idx="71">
                  <c:v>0.77223240000000004</c:v>
                </c:pt>
                <c:pt idx="72">
                  <c:v>0.78226119999999999</c:v>
                </c:pt>
                <c:pt idx="73">
                  <c:v>0.79229000000000005</c:v>
                </c:pt>
                <c:pt idx="74">
                  <c:v>0.8023188</c:v>
                </c:pt>
                <c:pt idx="75">
                  <c:v>0.81234770000000001</c:v>
                </c:pt>
                <c:pt idx="76">
                  <c:v>0.82237649999999995</c:v>
                </c:pt>
                <c:pt idx="77">
                  <c:v>0.83240530000000001</c:v>
                </c:pt>
                <c:pt idx="78">
                  <c:v>0.84243420000000002</c:v>
                </c:pt>
                <c:pt idx="79">
                  <c:v>0.85246310000000003</c:v>
                </c:pt>
                <c:pt idx="80">
                  <c:v>0.86249189999999998</c:v>
                </c:pt>
                <c:pt idx="81">
                  <c:v>0.87252079999999999</c:v>
                </c:pt>
                <c:pt idx="82">
                  <c:v>0.88254969999999999</c:v>
                </c:pt>
                <c:pt idx="83">
                  <c:v>0.89257869999999995</c:v>
                </c:pt>
                <c:pt idx="84">
                  <c:v>0.90260759999999995</c:v>
                </c:pt>
                <c:pt idx="85">
                  <c:v>0.91263649999999996</c:v>
                </c:pt>
                <c:pt idx="86">
                  <c:v>0.92266550000000003</c:v>
                </c:pt>
                <c:pt idx="87">
                  <c:v>0.93269449999999998</c:v>
                </c:pt>
                <c:pt idx="88">
                  <c:v>0.94272339999999999</c:v>
                </c:pt>
                <c:pt idx="89">
                  <c:v>0.9527525</c:v>
                </c:pt>
                <c:pt idx="90">
                  <c:v>0.96278149999999996</c:v>
                </c:pt>
                <c:pt idx="91">
                  <c:v>0.97281050000000002</c:v>
                </c:pt>
                <c:pt idx="92">
                  <c:v>0.98283960000000004</c:v>
                </c:pt>
                <c:pt idx="93">
                  <c:v>0.99286859999999999</c:v>
                </c:pt>
                <c:pt idx="94">
                  <c:v>1.0028980000000001</c:v>
                </c:pt>
                <c:pt idx="95">
                  <c:v>1.0129269999999999</c:v>
                </c:pt>
                <c:pt idx="96">
                  <c:v>1.022956</c:v>
                </c:pt>
                <c:pt idx="97">
                  <c:v>1.032985</c:v>
                </c:pt>
                <c:pt idx="98">
                  <c:v>1.0430140000000001</c:v>
                </c:pt>
                <c:pt idx="99">
                  <c:v>1.0530440000000001</c:v>
                </c:pt>
                <c:pt idx="100">
                  <c:v>1.0630729999999999</c:v>
                </c:pt>
                <c:pt idx="101">
                  <c:v>1.073102</c:v>
                </c:pt>
                <c:pt idx="102">
                  <c:v>1.0831310000000001</c:v>
                </c:pt>
                <c:pt idx="103">
                  <c:v>1.093161</c:v>
                </c:pt>
                <c:pt idx="104">
                  <c:v>1.1031899999999999</c:v>
                </c:pt>
                <c:pt idx="105">
                  <c:v>1.1132200000000001</c:v>
                </c:pt>
                <c:pt idx="106">
                  <c:v>1.123221</c:v>
                </c:pt>
                <c:pt idx="107">
                  <c:v>1.1282639999999999</c:v>
                </c:pt>
                <c:pt idx="108">
                  <c:v>1.1333059999999999</c:v>
                </c:pt>
                <c:pt idx="109">
                  <c:v>1.143308</c:v>
                </c:pt>
                <c:pt idx="110">
                  <c:v>1.153338</c:v>
                </c:pt>
                <c:pt idx="111">
                  <c:v>1.163367</c:v>
                </c:pt>
                <c:pt idx="112">
                  <c:v>1.173397</c:v>
                </c:pt>
                <c:pt idx="113">
                  <c:v>1.183427</c:v>
                </c:pt>
                <c:pt idx="114">
                  <c:v>1.193457</c:v>
                </c:pt>
                <c:pt idx="115">
                  <c:v>1.203487</c:v>
                </c:pt>
                <c:pt idx="116">
                  <c:v>1.213517</c:v>
                </c:pt>
                <c:pt idx="117">
                  <c:v>1.2235469999999999</c:v>
                </c:pt>
                <c:pt idx="118">
                  <c:v>1.2335769999999999</c:v>
                </c:pt>
                <c:pt idx="119">
                  <c:v>1.2436069999999999</c:v>
                </c:pt>
                <c:pt idx="120">
                  <c:v>1.253638</c:v>
                </c:pt>
                <c:pt idx="121">
                  <c:v>1.2636689999999999</c:v>
                </c:pt>
                <c:pt idx="122">
                  <c:v>1.2737000000000001</c:v>
                </c:pt>
                <c:pt idx="123">
                  <c:v>1.2836799999999999</c:v>
                </c:pt>
              </c:numCache>
            </c:numRef>
          </c:xVal>
          <c:yVal>
            <c:numRef>
              <c:f>Sheet1!$AL$2:$AL$127</c:f>
              <c:numCache>
                <c:formatCode>0.00E+00</c:formatCode>
                <c:ptCount val="126"/>
                <c:pt idx="0">
                  <c:v>86.005627544919179</c:v>
                </c:pt>
                <c:pt idx="1">
                  <c:v>56.985592245833786</c:v>
                </c:pt>
                <c:pt idx="2">
                  <c:v>38.377782227861459</c:v>
                </c:pt>
                <c:pt idx="3">
                  <c:v>26.976225248148875</c:v>
                </c:pt>
                <c:pt idx="4">
                  <c:v>19.484980131188088</c:v>
                </c:pt>
                <c:pt idx="5">
                  <c:v>14.523294603131385</c:v>
                </c:pt>
                <c:pt idx="6">
                  <c:v>11.042870230534282</c:v>
                </c:pt>
                <c:pt idx="7">
                  <c:v>8.4394818661643392</c:v>
                </c:pt>
                <c:pt idx="8">
                  <c:v>6.6198520829359362</c:v>
                </c:pt>
                <c:pt idx="9">
                  <c:v>5.2673885803967391</c:v>
                </c:pt>
                <c:pt idx="10">
                  <c:v>4.2369286116756282</c:v>
                </c:pt>
                <c:pt idx="11">
                  <c:v>3.4513783899854653</c:v>
                </c:pt>
                <c:pt idx="12">
                  <c:v>2.805521401140433</c:v>
                </c:pt>
                <c:pt idx="13">
                  <c:v>2.3441647682463724</c:v>
                </c:pt>
                <c:pt idx="14">
                  <c:v>1.9493499392404066</c:v>
                </c:pt>
                <c:pt idx="15">
                  <c:v>1.6488801998352036</c:v>
                </c:pt>
                <c:pt idx="16">
                  <c:v>1.3878535938865533</c:v>
                </c:pt>
                <c:pt idx="17">
                  <c:v>1.1785115787747789</c:v>
                </c:pt>
                <c:pt idx="18">
                  <c:v>1.0276496060196869</c:v>
                </c:pt>
                <c:pt idx="19">
                  <c:v>0.88958524066672984</c:v>
                </c:pt>
                <c:pt idx="20">
                  <c:v>0.78096733631575288</c:v>
                </c:pt>
                <c:pt idx="21">
                  <c:v>0.68224390336961127</c:v>
                </c:pt>
                <c:pt idx="22">
                  <c:v>0.60499045695864728</c:v>
                </c:pt>
                <c:pt idx="23">
                  <c:v>0.54045017046254618</c:v>
                </c:pt>
                <c:pt idx="24">
                  <c:v>0.47795582899258759</c:v>
                </c:pt>
                <c:pt idx="25">
                  <c:v>0.42363141984847819</c:v>
                </c:pt>
                <c:pt idx="26">
                  <c:v>0.37884017000168901</c:v>
                </c:pt>
                <c:pt idx="27">
                  <c:v>0.3424930549411816</c:v>
                </c:pt>
                <c:pt idx="28">
                  <c:v>0.30938668741687769</c:v>
                </c:pt>
                <c:pt idx="29">
                  <c:v>0.28314867121301196</c:v>
                </c:pt>
                <c:pt idx="30">
                  <c:v>0.25260951604737725</c:v>
                </c:pt>
                <c:pt idx="31">
                  <c:v>0.23417920527237054</c:v>
                </c:pt>
                <c:pt idx="32">
                  <c:v>0.210271878498034</c:v>
                </c:pt>
                <c:pt idx="33">
                  <c:v>0.19323350299210856</c:v>
                </c:pt>
                <c:pt idx="34">
                  <c:v>0.17714933161877425</c:v>
                </c:pt>
                <c:pt idx="35">
                  <c:v>0.16004648182062978</c:v>
                </c:pt>
                <c:pt idx="36">
                  <c:v>0.14707725431584034</c:v>
                </c:pt>
                <c:pt idx="37">
                  <c:v>0.13707660611274733</c:v>
                </c:pt>
                <c:pt idx="38">
                  <c:v>0.12584389390785058</c:v>
                </c:pt>
                <c:pt idx="39">
                  <c:v>0.11705625654834148</c:v>
                </c:pt>
                <c:pt idx="40">
                  <c:v>0.10843880851177302</c:v>
                </c:pt>
                <c:pt idx="41">
                  <c:v>0.10161943603430487</c:v>
                </c:pt>
                <c:pt idx="42">
                  <c:v>9.2938353282855601E-2</c:v>
                </c:pt>
                <c:pt idx="43">
                  <c:v>8.8613501508639461E-2</c:v>
                </c:pt>
                <c:pt idx="44">
                  <c:v>8.1526622200010945E-2</c:v>
                </c:pt>
                <c:pt idx="45">
                  <c:v>7.4252272268229516E-2</c:v>
                </c:pt>
                <c:pt idx="46">
                  <c:v>7.358552892153776E-2</c:v>
                </c:pt>
                <c:pt idx="47">
                  <c:v>6.9319529769613364E-2</c:v>
                </c:pt>
                <c:pt idx="48">
                  <c:v>6.429826783363457E-2</c:v>
                </c:pt>
                <c:pt idx="49">
                  <c:v>6.1774601552909154E-2</c:v>
                </c:pt>
                <c:pt idx="50">
                  <c:v>5.7952751056754084E-2</c:v>
                </c:pt>
                <c:pt idx="51">
                  <c:v>5.5130394643230232E-2</c:v>
                </c:pt>
                <c:pt idx="52">
                  <c:v>5.2070000563118557E-2</c:v>
                </c:pt>
                <c:pt idx="53">
                  <c:v>4.9759590424547029E-2</c:v>
                </c:pt>
                <c:pt idx="54">
                  <c:v>4.8921132522750106E-2</c:v>
                </c:pt>
                <c:pt idx="55">
                  <c:v>4.6295924610321976E-2</c:v>
                </c:pt>
                <c:pt idx="56">
                  <c:v>4.2379894526248942E-2</c:v>
                </c:pt>
                <c:pt idx="57">
                  <c:v>4.0055459947889741E-2</c:v>
                </c:pt>
                <c:pt idx="58">
                  <c:v>3.8291863906039905E-2</c:v>
                </c:pt>
                <c:pt idx="59">
                  <c:v>3.5514507613462538E-2</c:v>
                </c:pt>
                <c:pt idx="60">
                  <c:v>3.3999583534661093E-2</c:v>
                </c:pt>
                <c:pt idx="61">
                  <c:v>3.233768374667377E-2</c:v>
                </c:pt>
                <c:pt idx="62">
                  <c:v>3.1350823553863705E-2</c:v>
                </c:pt>
                <c:pt idx="63">
                  <c:v>3.1185785387717074E-2</c:v>
                </c:pt>
                <c:pt idx="64">
                  <c:v>2.9100308512778887E-2</c:v>
                </c:pt>
                <c:pt idx="65">
                  <c:v>2.7754679432140945E-2</c:v>
                </c:pt>
                <c:pt idx="66">
                  <c:v>2.786238496080197E-2</c:v>
                </c:pt>
                <c:pt idx="67">
                  <c:v>2.6449357060216724E-2</c:v>
                </c:pt>
                <c:pt idx="68">
                  <c:v>2.6240213797548588E-2</c:v>
                </c:pt>
                <c:pt idx="69">
                  <c:v>2.4651617332051734E-2</c:v>
                </c:pt>
                <c:pt idx="70">
                  <c:v>2.4648423439927479E-2</c:v>
                </c:pt>
                <c:pt idx="71">
                  <c:v>2.4125242920541638E-2</c:v>
                </c:pt>
                <c:pt idx="72">
                  <c:v>2.2744415084733485E-2</c:v>
                </c:pt>
                <c:pt idx="73">
                  <c:v>2.2057429178592672E-2</c:v>
                </c:pt>
                <c:pt idx="74">
                  <c:v>2.1593580715141086E-2</c:v>
                </c:pt>
                <c:pt idx="75">
                  <c:v>2.1836014618566321E-2</c:v>
                </c:pt>
                <c:pt idx="76">
                  <c:v>2.0965834336515374E-2</c:v>
                </c:pt>
                <c:pt idx="77">
                  <c:v>2.0442631253488556E-2</c:v>
                </c:pt>
                <c:pt idx="78">
                  <c:v>1.9961234574195911E-2</c:v>
                </c:pt>
                <c:pt idx="79">
                  <c:v>1.9702249453018794E-2</c:v>
                </c:pt>
                <c:pt idx="80">
                  <c:v>1.9249428662993149E-2</c:v>
                </c:pt>
                <c:pt idx="81">
                  <c:v>1.8467904774358109E-2</c:v>
                </c:pt>
                <c:pt idx="82">
                  <c:v>1.7629564763212431E-2</c:v>
                </c:pt>
                <c:pt idx="83">
                  <c:v>1.7659129254795215E-2</c:v>
                </c:pt>
                <c:pt idx="84">
                  <c:v>1.7582878141287759E-2</c:v>
                </c:pt>
                <c:pt idx="85">
                  <c:v>1.7408890430539295E-2</c:v>
                </c:pt>
                <c:pt idx="86">
                  <c:v>1.6892868182521743E-2</c:v>
                </c:pt>
                <c:pt idx="87">
                  <c:v>1.6580776821197369E-2</c:v>
                </c:pt>
                <c:pt idx="88">
                  <c:v>1.6292724133274549E-2</c:v>
                </c:pt>
                <c:pt idx="89">
                  <c:v>1.6263272284984646E-2</c:v>
                </c:pt>
                <c:pt idx="90">
                  <c:v>1.5128055453179216E-2</c:v>
                </c:pt>
                <c:pt idx="91">
                  <c:v>1.4853482179421963E-2</c:v>
                </c:pt>
                <c:pt idx="92">
                  <c:v>1.5555045247098106E-2</c:v>
                </c:pt>
                <c:pt idx="93">
                  <c:v>1.5982145235542641E-2</c:v>
                </c:pt>
                <c:pt idx="94">
                  <c:v>1.5781325332711555E-2</c:v>
                </c:pt>
                <c:pt idx="95">
                  <c:v>1.4841805582678332E-2</c:v>
                </c:pt>
                <c:pt idx="96">
                  <c:v>1.4607888316789901E-2</c:v>
                </c:pt>
                <c:pt idx="97">
                  <c:v>1.4292651513950171E-2</c:v>
                </c:pt>
                <c:pt idx="98">
                  <c:v>1.394456624775149E-2</c:v>
                </c:pt>
                <c:pt idx="99">
                  <c:v>1.479092597159689E-2</c:v>
                </c:pt>
                <c:pt idx="100">
                  <c:v>1.4067149086846267E-2</c:v>
                </c:pt>
                <c:pt idx="101">
                  <c:v>1.4313912060921846E-2</c:v>
                </c:pt>
                <c:pt idx="102">
                  <c:v>1.4465745599569233E-2</c:v>
                </c:pt>
                <c:pt idx="103">
                  <c:v>1.4094100219051813E-2</c:v>
                </c:pt>
                <c:pt idx="104">
                  <c:v>1.4473151721164255E-2</c:v>
                </c:pt>
                <c:pt idx="105">
                  <c:v>1.5038556683833932E-2</c:v>
                </c:pt>
                <c:pt idx="106">
                  <c:v>1.523095177789959E-2</c:v>
                </c:pt>
                <c:pt idx="107">
                  <c:v>1.4977441225703681E-2</c:v>
                </c:pt>
                <c:pt idx="108">
                  <c:v>1.4663363389414629E-2</c:v>
                </c:pt>
                <c:pt idx="109">
                  <c:v>1.3134954824001207E-2</c:v>
                </c:pt>
                <c:pt idx="110">
                  <c:v>1.4460109586862354E-2</c:v>
                </c:pt>
                <c:pt idx="111">
                  <c:v>1.4985726104912738E-2</c:v>
                </c:pt>
                <c:pt idx="112">
                  <c:v>1.4750243901848197E-2</c:v>
                </c:pt>
                <c:pt idx="113">
                  <c:v>1.4263995689924097E-2</c:v>
                </c:pt>
                <c:pt idx="114">
                  <c:v>1.4343211560907242E-2</c:v>
                </c:pt>
                <c:pt idx="115">
                  <c:v>1.4777990183757835E-2</c:v>
                </c:pt>
                <c:pt idx="116">
                  <c:v>1.4962639477230375E-2</c:v>
                </c:pt>
                <c:pt idx="117">
                  <c:v>1.5734399955981318E-2</c:v>
                </c:pt>
                <c:pt idx="118">
                  <c:v>1.6361550234696872E-2</c:v>
                </c:pt>
                <c:pt idx="119">
                  <c:v>1.6814107257508759E-2</c:v>
                </c:pt>
                <c:pt idx="120">
                  <c:v>1.6708143502000707E-2</c:v>
                </c:pt>
                <c:pt idx="121">
                  <c:v>1.6814920248231294E-2</c:v>
                </c:pt>
                <c:pt idx="122">
                  <c:v>1.6650715537504822E-2</c:v>
                </c:pt>
                <c:pt idx="123">
                  <c:v>1.7001902867056381E-2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6F3-4C1F-8216-94AB3132D8D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</c:scatterChart>
      <c:valAx>
        <c:axId val="693611640"/>
        <c:scaling>
          <c:logBase val="10"/>
          <c:orientation val="minMax"/>
          <c:max val="1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dirty="0"/>
                  <a:t>Q (1/</a:t>
                </a:r>
                <a:r>
                  <a:rPr lang="en-US" altLang="ja-JP" dirty="0"/>
                  <a:t>Å</a:t>
                </a:r>
                <a:r>
                  <a:rPr lang="en-US" dirty="0"/>
                  <a:t>)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At val="1.0000000000000002E-3"/>
        <c:crossBetween val="midCat"/>
      </c:valAx>
      <c:valAx>
        <c:axId val="693613240"/>
        <c:scaling>
          <c:logBase val="10"/>
          <c:orientation val="minMax"/>
          <c:min val="1.0000000000000002E-2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Cross Section (b/Sr)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At val="1.0000000000000002E-2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  <c:userShapes r:id="rId5"/>
</c:chartSpace>
</file>

<file path=ppt/charts/chart1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2995032775441673"/>
          <c:y val="0.12010881717224417"/>
          <c:w val="0.83835372438836742"/>
          <c:h val="0.67809823667368097"/>
        </c:manualLayout>
      </c:layout>
      <c:scatterChart>
        <c:scatterStyle val="lineMarker"/>
        <c:varyColors val="0"/>
        <c:ser>
          <c:idx val="0"/>
          <c:order val="0"/>
          <c:tx>
            <c:strRef>
              <c:f>'C.S.'!$C$1</c:f>
              <c:strCache>
                <c:ptCount val="1"/>
                <c:pt idx="0">
                  <c:v>ET-10</c:v>
                </c:pt>
              </c:strCache>
            </c:strRef>
          </c:tx>
          <c:spPr>
            <a:ln w="22225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ysClr val="window" lastClr="FFFFFF">
                    <a:lumMod val="50000"/>
                  </a:sysClr>
                </a:solidFill>
                <a:round/>
              </a:ln>
              <a:effectLst/>
            </c:spPr>
          </c:errBars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'C.S.'!$C$2:$C$1601</c:f>
              <c:numCache>
                <c:formatCode>General</c:formatCode>
                <c:ptCount val="1600"/>
                <c:pt idx="0">
                  <c:v>3.7385021857403089</c:v>
                </c:pt>
                <c:pt idx="1">
                  <c:v>4.2231148420937847</c:v>
                </c:pt>
                <c:pt idx="2">
                  <c:v>4.5096844481607592</c:v>
                </c:pt>
                <c:pt idx="3">
                  <c:v>4.6280422920170841</c:v>
                </c:pt>
                <c:pt idx="4">
                  <c:v>4.5160896326526174</c:v>
                </c:pt>
                <c:pt idx="5">
                  <c:v>4.8433091017244356</c:v>
                </c:pt>
                <c:pt idx="6">
                  <c:v>4.7342025413408813</c:v>
                </c:pt>
                <c:pt idx="7">
                  <c:v>4.4609061869943618</c:v>
                </c:pt>
                <c:pt idx="8">
                  <c:v>4.5828358057076857</c:v>
                </c:pt>
                <c:pt idx="9">
                  <c:v>4.811498793357166</c:v>
                </c:pt>
                <c:pt idx="10">
                  <c:v>5.1378317817676802</c:v>
                </c:pt>
                <c:pt idx="11">
                  <c:v>4.6478073491846725</c:v>
                </c:pt>
                <c:pt idx="12">
                  <c:v>4.7012954174882751</c:v>
                </c:pt>
                <c:pt idx="13">
                  <c:v>4.6772919516683373</c:v>
                </c:pt>
                <c:pt idx="14">
                  <c:v>5.0827088841656263</c:v>
                </c:pt>
                <c:pt idx="15">
                  <c:v>4.9077421807863777</c:v>
                </c:pt>
                <c:pt idx="16">
                  <c:v>5.0483910563497405</c:v>
                </c:pt>
                <c:pt idx="17">
                  <c:v>4.8700412583492625</c:v>
                </c:pt>
                <c:pt idx="18">
                  <c:v>4.5889999743770904</c:v>
                </c:pt>
                <c:pt idx="19">
                  <c:v>4.7313902417603586</c:v>
                </c:pt>
                <c:pt idx="20">
                  <c:v>4.8251060410322681</c:v>
                </c:pt>
                <c:pt idx="21">
                  <c:v>4.7231009732914782</c:v>
                </c:pt>
                <c:pt idx="22">
                  <c:v>4.7214482564688227</c:v>
                </c:pt>
                <c:pt idx="23">
                  <c:v>4.8043707802198021</c:v>
                </c:pt>
                <c:pt idx="24">
                  <c:v>5.018983157100136</c:v>
                </c:pt>
                <c:pt idx="25">
                  <c:v>4.6746382438616294</c:v>
                </c:pt>
                <c:pt idx="26">
                  <c:v>5.0675969437317496</c:v>
                </c:pt>
                <c:pt idx="27">
                  <c:v>4.861805052288978</c:v>
                </c:pt>
                <c:pt idx="28">
                  <c:v>4.775794503248151</c:v>
                </c:pt>
                <c:pt idx="29">
                  <c:v>4.7420129618901417</c:v>
                </c:pt>
                <c:pt idx="30">
                  <c:v>4.8100878556764952</c:v>
                </c:pt>
                <c:pt idx="31">
                  <c:v>4.6039804045212636</c:v>
                </c:pt>
                <c:pt idx="32">
                  <c:v>4.9978803751144154</c:v>
                </c:pt>
                <c:pt idx="33">
                  <c:v>5.143862438718231</c:v>
                </c:pt>
                <c:pt idx="34">
                  <c:v>5.2144913690358132</c:v>
                </c:pt>
                <c:pt idx="35">
                  <c:v>5.1314267677861638</c:v>
                </c:pt>
                <c:pt idx="36">
                  <c:v>5.0679852480829108</c:v>
                </c:pt>
                <c:pt idx="37">
                  <c:v>4.823137282297342</c:v>
                </c:pt>
                <c:pt idx="38">
                  <c:v>4.7877976455631348</c:v>
                </c:pt>
                <c:pt idx="39">
                  <c:v>4.8833945483095107</c:v>
                </c:pt>
                <c:pt idx="40">
                  <c:v>4.7388613122005738</c:v>
                </c:pt>
                <c:pt idx="41">
                  <c:v>4.5066145421744546</c:v>
                </c:pt>
                <c:pt idx="42">
                  <c:v>4.4847498480221315</c:v>
                </c:pt>
                <c:pt idx="43">
                  <c:v>4.8418443837864187</c:v>
                </c:pt>
                <c:pt idx="44">
                  <c:v>4.8989979063720561</c:v>
                </c:pt>
                <c:pt idx="45">
                  <c:v>4.8223871367250775</c:v>
                </c:pt>
                <c:pt idx="46">
                  <c:v>4.8951417777440804</c:v>
                </c:pt>
                <c:pt idx="47">
                  <c:v>4.9689435783079299</c:v>
                </c:pt>
                <c:pt idx="48">
                  <c:v>4.7752948601212726</c:v>
                </c:pt>
                <c:pt idx="49">
                  <c:v>4.8690535896365192</c:v>
                </c:pt>
                <c:pt idx="50">
                  <c:v>4.6989531981527435</c:v>
                </c:pt>
                <c:pt idx="51">
                  <c:v>4.5306073849473201</c:v>
                </c:pt>
                <c:pt idx="52">
                  <c:v>5.1302241653345426</c:v>
                </c:pt>
                <c:pt idx="53">
                  <c:v>4.8243386966874038</c:v>
                </c:pt>
                <c:pt idx="54">
                  <c:v>4.7030910852602537</c:v>
                </c:pt>
                <c:pt idx="55">
                  <c:v>4.9510503480579997</c:v>
                </c:pt>
                <c:pt idx="56">
                  <c:v>4.641222601107847</c:v>
                </c:pt>
                <c:pt idx="57">
                  <c:v>5.0382505918301987</c:v>
                </c:pt>
                <c:pt idx="58">
                  <c:v>4.845537252598449</c:v>
                </c:pt>
                <c:pt idx="59">
                  <c:v>4.6671982890565937</c:v>
                </c:pt>
                <c:pt idx="60">
                  <c:v>4.9343602316957558</c:v>
                </c:pt>
                <c:pt idx="61">
                  <c:v>5.0655315841253881</c:v>
                </c:pt>
                <c:pt idx="62">
                  <c:v>5.0590944909332309</c:v>
                </c:pt>
                <c:pt idx="63">
                  <c:v>4.325112108207505</c:v>
                </c:pt>
                <c:pt idx="64">
                  <c:v>4.9722534237632408</c:v>
                </c:pt>
                <c:pt idx="65">
                  <c:v>5.0018041046666699</c:v>
                </c:pt>
                <c:pt idx="66">
                  <c:v>4.6125287009523923</c:v>
                </c:pt>
                <c:pt idx="67">
                  <c:v>4.6043806042308111</c:v>
                </c:pt>
                <c:pt idx="68">
                  <c:v>4.6526041247248893</c:v>
                </c:pt>
                <c:pt idx="69">
                  <c:v>5.1895165025708252</c:v>
                </c:pt>
                <c:pt idx="70">
                  <c:v>5.2110915116281591</c:v>
                </c:pt>
                <c:pt idx="71">
                  <c:v>4.6835059393797458</c:v>
                </c:pt>
                <c:pt idx="72">
                  <c:v>5.0660429737684396</c:v>
                </c:pt>
                <c:pt idx="73">
                  <c:v>5.004747883188954</c:v>
                </c:pt>
                <c:pt idx="74">
                  <c:v>4.8444897433409615</c:v>
                </c:pt>
                <c:pt idx="75">
                  <c:v>5.1479315022795999</c:v>
                </c:pt>
                <c:pt idx="76">
                  <c:v>4.6496273517932947</c:v>
                </c:pt>
                <c:pt idx="77">
                  <c:v>4.8705253305134351</c:v>
                </c:pt>
                <c:pt idx="78">
                  <c:v>5.4525780879855992</c:v>
                </c:pt>
                <c:pt idx="79">
                  <c:v>5.0360794598901046</c:v>
                </c:pt>
                <c:pt idx="80">
                  <c:v>4.7027142138040521</c:v>
                </c:pt>
                <c:pt idx="81">
                  <c:v>5.0882254089718781</c:v>
                </c:pt>
                <c:pt idx="82">
                  <c:v>5.4091365728872933</c:v>
                </c:pt>
                <c:pt idx="83">
                  <c:v>5.1654918628209527</c:v>
                </c:pt>
                <c:pt idx="84">
                  <c:v>5.035767810226023</c:v>
                </c:pt>
                <c:pt idx="85">
                  <c:v>5.0894523780230774</c:v>
                </c:pt>
                <c:pt idx="86">
                  <c:v>4.9024388035670121</c:v>
                </c:pt>
                <c:pt idx="87">
                  <c:v>5.4972855981348108</c:v>
                </c:pt>
                <c:pt idx="88">
                  <c:v>4.9395726703977809</c:v>
                </c:pt>
                <c:pt idx="89">
                  <c:v>4.8794977704522697</c:v>
                </c:pt>
                <c:pt idx="90">
                  <c:v>5.0333473834559435</c:v>
                </c:pt>
                <c:pt idx="91">
                  <c:v>4.8171849787018877</c:v>
                </c:pt>
                <c:pt idx="92">
                  <c:v>5.0220039585716529</c:v>
                </c:pt>
                <c:pt idx="93">
                  <c:v>5.1098880699591414</c:v>
                </c:pt>
                <c:pt idx="94">
                  <c:v>5.2384865458518561</c:v>
                </c:pt>
                <c:pt idx="95">
                  <c:v>5.0297695030960812</c:v>
                </c:pt>
                <c:pt idx="96">
                  <c:v>5.2732080453457577</c:v>
                </c:pt>
                <c:pt idx="97">
                  <c:v>5.3294767722293113</c:v>
                </c:pt>
                <c:pt idx="98">
                  <c:v>5.2023018543573496</c:v>
                </c:pt>
                <c:pt idx="99">
                  <c:v>5.2856995847090209</c:v>
                </c:pt>
                <c:pt idx="100">
                  <c:v>4.9894995964158113</c:v>
                </c:pt>
                <c:pt idx="101">
                  <c:v>4.9764771706899475</c:v>
                </c:pt>
                <c:pt idx="102">
                  <c:v>5.0477648030309847</c:v>
                </c:pt>
                <c:pt idx="103">
                  <c:v>4.7008749105534005</c:v>
                </c:pt>
                <c:pt idx="104">
                  <c:v>4.8685915944803666</c:v>
                </c:pt>
                <c:pt idx="105">
                  <c:v>4.7744169585698373</c:v>
                </c:pt>
                <c:pt idx="106">
                  <c:v>5.0058113419344128</c:v>
                </c:pt>
                <c:pt idx="107">
                  <c:v>5.2330846486218157</c:v>
                </c:pt>
                <c:pt idx="108">
                  <c:v>5.2527462281797419</c:v>
                </c:pt>
                <c:pt idx="109">
                  <c:v>5.2670180083278852</c:v>
                </c:pt>
                <c:pt idx="110">
                  <c:v>5.2892469907744113</c:v>
                </c:pt>
                <c:pt idx="111">
                  <c:v>5.0071391412696391</c:v>
                </c:pt>
                <c:pt idx="112">
                  <c:v>5.4437489906313425</c:v>
                </c:pt>
                <c:pt idx="113">
                  <c:v>4.8128359317178502</c:v>
                </c:pt>
                <c:pt idx="114">
                  <c:v>5.180644939119702</c:v>
                </c:pt>
                <c:pt idx="115">
                  <c:v>5.148816377158731</c:v>
                </c:pt>
                <c:pt idx="116">
                  <c:v>5.3751549921074915</c:v>
                </c:pt>
                <c:pt idx="117">
                  <c:v>5.1695954255304617</c:v>
                </c:pt>
                <c:pt idx="118">
                  <c:v>5.4186199855206132</c:v>
                </c:pt>
                <c:pt idx="119">
                  <c:v>5.0641304783690835</c:v>
                </c:pt>
                <c:pt idx="120">
                  <c:v>5.1939365123324519</c:v>
                </c:pt>
                <c:pt idx="121">
                  <c:v>5.2129912202927766</c:v>
                </c:pt>
                <c:pt idx="122">
                  <c:v>4.9924845047883952</c:v>
                </c:pt>
                <c:pt idx="123">
                  <c:v>5.2693486300667862</c:v>
                </c:pt>
                <c:pt idx="124">
                  <c:v>5.4081440011105997</c:v>
                </c:pt>
                <c:pt idx="125">
                  <c:v>5.3145962077736337</c:v>
                </c:pt>
                <c:pt idx="126">
                  <c:v>5.5524151451964974</c:v>
                </c:pt>
                <c:pt idx="127">
                  <c:v>5.2577946617077389</c:v>
                </c:pt>
                <c:pt idx="128">
                  <c:v>5.4497525819572896</c:v>
                </c:pt>
                <c:pt idx="129">
                  <c:v>5.4909015766315994</c:v>
                </c:pt>
                <c:pt idx="130">
                  <c:v>5.2888466437526498</c:v>
                </c:pt>
                <c:pt idx="131">
                  <c:v>5.5511920582955208</c:v>
                </c:pt>
                <c:pt idx="132">
                  <c:v>5.5822332740164953</c:v>
                </c:pt>
                <c:pt idx="133">
                  <c:v>5.7840840765087247</c:v>
                </c:pt>
                <c:pt idx="134">
                  <c:v>5.7293093450011296</c:v>
                </c:pt>
                <c:pt idx="135">
                  <c:v>5.7901629773208958</c:v>
                </c:pt>
                <c:pt idx="136">
                  <c:v>5.8608491970437022</c:v>
                </c:pt>
                <c:pt idx="137">
                  <c:v>5.8122809855830537</c:v>
                </c:pt>
                <c:pt idx="138">
                  <c:v>6.0552973747395011</c:v>
                </c:pt>
                <c:pt idx="139">
                  <c:v>6.1136269791736773</c:v>
                </c:pt>
                <c:pt idx="140">
                  <c:v>6.1316598265208766</c:v>
                </c:pt>
                <c:pt idx="141">
                  <c:v>6.1434873857338443</c:v>
                </c:pt>
                <c:pt idx="142">
                  <c:v>6.205814422775501</c:v>
                </c:pt>
                <c:pt idx="143">
                  <c:v>6.1955463883565445</c:v>
                </c:pt>
                <c:pt idx="144">
                  <c:v>6.0143747905636955</c:v>
                </c:pt>
                <c:pt idx="145">
                  <c:v>5.9035111847312463</c:v>
                </c:pt>
                <c:pt idx="146">
                  <c:v>5.8355450173626542</c:v>
                </c:pt>
                <c:pt idx="147">
                  <c:v>5.9187778719993194</c:v>
                </c:pt>
                <c:pt idx="148">
                  <c:v>5.7023716614363194</c:v>
                </c:pt>
                <c:pt idx="149">
                  <c:v>5.904421097630995</c:v>
                </c:pt>
                <c:pt idx="150">
                  <c:v>6.0321348909219168</c:v>
                </c:pt>
                <c:pt idx="151">
                  <c:v>5.9009553871589731</c:v>
                </c:pt>
                <c:pt idx="152">
                  <c:v>5.8360384009003896</c:v>
                </c:pt>
                <c:pt idx="153">
                  <c:v>5.8367272229560578</c:v>
                </c:pt>
                <c:pt idx="154">
                  <c:v>5.9148851605546655</c:v>
                </c:pt>
                <c:pt idx="155">
                  <c:v>5.8678368871470008</c:v>
                </c:pt>
                <c:pt idx="156">
                  <c:v>5.809906814180005</c:v>
                </c:pt>
                <c:pt idx="157">
                  <c:v>5.989700064363312</c:v>
                </c:pt>
                <c:pt idx="158">
                  <c:v>6.0036013803223556</c:v>
                </c:pt>
                <c:pt idx="159">
                  <c:v>6.0415178659936934</c:v>
                </c:pt>
                <c:pt idx="160">
                  <c:v>6.1841220805349852</c:v>
                </c:pt>
                <c:pt idx="161">
                  <c:v>6.230078887372807</c:v>
                </c:pt>
                <c:pt idx="162">
                  <c:v>6.205087776249461</c:v>
                </c:pt>
                <c:pt idx="163">
                  <c:v>6.1764274939329002</c:v>
                </c:pt>
                <c:pt idx="164">
                  <c:v>6.1886586066497067</c:v>
                </c:pt>
                <c:pt idx="165">
                  <c:v>6.2081827071991258</c:v>
                </c:pt>
                <c:pt idx="166">
                  <c:v>6.1478575476282584</c:v>
                </c:pt>
                <c:pt idx="167">
                  <c:v>5.8301168312212077</c:v>
                </c:pt>
                <c:pt idx="168">
                  <c:v>5.4401675901354283</c:v>
                </c:pt>
                <c:pt idx="169">
                  <c:v>5.2687918178824438</c:v>
                </c:pt>
                <c:pt idx="170">
                  <c:v>5.2168032244259681</c:v>
                </c:pt>
                <c:pt idx="171">
                  <c:v>5.2442454546153794</c:v>
                </c:pt>
                <c:pt idx="172">
                  <c:v>5.1518570165941675</c:v>
                </c:pt>
                <c:pt idx="173">
                  <c:v>5.3257965610718632</c:v>
                </c:pt>
                <c:pt idx="174">
                  <c:v>5.1746657378260092</c:v>
                </c:pt>
                <c:pt idx="175">
                  <c:v>5.1174027208441348</c:v>
                </c:pt>
                <c:pt idx="176">
                  <c:v>5.1675089315314366</c:v>
                </c:pt>
                <c:pt idx="177">
                  <c:v>5.1645916321048055</c:v>
                </c:pt>
                <c:pt idx="178">
                  <c:v>4.8696472588019573</c:v>
                </c:pt>
                <c:pt idx="179">
                  <c:v>4.5584493980780367</c:v>
                </c:pt>
                <c:pt idx="180">
                  <c:v>4.482443283387445</c:v>
                </c:pt>
                <c:pt idx="181">
                  <c:v>4.5659793198507383</c:v>
                </c:pt>
                <c:pt idx="182">
                  <c:v>4.6086286372358556</c:v>
                </c:pt>
                <c:pt idx="183">
                  <c:v>4.4820141648527505</c:v>
                </c:pt>
                <c:pt idx="184">
                  <c:v>4.4593084551300572</c:v>
                </c:pt>
                <c:pt idx="185">
                  <c:v>4.5371658500910304</c:v>
                </c:pt>
                <c:pt idx="186">
                  <c:v>4.5695988617282941</c:v>
                </c:pt>
                <c:pt idx="187">
                  <c:v>4.6100999777075735</c:v>
                </c:pt>
                <c:pt idx="188">
                  <c:v>4.6759417834885824</c:v>
                </c:pt>
                <c:pt idx="189">
                  <c:v>4.668570081596795</c:v>
                </c:pt>
                <c:pt idx="190">
                  <c:v>4.8441310453662636</c:v>
                </c:pt>
                <c:pt idx="191">
                  <c:v>4.7962857078882788</c:v>
                </c:pt>
                <c:pt idx="192">
                  <c:v>4.8034993632317109</c:v>
                </c:pt>
                <c:pt idx="193">
                  <c:v>4.8892191225864261</c:v>
                </c:pt>
                <c:pt idx="194">
                  <c:v>4.8417121491158417</c:v>
                </c:pt>
                <c:pt idx="195">
                  <c:v>5.0235345126606887</c:v>
                </c:pt>
                <c:pt idx="196">
                  <c:v>5.0997366006908624</c:v>
                </c:pt>
                <c:pt idx="197">
                  <c:v>5.1880666229577077</c:v>
                </c:pt>
                <c:pt idx="198">
                  <c:v>5.2228345866342138</c:v>
                </c:pt>
                <c:pt idx="199">
                  <c:v>5.2778774117926188</c:v>
                </c:pt>
                <c:pt idx="200">
                  <c:v>5.2327667208339976</c:v>
                </c:pt>
                <c:pt idx="201">
                  <c:v>5.3060536089337962</c:v>
                </c:pt>
                <c:pt idx="202">
                  <c:v>5.3041456140840477</c:v>
                </c:pt>
                <c:pt idx="203">
                  <c:v>5.3984075592633847</c:v>
                </c:pt>
                <c:pt idx="204">
                  <c:v>5.4550274194096788</c:v>
                </c:pt>
                <c:pt idx="205">
                  <c:v>5.4338827121844453</c:v>
                </c:pt>
                <c:pt idx="206">
                  <c:v>5.4911241147574659</c:v>
                </c:pt>
                <c:pt idx="207">
                  <c:v>5.599491635850641</c:v>
                </c:pt>
                <c:pt idx="208">
                  <c:v>5.7508584204409852</c:v>
                </c:pt>
                <c:pt idx="209">
                  <c:v>5.7463866991737005</c:v>
                </c:pt>
                <c:pt idx="210">
                  <c:v>5.8415699280244944</c:v>
                </c:pt>
                <c:pt idx="211">
                  <c:v>5.8844948612030894</c:v>
                </c:pt>
                <c:pt idx="212">
                  <c:v>5.9026214332143665</c:v>
                </c:pt>
                <c:pt idx="213">
                  <c:v>5.9474150098211078</c:v>
                </c:pt>
                <c:pt idx="214">
                  <c:v>5.8809424143679312</c:v>
                </c:pt>
                <c:pt idx="215">
                  <c:v>6.0165172832600984</c:v>
                </c:pt>
                <c:pt idx="216">
                  <c:v>5.9708740375344531</c:v>
                </c:pt>
                <c:pt idx="217">
                  <c:v>6.0321939416976971</c:v>
                </c:pt>
                <c:pt idx="218">
                  <c:v>6.0972828164370707</c:v>
                </c:pt>
                <c:pt idx="219">
                  <c:v>6.1974800780513757</c:v>
                </c:pt>
                <c:pt idx="220">
                  <c:v>6.2007508477766384</c:v>
                </c:pt>
                <c:pt idx="221">
                  <c:v>6.2050592071105974</c:v>
                </c:pt>
                <c:pt idx="222">
                  <c:v>6.2318408059072397</c:v>
                </c:pt>
                <c:pt idx="223">
                  <c:v>6.3583323924164148</c:v>
                </c:pt>
                <c:pt idx="224">
                  <c:v>6.3364397390278357</c:v>
                </c:pt>
                <c:pt idx="225">
                  <c:v>6.3717069924892833</c:v>
                </c:pt>
                <c:pt idx="226">
                  <c:v>6.3664303039451982</c:v>
                </c:pt>
                <c:pt idx="227">
                  <c:v>6.4620268935950493</c:v>
                </c:pt>
                <c:pt idx="228">
                  <c:v>6.4666362045597596</c:v>
                </c:pt>
                <c:pt idx="229">
                  <c:v>6.4881276348626633</c:v>
                </c:pt>
                <c:pt idx="230">
                  <c:v>6.4563458155033357</c:v>
                </c:pt>
                <c:pt idx="231">
                  <c:v>6.5863946758833718</c:v>
                </c:pt>
                <c:pt idx="232">
                  <c:v>6.5723004359125792</c:v>
                </c:pt>
                <c:pt idx="233">
                  <c:v>6.655953415028331</c:v>
                </c:pt>
                <c:pt idx="234">
                  <c:v>6.7018257136156798</c:v>
                </c:pt>
                <c:pt idx="235">
                  <c:v>6.7241340185095364</c:v>
                </c:pt>
                <c:pt idx="236">
                  <c:v>6.8807507674884674</c:v>
                </c:pt>
                <c:pt idx="237">
                  <c:v>6.8751004390838224</c:v>
                </c:pt>
                <c:pt idx="238">
                  <c:v>6.9287191886831554</c:v>
                </c:pt>
                <c:pt idx="239">
                  <c:v>7.0075945921455762</c:v>
                </c:pt>
                <c:pt idx="240">
                  <c:v>7.002680796555806</c:v>
                </c:pt>
                <c:pt idx="241">
                  <c:v>7.1346641238213655</c:v>
                </c:pt>
                <c:pt idx="242">
                  <c:v>7.1182358598041011</c:v>
                </c:pt>
                <c:pt idx="243">
                  <c:v>7.1586107302755693</c:v>
                </c:pt>
                <c:pt idx="244">
                  <c:v>7.111435057608448</c:v>
                </c:pt>
                <c:pt idx="245">
                  <c:v>6.9930054747240113</c:v>
                </c:pt>
                <c:pt idx="246">
                  <c:v>7.00074863915642</c:v>
                </c:pt>
                <c:pt idx="247">
                  <c:v>6.9335207537073211</c:v>
                </c:pt>
                <c:pt idx="248">
                  <c:v>6.9302562541822263</c:v>
                </c:pt>
                <c:pt idx="249">
                  <c:v>6.922255518428603</c:v>
                </c:pt>
                <c:pt idx="250">
                  <c:v>6.9374357113200018</c:v>
                </c:pt>
                <c:pt idx="251">
                  <c:v>6.9685405093604453</c:v>
                </c:pt>
                <c:pt idx="252">
                  <c:v>6.9719956490743913</c:v>
                </c:pt>
                <c:pt idx="253">
                  <c:v>7.0954734220578626</c:v>
                </c:pt>
                <c:pt idx="254">
                  <c:v>7.1472965538481876</c:v>
                </c:pt>
                <c:pt idx="255">
                  <c:v>7.1482654203651315</c:v>
                </c:pt>
                <c:pt idx="256">
                  <c:v>7.2268832224250392</c:v>
                </c:pt>
                <c:pt idx="257">
                  <c:v>7.3298162441292662</c:v>
                </c:pt>
                <c:pt idx="258">
                  <c:v>7.2900415910191123</c:v>
                </c:pt>
                <c:pt idx="259">
                  <c:v>7.3242229586030527</c:v>
                </c:pt>
                <c:pt idx="260">
                  <c:v>7.417904259632186</c:v>
                </c:pt>
                <c:pt idx="261">
                  <c:v>7.5116323158903446</c:v>
                </c:pt>
                <c:pt idx="262">
                  <c:v>7.603258682986322</c:v>
                </c:pt>
                <c:pt idx="263">
                  <c:v>7.4618335800394062</c:v>
                </c:pt>
                <c:pt idx="264">
                  <c:v>7.5267863504492514</c:v>
                </c:pt>
                <c:pt idx="265">
                  <c:v>7.5980795218252783</c:v>
                </c:pt>
                <c:pt idx="266">
                  <c:v>7.7235745354044782</c:v>
                </c:pt>
                <c:pt idx="267">
                  <c:v>7.7049255252336035</c:v>
                </c:pt>
                <c:pt idx="268">
                  <c:v>7.7589806678375295</c:v>
                </c:pt>
                <c:pt idx="269">
                  <c:v>7.8970471698518088</c:v>
                </c:pt>
                <c:pt idx="270">
                  <c:v>7.9030969561031812</c:v>
                </c:pt>
                <c:pt idx="271">
                  <c:v>8.0196095853362088</c:v>
                </c:pt>
                <c:pt idx="272">
                  <c:v>7.9324042625056839</c:v>
                </c:pt>
                <c:pt idx="273">
                  <c:v>8.101822377590441</c:v>
                </c:pt>
                <c:pt idx="274">
                  <c:v>8.043022804901808</c:v>
                </c:pt>
                <c:pt idx="275">
                  <c:v>8.2137044107589077</c:v>
                </c:pt>
                <c:pt idx="276">
                  <c:v>8.2103815408719374</c:v>
                </c:pt>
                <c:pt idx="277">
                  <c:v>8.407645159587064</c:v>
                </c:pt>
                <c:pt idx="278">
                  <c:v>8.2968485727787957</c:v>
                </c:pt>
                <c:pt idx="279">
                  <c:v>8.3596822210822843</c:v>
                </c:pt>
                <c:pt idx="280">
                  <c:v>8.4159996763338523</c:v>
                </c:pt>
                <c:pt idx="281">
                  <c:v>8.4709042033649702</c:v>
                </c:pt>
                <c:pt idx="282">
                  <c:v>8.6046369166476389</c:v>
                </c:pt>
                <c:pt idx="283">
                  <c:v>8.6369089900083491</c:v>
                </c:pt>
                <c:pt idx="284">
                  <c:v>8.6619382766784412</c:v>
                </c:pt>
                <c:pt idx="285">
                  <c:v>8.7616343910406442</c:v>
                </c:pt>
                <c:pt idx="286">
                  <c:v>8.7646048662729719</c:v>
                </c:pt>
                <c:pt idx="287">
                  <c:v>8.7677148433881644</c:v>
                </c:pt>
                <c:pt idx="288">
                  <c:v>8.8758322942282675</c:v>
                </c:pt>
                <c:pt idx="289">
                  <c:v>8.7953435226193246</c:v>
                </c:pt>
                <c:pt idx="290">
                  <c:v>8.8786450162821371</c:v>
                </c:pt>
                <c:pt idx="291">
                  <c:v>8.8558038975426445</c:v>
                </c:pt>
                <c:pt idx="292">
                  <c:v>8.9188641810946976</c:v>
                </c:pt>
                <c:pt idx="293">
                  <c:v>8.821125022816851</c:v>
                </c:pt>
                <c:pt idx="294">
                  <c:v>8.7038235040773628</c:v>
                </c:pt>
                <c:pt idx="295">
                  <c:v>8.7559031565636083</c:v>
                </c:pt>
                <c:pt idx="296">
                  <c:v>8.6391351389178119</c:v>
                </c:pt>
                <c:pt idx="297">
                  <c:v>8.5185060914925117</c:v>
                </c:pt>
                <c:pt idx="298">
                  <c:v>8.5502084423012885</c:v>
                </c:pt>
                <c:pt idx="299">
                  <c:v>8.524505443027623</c:v>
                </c:pt>
                <c:pt idx="300">
                  <c:v>8.4123541840094802</c:v>
                </c:pt>
                <c:pt idx="301">
                  <c:v>8.5279834406397104</c:v>
                </c:pt>
                <c:pt idx="302">
                  <c:v>8.5583895022756913</c:v>
                </c:pt>
                <c:pt idx="303">
                  <c:v>8.4727805687954536</c:v>
                </c:pt>
                <c:pt idx="304">
                  <c:v>8.4779917683941513</c:v>
                </c:pt>
                <c:pt idx="305">
                  <c:v>8.6101870312075501</c:v>
                </c:pt>
                <c:pt idx="306">
                  <c:v>8.4461937178909334</c:v>
                </c:pt>
                <c:pt idx="307">
                  <c:v>8.503211253316671</c:v>
                </c:pt>
                <c:pt idx="308">
                  <c:v>8.4286071872129948</c:v>
                </c:pt>
                <c:pt idx="309">
                  <c:v>8.4727836162731442</c:v>
                </c:pt>
                <c:pt idx="310">
                  <c:v>8.4245405370964317</c:v>
                </c:pt>
                <c:pt idx="311">
                  <c:v>8.4250358995791554</c:v>
                </c:pt>
                <c:pt idx="312">
                  <c:v>8.4168364190932685</c:v>
                </c:pt>
                <c:pt idx="313">
                  <c:v>8.6140292058522654</c:v>
                </c:pt>
                <c:pt idx="314">
                  <c:v>8.6802427859652767</c:v>
                </c:pt>
                <c:pt idx="315">
                  <c:v>8.7220089279419302</c:v>
                </c:pt>
                <c:pt idx="316">
                  <c:v>8.6596786352975048</c:v>
                </c:pt>
                <c:pt idx="317">
                  <c:v>8.7032596864311902</c:v>
                </c:pt>
                <c:pt idx="318">
                  <c:v>8.7499258602498546</c:v>
                </c:pt>
                <c:pt idx="319">
                  <c:v>8.9104730399540877</c:v>
                </c:pt>
                <c:pt idx="320">
                  <c:v>8.9282929325331324</c:v>
                </c:pt>
                <c:pt idx="321">
                  <c:v>9.0313158449330491</c:v>
                </c:pt>
                <c:pt idx="322">
                  <c:v>9.0990475573074789</c:v>
                </c:pt>
                <c:pt idx="323">
                  <c:v>9.2040609512385529</c:v>
                </c:pt>
                <c:pt idx="324">
                  <c:v>9.1342941830813729</c:v>
                </c:pt>
                <c:pt idx="325">
                  <c:v>9.4242789700403709</c:v>
                </c:pt>
                <c:pt idx="326">
                  <c:v>9.4614012481081602</c:v>
                </c:pt>
                <c:pt idx="327">
                  <c:v>9.4347282951460123</c:v>
                </c:pt>
                <c:pt idx="328">
                  <c:v>9.5736376509980126</c:v>
                </c:pt>
                <c:pt idx="329">
                  <c:v>9.5177618249186278</c:v>
                </c:pt>
                <c:pt idx="330">
                  <c:v>9.6427184000212147</c:v>
                </c:pt>
                <c:pt idx="331">
                  <c:v>9.834368559257932</c:v>
                </c:pt>
                <c:pt idx="332">
                  <c:v>9.8542083303168386</c:v>
                </c:pt>
                <c:pt idx="333">
                  <c:v>9.9026147746615827</c:v>
                </c:pt>
                <c:pt idx="334">
                  <c:v>9.8961908342649672</c:v>
                </c:pt>
                <c:pt idx="335">
                  <c:v>10.031332126040375</c:v>
                </c:pt>
                <c:pt idx="336">
                  <c:v>10.099834367069109</c:v>
                </c:pt>
                <c:pt idx="337">
                  <c:v>10.202600470390118</c:v>
                </c:pt>
                <c:pt idx="338">
                  <c:v>10.291997673847915</c:v>
                </c:pt>
                <c:pt idx="339">
                  <c:v>10.343332834634264</c:v>
                </c:pt>
                <c:pt idx="340">
                  <c:v>10.318553536547292</c:v>
                </c:pt>
                <c:pt idx="341">
                  <c:v>10.411357357691179</c:v>
                </c:pt>
                <c:pt idx="342">
                  <c:v>10.506139058417842</c:v>
                </c:pt>
                <c:pt idx="343">
                  <c:v>10.603708846030104</c:v>
                </c:pt>
                <c:pt idx="344">
                  <c:v>10.681231052694683</c:v>
                </c:pt>
                <c:pt idx="345">
                  <c:v>10.724085052526565</c:v>
                </c:pt>
                <c:pt idx="346">
                  <c:v>10.86827981518571</c:v>
                </c:pt>
                <c:pt idx="347">
                  <c:v>10.797736363521739</c:v>
                </c:pt>
                <c:pt idx="348">
                  <c:v>10.985949223823916</c:v>
                </c:pt>
                <c:pt idx="349">
                  <c:v>11.096796201181172</c:v>
                </c:pt>
                <c:pt idx="350">
                  <c:v>11.150338644399897</c:v>
                </c:pt>
                <c:pt idx="351">
                  <c:v>11.212225857291726</c:v>
                </c:pt>
                <c:pt idx="352">
                  <c:v>11.267279342065494</c:v>
                </c:pt>
                <c:pt idx="353">
                  <c:v>11.415151191246997</c:v>
                </c:pt>
                <c:pt idx="354">
                  <c:v>11.565580632922748</c:v>
                </c:pt>
                <c:pt idx="355">
                  <c:v>11.576446879199667</c:v>
                </c:pt>
                <c:pt idx="356">
                  <c:v>11.645656744584921</c:v>
                </c:pt>
                <c:pt idx="357">
                  <c:v>11.651080381569532</c:v>
                </c:pt>
                <c:pt idx="358">
                  <c:v>11.798298748459613</c:v>
                </c:pt>
                <c:pt idx="359">
                  <c:v>11.790186388169948</c:v>
                </c:pt>
                <c:pt idx="360">
                  <c:v>11.978496538323077</c:v>
                </c:pt>
                <c:pt idx="361">
                  <c:v>11.964111659796288</c:v>
                </c:pt>
                <c:pt idx="362">
                  <c:v>12.078392572376655</c:v>
                </c:pt>
                <c:pt idx="363">
                  <c:v>12.038606287587564</c:v>
                </c:pt>
                <c:pt idx="364">
                  <c:v>12.183488598286706</c:v>
                </c:pt>
                <c:pt idx="365">
                  <c:v>12.461463044534955</c:v>
                </c:pt>
                <c:pt idx="366">
                  <c:v>12.516592585673896</c:v>
                </c:pt>
                <c:pt idx="367">
                  <c:v>12.305161174789445</c:v>
                </c:pt>
                <c:pt idx="368">
                  <c:v>12.561820607517761</c:v>
                </c:pt>
                <c:pt idx="369">
                  <c:v>12.575959265861183</c:v>
                </c:pt>
                <c:pt idx="370">
                  <c:v>12.700722700160984</c:v>
                </c:pt>
                <c:pt idx="371">
                  <c:v>12.760723624690188</c:v>
                </c:pt>
                <c:pt idx="372">
                  <c:v>12.941661403052406</c:v>
                </c:pt>
                <c:pt idx="373">
                  <c:v>12.996706032274256</c:v>
                </c:pt>
                <c:pt idx="374">
                  <c:v>13.076784127422203</c:v>
                </c:pt>
                <c:pt idx="375">
                  <c:v>13.203615696197684</c:v>
                </c:pt>
                <c:pt idx="376">
                  <c:v>13.226691976196943</c:v>
                </c:pt>
                <c:pt idx="377">
                  <c:v>13.188097585208508</c:v>
                </c:pt>
                <c:pt idx="378">
                  <c:v>13.481658838087371</c:v>
                </c:pt>
                <c:pt idx="379">
                  <c:v>13.375461854198393</c:v>
                </c:pt>
                <c:pt idx="380">
                  <c:v>13.542906927387422</c:v>
                </c:pt>
                <c:pt idx="381">
                  <c:v>13.667809613703337</c:v>
                </c:pt>
                <c:pt idx="382">
                  <c:v>13.820280160303874</c:v>
                </c:pt>
                <c:pt idx="383">
                  <c:v>13.868860396822079</c:v>
                </c:pt>
                <c:pt idx="384">
                  <c:v>13.842027159240541</c:v>
                </c:pt>
                <c:pt idx="385">
                  <c:v>13.891556072026232</c:v>
                </c:pt>
                <c:pt idx="386">
                  <c:v>14.192988901268938</c:v>
                </c:pt>
                <c:pt idx="387">
                  <c:v>14.288059726288568</c:v>
                </c:pt>
                <c:pt idx="388">
                  <c:v>13.920019436485829</c:v>
                </c:pt>
                <c:pt idx="389">
                  <c:v>14.114881261939251</c:v>
                </c:pt>
                <c:pt idx="390">
                  <c:v>14.334476472958436</c:v>
                </c:pt>
                <c:pt idx="391">
                  <c:v>14.389794543162086</c:v>
                </c:pt>
                <c:pt idx="392">
                  <c:v>14.36390414496536</c:v>
                </c:pt>
                <c:pt idx="393">
                  <c:v>14.687950064510936</c:v>
                </c:pt>
                <c:pt idx="394">
                  <c:v>14.78761852949464</c:v>
                </c:pt>
                <c:pt idx="395">
                  <c:v>14.781632488628361</c:v>
                </c:pt>
                <c:pt idx="396">
                  <c:v>14.848933712001923</c:v>
                </c:pt>
                <c:pt idx="397">
                  <c:v>14.951746779255215</c:v>
                </c:pt>
                <c:pt idx="398">
                  <c:v>14.964913556600521</c:v>
                </c:pt>
                <c:pt idx="399">
                  <c:v>15.12190648616564</c:v>
                </c:pt>
                <c:pt idx="400">
                  <c:v>15.377269165222318</c:v>
                </c:pt>
                <c:pt idx="401">
                  <c:v>15.444189413309422</c:v>
                </c:pt>
                <c:pt idx="402">
                  <c:v>15.520892059990476</c:v>
                </c:pt>
                <c:pt idx="403">
                  <c:v>15.810204248995577</c:v>
                </c:pt>
                <c:pt idx="404">
                  <c:v>15.639345035399439</c:v>
                </c:pt>
                <c:pt idx="405">
                  <c:v>15.627273156161392</c:v>
                </c:pt>
                <c:pt idx="406">
                  <c:v>16.070175411748941</c:v>
                </c:pt>
                <c:pt idx="407">
                  <c:v>15.840230173604169</c:v>
                </c:pt>
                <c:pt idx="408">
                  <c:v>16.12266642425179</c:v>
                </c:pt>
                <c:pt idx="409">
                  <c:v>16.18463075645721</c:v>
                </c:pt>
                <c:pt idx="410">
                  <c:v>16.420379645068056</c:v>
                </c:pt>
                <c:pt idx="411">
                  <c:v>16.347446213817076</c:v>
                </c:pt>
                <c:pt idx="412">
                  <c:v>16.277002976730078</c:v>
                </c:pt>
                <c:pt idx="413">
                  <c:v>16.525164262759869</c:v>
                </c:pt>
                <c:pt idx="414">
                  <c:v>16.860563894512502</c:v>
                </c:pt>
                <c:pt idx="415">
                  <c:v>16.612626421939812</c:v>
                </c:pt>
                <c:pt idx="416">
                  <c:v>16.75884541601566</c:v>
                </c:pt>
                <c:pt idx="417">
                  <c:v>16.769738814958838</c:v>
                </c:pt>
                <c:pt idx="418">
                  <c:v>16.906824092065143</c:v>
                </c:pt>
                <c:pt idx="419">
                  <c:v>16.99812203095394</c:v>
                </c:pt>
                <c:pt idx="420">
                  <c:v>16.999879736194075</c:v>
                </c:pt>
                <c:pt idx="421">
                  <c:v>17.290948879886209</c:v>
                </c:pt>
                <c:pt idx="422">
                  <c:v>17.225258114202465</c:v>
                </c:pt>
                <c:pt idx="423">
                  <c:v>17.275684997950648</c:v>
                </c:pt>
                <c:pt idx="424">
                  <c:v>17.391766314687558</c:v>
                </c:pt>
                <c:pt idx="425">
                  <c:v>17.327815358647843</c:v>
                </c:pt>
                <c:pt idx="426">
                  <c:v>17.728341143322652</c:v>
                </c:pt>
                <c:pt idx="427">
                  <c:v>17.606508944879188</c:v>
                </c:pt>
                <c:pt idx="428">
                  <c:v>17.688189838825103</c:v>
                </c:pt>
                <c:pt idx="429">
                  <c:v>17.967441521574255</c:v>
                </c:pt>
                <c:pt idx="430">
                  <c:v>18.023346860245461</c:v>
                </c:pt>
                <c:pt idx="431">
                  <c:v>18.21509395615557</c:v>
                </c:pt>
                <c:pt idx="432">
                  <c:v>18.029365787803439</c:v>
                </c:pt>
                <c:pt idx="433">
                  <c:v>18.295303705391692</c:v>
                </c:pt>
                <c:pt idx="434">
                  <c:v>18.514017164087733</c:v>
                </c:pt>
                <c:pt idx="435">
                  <c:v>18.613607868618196</c:v>
                </c:pt>
                <c:pt idx="436">
                  <c:v>18.636344407371929</c:v>
                </c:pt>
                <c:pt idx="437">
                  <c:v>18.636433188185727</c:v>
                </c:pt>
                <c:pt idx="438">
                  <c:v>18.735272261037064</c:v>
                </c:pt>
                <c:pt idx="439">
                  <c:v>18.7581608445049</c:v>
                </c:pt>
                <c:pt idx="440">
                  <c:v>19.18651319619968</c:v>
                </c:pt>
                <c:pt idx="441">
                  <c:v>19.017284322129488</c:v>
                </c:pt>
                <c:pt idx="442">
                  <c:v>19.272261561242779</c:v>
                </c:pt>
                <c:pt idx="443">
                  <c:v>19.342176860656203</c:v>
                </c:pt>
                <c:pt idx="444">
                  <c:v>19.37983515712116</c:v>
                </c:pt>
                <c:pt idx="445">
                  <c:v>19.352187332259494</c:v>
                </c:pt>
                <c:pt idx="446">
                  <c:v>19.48664366398944</c:v>
                </c:pt>
                <c:pt idx="447">
                  <c:v>19.548252983735264</c:v>
                </c:pt>
                <c:pt idx="448">
                  <c:v>19.962625417568667</c:v>
                </c:pt>
                <c:pt idx="449">
                  <c:v>19.747215455559996</c:v>
                </c:pt>
                <c:pt idx="450">
                  <c:v>19.902042745816569</c:v>
                </c:pt>
                <c:pt idx="451">
                  <c:v>19.78942410767203</c:v>
                </c:pt>
                <c:pt idx="452">
                  <c:v>20.153127883638273</c:v>
                </c:pt>
                <c:pt idx="453">
                  <c:v>20.010674462065484</c:v>
                </c:pt>
                <c:pt idx="454">
                  <c:v>20.074394333693764</c:v>
                </c:pt>
                <c:pt idx="455">
                  <c:v>20.512988170738673</c:v>
                </c:pt>
                <c:pt idx="456">
                  <c:v>20.703117094123336</c:v>
                </c:pt>
                <c:pt idx="457">
                  <c:v>20.684224220853416</c:v>
                </c:pt>
                <c:pt idx="458">
                  <c:v>20.75849453053749</c:v>
                </c:pt>
                <c:pt idx="459">
                  <c:v>20.863265409224539</c:v>
                </c:pt>
                <c:pt idx="460">
                  <c:v>20.901284258830412</c:v>
                </c:pt>
                <c:pt idx="461">
                  <c:v>20.951697275078455</c:v>
                </c:pt>
                <c:pt idx="462">
                  <c:v>21.1581121066713</c:v>
                </c:pt>
                <c:pt idx="463">
                  <c:v>21.230188521495339</c:v>
                </c:pt>
                <c:pt idx="464">
                  <c:v>21.385459279880799</c:v>
                </c:pt>
                <c:pt idx="465">
                  <c:v>21.171439129325226</c:v>
                </c:pt>
                <c:pt idx="466">
                  <c:v>21.54351013360035</c:v>
                </c:pt>
                <c:pt idx="467">
                  <c:v>21.325779352718477</c:v>
                </c:pt>
                <c:pt idx="468">
                  <c:v>21.730369194332667</c:v>
                </c:pt>
                <c:pt idx="469">
                  <c:v>21.997960253854419</c:v>
                </c:pt>
                <c:pt idx="470">
                  <c:v>21.898750205119747</c:v>
                </c:pt>
                <c:pt idx="471">
                  <c:v>21.649781982667175</c:v>
                </c:pt>
                <c:pt idx="472">
                  <c:v>22.175060628580269</c:v>
                </c:pt>
                <c:pt idx="473">
                  <c:v>22.082220042390418</c:v>
                </c:pt>
                <c:pt idx="474">
                  <c:v>22.441741756603268</c:v>
                </c:pt>
                <c:pt idx="475">
                  <c:v>22.566405777896978</c:v>
                </c:pt>
                <c:pt idx="476">
                  <c:v>22.768913521337875</c:v>
                </c:pt>
                <c:pt idx="477">
                  <c:v>22.381124879590352</c:v>
                </c:pt>
                <c:pt idx="478">
                  <c:v>22.490811414556767</c:v>
                </c:pt>
                <c:pt idx="479">
                  <c:v>22.632702335805313</c:v>
                </c:pt>
                <c:pt idx="480">
                  <c:v>22.787256758777833</c:v>
                </c:pt>
                <c:pt idx="481">
                  <c:v>22.678062486222693</c:v>
                </c:pt>
                <c:pt idx="482">
                  <c:v>22.790890025017042</c:v>
                </c:pt>
                <c:pt idx="483">
                  <c:v>22.941090278039638</c:v>
                </c:pt>
                <c:pt idx="484">
                  <c:v>22.906367402467239</c:v>
                </c:pt>
                <c:pt idx="485">
                  <c:v>22.994101061221233</c:v>
                </c:pt>
                <c:pt idx="486">
                  <c:v>23.044148994280501</c:v>
                </c:pt>
                <c:pt idx="487">
                  <c:v>22.690864118551804</c:v>
                </c:pt>
                <c:pt idx="488">
                  <c:v>22.118181030434407</c:v>
                </c:pt>
                <c:pt idx="489">
                  <c:v>21.652565335670833</c:v>
                </c:pt>
                <c:pt idx="490">
                  <c:v>20.738691129201893</c:v>
                </c:pt>
                <c:pt idx="491">
                  <c:v>20.449285891964117</c:v>
                </c:pt>
                <c:pt idx="492">
                  <c:v>19.971291772018041</c:v>
                </c:pt>
                <c:pt idx="493">
                  <c:v>19.598747765182896</c:v>
                </c:pt>
                <c:pt idx="494">
                  <c:v>19.324154183400378</c:v>
                </c:pt>
                <c:pt idx="495">
                  <c:v>19.172050819661642</c:v>
                </c:pt>
                <c:pt idx="496">
                  <c:v>18.993034371371206</c:v>
                </c:pt>
                <c:pt idx="497">
                  <c:v>18.97404188253536</c:v>
                </c:pt>
                <c:pt idx="498">
                  <c:v>19.178527744356998</c:v>
                </c:pt>
                <c:pt idx="499">
                  <c:v>18.833742750344918</c:v>
                </c:pt>
                <c:pt idx="500">
                  <c:v>18.5597666059404</c:v>
                </c:pt>
                <c:pt idx="501">
                  <c:v>18.653770449534658</c:v>
                </c:pt>
                <c:pt idx="502">
                  <c:v>18.765089820971021</c:v>
                </c:pt>
                <c:pt idx="503">
                  <c:v>18.799283414988956</c:v>
                </c:pt>
                <c:pt idx="504">
                  <c:v>18.780907394482711</c:v>
                </c:pt>
                <c:pt idx="505">
                  <c:v>18.524273816114462</c:v>
                </c:pt>
                <c:pt idx="506">
                  <c:v>18.700471795602901</c:v>
                </c:pt>
                <c:pt idx="507">
                  <c:v>18.837028985047201</c:v>
                </c:pt>
                <c:pt idx="508">
                  <c:v>18.992067987790922</c:v>
                </c:pt>
                <c:pt idx="509">
                  <c:v>19.195645680300608</c:v>
                </c:pt>
                <c:pt idx="510">
                  <c:v>18.921281921049388</c:v>
                </c:pt>
                <c:pt idx="511">
                  <c:v>19.066605354115158</c:v>
                </c:pt>
                <c:pt idx="512">
                  <c:v>19.066010930485145</c:v>
                </c:pt>
                <c:pt idx="513">
                  <c:v>19.324525877640479</c:v>
                </c:pt>
                <c:pt idx="514">
                  <c:v>19.214555902755915</c:v>
                </c:pt>
                <c:pt idx="515">
                  <c:v>19.159669983206886</c:v>
                </c:pt>
                <c:pt idx="516">
                  <c:v>19.31643499665249</c:v>
                </c:pt>
                <c:pt idx="517">
                  <c:v>18.974634126355827</c:v>
                </c:pt>
                <c:pt idx="518">
                  <c:v>19.607479687959593</c:v>
                </c:pt>
                <c:pt idx="519">
                  <c:v>19.302336368232218</c:v>
                </c:pt>
                <c:pt idx="520">
                  <c:v>19.59739234574425</c:v>
                </c:pt>
                <c:pt idx="521">
                  <c:v>19.520055432491429</c:v>
                </c:pt>
                <c:pt idx="522">
                  <c:v>19.537378046923866</c:v>
                </c:pt>
                <c:pt idx="523">
                  <c:v>19.750066810207972</c:v>
                </c:pt>
                <c:pt idx="524">
                  <c:v>19.992828270806655</c:v>
                </c:pt>
                <c:pt idx="525">
                  <c:v>19.703101911405291</c:v>
                </c:pt>
                <c:pt idx="526">
                  <c:v>20.110583724146153</c:v>
                </c:pt>
                <c:pt idx="527">
                  <c:v>20.132145030432525</c:v>
                </c:pt>
                <c:pt idx="528">
                  <c:v>20.243780267042542</c:v>
                </c:pt>
                <c:pt idx="529">
                  <c:v>20.32706184538986</c:v>
                </c:pt>
                <c:pt idx="530">
                  <c:v>20.276087533079622</c:v>
                </c:pt>
                <c:pt idx="531">
                  <c:v>20.263940313030126</c:v>
                </c:pt>
                <c:pt idx="532">
                  <c:v>20.188297346657674</c:v>
                </c:pt>
                <c:pt idx="533">
                  <c:v>20.52721581155312</c:v>
                </c:pt>
                <c:pt idx="534">
                  <c:v>20.798856561347392</c:v>
                </c:pt>
                <c:pt idx="535">
                  <c:v>20.559390925368184</c:v>
                </c:pt>
                <c:pt idx="536">
                  <c:v>20.918362513077547</c:v>
                </c:pt>
                <c:pt idx="537">
                  <c:v>21.033373403479064</c:v>
                </c:pt>
                <c:pt idx="538">
                  <c:v>20.81251539914847</c:v>
                </c:pt>
                <c:pt idx="539">
                  <c:v>21.300095639540043</c:v>
                </c:pt>
                <c:pt idx="540">
                  <c:v>21.0919663344662</c:v>
                </c:pt>
                <c:pt idx="541">
                  <c:v>21.220217302868448</c:v>
                </c:pt>
                <c:pt idx="542">
                  <c:v>21.252883478404492</c:v>
                </c:pt>
                <c:pt idx="543">
                  <c:v>21.494768871979996</c:v>
                </c:pt>
                <c:pt idx="544">
                  <c:v>21.440811033858957</c:v>
                </c:pt>
                <c:pt idx="545">
                  <c:v>21.35750964504782</c:v>
                </c:pt>
                <c:pt idx="546">
                  <c:v>21.417580194525531</c:v>
                </c:pt>
                <c:pt idx="547">
                  <c:v>22.161499826843603</c:v>
                </c:pt>
                <c:pt idx="548">
                  <c:v>21.797042831979663</c:v>
                </c:pt>
                <c:pt idx="549">
                  <c:v>22.107937475568409</c:v>
                </c:pt>
                <c:pt idx="550">
                  <c:v>21.747550315033742</c:v>
                </c:pt>
                <c:pt idx="551">
                  <c:v>22.084953765470061</c:v>
                </c:pt>
                <c:pt idx="552">
                  <c:v>21.982938964063933</c:v>
                </c:pt>
                <c:pt idx="553">
                  <c:v>22.152769883798545</c:v>
                </c:pt>
                <c:pt idx="554">
                  <c:v>21.681208590990209</c:v>
                </c:pt>
                <c:pt idx="555">
                  <c:v>22.53449188151167</c:v>
                </c:pt>
                <c:pt idx="556">
                  <c:v>22.471160780251413</c:v>
                </c:pt>
                <c:pt idx="557">
                  <c:v>22.682166035311798</c:v>
                </c:pt>
                <c:pt idx="558">
                  <c:v>22.900735553555759</c:v>
                </c:pt>
                <c:pt idx="559">
                  <c:v>22.707442548764945</c:v>
                </c:pt>
                <c:pt idx="560">
                  <c:v>23.041348683355451</c:v>
                </c:pt>
                <c:pt idx="561">
                  <c:v>22.58366510172814</c:v>
                </c:pt>
                <c:pt idx="562">
                  <c:v>22.743044744690657</c:v>
                </c:pt>
                <c:pt idx="563">
                  <c:v>23.54522152159409</c:v>
                </c:pt>
                <c:pt idx="564">
                  <c:v>23.339010220827436</c:v>
                </c:pt>
                <c:pt idx="565">
                  <c:v>23.129439159788625</c:v>
                </c:pt>
                <c:pt idx="566">
                  <c:v>23.425461042131655</c:v>
                </c:pt>
                <c:pt idx="567">
                  <c:v>23.179886060252933</c:v>
                </c:pt>
                <c:pt idx="568">
                  <c:v>23.221362478742609</c:v>
                </c:pt>
                <c:pt idx="569">
                  <c:v>22.972811519894748</c:v>
                </c:pt>
                <c:pt idx="570">
                  <c:v>22.969112974636783</c:v>
                </c:pt>
                <c:pt idx="571">
                  <c:v>23.287923873552348</c:v>
                </c:pt>
                <c:pt idx="572">
                  <c:v>23.653348940082715</c:v>
                </c:pt>
                <c:pt idx="573">
                  <c:v>23.910930946972101</c:v>
                </c:pt>
                <c:pt idx="574">
                  <c:v>24.096500822599157</c:v>
                </c:pt>
                <c:pt idx="575">
                  <c:v>23.828769855059861</c:v>
                </c:pt>
                <c:pt idx="576">
                  <c:v>24.312635279933183</c:v>
                </c:pt>
                <c:pt idx="577">
                  <c:v>24.093776431907568</c:v>
                </c:pt>
                <c:pt idx="578">
                  <c:v>24.490241455027032</c:v>
                </c:pt>
                <c:pt idx="579">
                  <c:v>24.585868198027047</c:v>
                </c:pt>
                <c:pt idx="580">
                  <c:v>24.606586633653428</c:v>
                </c:pt>
                <c:pt idx="581">
                  <c:v>24.526530115406377</c:v>
                </c:pt>
                <c:pt idx="582">
                  <c:v>24.788052606325962</c:v>
                </c:pt>
                <c:pt idx="583">
                  <c:v>24.54362668408265</c:v>
                </c:pt>
                <c:pt idx="584">
                  <c:v>24.34876192627814</c:v>
                </c:pt>
                <c:pt idx="585">
                  <c:v>25.2395750280863</c:v>
                </c:pt>
                <c:pt idx="586">
                  <c:v>24.555944019851093</c:v>
                </c:pt>
                <c:pt idx="587">
                  <c:v>24.53697095834363</c:v>
                </c:pt>
                <c:pt idx="588">
                  <c:v>25.097132745148201</c:v>
                </c:pt>
                <c:pt idx="589">
                  <c:v>24.938957515071159</c:v>
                </c:pt>
                <c:pt idx="590">
                  <c:v>25.277099750398783</c:v>
                </c:pt>
                <c:pt idx="591">
                  <c:v>24.796430177363934</c:v>
                </c:pt>
                <c:pt idx="592">
                  <c:v>24.890557167492975</c:v>
                </c:pt>
                <c:pt idx="593">
                  <c:v>25.462067367880067</c:v>
                </c:pt>
                <c:pt idx="594">
                  <c:v>25.34907214539334</c:v>
                </c:pt>
                <c:pt idx="595">
                  <c:v>25.663321473762789</c:v>
                </c:pt>
                <c:pt idx="596">
                  <c:v>25.688430727270635</c:v>
                </c:pt>
                <c:pt idx="597">
                  <c:v>24.55216718564359</c:v>
                </c:pt>
                <c:pt idx="598">
                  <c:v>25.231590773068984</c:v>
                </c:pt>
                <c:pt idx="599">
                  <c:v>26.371284867853234</c:v>
                </c:pt>
                <c:pt idx="600">
                  <c:v>25.537993501958379</c:v>
                </c:pt>
                <c:pt idx="601">
                  <c:v>26.248656587440394</c:v>
                </c:pt>
                <c:pt idx="602">
                  <c:v>25.702603614314555</c:v>
                </c:pt>
                <c:pt idx="603">
                  <c:v>26.681290577832591</c:v>
                </c:pt>
                <c:pt idx="604">
                  <c:v>26.114865166070384</c:v>
                </c:pt>
                <c:pt idx="605">
                  <c:v>26.233387571670015</c:v>
                </c:pt>
                <c:pt idx="606">
                  <c:v>26.365108490304078</c:v>
                </c:pt>
                <c:pt idx="607">
                  <c:v>26.401885124991015</c:v>
                </c:pt>
                <c:pt idx="608">
                  <c:v>25.940232822902455</c:v>
                </c:pt>
                <c:pt idx="609">
                  <c:v>26.336237928937759</c:v>
                </c:pt>
                <c:pt idx="610">
                  <c:v>26.891796453782533</c:v>
                </c:pt>
                <c:pt idx="611">
                  <c:v>26.842559588584859</c:v>
                </c:pt>
                <c:pt idx="612">
                  <c:v>26.391116503053514</c:v>
                </c:pt>
                <c:pt idx="613">
                  <c:v>27.380918065152684</c:v>
                </c:pt>
                <c:pt idx="614">
                  <c:v>26.651508576095225</c:v>
                </c:pt>
                <c:pt idx="615">
                  <c:v>27.318782468225599</c:v>
                </c:pt>
                <c:pt idx="616">
                  <c:v>26.610134627994658</c:v>
                </c:pt>
                <c:pt idx="617">
                  <c:v>27.643433571482028</c:v>
                </c:pt>
                <c:pt idx="618">
                  <c:v>27.107137082878584</c:v>
                </c:pt>
                <c:pt idx="619">
                  <c:v>27.543618003853478</c:v>
                </c:pt>
                <c:pt idx="620">
                  <c:v>27.873586929965789</c:v>
                </c:pt>
                <c:pt idx="621">
                  <c:v>27.523773191020862</c:v>
                </c:pt>
                <c:pt idx="622">
                  <c:v>27.730828005392286</c:v>
                </c:pt>
                <c:pt idx="623">
                  <c:v>27.246877134386608</c:v>
                </c:pt>
                <c:pt idx="624">
                  <c:v>27.705119067026295</c:v>
                </c:pt>
                <c:pt idx="625">
                  <c:v>28.600301350997725</c:v>
                </c:pt>
                <c:pt idx="626">
                  <c:v>28.588069044392437</c:v>
                </c:pt>
                <c:pt idx="627">
                  <c:v>28.277389677123722</c:v>
                </c:pt>
                <c:pt idx="628">
                  <c:v>28.861270819337655</c:v>
                </c:pt>
                <c:pt idx="629">
                  <c:v>28.082841008717416</c:v>
                </c:pt>
                <c:pt idx="630">
                  <c:v>27.865745255712607</c:v>
                </c:pt>
                <c:pt idx="631">
                  <c:v>28.546631946773275</c:v>
                </c:pt>
                <c:pt idx="632">
                  <c:v>27.529516399209875</c:v>
                </c:pt>
                <c:pt idx="633">
                  <c:v>27.60074924807591</c:v>
                </c:pt>
                <c:pt idx="634">
                  <c:v>28.140417600938388</c:v>
                </c:pt>
                <c:pt idx="635">
                  <c:v>29.347903181655216</c:v>
                </c:pt>
                <c:pt idx="636">
                  <c:v>29.183150782416266</c:v>
                </c:pt>
                <c:pt idx="637">
                  <c:v>29.517705669200524</c:v>
                </c:pt>
                <c:pt idx="638">
                  <c:v>29.034040019490575</c:v>
                </c:pt>
                <c:pt idx="639">
                  <c:v>28.555578151914247</c:v>
                </c:pt>
                <c:pt idx="640">
                  <c:v>28.612071405748996</c:v>
                </c:pt>
                <c:pt idx="641">
                  <c:v>29.633745730239589</c:v>
                </c:pt>
                <c:pt idx="642">
                  <c:v>29.456151011700932</c:v>
                </c:pt>
                <c:pt idx="643">
                  <c:v>30.009764491395558</c:v>
                </c:pt>
                <c:pt idx="644">
                  <c:v>28.982860418122453</c:v>
                </c:pt>
                <c:pt idx="645">
                  <c:v>29.205442351104466</c:v>
                </c:pt>
                <c:pt idx="646">
                  <c:v>29.657316655128312</c:v>
                </c:pt>
                <c:pt idx="647">
                  <c:v>30.443379052951151</c:v>
                </c:pt>
                <c:pt idx="648">
                  <c:v>29.467639706149626</c:v>
                </c:pt>
                <c:pt idx="649">
                  <c:v>30.136538700586414</c:v>
                </c:pt>
                <c:pt idx="650">
                  <c:v>29.706391568964481</c:v>
                </c:pt>
                <c:pt idx="651">
                  <c:v>30.555011196903187</c:v>
                </c:pt>
                <c:pt idx="652">
                  <c:v>29.819372838598245</c:v>
                </c:pt>
                <c:pt idx="653">
                  <c:v>29.946002646064322</c:v>
                </c:pt>
                <c:pt idx="654">
                  <c:v>29.920071061184021</c:v>
                </c:pt>
                <c:pt idx="655">
                  <c:v>29.831250297325958</c:v>
                </c:pt>
                <c:pt idx="656">
                  <c:v>30.134547549085369</c:v>
                </c:pt>
                <c:pt idx="657">
                  <c:v>30.061742162419844</c:v>
                </c:pt>
                <c:pt idx="658">
                  <c:v>30.300150018101537</c:v>
                </c:pt>
                <c:pt idx="659">
                  <c:v>31.531357346425768</c:v>
                </c:pt>
                <c:pt idx="660">
                  <c:v>30.781541223177538</c:v>
                </c:pt>
                <c:pt idx="661">
                  <c:v>29.871804944863612</c:v>
                </c:pt>
                <c:pt idx="662">
                  <c:v>31.008306597613341</c:v>
                </c:pt>
                <c:pt idx="663">
                  <c:v>30.147804711933674</c:v>
                </c:pt>
                <c:pt idx="664">
                  <c:v>29.316200922525702</c:v>
                </c:pt>
                <c:pt idx="665">
                  <c:v>31.385458985555601</c:v>
                </c:pt>
                <c:pt idx="666">
                  <c:v>31.752159001495421</c:v>
                </c:pt>
                <c:pt idx="667">
                  <c:v>30.281006502184336</c:v>
                </c:pt>
                <c:pt idx="668">
                  <c:v>31.299128210068147</c:v>
                </c:pt>
                <c:pt idx="669">
                  <c:v>30.639226531892646</c:v>
                </c:pt>
                <c:pt idx="670">
                  <c:v>32.150483257298063</c:v>
                </c:pt>
                <c:pt idx="671">
                  <c:v>31.170777556613164</c:v>
                </c:pt>
                <c:pt idx="672">
                  <c:v>31.942461995575528</c:v>
                </c:pt>
                <c:pt idx="673">
                  <c:v>30.667663156299806</c:v>
                </c:pt>
                <c:pt idx="674">
                  <c:v>32.443108243721149</c:v>
                </c:pt>
                <c:pt idx="675">
                  <c:v>31.611302015357133</c:v>
                </c:pt>
                <c:pt idx="676">
                  <c:v>31.503520781586332</c:v>
                </c:pt>
                <c:pt idx="677">
                  <c:v>32.580380334865097</c:v>
                </c:pt>
                <c:pt idx="678">
                  <c:v>30.984027556740536</c:v>
                </c:pt>
                <c:pt idx="679">
                  <c:v>32.497691461728401</c:v>
                </c:pt>
                <c:pt idx="680">
                  <c:v>32.566940721737218</c:v>
                </c:pt>
                <c:pt idx="681">
                  <c:v>32.493226743348565</c:v>
                </c:pt>
                <c:pt idx="682">
                  <c:v>31.518521225346372</c:v>
                </c:pt>
                <c:pt idx="683">
                  <c:v>31.779062409834406</c:v>
                </c:pt>
                <c:pt idx="684">
                  <c:v>32.541767299762462</c:v>
                </c:pt>
                <c:pt idx="685">
                  <c:v>32.984249068981953</c:v>
                </c:pt>
                <c:pt idx="686">
                  <c:v>32.631933352065921</c:v>
                </c:pt>
                <c:pt idx="687">
                  <c:v>32.242187006270235</c:v>
                </c:pt>
                <c:pt idx="688">
                  <c:v>33.142132057726648</c:v>
                </c:pt>
                <c:pt idx="689">
                  <c:v>32.820391061859823</c:v>
                </c:pt>
                <c:pt idx="690">
                  <c:v>32.222116380467249</c:v>
                </c:pt>
                <c:pt idx="691">
                  <c:v>32.21528972792958</c:v>
                </c:pt>
                <c:pt idx="692">
                  <c:v>33.842178125901881</c:v>
                </c:pt>
                <c:pt idx="693">
                  <c:v>33.17531759396131</c:v>
                </c:pt>
                <c:pt idx="694">
                  <c:v>33.134743943532008</c:v>
                </c:pt>
                <c:pt idx="695">
                  <c:v>32.854317907891627</c:v>
                </c:pt>
                <c:pt idx="696">
                  <c:v>33.481433860591352</c:v>
                </c:pt>
                <c:pt idx="697">
                  <c:v>34.842733312931671</c:v>
                </c:pt>
                <c:pt idx="698">
                  <c:v>33.868327074762917</c:v>
                </c:pt>
                <c:pt idx="699">
                  <c:v>34.489248253138186</c:v>
                </c:pt>
                <c:pt idx="700">
                  <c:v>33.337127784508013</c:v>
                </c:pt>
                <c:pt idx="701">
                  <c:v>33.136084313106167</c:v>
                </c:pt>
                <c:pt idx="702">
                  <c:v>34.375981168698424</c:v>
                </c:pt>
                <c:pt idx="703">
                  <c:v>34.014755269738686</c:v>
                </c:pt>
                <c:pt idx="704">
                  <c:v>33.894746949854344</c:v>
                </c:pt>
                <c:pt idx="705">
                  <c:v>34.096125335272035</c:v>
                </c:pt>
                <c:pt idx="706">
                  <c:v>33.755732976677862</c:v>
                </c:pt>
                <c:pt idx="707">
                  <c:v>34.086226615106369</c:v>
                </c:pt>
                <c:pt idx="708">
                  <c:v>34.564671450213609</c:v>
                </c:pt>
                <c:pt idx="709">
                  <c:v>34.018051119599484</c:v>
                </c:pt>
                <c:pt idx="710">
                  <c:v>34.449236887603</c:v>
                </c:pt>
                <c:pt idx="711">
                  <c:v>35.526926961704014</c:v>
                </c:pt>
                <c:pt idx="712">
                  <c:v>34.219025551262632</c:v>
                </c:pt>
                <c:pt idx="713">
                  <c:v>34.699381504425034</c:v>
                </c:pt>
                <c:pt idx="714">
                  <c:v>35.03036258802333</c:v>
                </c:pt>
                <c:pt idx="715">
                  <c:v>34.743679670181145</c:v>
                </c:pt>
                <c:pt idx="716">
                  <c:v>36.289170768524144</c:v>
                </c:pt>
                <c:pt idx="717">
                  <c:v>35.477772530708044</c:v>
                </c:pt>
                <c:pt idx="718">
                  <c:v>35.195321908748745</c:v>
                </c:pt>
                <c:pt idx="719">
                  <c:v>34.974459534650357</c:v>
                </c:pt>
                <c:pt idx="720">
                  <c:v>34.713886362647543</c:v>
                </c:pt>
                <c:pt idx="721">
                  <c:v>34.390403512883424</c:v>
                </c:pt>
                <c:pt idx="722">
                  <c:v>34.160770669267471</c:v>
                </c:pt>
                <c:pt idx="723">
                  <c:v>36.274690242378668</c:v>
                </c:pt>
                <c:pt idx="724">
                  <c:v>34.484972656959854</c:v>
                </c:pt>
                <c:pt idx="725">
                  <c:v>34.389579683621314</c:v>
                </c:pt>
                <c:pt idx="726">
                  <c:v>35.819061757453177</c:v>
                </c:pt>
                <c:pt idx="727">
                  <c:v>36.551602728194275</c:v>
                </c:pt>
                <c:pt idx="728">
                  <c:v>34.740193147568839</c:v>
                </c:pt>
                <c:pt idx="729">
                  <c:v>36.797336014639676</c:v>
                </c:pt>
                <c:pt idx="730">
                  <c:v>35.558221117686443</c:v>
                </c:pt>
                <c:pt idx="731">
                  <c:v>36.449418346489686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7833-4152-9B81-934DD41E0DD8}"/>
            </c:ext>
          </c:extLst>
        </c:ser>
        <c:ser>
          <c:idx val="1"/>
          <c:order val="1"/>
          <c:tx>
            <c:strRef>
              <c:f>'C.S.'!$D$1</c:f>
              <c:strCache>
                <c:ptCount val="1"/>
                <c:pt idx="0">
                  <c:v>ET-11</c:v>
                </c:pt>
              </c:strCache>
            </c:strRef>
          </c:tx>
          <c:spPr>
            <a:ln w="1905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'C.S.'!$D$2:$D$1601</c:f>
              <c:numCache>
                <c:formatCode>General</c:formatCode>
                <c:ptCount val="1600"/>
                <c:pt idx="0">
                  <c:v>3.8808822363054261</c:v>
                </c:pt>
                <c:pt idx="1">
                  <c:v>4.404263035602666</c:v>
                </c:pt>
                <c:pt idx="2">
                  <c:v>4.5637709860969542</c:v>
                </c:pt>
                <c:pt idx="3">
                  <c:v>4.3374353320592567</c:v>
                </c:pt>
                <c:pt idx="4">
                  <c:v>4.5686754286045685</c:v>
                </c:pt>
                <c:pt idx="5">
                  <c:v>4.8985312813116311</c:v>
                </c:pt>
                <c:pt idx="6">
                  <c:v>4.8545472846416722</c:v>
                </c:pt>
                <c:pt idx="7">
                  <c:v>4.5390214765383883</c:v>
                </c:pt>
                <c:pt idx="8">
                  <c:v>4.5525987201544789</c:v>
                </c:pt>
                <c:pt idx="9">
                  <c:v>4.8601548144851145</c:v>
                </c:pt>
                <c:pt idx="10">
                  <c:v>4.8859461707790519</c:v>
                </c:pt>
                <c:pt idx="11">
                  <c:v>4.6442650206624947</c:v>
                </c:pt>
                <c:pt idx="12">
                  <c:v>4.5098965874717249</c:v>
                </c:pt>
                <c:pt idx="13">
                  <c:v>5.3967568099586227</c:v>
                </c:pt>
                <c:pt idx="14">
                  <c:v>4.8352563842742722</c:v>
                </c:pt>
                <c:pt idx="15">
                  <c:v>5.0477109813597023</c:v>
                </c:pt>
                <c:pt idx="16">
                  <c:v>4.9492031315957776</c:v>
                </c:pt>
                <c:pt idx="17">
                  <c:v>4.9407652541113167</c:v>
                </c:pt>
                <c:pt idx="18">
                  <c:v>4.9721402264817698</c:v>
                </c:pt>
                <c:pt idx="19">
                  <c:v>4.9579038275051879</c:v>
                </c:pt>
                <c:pt idx="20">
                  <c:v>4.9575142718686855</c:v>
                </c:pt>
                <c:pt idx="21">
                  <c:v>4.6480825908534049</c:v>
                </c:pt>
                <c:pt idx="22">
                  <c:v>4.5924240005130184</c:v>
                </c:pt>
                <c:pt idx="23">
                  <c:v>4.7282496265175284</c:v>
                </c:pt>
                <c:pt idx="24">
                  <c:v>4.7824393369005014</c:v>
                </c:pt>
                <c:pt idx="25">
                  <c:v>4.8367828352639464</c:v>
                </c:pt>
                <c:pt idx="26">
                  <c:v>4.901563876254575</c:v>
                </c:pt>
                <c:pt idx="27">
                  <c:v>4.9662071170891995</c:v>
                </c:pt>
                <c:pt idx="28">
                  <c:v>4.9230831674728401</c:v>
                </c:pt>
                <c:pt idx="29">
                  <c:v>4.8796747730412662</c:v>
                </c:pt>
                <c:pt idx="30">
                  <c:v>5.1067462374343124</c:v>
                </c:pt>
                <c:pt idx="31">
                  <c:v>4.894810911000345</c:v>
                </c:pt>
                <c:pt idx="32">
                  <c:v>5.2346100275717076</c:v>
                </c:pt>
                <c:pt idx="33">
                  <c:v>5.5376212463813257</c:v>
                </c:pt>
                <c:pt idx="34">
                  <c:v>4.6317032151601527</c:v>
                </c:pt>
                <c:pt idx="35">
                  <c:v>5.1050169973855599</c:v>
                </c:pt>
                <c:pt idx="36">
                  <c:v>5.0276799486364832</c:v>
                </c:pt>
                <c:pt idx="37">
                  <c:v>4.7790094221779382</c:v>
                </c:pt>
                <c:pt idx="38">
                  <c:v>4.7087214424193888</c:v>
                </c:pt>
                <c:pt idx="39">
                  <c:v>4.3035148674208283</c:v>
                </c:pt>
                <c:pt idx="40">
                  <c:v>5.1244265251325416</c:v>
                </c:pt>
                <c:pt idx="41">
                  <c:v>4.9263373817755172</c:v>
                </c:pt>
                <c:pt idx="42">
                  <c:v>4.8578398166900127</c:v>
                </c:pt>
                <c:pt idx="43">
                  <c:v>4.8281349711322568</c:v>
                </c:pt>
                <c:pt idx="44">
                  <c:v>5.0858423573701383</c:v>
                </c:pt>
                <c:pt idx="45">
                  <c:v>4.9243458962923574</c:v>
                </c:pt>
                <c:pt idx="46">
                  <c:v>4.9525586628195555</c:v>
                </c:pt>
                <c:pt idx="47">
                  <c:v>5.1114200850695308</c:v>
                </c:pt>
                <c:pt idx="48">
                  <c:v>5.3272222094864414</c:v>
                </c:pt>
                <c:pt idx="49">
                  <c:v>4.8194179653115548</c:v>
                </c:pt>
                <c:pt idx="50">
                  <c:v>4.9624074465100199</c:v>
                </c:pt>
                <c:pt idx="51">
                  <c:v>4.5691185838015826</c:v>
                </c:pt>
                <c:pt idx="52">
                  <c:v>4.9784672469280693</c:v>
                </c:pt>
                <c:pt idx="53">
                  <c:v>4.7226153797129697</c:v>
                </c:pt>
                <c:pt idx="54">
                  <c:v>4.955039486494166</c:v>
                </c:pt>
                <c:pt idx="55">
                  <c:v>5.1040226253704102</c:v>
                </c:pt>
                <c:pt idx="56">
                  <c:v>4.8907686914956656</c:v>
                </c:pt>
                <c:pt idx="57">
                  <c:v>5.024226723291684</c:v>
                </c:pt>
                <c:pt idx="58">
                  <c:v>4.7257122344818061</c:v>
                </c:pt>
                <c:pt idx="59">
                  <c:v>4.7224425560834868</c:v>
                </c:pt>
                <c:pt idx="60">
                  <c:v>5.0451760546147977</c:v>
                </c:pt>
                <c:pt idx="61">
                  <c:v>5.0542729528847037</c:v>
                </c:pt>
                <c:pt idx="62">
                  <c:v>4.8362087065070742</c:v>
                </c:pt>
                <c:pt idx="63">
                  <c:v>4.5093232000378851</c:v>
                </c:pt>
                <c:pt idx="64">
                  <c:v>5.003210776168614</c:v>
                </c:pt>
                <c:pt idx="65">
                  <c:v>5.2245577715006029</c:v>
                </c:pt>
                <c:pt idx="66">
                  <c:v>5.1498860849497188</c:v>
                </c:pt>
                <c:pt idx="67">
                  <c:v>4.455901025944832</c:v>
                </c:pt>
                <c:pt idx="68">
                  <c:v>5.1544284380586722</c:v>
                </c:pt>
                <c:pt idx="69">
                  <c:v>5.0378070486997188</c:v>
                </c:pt>
                <c:pt idx="70">
                  <c:v>4.8718797363544954</c:v>
                </c:pt>
                <c:pt idx="71">
                  <c:v>4.912371874524033</c:v>
                </c:pt>
                <c:pt idx="72">
                  <c:v>5.0631232621815663</c:v>
                </c:pt>
                <c:pt idx="73">
                  <c:v>5.2612909655405238</c:v>
                </c:pt>
                <c:pt idx="74">
                  <c:v>4.8504736685283225</c:v>
                </c:pt>
                <c:pt idx="75">
                  <c:v>5.2406934551738527</c:v>
                </c:pt>
                <c:pt idx="76">
                  <c:v>5.1519550488347647</c:v>
                </c:pt>
                <c:pt idx="77">
                  <c:v>5.2078421468316218</c:v>
                </c:pt>
                <c:pt idx="78">
                  <c:v>5.4908938833749286</c:v>
                </c:pt>
                <c:pt idx="79">
                  <c:v>5.2086839531422147</c:v>
                </c:pt>
                <c:pt idx="80">
                  <c:v>4.8279130759555784</c:v>
                </c:pt>
                <c:pt idx="81">
                  <c:v>5.0527214210850042</c:v>
                </c:pt>
                <c:pt idx="82">
                  <c:v>5.2986742242936531</c:v>
                </c:pt>
                <c:pt idx="83">
                  <c:v>5.1057128717333349</c:v>
                </c:pt>
                <c:pt idx="84">
                  <c:v>5.0865112432811035</c:v>
                </c:pt>
                <c:pt idx="85">
                  <c:v>5.23650699523514</c:v>
                </c:pt>
                <c:pt idx="86">
                  <c:v>5.0532897630997846</c:v>
                </c:pt>
                <c:pt idx="87">
                  <c:v>5.6432601789802348</c:v>
                </c:pt>
                <c:pt idx="88">
                  <c:v>5.2380679256895917</c:v>
                </c:pt>
                <c:pt idx="89">
                  <c:v>5.3836900653252586</c:v>
                </c:pt>
                <c:pt idx="90">
                  <c:v>5.09350541668113</c:v>
                </c:pt>
                <c:pt idx="91">
                  <c:v>5.0976606252901249</c:v>
                </c:pt>
                <c:pt idx="92">
                  <c:v>5.157710538542478</c:v>
                </c:pt>
                <c:pt idx="93">
                  <c:v>5.5217232878881681</c:v>
                </c:pt>
                <c:pt idx="94">
                  <c:v>5.3622286631796854</c:v>
                </c:pt>
                <c:pt idx="95">
                  <c:v>5.1321736495182968</c:v>
                </c:pt>
                <c:pt idx="96">
                  <c:v>4.8760369979827658</c:v>
                </c:pt>
                <c:pt idx="97">
                  <c:v>5.2913250587835483</c:v>
                </c:pt>
                <c:pt idx="98">
                  <c:v>4.8133298856114388</c:v>
                </c:pt>
                <c:pt idx="99">
                  <c:v>5.0587238455884016</c:v>
                </c:pt>
                <c:pt idx="100">
                  <c:v>5.3660423781022013</c:v>
                </c:pt>
                <c:pt idx="101">
                  <c:v>5.1788915159033424</c:v>
                </c:pt>
                <c:pt idx="102">
                  <c:v>5.2562506289027668</c:v>
                </c:pt>
                <c:pt idx="103">
                  <c:v>4.8096883468330418</c:v>
                </c:pt>
                <c:pt idx="104">
                  <c:v>5.1896556604510273</c:v>
                </c:pt>
                <c:pt idx="105">
                  <c:v>5.1259991001758349</c:v>
                </c:pt>
                <c:pt idx="106">
                  <c:v>5.3172374854406179</c:v>
                </c:pt>
                <c:pt idx="107">
                  <c:v>5.3232935776133061</c:v>
                </c:pt>
                <c:pt idx="108">
                  <c:v>5.1403641254757222</c:v>
                </c:pt>
                <c:pt idx="109">
                  <c:v>5.2801882781172553</c:v>
                </c:pt>
                <c:pt idx="110">
                  <c:v>5.2803862626768039</c:v>
                </c:pt>
                <c:pt idx="111">
                  <c:v>5.4460735311217663</c:v>
                </c:pt>
                <c:pt idx="112">
                  <c:v>5.7920749429202427</c:v>
                </c:pt>
                <c:pt idx="113">
                  <c:v>5.4511971014388507</c:v>
                </c:pt>
                <c:pt idx="114">
                  <c:v>5.2304438237177777</c:v>
                </c:pt>
                <c:pt idx="115">
                  <c:v>5.3104567703127854</c:v>
                </c:pt>
                <c:pt idx="116">
                  <c:v>5.3978966174904874</c:v>
                </c:pt>
                <c:pt idx="117">
                  <c:v>5.2592939802061043</c:v>
                </c:pt>
                <c:pt idx="118">
                  <c:v>5.3342833840469899</c:v>
                </c:pt>
                <c:pt idx="119">
                  <c:v>5.3533145573193703</c:v>
                </c:pt>
                <c:pt idx="120">
                  <c:v>5.3947400866073929</c:v>
                </c:pt>
                <c:pt idx="121">
                  <c:v>5.4507169099549717</c:v>
                </c:pt>
                <c:pt idx="122">
                  <c:v>5.5509190546008078</c:v>
                </c:pt>
                <c:pt idx="123">
                  <c:v>5.6008344526130784</c:v>
                </c:pt>
                <c:pt idx="124">
                  <c:v>5.5149996087001556</c:v>
                </c:pt>
                <c:pt idx="125">
                  <c:v>5.7432153799312191</c:v>
                </c:pt>
                <c:pt idx="126">
                  <c:v>5.188497482521921</c:v>
                </c:pt>
                <c:pt idx="127">
                  <c:v>5.4638012190032885</c:v>
                </c:pt>
                <c:pt idx="128">
                  <c:v>5.5922008441336768</c:v>
                </c:pt>
                <c:pt idx="129">
                  <c:v>5.4341033243642096</c:v>
                </c:pt>
                <c:pt idx="130">
                  <c:v>5.5896321722085043</c:v>
                </c:pt>
                <c:pt idx="131">
                  <c:v>5.9844883165487417</c:v>
                </c:pt>
                <c:pt idx="132">
                  <c:v>5.6852786633836105</c:v>
                </c:pt>
                <c:pt idx="133">
                  <c:v>5.9378084881788071</c:v>
                </c:pt>
                <c:pt idx="134">
                  <c:v>6.0399205822354975</c:v>
                </c:pt>
                <c:pt idx="135">
                  <c:v>6.0208206083100206</c:v>
                </c:pt>
                <c:pt idx="136">
                  <c:v>5.986339411470051</c:v>
                </c:pt>
                <c:pt idx="137">
                  <c:v>5.9688181224322472</c:v>
                </c:pt>
                <c:pt idx="138">
                  <c:v>6.076456497873389</c:v>
                </c:pt>
                <c:pt idx="139">
                  <c:v>6.1812721282947365</c:v>
                </c:pt>
                <c:pt idx="140">
                  <c:v>6.0885650780020404</c:v>
                </c:pt>
                <c:pt idx="141">
                  <c:v>6.2442406200947316</c:v>
                </c:pt>
                <c:pt idx="142">
                  <c:v>6.2250375872629524</c:v>
                </c:pt>
                <c:pt idx="143">
                  <c:v>6.2503414550082077</c:v>
                </c:pt>
                <c:pt idx="144">
                  <c:v>6.3485801493634</c:v>
                </c:pt>
                <c:pt idx="145">
                  <c:v>5.9669567201376461</c:v>
                </c:pt>
                <c:pt idx="146">
                  <c:v>6.0173759148224235</c:v>
                </c:pt>
                <c:pt idx="147">
                  <c:v>5.9732309694548951</c:v>
                </c:pt>
                <c:pt idx="148">
                  <c:v>5.9129083166580578</c:v>
                </c:pt>
                <c:pt idx="149">
                  <c:v>6.2421021457392225</c:v>
                </c:pt>
                <c:pt idx="150">
                  <c:v>6.0446495038068608</c:v>
                </c:pt>
                <c:pt idx="151">
                  <c:v>6.0366253133332393</c:v>
                </c:pt>
                <c:pt idx="152">
                  <c:v>6.1152985790030137</c:v>
                </c:pt>
                <c:pt idx="153">
                  <c:v>5.9484301661150889</c:v>
                </c:pt>
                <c:pt idx="154">
                  <c:v>6.1606884534471735</c:v>
                </c:pt>
                <c:pt idx="155">
                  <c:v>6.10794605308788</c:v>
                </c:pt>
                <c:pt idx="156">
                  <c:v>6.0940724287526598</c:v>
                </c:pt>
                <c:pt idx="157">
                  <c:v>5.9862285752205722</c:v>
                </c:pt>
                <c:pt idx="158">
                  <c:v>6.23024543875521</c:v>
                </c:pt>
                <c:pt idx="159">
                  <c:v>6.1730934144309266</c:v>
                </c:pt>
                <c:pt idx="160">
                  <c:v>6.3557251954316731</c:v>
                </c:pt>
                <c:pt idx="161">
                  <c:v>6.353182554026847</c:v>
                </c:pt>
                <c:pt idx="162">
                  <c:v>6.3582501206484991</c:v>
                </c:pt>
                <c:pt idx="163">
                  <c:v>6.3155923890701766</c:v>
                </c:pt>
                <c:pt idx="164">
                  <c:v>6.2983031697720095</c:v>
                </c:pt>
                <c:pt idx="165">
                  <c:v>6.3442531844142245</c:v>
                </c:pt>
                <c:pt idx="166">
                  <c:v>6.2075993744715205</c:v>
                </c:pt>
                <c:pt idx="167">
                  <c:v>6.0715225605696768</c:v>
                </c:pt>
                <c:pt idx="168">
                  <c:v>5.7697123145497429</c:v>
                </c:pt>
                <c:pt idx="169">
                  <c:v>5.4592236584611689</c:v>
                </c:pt>
                <c:pt idx="170">
                  <c:v>5.4485151367600562</c:v>
                </c:pt>
                <c:pt idx="171">
                  <c:v>5.4282033083400538</c:v>
                </c:pt>
                <c:pt idx="172">
                  <c:v>5.415622662803754</c:v>
                </c:pt>
                <c:pt idx="173">
                  <c:v>5.5876298219647786</c:v>
                </c:pt>
                <c:pt idx="174">
                  <c:v>5.2458479124199009</c:v>
                </c:pt>
                <c:pt idx="175">
                  <c:v>5.407078906235216</c:v>
                </c:pt>
                <c:pt idx="176">
                  <c:v>5.3277304564430059</c:v>
                </c:pt>
                <c:pt idx="177">
                  <c:v>5.3630164942809122</c:v>
                </c:pt>
                <c:pt idx="178">
                  <c:v>5.1848883907665151</c:v>
                </c:pt>
                <c:pt idx="179">
                  <c:v>4.7231328862040414</c:v>
                </c:pt>
                <c:pt idx="180">
                  <c:v>4.7260826719058597</c:v>
                </c:pt>
                <c:pt idx="181">
                  <c:v>4.7461446988027722</c:v>
                </c:pt>
                <c:pt idx="182">
                  <c:v>4.8959313851065973</c:v>
                </c:pt>
                <c:pt idx="183">
                  <c:v>4.6938174342869257</c:v>
                </c:pt>
                <c:pt idx="184">
                  <c:v>4.8312414694179946</c:v>
                </c:pt>
                <c:pt idx="185">
                  <c:v>4.7240644637046412</c:v>
                </c:pt>
                <c:pt idx="186">
                  <c:v>4.8434881999826773</c:v>
                </c:pt>
                <c:pt idx="187">
                  <c:v>4.853316722584033</c:v>
                </c:pt>
                <c:pt idx="188">
                  <c:v>4.9569673453317264</c:v>
                </c:pt>
                <c:pt idx="189">
                  <c:v>4.94052736472094</c:v>
                </c:pt>
                <c:pt idx="190">
                  <c:v>5.0569213644177857</c:v>
                </c:pt>
                <c:pt idx="191">
                  <c:v>5.0084403905507822</c:v>
                </c:pt>
                <c:pt idx="192">
                  <c:v>5.0700818935146836</c:v>
                </c:pt>
                <c:pt idx="193">
                  <c:v>5.1308908378469074</c:v>
                </c:pt>
                <c:pt idx="194">
                  <c:v>5.1451088642941549</c:v>
                </c:pt>
                <c:pt idx="195">
                  <c:v>5.2439379846358749</c:v>
                </c:pt>
                <c:pt idx="196">
                  <c:v>5.3149706307081814</c:v>
                </c:pt>
                <c:pt idx="197">
                  <c:v>5.3818939397266128</c:v>
                </c:pt>
                <c:pt idx="198">
                  <c:v>5.5718453124757312</c:v>
                </c:pt>
                <c:pt idx="199">
                  <c:v>5.482352091521328</c:v>
                </c:pt>
                <c:pt idx="200">
                  <c:v>5.5312695409982062</c:v>
                </c:pt>
                <c:pt idx="201">
                  <c:v>5.5420740537080393</c:v>
                </c:pt>
                <c:pt idx="202">
                  <c:v>5.5196660534092388</c:v>
                </c:pt>
                <c:pt idx="203">
                  <c:v>5.6211940038081414</c:v>
                </c:pt>
                <c:pt idx="204">
                  <c:v>5.7969323362889522</c:v>
                </c:pt>
                <c:pt idx="205">
                  <c:v>5.6939689486412863</c:v>
                </c:pt>
                <c:pt idx="206">
                  <c:v>5.8946594229135485</c:v>
                </c:pt>
                <c:pt idx="207">
                  <c:v>6.0202278281463482</c:v>
                </c:pt>
                <c:pt idx="208">
                  <c:v>6.0422644401113121</c:v>
                </c:pt>
                <c:pt idx="209">
                  <c:v>6.0039476960250253</c:v>
                </c:pt>
                <c:pt idx="210">
                  <c:v>6.1347811842167363</c:v>
                </c:pt>
                <c:pt idx="211">
                  <c:v>6.1368365323284255</c:v>
                </c:pt>
                <c:pt idx="212">
                  <c:v>6.2700978055761798</c:v>
                </c:pt>
                <c:pt idx="213">
                  <c:v>6.1313145131645514</c:v>
                </c:pt>
                <c:pt idx="214">
                  <c:v>6.2311329031132248</c:v>
                </c:pt>
                <c:pt idx="215">
                  <c:v>6.35244823271805</c:v>
                </c:pt>
                <c:pt idx="216">
                  <c:v>6.2412088424101979</c:v>
                </c:pt>
                <c:pt idx="217">
                  <c:v>6.3391305962395448</c:v>
                </c:pt>
                <c:pt idx="218">
                  <c:v>6.4733711160697727</c:v>
                </c:pt>
                <c:pt idx="219">
                  <c:v>6.5210958917345687</c:v>
                </c:pt>
                <c:pt idx="220">
                  <c:v>6.5689640404546301</c:v>
                </c:pt>
                <c:pt idx="221">
                  <c:v>6.5020918193153987</c:v>
                </c:pt>
                <c:pt idx="222">
                  <c:v>6.5155910525683289</c:v>
                </c:pt>
                <c:pt idx="223">
                  <c:v>6.6311452501267878</c:v>
                </c:pt>
                <c:pt idx="224">
                  <c:v>6.7824896067928053</c:v>
                </c:pt>
                <c:pt idx="225">
                  <c:v>6.7291307578613644</c:v>
                </c:pt>
                <c:pt idx="226">
                  <c:v>6.6753395976877137</c:v>
                </c:pt>
                <c:pt idx="227">
                  <c:v>6.8853867133203179</c:v>
                </c:pt>
                <c:pt idx="228">
                  <c:v>6.8474472766483157</c:v>
                </c:pt>
                <c:pt idx="229">
                  <c:v>6.9115906028363323</c:v>
                </c:pt>
                <c:pt idx="230">
                  <c:v>6.8941877013032897</c:v>
                </c:pt>
                <c:pt idx="231">
                  <c:v>6.9948471594181791</c:v>
                </c:pt>
                <c:pt idx="232">
                  <c:v>6.9655476038960256</c:v>
                </c:pt>
                <c:pt idx="233">
                  <c:v>7.0516799930713958</c:v>
                </c:pt>
                <c:pt idx="234">
                  <c:v>7.0679434884225074</c:v>
                </c:pt>
                <c:pt idx="235">
                  <c:v>7.1566678301066515</c:v>
                </c:pt>
                <c:pt idx="236">
                  <c:v>7.2657647724899963</c:v>
                </c:pt>
                <c:pt idx="237">
                  <c:v>7.1891177704333504</c:v>
                </c:pt>
                <c:pt idx="238">
                  <c:v>7.3579302611228199</c:v>
                </c:pt>
                <c:pt idx="239">
                  <c:v>7.489146461180213</c:v>
                </c:pt>
                <c:pt idx="240">
                  <c:v>7.3773736231050977</c:v>
                </c:pt>
                <c:pt idx="241">
                  <c:v>7.5511074865584042</c:v>
                </c:pt>
                <c:pt idx="242">
                  <c:v>7.4006230219059352</c:v>
                </c:pt>
                <c:pt idx="243">
                  <c:v>7.4951967573381362</c:v>
                </c:pt>
                <c:pt idx="244">
                  <c:v>7.4894825841138575</c:v>
                </c:pt>
                <c:pt idx="245">
                  <c:v>7.3475644912208713</c:v>
                </c:pt>
                <c:pt idx="246">
                  <c:v>7.520736847259692</c:v>
                </c:pt>
                <c:pt idx="247">
                  <c:v>7.2878236450726579</c:v>
                </c:pt>
                <c:pt idx="248">
                  <c:v>7.3204773658162408</c:v>
                </c:pt>
                <c:pt idx="249">
                  <c:v>7.3734284224288844</c:v>
                </c:pt>
                <c:pt idx="250">
                  <c:v>7.3443927177221919</c:v>
                </c:pt>
                <c:pt idx="251">
                  <c:v>7.389790112879127</c:v>
                </c:pt>
                <c:pt idx="252">
                  <c:v>7.4317833637220092</c:v>
                </c:pt>
                <c:pt idx="253">
                  <c:v>7.4211911167505775</c:v>
                </c:pt>
                <c:pt idx="254">
                  <c:v>7.579523481622811</c:v>
                </c:pt>
                <c:pt idx="255">
                  <c:v>7.5481069064353026</c:v>
                </c:pt>
                <c:pt idx="256">
                  <c:v>7.6206306309260601</c:v>
                </c:pt>
                <c:pt idx="257">
                  <c:v>7.7154915028409174</c:v>
                </c:pt>
                <c:pt idx="258">
                  <c:v>7.7342243851377059</c:v>
                </c:pt>
                <c:pt idx="259">
                  <c:v>7.6827265184195888</c:v>
                </c:pt>
                <c:pt idx="260">
                  <c:v>7.812502884288973</c:v>
                </c:pt>
                <c:pt idx="261">
                  <c:v>7.7737055950198313</c:v>
                </c:pt>
                <c:pt idx="262">
                  <c:v>8.0098568567951212</c:v>
                </c:pt>
                <c:pt idx="263">
                  <c:v>7.9057801690021865</c:v>
                </c:pt>
                <c:pt idx="264">
                  <c:v>7.9481127510711875</c:v>
                </c:pt>
                <c:pt idx="265">
                  <c:v>8.0010932297521578</c:v>
                </c:pt>
                <c:pt idx="266">
                  <c:v>8.1597100318946847</c:v>
                </c:pt>
                <c:pt idx="267">
                  <c:v>8.1271505638567518</c:v>
                </c:pt>
                <c:pt idx="268">
                  <c:v>8.231174158439087</c:v>
                </c:pt>
                <c:pt idx="269">
                  <c:v>8.3392333106843779</c:v>
                </c:pt>
                <c:pt idx="270">
                  <c:v>8.3310026531338455</c:v>
                </c:pt>
                <c:pt idx="271">
                  <c:v>8.4887784704276896</c:v>
                </c:pt>
                <c:pt idx="272">
                  <c:v>8.3899695796218126</c:v>
                </c:pt>
                <c:pt idx="273">
                  <c:v>8.4248966400432774</c:v>
                </c:pt>
                <c:pt idx="274">
                  <c:v>8.4725838975768397</c:v>
                </c:pt>
                <c:pt idx="275">
                  <c:v>8.6358118231695702</c:v>
                </c:pt>
                <c:pt idx="276">
                  <c:v>8.6983186118965143</c:v>
                </c:pt>
                <c:pt idx="277">
                  <c:v>8.8084837539917178</c:v>
                </c:pt>
                <c:pt idx="278">
                  <c:v>8.7161466770366687</c:v>
                </c:pt>
                <c:pt idx="279">
                  <c:v>8.9270330176442787</c:v>
                </c:pt>
                <c:pt idx="280">
                  <c:v>8.9568257691820286</c:v>
                </c:pt>
                <c:pt idx="281">
                  <c:v>9.0100424393965941</c:v>
                </c:pt>
                <c:pt idx="282">
                  <c:v>8.9618365605595507</c:v>
                </c:pt>
                <c:pt idx="283">
                  <c:v>9.1350776646362295</c:v>
                </c:pt>
                <c:pt idx="284">
                  <c:v>9.0748521567620521</c:v>
                </c:pt>
                <c:pt idx="285">
                  <c:v>9.3185761261136886</c:v>
                </c:pt>
                <c:pt idx="286">
                  <c:v>9.0723353101599464</c:v>
                </c:pt>
                <c:pt idx="287">
                  <c:v>9.2805241258238844</c:v>
                </c:pt>
                <c:pt idx="288">
                  <c:v>9.369488403953552</c:v>
                </c:pt>
                <c:pt idx="289">
                  <c:v>9.3948137294348317</c:v>
                </c:pt>
                <c:pt idx="290">
                  <c:v>9.272061079782576</c:v>
                </c:pt>
                <c:pt idx="291">
                  <c:v>9.3477269987027309</c:v>
                </c:pt>
                <c:pt idx="292">
                  <c:v>9.4391983002458968</c:v>
                </c:pt>
                <c:pt idx="293">
                  <c:v>9.3296217604898128</c:v>
                </c:pt>
                <c:pt idx="294">
                  <c:v>9.2180389782520731</c:v>
                </c:pt>
                <c:pt idx="295">
                  <c:v>9.1961355742974344</c:v>
                </c:pt>
                <c:pt idx="296">
                  <c:v>9.125628767886095</c:v>
                </c:pt>
                <c:pt idx="297">
                  <c:v>9.1515712970125644</c:v>
                </c:pt>
                <c:pt idx="298">
                  <c:v>9.1547802431240601</c:v>
                </c:pt>
                <c:pt idx="299">
                  <c:v>9.068541533080765</c:v>
                </c:pt>
                <c:pt idx="300">
                  <c:v>8.9668557267968954</c:v>
                </c:pt>
                <c:pt idx="301">
                  <c:v>9.2052142418816594</c:v>
                </c:pt>
                <c:pt idx="302">
                  <c:v>9.0475658211336327</c:v>
                </c:pt>
                <c:pt idx="303">
                  <c:v>9.1424391407415388</c:v>
                </c:pt>
                <c:pt idx="304">
                  <c:v>8.9788558556207967</c:v>
                </c:pt>
                <c:pt idx="305">
                  <c:v>9.1942169904012996</c:v>
                </c:pt>
                <c:pt idx="306">
                  <c:v>9.0641967235621337</c:v>
                </c:pt>
                <c:pt idx="307">
                  <c:v>9.0424470985692889</c:v>
                </c:pt>
                <c:pt idx="308">
                  <c:v>8.8398405563155347</c:v>
                </c:pt>
                <c:pt idx="309">
                  <c:v>8.9861381162777718</c:v>
                </c:pt>
                <c:pt idx="310">
                  <c:v>8.9569616831303911</c:v>
                </c:pt>
                <c:pt idx="311">
                  <c:v>8.9904747615660039</c:v>
                </c:pt>
                <c:pt idx="312">
                  <c:v>9.0831675858683578</c:v>
                </c:pt>
                <c:pt idx="313">
                  <c:v>9.147074068208731</c:v>
                </c:pt>
                <c:pt idx="314">
                  <c:v>9.2656213202184947</c:v>
                </c:pt>
                <c:pt idx="315">
                  <c:v>9.2806523927949556</c:v>
                </c:pt>
                <c:pt idx="316">
                  <c:v>9.3902127012386369</c:v>
                </c:pt>
                <c:pt idx="317">
                  <c:v>9.4596320564659546</c:v>
                </c:pt>
                <c:pt idx="318">
                  <c:v>9.2899956155199099</c:v>
                </c:pt>
                <c:pt idx="319">
                  <c:v>9.5319370535640466</c:v>
                </c:pt>
                <c:pt idx="320">
                  <c:v>9.6511934671485182</c:v>
                </c:pt>
                <c:pt idx="321">
                  <c:v>9.6342625680045231</c:v>
                </c:pt>
                <c:pt idx="322">
                  <c:v>9.722068469322469</c:v>
                </c:pt>
                <c:pt idx="323">
                  <c:v>9.7251942132218794</c:v>
                </c:pt>
                <c:pt idx="324">
                  <c:v>9.8748619587904916</c:v>
                </c:pt>
                <c:pt idx="325">
                  <c:v>9.9553617016270177</c:v>
                </c:pt>
                <c:pt idx="326">
                  <c:v>10.040836322914856</c:v>
                </c:pt>
                <c:pt idx="327">
                  <c:v>10.049432156234129</c:v>
                </c:pt>
                <c:pt idx="328">
                  <c:v>10.192799946147298</c:v>
                </c:pt>
                <c:pt idx="329">
                  <c:v>10.098243651009524</c:v>
                </c:pt>
                <c:pt idx="330">
                  <c:v>10.285938705501264</c:v>
                </c:pt>
                <c:pt idx="331">
                  <c:v>10.377474532755842</c:v>
                </c:pt>
                <c:pt idx="332">
                  <c:v>10.436378760839542</c:v>
                </c:pt>
                <c:pt idx="333">
                  <c:v>10.509757774793087</c:v>
                </c:pt>
                <c:pt idx="334">
                  <c:v>10.549412879414398</c:v>
                </c:pt>
                <c:pt idx="335">
                  <c:v>10.612062285541624</c:v>
                </c:pt>
                <c:pt idx="336">
                  <c:v>10.722910237621992</c:v>
                </c:pt>
                <c:pt idx="337">
                  <c:v>11.03564978795435</c:v>
                </c:pt>
                <c:pt idx="338">
                  <c:v>10.865958648034161</c:v>
                </c:pt>
                <c:pt idx="339">
                  <c:v>10.86922392770067</c:v>
                </c:pt>
                <c:pt idx="340">
                  <c:v>11.022660931189369</c:v>
                </c:pt>
                <c:pt idx="341">
                  <c:v>11.021297086624065</c:v>
                </c:pt>
                <c:pt idx="342">
                  <c:v>11.142885914205541</c:v>
                </c:pt>
                <c:pt idx="343">
                  <c:v>11.259623057957205</c:v>
                </c:pt>
                <c:pt idx="344">
                  <c:v>11.416516107493209</c:v>
                </c:pt>
                <c:pt idx="345">
                  <c:v>11.492514953857297</c:v>
                </c:pt>
                <c:pt idx="346">
                  <c:v>11.643399774362438</c:v>
                </c:pt>
                <c:pt idx="347">
                  <c:v>11.480971239411897</c:v>
                </c:pt>
                <c:pt idx="348">
                  <c:v>11.553683522499215</c:v>
                </c:pt>
                <c:pt idx="349">
                  <c:v>11.818792305360333</c:v>
                </c:pt>
                <c:pt idx="350">
                  <c:v>11.941366961054152</c:v>
                </c:pt>
                <c:pt idx="351">
                  <c:v>11.849405328100827</c:v>
                </c:pt>
                <c:pt idx="352">
                  <c:v>11.862787289294497</c:v>
                </c:pt>
                <c:pt idx="353">
                  <c:v>12.029313879782647</c:v>
                </c:pt>
                <c:pt idx="354">
                  <c:v>12.224702436169453</c:v>
                </c:pt>
                <c:pt idx="355">
                  <c:v>12.32069245086134</c:v>
                </c:pt>
                <c:pt idx="356">
                  <c:v>12.255819248704947</c:v>
                </c:pt>
                <c:pt idx="357">
                  <c:v>12.323209971629163</c:v>
                </c:pt>
                <c:pt idx="358">
                  <c:v>12.445401262400638</c:v>
                </c:pt>
                <c:pt idx="359">
                  <c:v>12.687202071346031</c:v>
                </c:pt>
                <c:pt idx="360">
                  <c:v>12.547038270842664</c:v>
                </c:pt>
                <c:pt idx="361">
                  <c:v>12.782532048686102</c:v>
                </c:pt>
                <c:pt idx="362">
                  <c:v>12.758911532550878</c:v>
                </c:pt>
                <c:pt idx="363">
                  <c:v>12.659089331631634</c:v>
                </c:pt>
                <c:pt idx="364">
                  <c:v>13.101098298128964</c:v>
                </c:pt>
                <c:pt idx="365">
                  <c:v>13.243679982176198</c:v>
                </c:pt>
                <c:pt idx="366">
                  <c:v>13.341605149517955</c:v>
                </c:pt>
                <c:pt idx="367">
                  <c:v>13.254593493490972</c:v>
                </c:pt>
                <c:pt idx="368">
                  <c:v>13.258353164883442</c:v>
                </c:pt>
                <c:pt idx="369">
                  <c:v>13.456423939430334</c:v>
                </c:pt>
                <c:pt idx="370">
                  <c:v>13.603540230707857</c:v>
                </c:pt>
                <c:pt idx="371">
                  <c:v>13.718637875954814</c:v>
                </c:pt>
                <c:pt idx="372">
                  <c:v>13.792275318179959</c:v>
                </c:pt>
                <c:pt idx="373">
                  <c:v>13.886894919211848</c:v>
                </c:pt>
                <c:pt idx="374">
                  <c:v>13.918611198999699</c:v>
                </c:pt>
                <c:pt idx="375">
                  <c:v>13.926379727155695</c:v>
                </c:pt>
                <c:pt idx="376">
                  <c:v>14.02235006153894</c:v>
                </c:pt>
                <c:pt idx="377">
                  <c:v>14.044405431170105</c:v>
                </c:pt>
                <c:pt idx="378">
                  <c:v>14.223735065833564</c:v>
                </c:pt>
                <c:pt idx="379">
                  <c:v>14.124162059034727</c:v>
                </c:pt>
                <c:pt idx="380">
                  <c:v>14.347480732025923</c:v>
                </c:pt>
                <c:pt idx="381">
                  <c:v>14.623057681848813</c:v>
                </c:pt>
                <c:pt idx="382">
                  <c:v>14.452620466348858</c:v>
                </c:pt>
                <c:pt idx="383">
                  <c:v>14.749377836585257</c:v>
                </c:pt>
                <c:pt idx="384">
                  <c:v>14.684116273449764</c:v>
                </c:pt>
                <c:pt idx="385">
                  <c:v>14.810480038114806</c:v>
                </c:pt>
                <c:pt idx="386">
                  <c:v>14.926393702990559</c:v>
                </c:pt>
                <c:pt idx="387">
                  <c:v>15.036213922594067</c:v>
                </c:pt>
                <c:pt idx="388">
                  <c:v>15.05419350281313</c:v>
                </c:pt>
                <c:pt idx="389">
                  <c:v>15.131786007490483</c:v>
                </c:pt>
                <c:pt idx="390">
                  <c:v>15.225883086950637</c:v>
                </c:pt>
                <c:pt idx="391">
                  <c:v>15.175279117536856</c:v>
                </c:pt>
                <c:pt idx="392">
                  <c:v>15.331573021654812</c:v>
                </c:pt>
                <c:pt idx="393">
                  <c:v>15.564896498774456</c:v>
                </c:pt>
                <c:pt idx="394">
                  <c:v>15.814442274040365</c:v>
                </c:pt>
                <c:pt idx="395">
                  <c:v>15.81485460978406</c:v>
                </c:pt>
                <c:pt idx="396">
                  <c:v>15.936293289585061</c:v>
                </c:pt>
                <c:pt idx="397">
                  <c:v>15.849236633097606</c:v>
                </c:pt>
                <c:pt idx="398">
                  <c:v>15.994218305826553</c:v>
                </c:pt>
                <c:pt idx="399">
                  <c:v>16.204047131562788</c:v>
                </c:pt>
                <c:pt idx="400">
                  <c:v>16.331418484658347</c:v>
                </c:pt>
                <c:pt idx="401">
                  <c:v>16.444515489573678</c:v>
                </c:pt>
                <c:pt idx="402">
                  <c:v>16.459513502129642</c:v>
                </c:pt>
                <c:pt idx="403">
                  <c:v>16.609104565320518</c:v>
                </c:pt>
                <c:pt idx="404">
                  <c:v>16.78003632022984</c:v>
                </c:pt>
                <c:pt idx="405">
                  <c:v>16.885347666581715</c:v>
                </c:pt>
                <c:pt idx="406">
                  <c:v>16.93453535494557</c:v>
                </c:pt>
                <c:pt idx="407">
                  <c:v>16.747784926660284</c:v>
                </c:pt>
                <c:pt idx="408">
                  <c:v>17.138929329054651</c:v>
                </c:pt>
                <c:pt idx="409">
                  <c:v>17.276721494343473</c:v>
                </c:pt>
                <c:pt idx="410">
                  <c:v>17.180752536129631</c:v>
                </c:pt>
                <c:pt idx="411">
                  <c:v>17.397227634649941</c:v>
                </c:pt>
                <c:pt idx="412">
                  <c:v>17.455560870669064</c:v>
                </c:pt>
                <c:pt idx="413">
                  <c:v>17.468746286923807</c:v>
                </c:pt>
                <c:pt idx="414">
                  <c:v>17.828243110258843</c:v>
                </c:pt>
                <c:pt idx="415">
                  <c:v>17.488645923696119</c:v>
                </c:pt>
                <c:pt idx="416">
                  <c:v>17.648475979331835</c:v>
                </c:pt>
                <c:pt idx="417">
                  <c:v>17.965979875227472</c:v>
                </c:pt>
                <c:pt idx="418">
                  <c:v>18.169819835611708</c:v>
                </c:pt>
                <c:pt idx="419">
                  <c:v>18.166053237431804</c:v>
                </c:pt>
                <c:pt idx="420">
                  <c:v>18.352697914096311</c:v>
                </c:pt>
                <c:pt idx="421">
                  <c:v>18.194728453193665</c:v>
                </c:pt>
                <c:pt idx="422">
                  <c:v>18.334506599206488</c:v>
                </c:pt>
                <c:pt idx="423">
                  <c:v>18.532340815231425</c:v>
                </c:pt>
                <c:pt idx="424">
                  <c:v>18.458313677945654</c:v>
                </c:pt>
                <c:pt idx="425">
                  <c:v>18.639940434515538</c:v>
                </c:pt>
                <c:pt idx="426">
                  <c:v>18.555587541654265</c:v>
                </c:pt>
                <c:pt idx="427">
                  <c:v>18.795412706148284</c:v>
                </c:pt>
                <c:pt idx="428">
                  <c:v>18.791596430947305</c:v>
                </c:pt>
                <c:pt idx="429">
                  <c:v>19.098851598003808</c:v>
                </c:pt>
                <c:pt idx="430">
                  <c:v>18.991143862374908</c:v>
                </c:pt>
                <c:pt idx="431">
                  <c:v>18.95165985611504</c:v>
                </c:pt>
                <c:pt idx="432">
                  <c:v>19.012835072613452</c:v>
                </c:pt>
                <c:pt idx="433">
                  <c:v>19.469875874445933</c:v>
                </c:pt>
                <c:pt idx="434">
                  <c:v>19.183517898186015</c:v>
                </c:pt>
                <c:pt idx="435">
                  <c:v>19.234163058174325</c:v>
                </c:pt>
                <c:pt idx="436">
                  <c:v>19.556938793242502</c:v>
                </c:pt>
                <c:pt idx="437">
                  <c:v>19.503718589477792</c:v>
                </c:pt>
                <c:pt idx="438">
                  <c:v>19.863587591801291</c:v>
                </c:pt>
                <c:pt idx="439">
                  <c:v>19.869181836290526</c:v>
                </c:pt>
                <c:pt idx="440">
                  <c:v>20.433490420736725</c:v>
                </c:pt>
                <c:pt idx="441">
                  <c:v>20.161362408078048</c:v>
                </c:pt>
                <c:pt idx="442">
                  <c:v>20.37844656964814</c:v>
                </c:pt>
                <c:pt idx="443">
                  <c:v>20.247171306971598</c:v>
                </c:pt>
                <c:pt idx="444">
                  <c:v>20.501232555014781</c:v>
                </c:pt>
                <c:pt idx="445">
                  <c:v>20.306816785612508</c:v>
                </c:pt>
                <c:pt idx="446">
                  <c:v>20.989055232702288</c:v>
                </c:pt>
                <c:pt idx="447">
                  <c:v>20.642273744996935</c:v>
                </c:pt>
                <c:pt idx="448">
                  <c:v>20.849534288181136</c:v>
                </c:pt>
                <c:pt idx="449">
                  <c:v>20.799805631924965</c:v>
                </c:pt>
                <c:pt idx="450">
                  <c:v>20.957799319953864</c:v>
                </c:pt>
                <c:pt idx="451">
                  <c:v>21.046184530561053</c:v>
                </c:pt>
                <c:pt idx="452">
                  <c:v>21.3952965377275</c:v>
                </c:pt>
                <c:pt idx="453">
                  <c:v>21.350182699760754</c:v>
                </c:pt>
                <c:pt idx="454">
                  <c:v>21.572967470938668</c:v>
                </c:pt>
                <c:pt idx="455">
                  <c:v>21.40656499512977</c:v>
                </c:pt>
                <c:pt idx="456">
                  <c:v>21.784699838097925</c:v>
                </c:pt>
                <c:pt idx="457">
                  <c:v>21.630879046920214</c:v>
                </c:pt>
                <c:pt idx="458">
                  <c:v>21.998876715199259</c:v>
                </c:pt>
                <c:pt idx="459">
                  <c:v>22.082592791436991</c:v>
                </c:pt>
                <c:pt idx="460">
                  <c:v>21.996161578737031</c:v>
                </c:pt>
                <c:pt idx="461">
                  <c:v>22.382556480105698</c:v>
                </c:pt>
                <c:pt idx="462">
                  <c:v>22.371334445995537</c:v>
                </c:pt>
                <c:pt idx="463">
                  <c:v>22.147796227141903</c:v>
                </c:pt>
                <c:pt idx="464">
                  <c:v>22.540734673388716</c:v>
                </c:pt>
                <c:pt idx="465">
                  <c:v>22.09051282312597</c:v>
                </c:pt>
                <c:pt idx="466">
                  <c:v>22.682734629311042</c:v>
                </c:pt>
                <c:pt idx="467">
                  <c:v>22.6670031935376</c:v>
                </c:pt>
                <c:pt idx="468">
                  <c:v>23.022183557295254</c:v>
                </c:pt>
                <c:pt idx="469">
                  <c:v>22.998707805417389</c:v>
                </c:pt>
                <c:pt idx="470">
                  <c:v>23.168381988143135</c:v>
                </c:pt>
                <c:pt idx="471">
                  <c:v>23.107374696026543</c:v>
                </c:pt>
                <c:pt idx="472">
                  <c:v>23.390446755963644</c:v>
                </c:pt>
                <c:pt idx="473">
                  <c:v>23.874135300490899</c:v>
                </c:pt>
                <c:pt idx="474">
                  <c:v>23.865169559691676</c:v>
                </c:pt>
                <c:pt idx="475">
                  <c:v>23.194261933299025</c:v>
                </c:pt>
                <c:pt idx="476">
                  <c:v>23.753493278801944</c:v>
                </c:pt>
                <c:pt idx="477">
                  <c:v>24.062953503895397</c:v>
                </c:pt>
                <c:pt idx="478">
                  <c:v>23.791745468704804</c:v>
                </c:pt>
                <c:pt idx="479">
                  <c:v>24.024173730473532</c:v>
                </c:pt>
                <c:pt idx="480">
                  <c:v>24.092564026452482</c:v>
                </c:pt>
                <c:pt idx="481">
                  <c:v>23.867874543733876</c:v>
                </c:pt>
                <c:pt idx="482">
                  <c:v>24.341395534010484</c:v>
                </c:pt>
                <c:pt idx="483">
                  <c:v>24.439075653866581</c:v>
                </c:pt>
                <c:pt idx="484">
                  <c:v>24.686290605189161</c:v>
                </c:pt>
                <c:pt idx="485">
                  <c:v>24.269199780847433</c:v>
                </c:pt>
                <c:pt idx="486">
                  <c:v>23.998523687734426</c:v>
                </c:pt>
                <c:pt idx="487">
                  <c:v>24.431674334461224</c:v>
                </c:pt>
                <c:pt idx="488">
                  <c:v>23.889854284218575</c:v>
                </c:pt>
                <c:pt idx="489">
                  <c:v>23.576485205050577</c:v>
                </c:pt>
                <c:pt idx="490">
                  <c:v>22.730218560500049</c:v>
                </c:pt>
                <c:pt idx="491">
                  <c:v>22.10155809521606</c:v>
                </c:pt>
                <c:pt idx="492">
                  <c:v>22.022075380939413</c:v>
                </c:pt>
                <c:pt idx="493">
                  <c:v>21.681503448606303</c:v>
                </c:pt>
                <c:pt idx="494">
                  <c:v>21.011830447062259</c:v>
                </c:pt>
                <c:pt idx="495">
                  <c:v>20.729160090176261</c:v>
                </c:pt>
                <c:pt idx="496">
                  <c:v>20.68681930181112</c:v>
                </c:pt>
                <c:pt idx="497">
                  <c:v>20.053090950670114</c:v>
                </c:pt>
                <c:pt idx="498">
                  <c:v>20.899259675465814</c:v>
                </c:pt>
                <c:pt idx="499">
                  <c:v>20.591540279784038</c:v>
                </c:pt>
                <c:pt idx="500">
                  <c:v>20.233676132657067</c:v>
                </c:pt>
                <c:pt idx="501">
                  <c:v>20.516045736863258</c:v>
                </c:pt>
                <c:pt idx="502">
                  <c:v>20.193749270614074</c:v>
                </c:pt>
                <c:pt idx="503">
                  <c:v>20.378979536214374</c:v>
                </c:pt>
                <c:pt idx="504">
                  <c:v>20.384946726209041</c:v>
                </c:pt>
                <c:pt idx="505">
                  <c:v>20.349947135366069</c:v>
                </c:pt>
                <c:pt idx="506">
                  <c:v>20.448639456211446</c:v>
                </c:pt>
                <c:pt idx="507">
                  <c:v>20.531430960776504</c:v>
                </c:pt>
                <c:pt idx="508">
                  <c:v>20.09723746879774</c:v>
                </c:pt>
                <c:pt idx="509">
                  <c:v>20.706362097572679</c:v>
                </c:pt>
                <c:pt idx="510">
                  <c:v>20.73115977089769</c:v>
                </c:pt>
                <c:pt idx="511">
                  <c:v>20.965495146794655</c:v>
                </c:pt>
                <c:pt idx="512">
                  <c:v>20.931173309101698</c:v>
                </c:pt>
                <c:pt idx="513">
                  <c:v>20.838549981141735</c:v>
                </c:pt>
                <c:pt idx="514">
                  <c:v>20.603428205044281</c:v>
                </c:pt>
                <c:pt idx="515">
                  <c:v>20.927755480852539</c:v>
                </c:pt>
                <c:pt idx="516">
                  <c:v>20.87442325041857</c:v>
                </c:pt>
                <c:pt idx="517">
                  <c:v>20.560426541893385</c:v>
                </c:pt>
                <c:pt idx="518">
                  <c:v>21.356405886218532</c:v>
                </c:pt>
                <c:pt idx="519">
                  <c:v>21.235071547509673</c:v>
                </c:pt>
                <c:pt idx="520">
                  <c:v>20.999136556247695</c:v>
                </c:pt>
                <c:pt idx="521">
                  <c:v>21.015996070470703</c:v>
                </c:pt>
                <c:pt idx="522">
                  <c:v>21.129445988793869</c:v>
                </c:pt>
                <c:pt idx="523">
                  <c:v>21.657345654688218</c:v>
                </c:pt>
                <c:pt idx="524">
                  <c:v>21.27874855095077</c:v>
                </c:pt>
                <c:pt idx="525">
                  <c:v>21.926775831012343</c:v>
                </c:pt>
                <c:pt idx="526">
                  <c:v>21.915097205461478</c:v>
                </c:pt>
                <c:pt idx="527">
                  <c:v>21.407236133585901</c:v>
                </c:pt>
                <c:pt idx="528">
                  <c:v>21.733402559849822</c:v>
                </c:pt>
                <c:pt idx="529">
                  <c:v>21.559338786877181</c:v>
                </c:pt>
                <c:pt idx="530">
                  <c:v>21.932429255774647</c:v>
                </c:pt>
                <c:pt idx="531">
                  <c:v>21.793919958449663</c:v>
                </c:pt>
                <c:pt idx="532">
                  <c:v>21.938130596983331</c:v>
                </c:pt>
                <c:pt idx="533">
                  <c:v>22.230125659762297</c:v>
                </c:pt>
                <c:pt idx="534">
                  <c:v>22.662373452212211</c:v>
                </c:pt>
                <c:pt idx="535">
                  <c:v>22.797159677305064</c:v>
                </c:pt>
                <c:pt idx="536">
                  <c:v>22.645150094446173</c:v>
                </c:pt>
                <c:pt idx="537">
                  <c:v>22.612241729849679</c:v>
                </c:pt>
                <c:pt idx="538">
                  <c:v>22.961637979811886</c:v>
                </c:pt>
                <c:pt idx="539">
                  <c:v>22.721765925232202</c:v>
                </c:pt>
                <c:pt idx="540">
                  <c:v>22.47802713630211</c:v>
                </c:pt>
                <c:pt idx="541">
                  <c:v>23.0406433018881</c:v>
                </c:pt>
                <c:pt idx="542">
                  <c:v>22.976137650323075</c:v>
                </c:pt>
                <c:pt idx="543">
                  <c:v>23.147128156554956</c:v>
                </c:pt>
                <c:pt idx="544">
                  <c:v>23.091933792476706</c:v>
                </c:pt>
                <c:pt idx="545">
                  <c:v>23.254188199120275</c:v>
                </c:pt>
                <c:pt idx="546">
                  <c:v>23.141128885026394</c:v>
                </c:pt>
                <c:pt idx="547">
                  <c:v>23.502934825827619</c:v>
                </c:pt>
                <c:pt idx="548">
                  <c:v>23.472583456058594</c:v>
                </c:pt>
                <c:pt idx="549">
                  <c:v>22.808821284357055</c:v>
                </c:pt>
                <c:pt idx="550">
                  <c:v>24.117612932999865</c:v>
                </c:pt>
                <c:pt idx="551">
                  <c:v>23.054760864594165</c:v>
                </c:pt>
                <c:pt idx="552">
                  <c:v>23.710128014675245</c:v>
                </c:pt>
                <c:pt idx="553">
                  <c:v>23.835647051365928</c:v>
                </c:pt>
                <c:pt idx="554">
                  <c:v>23.801406168042842</c:v>
                </c:pt>
                <c:pt idx="555">
                  <c:v>24.563615401424801</c:v>
                </c:pt>
                <c:pt idx="556">
                  <c:v>23.83321616136822</c:v>
                </c:pt>
                <c:pt idx="557">
                  <c:v>23.866343422948578</c:v>
                </c:pt>
                <c:pt idx="558">
                  <c:v>24.096317375819282</c:v>
                </c:pt>
                <c:pt idx="559">
                  <c:v>24.143675299011313</c:v>
                </c:pt>
                <c:pt idx="560">
                  <c:v>24.162724146122109</c:v>
                </c:pt>
                <c:pt idx="561">
                  <c:v>24.784129777763024</c:v>
                </c:pt>
                <c:pt idx="562">
                  <c:v>24.660987187498197</c:v>
                </c:pt>
                <c:pt idx="563">
                  <c:v>23.980625286082009</c:v>
                </c:pt>
                <c:pt idx="564">
                  <c:v>24.931072607384955</c:v>
                </c:pt>
                <c:pt idx="565">
                  <c:v>25.357592288784442</c:v>
                </c:pt>
                <c:pt idx="566">
                  <c:v>24.553086658129157</c:v>
                </c:pt>
                <c:pt idx="567">
                  <c:v>25.038215404364056</c:v>
                </c:pt>
                <c:pt idx="568">
                  <c:v>25.128629180836079</c:v>
                </c:pt>
                <c:pt idx="569">
                  <c:v>25.006894130764813</c:v>
                </c:pt>
                <c:pt idx="570">
                  <c:v>24.962188352791216</c:v>
                </c:pt>
                <c:pt idx="571">
                  <c:v>24.81113388784555</c:v>
                </c:pt>
                <c:pt idx="572">
                  <c:v>25.569925345704654</c:v>
                </c:pt>
                <c:pt idx="573">
                  <c:v>25.409747963017924</c:v>
                </c:pt>
                <c:pt idx="574">
                  <c:v>24.816357062169093</c:v>
                </c:pt>
                <c:pt idx="575">
                  <c:v>24.698723511530009</c:v>
                </c:pt>
                <c:pt idx="576">
                  <c:v>25.787612215924288</c:v>
                </c:pt>
                <c:pt idx="577">
                  <c:v>25.508504923179508</c:v>
                </c:pt>
                <c:pt idx="578">
                  <c:v>26.138698171578305</c:v>
                </c:pt>
                <c:pt idx="579">
                  <c:v>25.722963161350531</c:v>
                </c:pt>
                <c:pt idx="580">
                  <c:v>26.128107871751919</c:v>
                </c:pt>
                <c:pt idx="581">
                  <c:v>26.207668953734558</c:v>
                </c:pt>
                <c:pt idx="582">
                  <c:v>26.828562202640299</c:v>
                </c:pt>
                <c:pt idx="583">
                  <c:v>25.607767970926322</c:v>
                </c:pt>
                <c:pt idx="584">
                  <c:v>25.549507171919778</c:v>
                </c:pt>
                <c:pt idx="585">
                  <c:v>26.658191690685321</c:v>
                </c:pt>
                <c:pt idx="586">
                  <c:v>26.982947361224795</c:v>
                </c:pt>
                <c:pt idx="587">
                  <c:v>26.837910320061081</c:v>
                </c:pt>
                <c:pt idx="588">
                  <c:v>26.962428942127907</c:v>
                </c:pt>
                <c:pt idx="589">
                  <c:v>26.80745374412129</c:v>
                </c:pt>
                <c:pt idx="590">
                  <c:v>26.787853482314677</c:v>
                </c:pt>
                <c:pt idx="591">
                  <c:v>26.460369513552418</c:v>
                </c:pt>
                <c:pt idx="592">
                  <c:v>27.721158561780104</c:v>
                </c:pt>
                <c:pt idx="593">
                  <c:v>27.895847353761049</c:v>
                </c:pt>
                <c:pt idx="594">
                  <c:v>26.610077049723984</c:v>
                </c:pt>
                <c:pt idx="595">
                  <c:v>27.167653561728834</c:v>
                </c:pt>
                <c:pt idx="596">
                  <c:v>27.920743039498284</c:v>
                </c:pt>
                <c:pt idx="597">
                  <c:v>26.573365663176343</c:v>
                </c:pt>
                <c:pt idx="598">
                  <c:v>27.88695710291238</c:v>
                </c:pt>
                <c:pt idx="599">
                  <c:v>27.190353744807396</c:v>
                </c:pt>
                <c:pt idx="600">
                  <c:v>28.248931508818409</c:v>
                </c:pt>
                <c:pt idx="601">
                  <c:v>27.371319489855303</c:v>
                </c:pt>
                <c:pt idx="602">
                  <c:v>27.898139640654456</c:v>
                </c:pt>
                <c:pt idx="603">
                  <c:v>28.414611981926043</c:v>
                </c:pt>
                <c:pt idx="604">
                  <c:v>28.674789179351443</c:v>
                </c:pt>
                <c:pt idx="605">
                  <c:v>27.865581386460097</c:v>
                </c:pt>
                <c:pt idx="606">
                  <c:v>28.073805001094559</c:v>
                </c:pt>
                <c:pt idx="607">
                  <c:v>28.193491097961765</c:v>
                </c:pt>
                <c:pt idx="608">
                  <c:v>29.140232128500685</c:v>
                </c:pt>
                <c:pt idx="609">
                  <c:v>27.651703289763681</c:v>
                </c:pt>
                <c:pt idx="610">
                  <c:v>28.078213179352129</c:v>
                </c:pt>
                <c:pt idx="611">
                  <c:v>29.532962496561584</c:v>
                </c:pt>
                <c:pt idx="612">
                  <c:v>29.148771627565594</c:v>
                </c:pt>
                <c:pt idx="613">
                  <c:v>29.021055990561624</c:v>
                </c:pt>
                <c:pt idx="614">
                  <c:v>28.470417985151716</c:v>
                </c:pt>
                <c:pt idx="615">
                  <c:v>29.351738045494933</c:v>
                </c:pt>
                <c:pt idx="616">
                  <c:v>29.505395861869179</c:v>
                </c:pt>
                <c:pt idx="617">
                  <c:v>30.455190716724818</c:v>
                </c:pt>
                <c:pt idx="618">
                  <c:v>30.079706382427531</c:v>
                </c:pt>
                <c:pt idx="619">
                  <c:v>30.204709073926164</c:v>
                </c:pt>
                <c:pt idx="620">
                  <c:v>30.272234347013431</c:v>
                </c:pt>
                <c:pt idx="621">
                  <c:v>29.437092906148951</c:v>
                </c:pt>
                <c:pt idx="622">
                  <c:v>30.083269860616614</c:v>
                </c:pt>
                <c:pt idx="623">
                  <c:v>29.306437875886779</c:v>
                </c:pt>
                <c:pt idx="624">
                  <c:v>28.746965466918528</c:v>
                </c:pt>
                <c:pt idx="625">
                  <c:v>29.43724441757362</c:v>
                </c:pt>
                <c:pt idx="626">
                  <c:v>30.306506869588762</c:v>
                </c:pt>
                <c:pt idx="627">
                  <c:v>29.568027923495119</c:v>
                </c:pt>
                <c:pt idx="628">
                  <c:v>30.568965076016905</c:v>
                </c:pt>
                <c:pt idx="629">
                  <c:v>30.590474560590206</c:v>
                </c:pt>
                <c:pt idx="630">
                  <c:v>29.770962949299879</c:v>
                </c:pt>
                <c:pt idx="631">
                  <c:v>30.506569780140993</c:v>
                </c:pt>
                <c:pt idx="632">
                  <c:v>30.17712469561857</c:v>
                </c:pt>
                <c:pt idx="633">
                  <c:v>31.401619602775117</c:v>
                </c:pt>
                <c:pt idx="634">
                  <c:v>30.588914728376579</c:v>
                </c:pt>
                <c:pt idx="635">
                  <c:v>30.875016494414364</c:v>
                </c:pt>
                <c:pt idx="636">
                  <c:v>31.386381737035848</c:v>
                </c:pt>
                <c:pt idx="637">
                  <c:v>31.289466232961296</c:v>
                </c:pt>
                <c:pt idx="638">
                  <c:v>30.523442022105773</c:v>
                </c:pt>
                <c:pt idx="639">
                  <c:v>31.65237962495215</c:v>
                </c:pt>
                <c:pt idx="640">
                  <c:v>32.245628441080598</c:v>
                </c:pt>
                <c:pt idx="641">
                  <c:v>31.117216085994638</c:v>
                </c:pt>
                <c:pt idx="642">
                  <c:v>31.163563867897036</c:v>
                </c:pt>
                <c:pt idx="643">
                  <c:v>31.635615999370405</c:v>
                </c:pt>
                <c:pt idx="644">
                  <c:v>32.10701538247578</c:v>
                </c:pt>
                <c:pt idx="645">
                  <c:v>31.530500211540652</c:v>
                </c:pt>
                <c:pt idx="646">
                  <c:v>32.020808998085741</c:v>
                </c:pt>
                <c:pt idx="647">
                  <c:v>31.677404849954804</c:v>
                </c:pt>
                <c:pt idx="648">
                  <c:v>31.235846457974034</c:v>
                </c:pt>
                <c:pt idx="649">
                  <c:v>31.88970485386038</c:v>
                </c:pt>
                <c:pt idx="650">
                  <c:v>32.8566689472934</c:v>
                </c:pt>
                <c:pt idx="651">
                  <c:v>31.711266159133267</c:v>
                </c:pt>
                <c:pt idx="652">
                  <c:v>31.634908817496036</c:v>
                </c:pt>
                <c:pt idx="653">
                  <c:v>32.276096293703816</c:v>
                </c:pt>
                <c:pt idx="654">
                  <c:v>32.50835504517363</c:v>
                </c:pt>
                <c:pt idx="655">
                  <c:v>33.190715944436207</c:v>
                </c:pt>
                <c:pt idx="656">
                  <c:v>33.071216455728916</c:v>
                </c:pt>
                <c:pt idx="657">
                  <c:v>33.696794244946929</c:v>
                </c:pt>
                <c:pt idx="658">
                  <c:v>32.753006579966545</c:v>
                </c:pt>
                <c:pt idx="659">
                  <c:v>33.791535137709971</c:v>
                </c:pt>
                <c:pt idx="660">
                  <c:v>31.089562107611361</c:v>
                </c:pt>
                <c:pt idx="661">
                  <c:v>33.521551624078931</c:v>
                </c:pt>
                <c:pt idx="662">
                  <c:v>33.637331753383151</c:v>
                </c:pt>
                <c:pt idx="663">
                  <c:v>32.810749810971799</c:v>
                </c:pt>
                <c:pt idx="664">
                  <c:v>33.425657832466527</c:v>
                </c:pt>
                <c:pt idx="665">
                  <c:v>33.392080760789312</c:v>
                </c:pt>
                <c:pt idx="666">
                  <c:v>33.038489645844528</c:v>
                </c:pt>
                <c:pt idx="667">
                  <c:v>32.588613876751992</c:v>
                </c:pt>
                <c:pt idx="668">
                  <c:v>34.858362440661757</c:v>
                </c:pt>
                <c:pt idx="669">
                  <c:v>34.988630033893351</c:v>
                </c:pt>
                <c:pt idx="670">
                  <c:v>34.446755052913502</c:v>
                </c:pt>
                <c:pt idx="671">
                  <c:v>33.085725382041851</c:v>
                </c:pt>
                <c:pt idx="672">
                  <c:v>34.857784972127035</c:v>
                </c:pt>
                <c:pt idx="673">
                  <c:v>34.646485126842528</c:v>
                </c:pt>
                <c:pt idx="674">
                  <c:v>34.157053439602173</c:v>
                </c:pt>
                <c:pt idx="675">
                  <c:v>34.137977157595998</c:v>
                </c:pt>
                <c:pt idx="676">
                  <c:v>33.054791804049898</c:v>
                </c:pt>
                <c:pt idx="677">
                  <c:v>34.589474235347147</c:v>
                </c:pt>
                <c:pt idx="678">
                  <c:v>34.388700448049157</c:v>
                </c:pt>
                <c:pt idx="679">
                  <c:v>34.365762819808985</c:v>
                </c:pt>
                <c:pt idx="680">
                  <c:v>35.597473365968085</c:v>
                </c:pt>
                <c:pt idx="681">
                  <c:v>34.375860943044238</c:v>
                </c:pt>
                <c:pt idx="682">
                  <c:v>34.97358706594116</c:v>
                </c:pt>
                <c:pt idx="683">
                  <c:v>35.314682089157984</c:v>
                </c:pt>
                <c:pt idx="684">
                  <c:v>35.584161121431144</c:v>
                </c:pt>
                <c:pt idx="685">
                  <c:v>34.631501945091991</c:v>
                </c:pt>
                <c:pt idx="686">
                  <c:v>34.298516742995453</c:v>
                </c:pt>
                <c:pt idx="687">
                  <c:v>35.261248215153103</c:v>
                </c:pt>
                <c:pt idx="688">
                  <c:v>36.420037805320156</c:v>
                </c:pt>
                <c:pt idx="689">
                  <c:v>35.686056243120255</c:v>
                </c:pt>
                <c:pt idx="690">
                  <c:v>35.784344753917956</c:v>
                </c:pt>
                <c:pt idx="691">
                  <c:v>36.738503573258747</c:v>
                </c:pt>
                <c:pt idx="692">
                  <c:v>34.495143238081106</c:v>
                </c:pt>
                <c:pt idx="693">
                  <c:v>37.081074858155027</c:v>
                </c:pt>
                <c:pt idx="694">
                  <c:v>35.518969795236984</c:v>
                </c:pt>
                <c:pt idx="695">
                  <c:v>36.924279546191819</c:v>
                </c:pt>
                <c:pt idx="696">
                  <c:v>36.761016150895877</c:v>
                </c:pt>
                <c:pt idx="697">
                  <c:v>34.510564093143827</c:v>
                </c:pt>
                <c:pt idx="698">
                  <c:v>37.158728612041394</c:v>
                </c:pt>
                <c:pt idx="699">
                  <c:v>37.613031803485264</c:v>
                </c:pt>
                <c:pt idx="700">
                  <c:v>33.966345742896088</c:v>
                </c:pt>
                <c:pt idx="701">
                  <c:v>37.09009839834949</c:v>
                </c:pt>
                <c:pt idx="702">
                  <c:v>37.11801759462017</c:v>
                </c:pt>
                <c:pt idx="703">
                  <c:v>35.839350040761744</c:v>
                </c:pt>
                <c:pt idx="704">
                  <c:v>34.739168707481561</c:v>
                </c:pt>
                <c:pt idx="705">
                  <c:v>35.859633826090132</c:v>
                </c:pt>
                <c:pt idx="706">
                  <c:v>37.700279969724711</c:v>
                </c:pt>
                <c:pt idx="707">
                  <c:v>36.51645452586127</c:v>
                </c:pt>
                <c:pt idx="708">
                  <c:v>34.888149327018503</c:v>
                </c:pt>
                <c:pt idx="709">
                  <c:v>38.428127505770789</c:v>
                </c:pt>
                <c:pt idx="710">
                  <c:v>36.281863520754314</c:v>
                </c:pt>
                <c:pt idx="711">
                  <c:v>37.701886269588272</c:v>
                </c:pt>
                <c:pt idx="712">
                  <c:v>35.686972261641529</c:v>
                </c:pt>
                <c:pt idx="713">
                  <c:v>37.237393272799629</c:v>
                </c:pt>
                <c:pt idx="714">
                  <c:v>38.691440793415964</c:v>
                </c:pt>
                <c:pt idx="715">
                  <c:v>39.161697056980579</c:v>
                </c:pt>
                <c:pt idx="716">
                  <c:v>36.299519003732556</c:v>
                </c:pt>
                <c:pt idx="717">
                  <c:v>36.728331718537227</c:v>
                </c:pt>
                <c:pt idx="718">
                  <c:v>36.491168158072647</c:v>
                </c:pt>
                <c:pt idx="719">
                  <c:v>38.114273082016901</c:v>
                </c:pt>
                <c:pt idx="720">
                  <c:v>35.303534541922133</c:v>
                </c:pt>
                <c:pt idx="721">
                  <c:v>36.428336913777905</c:v>
                </c:pt>
                <c:pt idx="722">
                  <c:v>38.839813224084125</c:v>
                </c:pt>
                <c:pt idx="723">
                  <c:v>35.488839981597508</c:v>
                </c:pt>
                <c:pt idx="724">
                  <c:v>41.35866976159479</c:v>
                </c:pt>
                <c:pt idx="725">
                  <c:v>36.227443282646469</c:v>
                </c:pt>
                <c:pt idx="726">
                  <c:v>40.624336082749615</c:v>
                </c:pt>
                <c:pt idx="727">
                  <c:v>37.773319307185368</c:v>
                </c:pt>
                <c:pt idx="728">
                  <c:v>41.939365996332732</c:v>
                </c:pt>
                <c:pt idx="729">
                  <c:v>36.919991395173774</c:v>
                </c:pt>
                <c:pt idx="730">
                  <c:v>38.610206635088694</c:v>
                </c:pt>
                <c:pt idx="731">
                  <c:v>40.918752977520128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7833-4152-9B81-934DD41E0DD8}"/>
            </c:ext>
          </c:extLst>
        </c:ser>
        <c:ser>
          <c:idx val="2"/>
          <c:order val="2"/>
          <c:tx>
            <c:strRef>
              <c:f>'C.S.'!$E$1</c:f>
              <c:strCache>
                <c:ptCount val="1"/>
                <c:pt idx="0">
                  <c:v>ET-34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'C.S.'!$E$2:$E$1601</c:f>
              <c:numCache>
                <c:formatCode>General</c:formatCode>
                <c:ptCount val="1600"/>
                <c:pt idx="0">
                  <c:v>3.6242651589516899</c:v>
                </c:pt>
                <c:pt idx="1">
                  <c:v>4.3151235287345573</c:v>
                </c:pt>
                <c:pt idx="2">
                  <c:v>4.4491355168798439</c:v>
                </c:pt>
                <c:pt idx="3">
                  <c:v>4.3218920044245843</c:v>
                </c:pt>
                <c:pt idx="4">
                  <c:v>4.725305437496262</c:v>
                </c:pt>
                <c:pt idx="5">
                  <c:v>4.665043480609282</c:v>
                </c:pt>
                <c:pt idx="6">
                  <c:v>4.6085335680191646</c:v>
                </c:pt>
                <c:pt idx="7">
                  <c:v>4.4965039800476649</c:v>
                </c:pt>
                <c:pt idx="8">
                  <c:v>4.5908372272751183</c:v>
                </c:pt>
                <c:pt idx="9">
                  <c:v>4.7563742130636504</c:v>
                </c:pt>
                <c:pt idx="10">
                  <c:v>4.9542635467925438</c:v>
                </c:pt>
                <c:pt idx="11">
                  <c:v>4.442379426491053</c:v>
                </c:pt>
                <c:pt idx="12">
                  <c:v>4.5604660264960311</c:v>
                </c:pt>
                <c:pt idx="13">
                  <c:v>4.775591304562079</c:v>
                </c:pt>
                <c:pt idx="14">
                  <c:v>4.8991338872159824</c:v>
                </c:pt>
                <c:pt idx="15">
                  <c:v>4.7297554966834809</c:v>
                </c:pt>
                <c:pt idx="16">
                  <c:v>4.9537601003176635</c:v>
                </c:pt>
                <c:pt idx="17">
                  <c:v>4.8675059882840319</c:v>
                </c:pt>
                <c:pt idx="18">
                  <c:v>4.6197253734236439</c:v>
                </c:pt>
                <c:pt idx="19">
                  <c:v>4.7259715187252649</c:v>
                </c:pt>
                <c:pt idx="20">
                  <c:v>4.9576204597061508</c:v>
                </c:pt>
                <c:pt idx="21">
                  <c:v>4.8256456184231906</c:v>
                </c:pt>
                <c:pt idx="22">
                  <c:v>4.833340035663106</c:v>
                </c:pt>
                <c:pt idx="23">
                  <c:v>4.8653450873373405</c:v>
                </c:pt>
                <c:pt idx="24">
                  <c:v>5.1968356110628937</c:v>
                </c:pt>
                <c:pt idx="25">
                  <c:v>4.6721112326838723</c:v>
                </c:pt>
                <c:pt idx="26">
                  <c:v>4.8845816609558552</c:v>
                </c:pt>
                <c:pt idx="27">
                  <c:v>4.8625739330232287</c:v>
                </c:pt>
                <c:pt idx="28">
                  <c:v>4.7295028703236968</c:v>
                </c:pt>
                <c:pt idx="29">
                  <c:v>4.8056718093129422</c:v>
                </c:pt>
                <c:pt idx="30">
                  <c:v>4.5953942522546836</c:v>
                </c:pt>
                <c:pt idx="31">
                  <c:v>4.7446136344976324</c:v>
                </c:pt>
                <c:pt idx="32">
                  <c:v>4.8523104856195998</c:v>
                </c:pt>
                <c:pt idx="33">
                  <c:v>5.1274092124749053</c:v>
                </c:pt>
                <c:pt idx="34">
                  <c:v>5.1477981126649226</c:v>
                </c:pt>
                <c:pt idx="35">
                  <c:v>4.6900174292403474</c:v>
                </c:pt>
                <c:pt idx="36">
                  <c:v>5.1431007312950463</c:v>
                </c:pt>
                <c:pt idx="37">
                  <c:v>4.7416508585248787</c:v>
                </c:pt>
                <c:pt idx="38">
                  <c:v>4.4683485263352978</c:v>
                </c:pt>
                <c:pt idx="39">
                  <c:v>4.8383841203538749</c:v>
                </c:pt>
                <c:pt idx="40">
                  <c:v>4.9231963464309914</c:v>
                </c:pt>
                <c:pt idx="41">
                  <c:v>4.698232034794442</c:v>
                </c:pt>
                <c:pt idx="42">
                  <c:v>4.7141632139175575</c:v>
                </c:pt>
                <c:pt idx="43">
                  <c:v>4.6750677270172183</c:v>
                </c:pt>
                <c:pt idx="44">
                  <c:v>4.5712080623519862</c:v>
                </c:pt>
                <c:pt idx="45">
                  <c:v>4.6511436735493641</c:v>
                </c:pt>
                <c:pt idx="46">
                  <c:v>5.3397312712878104</c:v>
                </c:pt>
                <c:pt idx="47">
                  <c:v>4.9368727490010835</c:v>
                </c:pt>
                <c:pt idx="48">
                  <c:v>4.4571131311590966</c:v>
                </c:pt>
                <c:pt idx="49">
                  <c:v>4.5583092403947703</c:v>
                </c:pt>
                <c:pt idx="50">
                  <c:v>4.7764448786050746</c:v>
                </c:pt>
                <c:pt idx="51">
                  <c:v>4.5987476967592027</c:v>
                </c:pt>
                <c:pt idx="52">
                  <c:v>5.0325013275797037</c:v>
                </c:pt>
                <c:pt idx="53">
                  <c:v>4.7406439992683334</c:v>
                </c:pt>
                <c:pt idx="54">
                  <c:v>4.8380651380553328</c:v>
                </c:pt>
                <c:pt idx="55">
                  <c:v>5.0125431317996121</c:v>
                </c:pt>
                <c:pt idx="56">
                  <c:v>4.6825304801062773</c:v>
                </c:pt>
                <c:pt idx="57">
                  <c:v>4.9843819681618324</c:v>
                </c:pt>
                <c:pt idx="58">
                  <c:v>4.7856521357504231</c:v>
                </c:pt>
                <c:pt idx="59">
                  <c:v>5.0216873772965398</c:v>
                </c:pt>
                <c:pt idx="60">
                  <c:v>4.8453739882698468</c:v>
                </c:pt>
                <c:pt idx="61">
                  <c:v>5.1092087812714215</c:v>
                </c:pt>
                <c:pt idx="62">
                  <c:v>5.2756488434761497</c:v>
                </c:pt>
                <c:pt idx="63">
                  <c:v>4.5719389516797868</c:v>
                </c:pt>
                <c:pt idx="64">
                  <c:v>5.0206450453094815</c:v>
                </c:pt>
                <c:pt idx="65">
                  <c:v>5.0480926537966528</c:v>
                </c:pt>
                <c:pt idx="66">
                  <c:v>4.8954160208656639</c:v>
                </c:pt>
                <c:pt idx="67">
                  <c:v>4.4217333627503796</c:v>
                </c:pt>
                <c:pt idx="68">
                  <c:v>4.8480259895751159</c:v>
                </c:pt>
                <c:pt idx="69">
                  <c:v>5.1490375244002164</c:v>
                </c:pt>
                <c:pt idx="70">
                  <c:v>4.9655481031139246</c:v>
                </c:pt>
                <c:pt idx="71">
                  <c:v>4.5751212660004246</c:v>
                </c:pt>
                <c:pt idx="72">
                  <c:v>4.7956879903782532</c:v>
                </c:pt>
                <c:pt idx="73">
                  <c:v>4.96750013793298</c:v>
                </c:pt>
                <c:pt idx="74">
                  <c:v>4.9660606521397455</c:v>
                </c:pt>
                <c:pt idx="75">
                  <c:v>5.0959250023706701</c:v>
                </c:pt>
                <c:pt idx="76">
                  <c:v>4.9339653170012037</c:v>
                </c:pt>
                <c:pt idx="77">
                  <c:v>5.0418140577377111</c:v>
                </c:pt>
                <c:pt idx="78">
                  <c:v>5.029835506316445</c:v>
                </c:pt>
                <c:pt idx="79">
                  <c:v>5.2646597643496262</c:v>
                </c:pt>
                <c:pt idx="80">
                  <c:v>5.1281641976307801</c:v>
                </c:pt>
                <c:pt idx="81">
                  <c:v>4.9845379688391489</c:v>
                </c:pt>
                <c:pt idx="82">
                  <c:v>5.3159158124929435</c:v>
                </c:pt>
                <c:pt idx="83">
                  <c:v>5.3509289528877346</c:v>
                </c:pt>
                <c:pt idx="84">
                  <c:v>5.0491697675770606</c:v>
                </c:pt>
                <c:pt idx="85">
                  <c:v>5.0325698995112162</c:v>
                </c:pt>
                <c:pt idx="86">
                  <c:v>5.0347580523666435</c:v>
                </c:pt>
                <c:pt idx="87">
                  <c:v>5.8358854734789212</c:v>
                </c:pt>
                <c:pt idx="88">
                  <c:v>4.937818063104614</c:v>
                </c:pt>
                <c:pt idx="89">
                  <c:v>5.1596539518227136</c:v>
                </c:pt>
                <c:pt idx="90">
                  <c:v>4.9210258669368603</c:v>
                </c:pt>
                <c:pt idx="91">
                  <c:v>4.9767722622944346</c:v>
                </c:pt>
                <c:pt idx="92">
                  <c:v>4.9752317481193113</c:v>
                </c:pt>
                <c:pt idx="93">
                  <c:v>5.1935174429742705</c:v>
                </c:pt>
                <c:pt idx="94">
                  <c:v>4.9666788593330455</c:v>
                </c:pt>
                <c:pt idx="95">
                  <c:v>4.8702502525015836</c:v>
                </c:pt>
                <c:pt idx="96">
                  <c:v>5.1024102394719399</c:v>
                </c:pt>
                <c:pt idx="97">
                  <c:v>5.3799371135988396</c:v>
                </c:pt>
                <c:pt idx="98">
                  <c:v>5.2977296365748536</c:v>
                </c:pt>
                <c:pt idx="99">
                  <c:v>5.0989873941822887</c:v>
                </c:pt>
                <c:pt idx="100">
                  <c:v>5.1086858975989715</c:v>
                </c:pt>
                <c:pt idx="101">
                  <c:v>5.0701310059949716</c:v>
                </c:pt>
                <c:pt idx="102">
                  <c:v>5.1279256237925273</c:v>
                </c:pt>
                <c:pt idx="103">
                  <c:v>4.539276393496098</c:v>
                </c:pt>
                <c:pt idx="104">
                  <c:v>4.8609773515187129</c:v>
                </c:pt>
                <c:pt idx="105">
                  <c:v>4.6329075791148524</c:v>
                </c:pt>
                <c:pt idx="106">
                  <c:v>4.7778330153782163</c:v>
                </c:pt>
                <c:pt idx="107">
                  <c:v>4.9774875906020899</c:v>
                </c:pt>
                <c:pt idx="108">
                  <c:v>5.049520092986481</c:v>
                </c:pt>
                <c:pt idx="109">
                  <c:v>5.2439821584569888</c:v>
                </c:pt>
                <c:pt idx="110">
                  <c:v>5.141454917611707</c:v>
                </c:pt>
                <c:pt idx="111">
                  <c:v>5.0494237432209026</c:v>
                </c:pt>
                <c:pt idx="112">
                  <c:v>5.3368243347486821</c:v>
                </c:pt>
                <c:pt idx="113">
                  <c:v>5.0866998835676807</c:v>
                </c:pt>
                <c:pt idx="114">
                  <c:v>5.2045949080165643</c:v>
                </c:pt>
                <c:pt idx="115">
                  <c:v>5.1939473032495478</c:v>
                </c:pt>
                <c:pt idx="116">
                  <c:v>5.172790241599003</c:v>
                </c:pt>
                <c:pt idx="117">
                  <c:v>5.1284202724135755</c:v>
                </c:pt>
                <c:pt idx="118">
                  <c:v>5.2051229377066095</c:v>
                </c:pt>
                <c:pt idx="119">
                  <c:v>5.2505034101702703</c:v>
                </c:pt>
                <c:pt idx="120">
                  <c:v>5.2041795999433047</c:v>
                </c:pt>
                <c:pt idx="121">
                  <c:v>5.2204946644359218</c:v>
                </c:pt>
                <c:pt idx="122">
                  <c:v>5.0537897301804389</c:v>
                </c:pt>
                <c:pt idx="123">
                  <c:v>5.266289013108044</c:v>
                </c:pt>
                <c:pt idx="124">
                  <c:v>5.1973049508743392</c:v>
                </c:pt>
                <c:pt idx="125">
                  <c:v>5.2555530474476742</c:v>
                </c:pt>
                <c:pt idx="126">
                  <c:v>5.30778206235677</c:v>
                </c:pt>
                <c:pt idx="127">
                  <c:v>5.5960092957490559</c:v>
                </c:pt>
                <c:pt idx="128">
                  <c:v>5.219815365974994</c:v>
                </c:pt>
                <c:pt idx="129">
                  <c:v>5.5311609086288867</c:v>
                </c:pt>
                <c:pt idx="130">
                  <c:v>5.2802752597171345</c:v>
                </c:pt>
                <c:pt idx="131">
                  <c:v>5.478413684076977</c:v>
                </c:pt>
                <c:pt idx="132">
                  <c:v>5.6647575663663527</c:v>
                </c:pt>
                <c:pt idx="133">
                  <c:v>5.4564177927310045</c:v>
                </c:pt>
                <c:pt idx="134">
                  <c:v>5.6339689500258423</c:v>
                </c:pt>
                <c:pt idx="135">
                  <c:v>5.8310422134598587</c:v>
                </c:pt>
                <c:pt idx="136">
                  <c:v>5.8615797950047277</c:v>
                </c:pt>
                <c:pt idx="137">
                  <c:v>5.8674727908415631</c:v>
                </c:pt>
                <c:pt idx="138">
                  <c:v>5.8967651318270722</c:v>
                </c:pt>
                <c:pt idx="139">
                  <c:v>6.0349830116701941</c:v>
                </c:pt>
                <c:pt idx="140">
                  <c:v>6.0081300190984361</c:v>
                </c:pt>
                <c:pt idx="141">
                  <c:v>6.0790660736557047</c:v>
                </c:pt>
                <c:pt idx="142">
                  <c:v>6.0793727026043856</c:v>
                </c:pt>
                <c:pt idx="143">
                  <c:v>5.8921765029159765</c:v>
                </c:pt>
                <c:pt idx="144">
                  <c:v>5.8630263306283883</c:v>
                </c:pt>
                <c:pt idx="145">
                  <c:v>5.6940440235635137</c:v>
                </c:pt>
                <c:pt idx="146">
                  <c:v>5.5243862854784949</c:v>
                </c:pt>
                <c:pt idx="147">
                  <c:v>5.590825975530759</c:v>
                </c:pt>
                <c:pt idx="148">
                  <c:v>5.5848858618781314</c:v>
                </c:pt>
                <c:pt idx="149">
                  <c:v>5.7075047246941066</c:v>
                </c:pt>
                <c:pt idx="150">
                  <c:v>5.7547048770455005</c:v>
                </c:pt>
                <c:pt idx="151">
                  <c:v>5.7495421637717934</c:v>
                </c:pt>
                <c:pt idx="152">
                  <c:v>5.6687365562124867</c:v>
                </c:pt>
                <c:pt idx="153">
                  <c:v>5.7428614261285142</c:v>
                </c:pt>
                <c:pt idx="154">
                  <c:v>5.8264806826905069</c:v>
                </c:pt>
                <c:pt idx="155">
                  <c:v>5.8010490031389166</c:v>
                </c:pt>
                <c:pt idx="156">
                  <c:v>5.698386235346395</c:v>
                </c:pt>
                <c:pt idx="157">
                  <c:v>5.8535464402478379</c:v>
                </c:pt>
                <c:pt idx="158">
                  <c:v>5.8997598007865566</c:v>
                </c:pt>
                <c:pt idx="159">
                  <c:v>5.9494758673202552</c:v>
                </c:pt>
                <c:pt idx="160">
                  <c:v>6.1271272943571429</c:v>
                </c:pt>
                <c:pt idx="161">
                  <c:v>6.084194129493202</c:v>
                </c:pt>
                <c:pt idx="162">
                  <c:v>6.0394462834891103</c:v>
                </c:pt>
                <c:pt idx="163">
                  <c:v>5.9671554107386653</c:v>
                </c:pt>
                <c:pt idx="164">
                  <c:v>6.0369977042606306</c:v>
                </c:pt>
                <c:pt idx="165">
                  <c:v>6.0279486588291835</c:v>
                </c:pt>
                <c:pt idx="166">
                  <c:v>5.8727926275076561</c:v>
                </c:pt>
                <c:pt idx="167">
                  <c:v>5.6040279606714041</c:v>
                </c:pt>
                <c:pt idx="168">
                  <c:v>5.2539546334712579</c:v>
                </c:pt>
                <c:pt idx="169">
                  <c:v>5.0450712112686826</c:v>
                </c:pt>
                <c:pt idx="170">
                  <c:v>4.9276600816935439</c:v>
                </c:pt>
                <c:pt idx="171">
                  <c:v>4.9960079112695608</c:v>
                </c:pt>
                <c:pt idx="172">
                  <c:v>4.9804743777283891</c:v>
                </c:pt>
                <c:pt idx="173">
                  <c:v>5.0445833942740901</c:v>
                </c:pt>
                <c:pt idx="174">
                  <c:v>4.946159411023638</c:v>
                </c:pt>
                <c:pt idx="175">
                  <c:v>4.9346221361774063</c:v>
                </c:pt>
                <c:pt idx="176">
                  <c:v>5.065190301852974</c:v>
                </c:pt>
                <c:pt idx="177">
                  <c:v>5.0244643521720933</c:v>
                </c:pt>
                <c:pt idx="178">
                  <c:v>4.7956563914637673</c:v>
                </c:pt>
                <c:pt idx="179">
                  <c:v>4.4579983301920727</c:v>
                </c:pt>
                <c:pt idx="180">
                  <c:v>4.430181824589428</c:v>
                </c:pt>
                <c:pt idx="181">
                  <c:v>4.4357124362742413</c:v>
                </c:pt>
                <c:pt idx="182">
                  <c:v>4.5326852660937949</c:v>
                </c:pt>
                <c:pt idx="183">
                  <c:v>4.4187339592240757</c:v>
                </c:pt>
                <c:pt idx="184">
                  <c:v>4.5404250320005808</c:v>
                </c:pt>
                <c:pt idx="185">
                  <c:v>4.5286028498311026</c:v>
                </c:pt>
                <c:pt idx="186">
                  <c:v>4.5403075855739905</c:v>
                </c:pt>
                <c:pt idx="187">
                  <c:v>4.56324177553096</c:v>
                </c:pt>
                <c:pt idx="188">
                  <c:v>4.6352128177962983</c:v>
                </c:pt>
                <c:pt idx="189">
                  <c:v>4.6705691939844556</c:v>
                </c:pt>
                <c:pt idx="190">
                  <c:v>4.7717274710373712</c:v>
                </c:pt>
                <c:pt idx="191">
                  <c:v>4.7832485174433224</c:v>
                </c:pt>
                <c:pt idx="192">
                  <c:v>4.7808184376914546</c:v>
                </c:pt>
                <c:pt idx="193">
                  <c:v>4.916062343757555</c:v>
                </c:pt>
                <c:pt idx="194">
                  <c:v>4.9013935339867869</c:v>
                </c:pt>
                <c:pt idx="195">
                  <c:v>4.9968777921028131</c:v>
                </c:pt>
                <c:pt idx="196">
                  <c:v>5.0857174497166833</c:v>
                </c:pt>
                <c:pt idx="197">
                  <c:v>5.0725832481715809</c:v>
                </c:pt>
                <c:pt idx="198">
                  <c:v>5.272314156898811</c:v>
                </c:pt>
                <c:pt idx="199">
                  <c:v>5.1684000980134286</c:v>
                </c:pt>
                <c:pt idx="200">
                  <c:v>5.206628376814046</c:v>
                </c:pt>
                <c:pt idx="201">
                  <c:v>5.2544423512360137</c:v>
                </c:pt>
                <c:pt idx="202">
                  <c:v>5.3514864791159429</c:v>
                </c:pt>
                <c:pt idx="203">
                  <c:v>5.3573772846877485</c:v>
                </c:pt>
                <c:pt idx="204">
                  <c:v>5.4745310529175013</c:v>
                </c:pt>
                <c:pt idx="205">
                  <c:v>5.4200553244976994</c:v>
                </c:pt>
                <c:pt idx="206">
                  <c:v>5.5728751003799291</c:v>
                </c:pt>
                <c:pt idx="207">
                  <c:v>5.5693773937265609</c:v>
                </c:pt>
                <c:pt idx="208">
                  <c:v>5.836955707166287</c:v>
                </c:pt>
                <c:pt idx="209">
                  <c:v>5.7577536520156221</c:v>
                </c:pt>
                <c:pt idx="210">
                  <c:v>5.8842835186441089</c:v>
                </c:pt>
                <c:pt idx="211">
                  <c:v>5.8905158935398152</c:v>
                </c:pt>
                <c:pt idx="212">
                  <c:v>5.9238005859328</c:v>
                </c:pt>
                <c:pt idx="213">
                  <c:v>5.9195903056047499</c:v>
                </c:pt>
                <c:pt idx="214">
                  <c:v>5.9432683763117522</c:v>
                </c:pt>
                <c:pt idx="215">
                  <c:v>6.0159932577701554</c:v>
                </c:pt>
                <c:pt idx="216">
                  <c:v>6.0147574722652903</c:v>
                </c:pt>
                <c:pt idx="217">
                  <c:v>6.0973125030512385</c:v>
                </c:pt>
                <c:pt idx="218">
                  <c:v>6.1247877362171508</c:v>
                </c:pt>
                <c:pt idx="219">
                  <c:v>6.2340738187781701</c:v>
                </c:pt>
                <c:pt idx="220">
                  <c:v>6.2897237497040974</c:v>
                </c:pt>
                <c:pt idx="221">
                  <c:v>6.2337892581414289</c:v>
                </c:pt>
                <c:pt idx="222">
                  <c:v>6.2594600248704539</c:v>
                </c:pt>
                <c:pt idx="223">
                  <c:v>6.3241127021798258</c:v>
                </c:pt>
                <c:pt idx="224">
                  <c:v>6.3508915100034535</c:v>
                </c:pt>
                <c:pt idx="225">
                  <c:v>6.3364554292572191</c:v>
                </c:pt>
                <c:pt idx="226">
                  <c:v>6.4122014760270138</c:v>
                </c:pt>
                <c:pt idx="227">
                  <c:v>6.4306256511070874</c:v>
                </c:pt>
                <c:pt idx="228">
                  <c:v>6.4624994237983984</c:v>
                </c:pt>
                <c:pt idx="229">
                  <c:v>6.5046712791439667</c:v>
                </c:pt>
                <c:pt idx="230">
                  <c:v>6.4522074573836914</c:v>
                </c:pt>
                <c:pt idx="231">
                  <c:v>6.5890384160724258</c:v>
                </c:pt>
                <c:pt idx="232">
                  <c:v>6.6252019037144025</c:v>
                </c:pt>
                <c:pt idx="233">
                  <c:v>6.6037634074009013</c:v>
                </c:pt>
                <c:pt idx="234">
                  <c:v>6.6488367111041367</c:v>
                </c:pt>
                <c:pt idx="235">
                  <c:v>6.7240633638085479</c:v>
                </c:pt>
                <c:pt idx="236">
                  <c:v>6.8390465316921594</c:v>
                </c:pt>
                <c:pt idx="237">
                  <c:v>6.9376950279808103</c:v>
                </c:pt>
                <c:pt idx="238">
                  <c:v>6.9664476147839123</c:v>
                </c:pt>
                <c:pt idx="239">
                  <c:v>6.9837500875455056</c:v>
                </c:pt>
                <c:pt idx="240">
                  <c:v>7.0257020151050638</c:v>
                </c:pt>
                <c:pt idx="241">
                  <c:v>7.2219449293756854</c:v>
                </c:pt>
                <c:pt idx="242">
                  <c:v>7.210435822491938</c:v>
                </c:pt>
                <c:pt idx="243">
                  <c:v>7.1951321444920158</c:v>
                </c:pt>
                <c:pt idx="244">
                  <c:v>7.0274167301447283</c:v>
                </c:pt>
                <c:pt idx="245">
                  <c:v>6.8814968784881074</c:v>
                </c:pt>
                <c:pt idx="246">
                  <c:v>6.8606090982987809</c:v>
                </c:pt>
                <c:pt idx="247">
                  <c:v>6.7508231774332916</c:v>
                </c:pt>
                <c:pt idx="248">
                  <c:v>6.7458413789993443</c:v>
                </c:pt>
                <c:pt idx="249">
                  <c:v>6.7308627454221535</c:v>
                </c:pt>
                <c:pt idx="250">
                  <c:v>6.7927460287043981</c:v>
                </c:pt>
                <c:pt idx="251">
                  <c:v>6.9283758493580789</c:v>
                </c:pt>
                <c:pt idx="252">
                  <c:v>6.797069553077761</c:v>
                </c:pt>
                <c:pt idx="253">
                  <c:v>6.9591037531091127</c:v>
                </c:pt>
                <c:pt idx="254">
                  <c:v>7.0598599648131293</c:v>
                </c:pt>
                <c:pt idx="255">
                  <c:v>7.0031719073146697</c:v>
                </c:pt>
                <c:pt idx="256">
                  <c:v>7.1258284515674299</c:v>
                </c:pt>
                <c:pt idx="257">
                  <c:v>7.1838128646052652</c:v>
                </c:pt>
                <c:pt idx="258">
                  <c:v>7.1279835265107652</c:v>
                </c:pt>
                <c:pt idx="259">
                  <c:v>7.1817260456445373</c:v>
                </c:pt>
                <c:pt idx="260">
                  <c:v>7.3203123887474169</c:v>
                </c:pt>
                <c:pt idx="261">
                  <c:v>7.284605616518026</c:v>
                </c:pt>
                <c:pt idx="262">
                  <c:v>7.4096368426140247</c:v>
                </c:pt>
                <c:pt idx="263">
                  <c:v>7.4159438708265135</c:v>
                </c:pt>
                <c:pt idx="264">
                  <c:v>7.3916032340617299</c:v>
                </c:pt>
                <c:pt idx="265">
                  <c:v>7.5805390280449387</c:v>
                </c:pt>
                <c:pt idx="266">
                  <c:v>7.5790354280556791</c:v>
                </c:pt>
                <c:pt idx="267">
                  <c:v>7.5341026508268669</c:v>
                </c:pt>
                <c:pt idx="268">
                  <c:v>7.6746113299540513</c:v>
                </c:pt>
                <c:pt idx="269">
                  <c:v>7.9073046867489509</c:v>
                </c:pt>
                <c:pt idx="270">
                  <c:v>7.724609144724421</c:v>
                </c:pt>
                <c:pt idx="271">
                  <c:v>7.8594083502684855</c:v>
                </c:pt>
                <c:pt idx="272">
                  <c:v>7.8787842347155346</c:v>
                </c:pt>
                <c:pt idx="273">
                  <c:v>8.0056468925137487</c:v>
                </c:pt>
                <c:pt idx="274">
                  <c:v>8.0643980602937866</c:v>
                </c:pt>
                <c:pt idx="275">
                  <c:v>8.1084052502888593</c:v>
                </c:pt>
                <c:pt idx="276">
                  <c:v>8.1910022629587207</c:v>
                </c:pt>
                <c:pt idx="277">
                  <c:v>8.2237518136617513</c:v>
                </c:pt>
                <c:pt idx="278">
                  <c:v>8.2040162062870472</c:v>
                </c:pt>
                <c:pt idx="279">
                  <c:v>8.3420302126743859</c:v>
                </c:pt>
                <c:pt idx="280">
                  <c:v>8.4026015522803448</c:v>
                </c:pt>
                <c:pt idx="281">
                  <c:v>8.4511704987719973</c:v>
                </c:pt>
                <c:pt idx="282">
                  <c:v>8.5497624255922062</c:v>
                </c:pt>
                <c:pt idx="283">
                  <c:v>8.4785035524604648</c:v>
                </c:pt>
                <c:pt idx="284">
                  <c:v>8.6154520294132553</c:v>
                </c:pt>
                <c:pt idx="285">
                  <c:v>8.7220417235695749</c:v>
                </c:pt>
                <c:pt idx="286">
                  <c:v>8.7251315624266788</c:v>
                </c:pt>
                <c:pt idx="287">
                  <c:v>8.8302219871538625</c:v>
                </c:pt>
                <c:pt idx="288">
                  <c:v>8.8545621923953757</c:v>
                </c:pt>
                <c:pt idx="289">
                  <c:v>8.687921921921804</c:v>
                </c:pt>
                <c:pt idx="290">
                  <c:v>8.9093987918636213</c:v>
                </c:pt>
                <c:pt idx="291">
                  <c:v>8.9065835687136321</c:v>
                </c:pt>
                <c:pt idx="292">
                  <c:v>8.88121946253675</c:v>
                </c:pt>
                <c:pt idx="293">
                  <c:v>8.9034653024322008</c:v>
                </c:pt>
                <c:pt idx="294">
                  <c:v>8.8120082918938234</c:v>
                </c:pt>
                <c:pt idx="295">
                  <c:v>8.7932821641732026</c:v>
                </c:pt>
                <c:pt idx="296">
                  <c:v>8.6052869411777113</c:v>
                </c:pt>
                <c:pt idx="297">
                  <c:v>8.456106075962774</c:v>
                </c:pt>
                <c:pt idx="298">
                  <c:v>8.5054141637231275</c:v>
                </c:pt>
                <c:pt idx="299">
                  <c:v>8.5323329515900372</c:v>
                </c:pt>
                <c:pt idx="300">
                  <c:v>8.4018965294952483</c:v>
                </c:pt>
                <c:pt idx="301">
                  <c:v>8.5682765309928595</c:v>
                </c:pt>
                <c:pt idx="302">
                  <c:v>8.4627228812988555</c:v>
                </c:pt>
                <c:pt idx="303">
                  <c:v>8.3903851613508156</c:v>
                </c:pt>
                <c:pt idx="304">
                  <c:v>8.5572247906016372</c:v>
                </c:pt>
                <c:pt idx="305">
                  <c:v>8.6900491558455251</c:v>
                </c:pt>
                <c:pt idx="306">
                  <c:v>8.5845071055519</c:v>
                </c:pt>
                <c:pt idx="307">
                  <c:v>8.5477836954638295</c:v>
                </c:pt>
                <c:pt idx="308">
                  <c:v>8.5706191395638331</c:v>
                </c:pt>
                <c:pt idx="309">
                  <c:v>8.5843322598666916</c:v>
                </c:pt>
                <c:pt idx="310">
                  <c:v>8.5227530720832831</c:v>
                </c:pt>
                <c:pt idx="311">
                  <c:v>8.4515058704404211</c:v>
                </c:pt>
                <c:pt idx="312">
                  <c:v>8.5828825009784921</c:v>
                </c:pt>
                <c:pt idx="313">
                  <c:v>8.6603910149561596</c:v>
                </c:pt>
                <c:pt idx="314">
                  <c:v>8.842473545115908</c:v>
                </c:pt>
                <c:pt idx="315">
                  <c:v>8.889836228221089</c:v>
                </c:pt>
                <c:pt idx="316">
                  <c:v>8.9153016219596743</c:v>
                </c:pt>
                <c:pt idx="317">
                  <c:v>8.8689836229281429</c:v>
                </c:pt>
                <c:pt idx="318">
                  <c:v>8.9767989865624216</c:v>
                </c:pt>
                <c:pt idx="319">
                  <c:v>9.0691481630556279</c:v>
                </c:pt>
                <c:pt idx="320">
                  <c:v>9.1365079026603002</c:v>
                </c:pt>
                <c:pt idx="321">
                  <c:v>9.2664750809309613</c:v>
                </c:pt>
                <c:pt idx="322">
                  <c:v>9.3441748642083784</c:v>
                </c:pt>
                <c:pt idx="323">
                  <c:v>9.3349807380647416</c:v>
                </c:pt>
                <c:pt idx="324">
                  <c:v>9.3713515878870144</c:v>
                </c:pt>
                <c:pt idx="325">
                  <c:v>9.484787282225998</c:v>
                </c:pt>
                <c:pt idx="326">
                  <c:v>9.663868472454789</c:v>
                </c:pt>
                <c:pt idx="327">
                  <c:v>9.6442849892473355</c:v>
                </c:pt>
                <c:pt idx="328">
                  <c:v>9.7689125390964087</c:v>
                </c:pt>
                <c:pt idx="329">
                  <c:v>9.8015374207727479</c:v>
                </c:pt>
                <c:pt idx="330">
                  <c:v>9.9121579875424413</c:v>
                </c:pt>
                <c:pt idx="331">
                  <c:v>9.9528364502765925</c:v>
                </c:pt>
                <c:pt idx="332">
                  <c:v>10.097118713807767</c:v>
                </c:pt>
                <c:pt idx="333">
                  <c:v>10.087576619348864</c:v>
                </c:pt>
                <c:pt idx="334">
                  <c:v>10.218839943237354</c:v>
                </c:pt>
                <c:pt idx="335">
                  <c:v>10.30458921712078</c:v>
                </c:pt>
                <c:pt idx="336">
                  <c:v>10.313321403904718</c:v>
                </c:pt>
                <c:pt idx="337">
                  <c:v>10.410626338889005</c:v>
                </c:pt>
                <c:pt idx="338">
                  <c:v>10.454428338357465</c:v>
                </c:pt>
                <c:pt idx="339">
                  <c:v>10.597766959939204</c:v>
                </c:pt>
                <c:pt idx="340">
                  <c:v>10.536756258956492</c:v>
                </c:pt>
                <c:pt idx="341">
                  <c:v>10.664837208326368</c:v>
                </c:pt>
                <c:pt idx="342">
                  <c:v>10.750813056788891</c:v>
                </c:pt>
                <c:pt idx="343">
                  <c:v>11.012151576512732</c:v>
                </c:pt>
                <c:pt idx="344">
                  <c:v>10.994025964378663</c:v>
                </c:pt>
                <c:pt idx="345">
                  <c:v>11.045913922913517</c:v>
                </c:pt>
                <c:pt idx="346">
                  <c:v>11.141856432203854</c:v>
                </c:pt>
                <c:pt idx="347">
                  <c:v>11.133145470041857</c:v>
                </c:pt>
                <c:pt idx="348">
                  <c:v>11.208550752561694</c:v>
                </c:pt>
                <c:pt idx="349">
                  <c:v>11.328452280599899</c:v>
                </c:pt>
                <c:pt idx="350">
                  <c:v>11.530906349129154</c:v>
                </c:pt>
                <c:pt idx="351">
                  <c:v>11.517900176414155</c:v>
                </c:pt>
                <c:pt idx="352">
                  <c:v>11.465871686394399</c:v>
                </c:pt>
                <c:pt idx="353">
                  <c:v>11.744542447170177</c:v>
                </c:pt>
                <c:pt idx="354">
                  <c:v>11.772710171564178</c:v>
                </c:pt>
                <c:pt idx="355">
                  <c:v>11.888221048247313</c:v>
                </c:pt>
                <c:pt idx="356">
                  <c:v>11.96017316218926</c:v>
                </c:pt>
                <c:pt idx="357">
                  <c:v>11.987573727167428</c:v>
                </c:pt>
                <c:pt idx="358">
                  <c:v>12.151408828135747</c:v>
                </c:pt>
                <c:pt idx="359">
                  <c:v>12.087282485648458</c:v>
                </c:pt>
                <c:pt idx="360">
                  <c:v>12.282902646182803</c:v>
                </c:pt>
                <c:pt idx="361">
                  <c:v>12.304572236825285</c:v>
                </c:pt>
                <c:pt idx="362">
                  <c:v>12.443027987762866</c:v>
                </c:pt>
                <c:pt idx="363">
                  <c:v>12.380945936669242</c:v>
                </c:pt>
                <c:pt idx="364">
                  <c:v>12.697372943345062</c:v>
                </c:pt>
                <c:pt idx="365">
                  <c:v>12.698578663496301</c:v>
                </c:pt>
                <c:pt idx="366">
                  <c:v>12.844381704147571</c:v>
                </c:pt>
                <c:pt idx="367">
                  <c:v>12.889585226336839</c:v>
                </c:pt>
                <c:pt idx="368">
                  <c:v>12.974732515330233</c:v>
                </c:pt>
                <c:pt idx="369">
                  <c:v>13.022713345972095</c:v>
                </c:pt>
                <c:pt idx="370">
                  <c:v>13.214532443876481</c:v>
                </c:pt>
                <c:pt idx="371">
                  <c:v>13.305510977205611</c:v>
                </c:pt>
                <c:pt idx="372">
                  <c:v>13.369348544090125</c:v>
                </c:pt>
                <c:pt idx="373">
                  <c:v>13.51079264814582</c:v>
                </c:pt>
                <c:pt idx="374">
                  <c:v>13.571842907619891</c:v>
                </c:pt>
                <c:pt idx="375">
                  <c:v>13.635586608431661</c:v>
                </c:pt>
                <c:pt idx="376">
                  <c:v>13.729338540587595</c:v>
                </c:pt>
                <c:pt idx="377">
                  <c:v>13.776743031566344</c:v>
                </c:pt>
                <c:pt idx="378">
                  <c:v>13.763024928809417</c:v>
                </c:pt>
                <c:pt idx="379">
                  <c:v>13.918426482433114</c:v>
                </c:pt>
                <c:pt idx="380">
                  <c:v>14.045304947841569</c:v>
                </c:pt>
                <c:pt idx="381">
                  <c:v>14.121069518745987</c:v>
                </c:pt>
                <c:pt idx="382">
                  <c:v>14.163646989440098</c:v>
                </c:pt>
                <c:pt idx="383">
                  <c:v>14.254112299822577</c:v>
                </c:pt>
                <c:pt idx="384">
                  <c:v>14.420657610810034</c:v>
                </c:pt>
                <c:pt idx="385">
                  <c:v>14.466315647500348</c:v>
                </c:pt>
                <c:pt idx="386">
                  <c:v>14.696367666723626</c:v>
                </c:pt>
                <c:pt idx="387">
                  <c:v>14.716171584276085</c:v>
                </c:pt>
                <c:pt idx="388">
                  <c:v>14.705177297433545</c:v>
                </c:pt>
                <c:pt idx="389">
                  <c:v>14.800131495894055</c:v>
                </c:pt>
                <c:pt idx="390">
                  <c:v>14.865600356015474</c:v>
                </c:pt>
                <c:pt idx="391">
                  <c:v>15.142956337095546</c:v>
                </c:pt>
                <c:pt idx="392">
                  <c:v>15.097971750965332</c:v>
                </c:pt>
                <c:pt idx="393">
                  <c:v>15.306047372249811</c:v>
                </c:pt>
                <c:pt idx="394">
                  <c:v>15.400682834606927</c:v>
                </c:pt>
                <c:pt idx="395">
                  <c:v>15.425814295830373</c:v>
                </c:pt>
                <c:pt idx="396">
                  <c:v>15.409280458110544</c:v>
                </c:pt>
                <c:pt idx="397">
                  <c:v>15.475693053605683</c:v>
                </c:pt>
                <c:pt idx="398">
                  <c:v>15.625200752782021</c:v>
                </c:pt>
                <c:pt idx="399">
                  <c:v>15.714020406284783</c:v>
                </c:pt>
                <c:pt idx="400">
                  <c:v>16.073573316227275</c:v>
                </c:pt>
                <c:pt idx="401">
                  <c:v>16.087940741564179</c:v>
                </c:pt>
                <c:pt idx="402">
                  <c:v>16.209233703957555</c:v>
                </c:pt>
                <c:pt idx="403">
                  <c:v>16.266527089215668</c:v>
                </c:pt>
                <c:pt idx="404">
                  <c:v>16.469238354488994</c:v>
                </c:pt>
                <c:pt idx="405">
                  <c:v>16.353828013822788</c:v>
                </c:pt>
                <c:pt idx="406">
                  <c:v>16.699687153942687</c:v>
                </c:pt>
                <c:pt idx="407">
                  <c:v>16.516231093114872</c:v>
                </c:pt>
                <c:pt idx="408">
                  <c:v>17.046482082627151</c:v>
                </c:pt>
                <c:pt idx="409">
                  <c:v>16.934276015112637</c:v>
                </c:pt>
                <c:pt idx="410">
                  <c:v>16.986605858894929</c:v>
                </c:pt>
                <c:pt idx="411">
                  <c:v>17.064147071770218</c:v>
                </c:pt>
                <c:pt idx="412">
                  <c:v>17.044993034347321</c:v>
                </c:pt>
                <c:pt idx="413">
                  <c:v>17.467767168230207</c:v>
                </c:pt>
                <c:pt idx="414">
                  <c:v>17.614179642624574</c:v>
                </c:pt>
                <c:pt idx="415">
                  <c:v>17.518653337567351</c:v>
                </c:pt>
                <c:pt idx="416">
                  <c:v>17.420267989936278</c:v>
                </c:pt>
                <c:pt idx="417">
                  <c:v>17.635480014520866</c:v>
                </c:pt>
                <c:pt idx="418">
                  <c:v>17.637523609273391</c:v>
                </c:pt>
                <c:pt idx="419">
                  <c:v>17.81475291720718</c:v>
                </c:pt>
                <c:pt idx="420">
                  <c:v>17.935911067659724</c:v>
                </c:pt>
                <c:pt idx="421">
                  <c:v>17.823687648387992</c:v>
                </c:pt>
                <c:pt idx="422">
                  <c:v>18.241462329929078</c:v>
                </c:pt>
                <c:pt idx="423">
                  <c:v>18.121315335655797</c:v>
                </c:pt>
                <c:pt idx="424">
                  <c:v>18.313189680884189</c:v>
                </c:pt>
                <c:pt idx="425">
                  <c:v>18.19236475499892</c:v>
                </c:pt>
                <c:pt idx="426">
                  <c:v>18.577301612449791</c:v>
                </c:pt>
                <c:pt idx="427">
                  <c:v>18.500668273299077</c:v>
                </c:pt>
                <c:pt idx="428">
                  <c:v>18.612565480858986</c:v>
                </c:pt>
                <c:pt idx="429">
                  <c:v>18.710012442104738</c:v>
                </c:pt>
                <c:pt idx="430">
                  <c:v>18.945092611690097</c:v>
                </c:pt>
                <c:pt idx="431">
                  <c:v>18.884938062774058</c:v>
                </c:pt>
                <c:pt idx="432">
                  <c:v>19.094304773405707</c:v>
                </c:pt>
                <c:pt idx="433">
                  <c:v>19.308403443116788</c:v>
                </c:pt>
                <c:pt idx="434">
                  <c:v>19.277704050831161</c:v>
                </c:pt>
                <c:pt idx="435">
                  <c:v>19.428565110460227</c:v>
                </c:pt>
                <c:pt idx="436">
                  <c:v>19.705518673396575</c:v>
                </c:pt>
                <c:pt idx="437">
                  <c:v>19.480333739764824</c:v>
                </c:pt>
                <c:pt idx="438">
                  <c:v>19.811543196729254</c:v>
                </c:pt>
                <c:pt idx="439">
                  <c:v>19.750489436526614</c:v>
                </c:pt>
                <c:pt idx="440">
                  <c:v>20.078150945905914</c:v>
                </c:pt>
                <c:pt idx="441">
                  <c:v>20.072210449867324</c:v>
                </c:pt>
                <c:pt idx="442">
                  <c:v>20.092233645816464</c:v>
                </c:pt>
                <c:pt idx="443">
                  <c:v>20.339654141257657</c:v>
                </c:pt>
                <c:pt idx="444">
                  <c:v>20.361876459528883</c:v>
                </c:pt>
                <c:pt idx="445">
                  <c:v>20.298352543069399</c:v>
                </c:pt>
                <c:pt idx="446">
                  <c:v>20.581400429767086</c:v>
                </c:pt>
                <c:pt idx="447">
                  <c:v>20.670190576884636</c:v>
                </c:pt>
                <c:pt idx="448">
                  <c:v>20.798115992027174</c:v>
                </c:pt>
                <c:pt idx="449">
                  <c:v>20.949186431860959</c:v>
                </c:pt>
                <c:pt idx="450">
                  <c:v>20.911946632512482</c:v>
                </c:pt>
                <c:pt idx="451">
                  <c:v>20.966963851969702</c:v>
                </c:pt>
                <c:pt idx="452">
                  <c:v>21.235665873200468</c:v>
                </c:pt>
                <c:pt idx="453">
                  <c:v>21.388650652621187</c:v>
                </c:pt>
                <c:pt idx="454">
                  <c:v>21.577315642526671</c:v>
                </c:pt>
                <c:pt idx="455">
                  <c:v>21.584255476797065</c:v>
                </c:pt>
                <c:pt idx="456">
                  <c:v>21.803108220274865</c:v>
                </c:pt>
                <c:pt idx="457">
                  <c:v>21.581585617277742</c:v>
                </c:pt>
                <c:pt idx="458">
                  <c:v>21.714923979975669</c:v>
                </c:pt>
                <c:pt idx="459">
                  <c:v>22.040835929394287</c:v>
                </c:pt>
                <c:pt idx="460">
                  <c:v>22.1547973259689</c:v>
                </c:pt>
                <c:pt idx="461">
                  <c:v>22.242660029857237</c:v>
                </c:pt>
                <c:pt idx="462">
                  <c:v>22.384787454956161</c:v>
                </c:pt>
                <c:pt idx="463">
                  <c:v>22.401731628313566</c:v>
                </c:pt>
                <c:pt idx="464">
                  <c:v>22.587530980486555</c:v>
                </c:pt>
                <c:pt idx="465">
                  <c:v>22.811442341084305</c:v>
                </c:pt>
                <c:pt idx="466">
                  <c:v>22.628823986582887</c:v>
                </c:pt>
                <c:pt idx="467">
                  <c:v>22.818248707327502</c:v>
                </c:pt>
                <c:pt idx="468">
                  <c:v>23.029466351225935</c:v>
                </c:pt>
                <c:pt idx="469">
                  <c:v>23.276831939565568</c:v>
                </c:pt>
                <c:pt idx="470">
                  <c:v>23.381638496615572</c:v>
                </c:pt>
                <c:pt idx="471">
                  <c:v>22.939762301835703</c:v>
                </c:pt>
                <c:pt idx="472">
                  <c:v>23.595750535317965</c:v>
                </c:pt>
                <c:pt idx="473">
                  <c:v>23.650207347639853</c:v>
                </c:pt>
                <c:pt idx="474">
                  <c:v>23.757297398933016</c:v>
                </c:pt>
                <c:pt idx="475">
                  <c:v>23.679567019778052</c:v>
                </c:pt>
                <c:pt idx="476">
                  <c:v>23.702563059877637</c:v>
                </c:pt>
                <c:pt idx="477">
                  <c:v>23.855762719081849</c:v>
                </c:pt>
                <c:pt idx="478">
                  <c:v>23.734893970267137</c:v>
                </c:pt>
                <c:pt idx="479">
                  <c:v>24.005533922365466</c:v>
                </c:pt>
                <c:pt idx="480">
                  <c:v>24.322433012664852</c:v>
                </c:pt>
                <c:pt idx="481">
                  <c:v>24.181862324053007</c:v>
                </c:pt>
                <c:pt idx="482">
                  <c:v>24.593837511780865</c:v>
                </c:pt>
                <c:pt idx="483">
                  <c:v>24.530728031052007</c:v>
                </c:pt>
                <c:pt idx="484">
                  <c:v>24.540677370223989</c:v>
                </c:pt>
                <c:pt idx="485">
                  <c:v>24.52089739465929</c:v>
                </c:pt>
                <c:pt idx="486">
                  <c:v>24.069653173409012</c:v>
                </c:pt>
                <c:pt idx="487">
                  <c:v>23.607691886998722</c:v>
                </c:pt>
                <c:pt idx="488">
                  <c:v>22.599905068331775</c:v>
                </c:pt>
                <c:pt idx="489">
                  <c:v>21.471769149051401</c:v>
                </c:pt>
                <c:pt idx="490">
                  <c:v>20.810629217737873</c:v>
                </c:pt>
                <c:pt idx="491">
                  <c:v>20.057727921092852</c:v>
                </c:pt>
                <c:pt idx="492">
                  <c:v>19.355706176734842</c:v>
                </c:pt>
                <c:pt idx="493">
                  <c:v>19.293111075498992</c:v>
                </c:pt>
                <c:pt idx="494">
                  <c:v>19.041129578541778</c:v>
                </c:pt>
                <c:pt idx="495">
                  <c:v>18.514703695282805</c:v>
                </c:pt>
                <c:pt idx="496">
                  <c:v>18.436941890121776</c:v>
                </c:pt>
                <c:pt idx="497">
                  <c:v>17.940407618287637</c:v>
                </c:pt>
                <c:pt idx="498">
                  <c:v>18.304140778438068</c:v>
                </c:pt>
                <c:pt idx="499">
                  <c:v>18.427260893424492</c:v>
                </c:pt>
                <c:pt idx="500">
                  <c:v>18.289421364157533</c:v>
                </c:pt>
                <c:pt idx="501">
                  <c:v>18.169006164931549</c:v>
                </c:pt>
                <c:pt idx="502">
                  <c:v>18.087354179425354</c:v>
                </c:pt>
                <c:pt idx="503">
                  <c:v>18.504741645587785</c:v>
                </c:pt>
                <c:pt idx="504">
                  <c:v>18.565165837407068</c:v>
                </c:pt>
                <c:pt idx="505">
                  <c:v>17.926529338127793</c:v>
                </c:pt>
                <c:pt idx="506">
                  <c:v>18.29451281841013</c:v>
                </c:pt>
                <c:pt idx="507">
                  <c:v>18.525140643135039</c:v>
                </c:pt>
                <c:pt idx="508">
                  <c:v>18.827873204691993</c:v>
                </c:pt>
                <c:pt idx="509">
                  <c:v>18.792022115324599</c:v>
                </c:pt>
                <c:pt idx="510">
                  <c:v>18.86038206234279</c:v>
                </c:pt>
                <c:pt idx="511">
                  <c:v>18.692595384843596</c:v>
                </c:pt>
                <c:pt idx="512">
                  <c:v>18.603952932960372</c:v>
                </c:pt>
                <c:pt idx="513">
                  <c:v>18.838635934411066</c:v>
                </c:pt>
                <c:pt idx="514">
                  <c:v>18.931140340373194</c:v>
                </c:pt>
                <c:pt idx="515">
                  <c:v>18.871611577782243</c:v>
                </c:pt>
                <c:pt idx="516">
                  <c:v>18.888379885096679</c:v>
                </c:pt>
                <c:pt idx="517">
                  <c:v>18.944206477196133</c:v>
                </c:pt>
                <c:pt idx="518">
                  <c:v>19.337941307934337</c:v>
                </c:pt>
                <c:pt idx="519">
                  <c:v>19.234688987788722</c:v>
                </c:pt>
                <c:pt idx="520">
                  <c:v>19.477257556989109</c:v>
                </c:pt>
                <c:pt idx="521">
                  <c:v>19.314318409313515</c:v>
                </c:pt>
                <c:pt idx="522">
                  <c:v>19.435753790471228</c:v>
                </c:pt>
                <c:pt idx="523">
                  <c:v>19.509072153210592</c:v>
                </c:pt>
                <c:pt idx="524">
                  <c:v>19.57583350360661</c:v>
                </c:pt>
                <c:pt idx="525">
                  <c:v>19.459910584932533</c:v>
                </c:pt>
                <c:pt idx="526">
                  <c:v>19.731860047054198</c:v>
                </c:pt>
                <c:pt idx="527">
                  <c:v>19.622048240819524</c:v>
                </c:pt>
                <c:pt idx="528">
                  <c:v>19.739212616729514</c:v>
                </c:pt>
                <c:pt idx="529">
                  <c:v>19.739584784278914</c:v>
                </c:pt>
                <c:pt idx="530">
                  <c:v>20.312865994775983</c:v>
                </c:pt>
                <c:pt idx="531">
                  <c:v>19.411013538471945</c:v>
                </c:pt>
                <c:pt idx="532">
                  <c:v>19.973642863200993</c:v>
                </c:pt>
                <c:pt idx="533">
                  <c:v>20.505510371169347</c:v>
                </c:pt>
                <c:pt idx="534">
                  <c:v>20.183608479455703</c:v>
                </c:pt>
                <c:pt idx="535">
                  <c:v>20.350776883246368</c:v>
                </c:pt>
                <c:pt idx="536">
                  <c:v>20.352962291244602</c:v>
                </c:pt>
                <c:pt idx="537">
                  <c:v>20.464376169176049</c:v>
                </c:pt>
                <c:pt idx="538">
                  <c:v>20.94523095428967</c:v>
                </c:pt>
                <c:pt idx="539">
                  <c:v>20.697410374180812</c:v>
                </c:pt>
                <c:pt idx="540">
                  <c:v>20.75870596306746</c:v>
                </c:pt>
                <c:pt idx="541">
                  <c:v>20.469917619678746</c:v>
                </c:pt>
                <c:pt idx="542">
                  <c:v>20.795094136603588</c:v>
                </c:pt>
                <c:pt idx="543">
                  <c:v>21.260644642666517</c:v>
                </c:pt>
                <c:pt idx="544">
                  <c:v>21.108499678922083</c:v>
                </c:pt>
                <c:pt idx="545">
                  <c:v>21.221267710315349</c:v>
                </c:pt>
                <c:pt idx="546">
                  <c:v>20.876683039654857</c:v>
                </c:pt>
                <c:pt idx="547">
                  <c:v>21.366063310973434</c:v>
                </c:pt>
                <c:pt idx="548">
                  <c:v>21.11884177406375</c:v>
                </c:pt>
                <c:pt idx="549">
                  <c:v>21.479832695231593</c:v>
                </c:pt>
                <c:pt idx="550">
                  <c:v>21.845791013667153</c:v>
                </c:pt>
                <c:pt idx="551">
                  <c:v>21.421588994573938</c:v>
                </c:pt>
                <c:pt idx="552">
                  <c:v>21.166919673346911</c:v>
                </c:pt>
                <c:pt idx="553">
                  <c:v>21.535115175775587</c:v>
                </c:pt>
                <c:pt idx="554">
                  <c:v>21.776807713331532</c:v>
                </c:pt>
                <c:pt idx="555">
                  <c:v>22.074280803271769</c:v>
                </c:pt>
                <c:pt idx="556">
                  <c:v>21.69097763849387</c:v>
                </c:pt>
                <c:pt idx="557">
                  <c:v>21.767964085650739</c:v>
                </c:pt>
                <c:pt idx="558">
                  <c:v>22.35847780171903</c:v>
                </c:pt>
                <c:pt idx="559">
                  <c:v>22.139405993176013</c:v>
                </c:pt>
                <c:pt idx="560">
                  <c:v>22.135639657971915</c:v>
                </c:pt>
                <c:pt idx="561">
                  <c:v>22.377931707984935</c:v>
                </c:pt>
                <c:pt idx="562">
                  <c:v>22.390613467871606</c:v>
                </c:pt>
                <c:pt idx="563">
                  <c:v>22.825960712559237</c:v>
                </c:pt>
                <c:pt idx="564">
                  <c:v>23.358287432864255</c:v>
                </c:pt>
                <c:pt idx="565">
                  <c:v>22.78940947514884</c:v>
                </c:pt>
                <c:pt idx="566">
                  <c:v>22.885873173143189</c:v>
                </c:pt>
                <c:pt idx="567">
                  <c:v>22.558980571044184</c:v>
                </c:pt>
                <c:pt idx="568">
                  <c:v>23.340701508586168</c:v>
                </c:pt>
                <c:pt idx="569">
                  <c:v>22.7552730808912</c:v>
                </c:pt>
                <c:pt idx="570">
                  <c:v>23.103973218059174</c:v>
                </c:pt>
                <c:pt idx="571">
                  <c:v>22.802813683222592</c:v>
                </c:pt>
                <c:pt idx="572">
                  <c:v>23.208422445678877</c:v>
                </c:pt>
                <c:pt idx="573">
                  <c:v>23.134573585674946</c:v>
                </c:pt>
                <c:pt idx="574">
                  <c:v>23.442167266647431</c:v>
                </c:pt>
                <c:pt idx="575">
                  <c:v>22.919701183973498</c:v>
                </c:pt>
                <c:pt idx="576">
                  <c:v>23.676741463560248</c:v>
                </c:pt>
                <c:pt idx="577">
                  <c:v>23.449266057532284</c:v>
                </c:pt>
                <c:pt idx="578">
                  <c:v>23.587960778958319</c:v>
                </c:pt>
                <c:pt idx="579">
                  <c:v>23.935919286294496</c:v>
                </c:pt>
                <c:pt idx="580">
                  <c:v>23.823217328771701</c:v>
                </c:pt>
                <c:pt idx="581">
                  <c:v>24.013040173746823</c:v>
                </c:pt>
                <c:pt idx="582">
                  <c:v>24.018244214419958</c:v>
                </c:pt>
                <c:pt idx="583">
                  <c:v>23.650187106460532</c:v>
                </c:pt>
                <c:pt idx="584">
                  <c:v>24.095526999322697</c:v>
                </c:pt>
                <c:pt idx="585">
                  <c:v>24.310926753039642</c:v>
                </c:pt>
                <c:pt idx="586">
                  <c:v>24.290972878450958</c:v>
                </c:pt>
                <c:pt idx="587">
                  <c:v>24.548937290786707</c:v>
                </c:pt>
                <c:pt idx="588">
                  <c:v>24.04399334879475</c:v>
                </c:pt>
                <c:pt idx="589">
                  <c:v>24.302309089974052</c:v>
                </c:pt>
                <c:pt idx="590">
                  <c:v>24.089393269294511</c:v>
                </c:pt>
                <c:pt idx="591">
                  <c:v>24.506699192423081</c:v>
                </c:pt>
                <c:pt idx="592">
                  <c:v>24.568156175209964</c:v>
                </c:pt>
                <c:pt idx="593">
                  <c:v>24.616278579892491</c:v>
                </c:pt>
                <c:pt idx="594">
                  <c:v>24.796305892115242</c:v>
                </c:pt>
                <c:pt idx="595">
                  <c:v>24.676327196191025</c:v>
                </c:pt>
                <c:pt idx="596">
                  <c:v>25.149257158814354</c:v>
                </c:pt>
                <c:pt idx="597">
                  <c:v>24.873669032497368</c:v>
                </c:pt>
                <c:pt idx="598">
                  <c:v>24.496070485577729</c:v>
                </c:pt>
                <c:pt idx="599">
                  <c:v>24.911956578823368</c:v>
                </c:pt>
                <c:pt idx="600">
                  <c:v>25.157360497008039</c:v>
                </c:pt>
                <c:pt idx="601">
                  <c:v>25.064966691067038</c:v>
                </c:pt>
                <c:pt idx="602">
                  <c:v>25.216069265306452</c:v>
                </c:pt>
                <c:pt idx="603">
                  <c:v>26.155861344710754</c:v>
                </c:pt>
                <c:pt idx="604">
                  <c:v>25.589652536956464</c:v>
                </c:pt>
                <c:pt idx="605">
                  <c:v>25.297134967759323</c:v>
                </c:pt>
                <c:pt idx="606">
                  <c:v>25.960376437141292</c:v>
                </c:pt>
                <c:pt idx="607">
                  <c:v>26.430808791288147</c:v>
                </c:pt>
                <c:pt idx="608">
                  <c:v>25.653419783662081</c:v>
                </c:pt>
                <c:pt idx="609">
                  <c:v>25.639882361653164</c:v>
                </c:pt>
                <c:pt idx="610">
                  <c:v>25.675732275263339</c:v>
                </c:pt>
                <c:pt idx="611">
                  <c:v>26.284628769927384</c:v>
                </c:pt>
                <c:pt idx="612">
                  <c:v>27.055225837747667</c:v>
                </c:pt>
                <c:pt idx="613">
                  <c:v>26.628670930931161</c:v>
                </c:pt>
                <c:pt idx="614">
                  <c:v>25.967247247153615</c:v>
                </c:pt>
                <c:pt idx="615">
                  <c:v>26.737497963903675</c:v>
                </c:pt>
                <c:pt idx="616">
                  <c:v>26.211918875249367</c:v>
                </c:pt>
                <c:pt idx="617">
                  <c:v>26.752456707008594</c:v>
                </c:pt>
                <c:pt idx="618">
                  <c:v>26.4839761602632</c:v>
                </c:pt>
                <c:pt idx="619">
                  <c:v>26.832234498865972</c:v>
                </c:pt>
                <c:pt idx="620">
                  <c:v>26.899526128697776</c:v>
                </c:pt>
                <c:pt idx="621">
                  <c:v>27.391455215250321</c:v>
                </c:pt>
                <c:pt idx="622">
                  <c:v>26.981413141282573</c:v>
                </c:pt>
                <c:pt idx="623">
                  <c:v>26.766591434974561</c:v>
                </c:pt>
                <c:pt idx="624">
                  <c:v>27.455314768281646</c:v>
                </c:pt>
                <c:pt idx="625">
                  <c:v>27.736940589360643</c:v>
                </c:pt>
                <c:pt idx="626">
                  <c:v>26.574016822279088</c:v>
                </c:pt>
                <c:pt idx="627">
                  <c:v>27.158242115736194</c:v>
                </c:pt>
                <c:pt idx="628">
                  <c:v>27.173174979516194</c:v>
                </c:pt>
                <c:pt idx="629">
                  <c:v>27.462063393293537</c:v>
                </c:pt>
                <c:pt idx="630">
                  <c:v>27.724594824771756</c:v>
                </c:pt>
                <c:pt idx="631">
                  <c:v>27.9686181109765</c:v>
                </c:pt>
                <c:pt idx="632">
                  <c:v>27.067523325405574</c:v>
                </c:pt>
                <c:pt idx="633">
                  <c:v>27.258294480595513</c:v>
                </c:pt>
                <c:pt idx="634">
                  <c:v>27.801609414097051</c:v>
                </c:pt>
                <c:pt idx="635">
                  <c:v>28.278611040630473</c:v>
                </c:pt>
                <c:pt idx="636">
                  <c:v>27.958043635537276</c:v>
                </c:pt>
                <c:pt idx="637">
                  <c:v>28.221532571647746</c:v>
                </c:pt>
                <c:pt idx="638">
                  <c:v>28.398584449913955</c:v>
                </c:pt>
                <c:pt idx="639">
                  <c:v>28.456013499639287</c:v>
                </c:pt>
                <c:pt idx="640">
                  <c:v>27.406622662378606</c:v>
                </c:pt>
                <c:pt idx="641">
                  <c:v>28.005414825415137</c:v>
                </c:pt>
                <c:pt idx="642">
                  <c:v>28.830481551435959</c:v>
                </c:pt>
                <c:pt idx="643">
                  <c:v>28.720031443140776</c:v>
                </c:pt>
                <c:pt idx="644">
                  <c:v>29.230494765164785</c:v>
                </c:pt>
                <c:pt idx="645">
                  <c:v>28.317303879627666</c:v>
                </c:pt>
                <c:pt idx="646">
                  <c:v>29.08789970952791</c:v>
                </c:pt>
                <c:pt idx="647">
                  <c:v>28.977942348757633</c:v>
                </c:pt>
                <c:pt idx="648">
                  <c:v>28.787932743106957</c:v>
                </c:pt>
                <c:pt idx="649">
                  <c:v>29.091543543160135</c:v>
                </c:pt>
                <c:pt idx="650">
                  <c:v>28.155783122841605</c:v>
                </c:pt>
                <c:pt idx="651">
                  <c:v>28.915436053769195</c:v>
                </c:pt>
                <c:pt idx="652">
                  <c:v>28.661365972685459</c:v>
                </c:pt>
                <c:pt idx="653">
                  <c:v>28.478286728314973</c:v>
                </c:pt>
                <c:pt idx="654">
                  <c:v>29.858908482379114</c:v>
                </c:pt>
                <c:pt idx="655">
                  <c:v>29.361562694072621</c:v>
                </c:pt>
                <c:pt idx="656">
                  <c:v>29.444740649416872</c:v>
                </c:pt>
                <c:pt idx="657">
                  <c:v>29.407744950850184</c:v>
                </c:pt>
                <c:pt idx="658">
                  <c:v>29.554770146569357</c:v>
                </c:pt>
                <c:pt idx="659">
                  <c:v>30.234815582029654</c:v>
                </c:pt>
                <c:pt idx="660">
                  <c:v>29.501411568389926</c:v>
                </c:pt>
                <c:pt idx="661">
                  <c:v>29.200936905308644</c:v>
                </c:pt>
                <c:pt idx="662">
                  <c:v>29.1539017283541</c:v>
                </c:pt>
                <c:pt idx="663">
                  <c:v>30.243974760915705</c:v>
                </c:pt>
                <c:pt idx="664">
                  <c:v>29.088424963013466</c:v>
                </c:pt>
                <c:pt idx="665">
                  <c:v>29.683912784995591</c:v>
                </c:pt>
                <c:pt idx="666">
                  <c:v>31.132438656334099</c:v>
                </c:pt>
                <c:pt idx="667">
                  <c:v>29.446390312008592</c:v>
                </c:pt>
                <c:pt idx="668">
                  <c:v>30.788549257699309</c:v>
                </c:pt>
                <c:pt idx="669">
                  <c:v>30.495039688050749</c:v>
                </c:pt>
                <c:pt idx="670">
                  <c:v>30.093944348841628</c:v>
                </c:pt>
                <c:pt idx="671">
                  <c:v>31.03927129973631</c:v>
                </c:pt>
                <c:pt idx="672">
                  <c:v>30.155073282347047</c:v>
                </c:pt>
                <c:pt idx="673">
                  <c:v>30.390577965707486</c:v>
                </c:pt>
                <c:pt idx="674">
                  <c:v>31.384527401923442</c:v>
                </c:pt>
                <c:pt idx="675">
                  <c:v>30.126182643289589</c:v>
                </c:pt>
                <c:pt idx="676">
                  <c:v>31.239017841127502</c:v>
                </c:pt>
                <c:pt idx="677">
                  <c:v>30.695841439104612</c:v>
                </c:pt>
                <c:pt idx="678">
                  <c:v>30.541305942877095</c:v>
                </c:pt>
                <c:pt idx="679">
                  <c:v>31.885720441951797</c:v>
                </c:pt>
                <c:pt idx="680">
                  <c:v>31.935956919779006</c:v>
                </c:pt>
                <c:pt idx="681">
                  <c:v>31.568976864350251</c:v>
                </c:pt>
                <c:pt idx="682">
                  <c:v>31.171593913605925</c:v>
                </c:pt>
                <c:pt idx="683">
                  <c:v>31.847720959784972</c:v>
                </c:pt>
                <c:pt idx="684">
                  <c:v>31.069748758337923</c:v>
                </c:pt>
                <c:pt idx="685">
                  <c:v>31.731714411685129</c:v>
                </c:pt>
                <c:pt idx="686">
                  <c:v>31.200059662715265</c:v>
                </c:pt>
                <c:pt idx="687">
                  <c:v>30.862689898309494</c:v>
                </c:pt>
                <c:pt idx="688">
                  <c:v>30.856185836672235</c:v>
                </c:pt>
                <c:pt idx="689">
                  <c:v>31.162384328817691</c:v>
                </c:pt>
                <c:pt idx="690">
                  <c:v>31.676760698753206</c:v>
                </c:pt>
                <c:pt idx="691">
                  <c:v>31.301010357325421</c:v>
                </c:pt>
                <c:pt idx="692">
                  <c:v>32.055898359718277</c:v>
                </c:pt>
                <c:pt idx="693">
                  <c:v>31.882679816359946</c:v>
                </c:pt>
                <c:pt idx="694">
                  <c:v>31.21517983951032</c:v>
                </c:pt>
                <c:pt idx="695">
                  <c:v>32.190139142234877</c:v>
                </c:pt>
                <c:pt idx="696">
                  <c:v>32.158746055273298</c:v>
                </c:pt>
                <c:pt idx="697">
                  <c:v>31.373536479783443</c:v>
                </c:pt>
                <c:pt idx="698">
                  <c:v>33.760995141618949</c:v>
                </c:pt>
                <c:pt idx="699">
                  <c:v>32.37133501980589</c:v>
                </c:pt>
                <c:pt idx="700">
                  <c:v>30.451574938291074</c:v>
                </c:pt>
                <c:pt idx="701">
                  <c:v>33.27807398761874</c:v>
                </c:pt>
                <c:pt idx="702">
                  <c:v>31.605320037690202</c:v>
                </c:pt>
                <c:pt idx="703">
                  <c:v>32.810707032967549</c:v>
                </c:pt>
                <c:pt idx="704">
                  <c:v>32.20871292821171</c:v>
                </c:pt>
                <c:pt idx="705">
                  <c:v>31.678531588258934</c:v>
                </c:pt>
                <c:pt idx="706">
                  <c:v>32.47363287805014</c:v>
                </c:pt>
                <c:pt idx="707">
                  <c:v>33.645684390053091</c:v>
                </c:pt>
                <c:pt idx="708">
                  <c:v>33.652490499204546</c:v>
                </c:pt>
                <c:pt idx="709">
                  <c:v>34.15915313597386</c:v>
                </c:pt>
                <c:pt idx="710">
                  <c:v>32.911666850453564</c:v>
                </c:pt>
                <c:pt idx="711">
                  <c:v>33.164390886056992</c:v>
                </c:pt>
                <c:pt idx="712">
                  <c:v>32.493271014046357</c:v>
                </c:pt>
                <c:pt idx="713">
                  <c:v>32.969057966700618</c:v>
                </c:pt>
                <c:pt idx="714">
                  <c:v>32.679772840297083</c:v>
                </c:pt>
                <c:pt idx="715">
                  <c:v>33.522729053962088</c:v>
                </c:pt>
                <c:pt idx="716">
                  <c:v>35.133361369834724</c:v>
                </c:pt>
                <c:pt idx="717">
                  <c:v>32.723058009152787</c:v>
                </c:pt>
                <c:pt idx="718">
                  <c:v>35.445134008972801</c:v>
                </c:pt>
                <c:pt idx="719">
                  <c:v>33.123037491065617</c:v>
                </c:pt>
                <c:pt idx="720">
                  <c:v>34.753543228799799</c:v>
                </c:pt>
                <c:pt idx="721">
                  <c:v>33.72846831490142</c:v>
                </c:pt>
                <c:pt idx="722">
                  <c:v>33.898711432493528</c:v>
                </c:pt>
                <c:pt idx="723">
                  <c:v>34.014988858579635</c:v>
                </c:pt>
                <c:pt idx="724">
                  <c:v>35.121788990009804</c:v>
                </c:pt>
                <c:pt idx="725">
                  <c:v>35.155863228604375</c:v>
                </c:pt>
                <c:pt idx="726">
                  <c:v>33.243037501004238</c:v>
                </c:pt>
                <c:pt idx="727">
                  <c:v>34.519785108082459</c:v>
                </c:pt>
                <c:pt idx="728">
                  <c:v>34.697784101957268</c:v>
                </c:pt>
                <c:pt idx="729">
                  <c:v>34.212879072819405</c:v>
                </c:pt>
                <c:pt idx="730">
                  <c:v>34.581909769247453</c:v>
                </c:pt>
                <c:pt idx="731">
                  <c:v>35.50777024613776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7833-4152-9B81-934DD41E0DD8}"/>
            </c:ext>
          </c:extLst>
        </c:ser>
        <c:ser>
          <c:idx val="3"/>
          <c:order val="3"/>
          <c:tx>
            <c:strRef>
              <c:f>'C.S.'!$F$1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'C.S.'!$F$2:$F$1601</c:f>
              <c:numCache>
                <c:formatCode>General</c:formatCode>
                <c:ptCount val="1600"/>
                <c:pt idx="0">
                  <c:v>3.9825570857703076</c:v>
                </c:pt>
                <c:pt idx="1">
                  <c:v>4.30893313563028</c:v>
                </c:pt>
                <c:pt idx="2">
                  <c:v>4.6368215054123976</c:v>
                </c:pt>
                <c:pt idx="3">
                  <c:v>4.7710145206982215</c:v>
                </c:pt>
                <c:pt idx="4">
                  <c:v>4.6817024441921191</c:v>
                </c:pt>
                <c:pt idx="5">
                  <c:v>4.9286367514736993</c:v>
                </c:pt>
                <c:pt idx="6">
                  <c:v>4.8793196489915971</c:v>
                </c:pt>
                <c:pt idx="7">
                  <c:v>4.5994999552924885</c:v>
                </c:pt>
                <c:pt idx="8">
                  <c:v>4.7450894950578535</c:v>
                </c:pt>
                <c:pt idx="9">
                  <c:v>4.9506420821147739</c:v>
                </c:pt>
                <c:pt idx="10">
                  <c:v>5.0547120740627687</c:v>
                </c:pt>
                <c:pt idx="11">
                  <c:v>4.7984092166805699</c:v>
                </c:pt>
                <c:pt idx="12">
                  <c:v>4.6918117675881916</c:v>
                </c:pt>
                <c:pt idx="13">
                  <c:v>4.7438673061214605</c:v>
                </c:pt>
                <c:pt idx="14">
                  <c:v>5.0711717121217745</c:v>
                </c:pt>
                <c:pt idx="15">
                  <c:v>4.9799216250245184</c:v>
                </c:pt>
                <c:pt idx="16">
                  <c:v>5.0437188846184462</c:v>
                </c:pt>
                <c:pt idx="17">
                  <c:v>5.0476633525406296</c:v>
                </c:pt>
                <c:pt idx="18">
                  <c:v>4.7512587097933245</c:v>
                </c:pt>
                <c:pt idx="19">
                  <c:v>4.99555562282326</c:v>
                </c:pt>
                <c:pt idx="20">
                  <c:v>4.8947526311878731</c:v>
                </c:pt>
                <c:pt idx="21">
                  <c:v>4.8861908065139534</c:v>
                </c:pt>
                <c:pt idx="22">
                  <c:v>4.8801566709611661</c:v>
                </c:pt>
                <c:pt idx="23">
                  <c:v>5.0629402125032978</c:v>
                </c:pt>
                <c:pt idx="24">
                  <c:v>5.2721819596252191</c:v>
                </c:pt>
                <c:pt idx="25">
                  <c:v>5.0311325141491468</c:v>
                </c:pt>
                <c:pt idx="26">
                  <c:v>5.0406168668105833</c:v>
                </c:pt>
                <c:pt idx="27">
                  <c:v>4.8430456202394678</c:v>
                </c:pt>
                <c:pt idx="28">
                  <c:v>4.8092797777864895</c:v>
                </c:pt>
                <c:pt idx="29">
                  <c:v>5.0105470413727993</c:v>
                </c:pt>
                <c:pt idx="30">
                  <c:v>4.7668224180884673</c:v>
                </c:pt>
                <c:pt idx="31">
                  <c:v>4.9231448616956275</c:v>
                </c:pt>
                <c:pt idx="32">
                  <c:v>4.9954678619575201</c:v>
                </c:pt>
                <c:pt idx="33">
                  <c:v>5.1635687839792865</c:v>
                </c:pt>
                <c:pt idx="34">
                  <c:v>5.1265301880582275</c:v>
                </c:pt>
                <c:pt idx="35">
                  <c:v>4.8714475894156815</c:v>
                </c:pt>
                <c:pt idx="36">
                  <c:v>5.0538395796097273</c:v>
                </c:pt>
                <c:pt idx="37">
                  <c:v>4.7890970511584445</c:v>
                </c:pt>
                <c:pt idx="38">
                  <c:v>4.6841083572225113</c:v>
                </c:pt>
                <c:pt idx="39">
                  <c:v>4.89597336024441</c:v>
                </c:pt>
                <c:pt idx="40">
                  <c:v>4.8762416192684235</c:v>
                </c:pt>
                <c:pt idx="41">
                  <c:v>4.5131532837954822</c:v>
                </c:pt>
                <c:pt idx="42">
                  <c:v>5.029462040254109</c:v>
                </c:pt>
                <c:pt idx="43">
                  <c:v>5.1042947038647908</c:v>
                </c:pt>
                <c:pt idx="44">
                  <c:v>5.1269235786547229</c:v>
                </c:pt>
                <c:pt idx="45">
                  <c:v>4.6465365194592074</c:v>
                </c:pt>
                <c:pt idx="46">
                  <c:v>5.1168526881022798</c:v>
                </c:pt>
                <c:pt idx="47">
                  <c:v>4.8666561114332811</c:v>
                </c:pt>
                <c:pt idx="48">
                  <c:v>4.7012655598737094</c:v>
                </c:pt>
                <c:pt idx="49">
                  <c:v>4.8129521174454197</c:v>
                </c:pt>
                <c:pt idx="50">
                  <c:v>4.8107098890933999</c:v>
                </c:pt>
                <c:pt idx="51">
                  <c:v>4.7429141403835375</c:v>
                </c:pt>
                <c:pt idx="52">
                  <c:v>4.8597549578789501</c:v>
                </c:pt>
                <c:pt idx="53">
                  <c:v>4.7806540680106506</c:v>
                </c:pt>
                <c:pt idx="54">
                  <c:v>4.7912997367979058</c:v>
                </c:pt>
                <c:pt idx="55">
                  <c:v>5.0333232066607154</c:v>
                </c:pt>
                <c:pt idx="56">
                  <c:v>4.9628058342018617</c:v>
                </c:pt>
                <c:pt idx="57">
                  <c:v>5.1603416543972207</c:v>
                </c:pt>
                <c:pt idx="58">
                  <c:v>4.7175628331109687</c:v>
                </c:pt>
                <c:pt idx="59">
                  <c:v>4.7332681787378732</c:v>
                </c:pt>
                <c:pt idx="60">
                  <c:v>4.7770740272416363</c:v>
                </c:pt>
                <c:pt idx="61">
                  <c:v>4.8589335470696868</c:v>
                </c:pt>
                <c:pt idx="62">
                  <c:v>5.0891086435175517</c:v>
                </c:pt>
                <c:pt idx="63">
                  <c:v>4.5088588221919625</c:v>
                </c:pt>
                <c:pt idx="64">
                  <c:v>4.8904143465485168</c:v>
                </c:pt>
                <c:pt idx="65">
                  <c:v>5.3537772444171132</c:v>
                </c:pt>
                <c:pt idx="66">
                  <c:v>4.7865195510538046</c:v>
                </c:pt>
                <c:pt idx="67">
                  <c:v>4.5216992095425708</c:v>
                </c:pt>
                <c:pt idx="68">
                  <c:v>4.8507024382680992</c:v>
                </c:pt>
                <c:pt idx="69">
                  <c:v>4.8932071989222816</c:v>
                </c:pt>
                <c:pt idx="70">
                  <c:v>5.1552868391659308</c:v>
                </c:pt>
                <c:pt idx="71">
                  <c:v>5.0232936415050311</c:v>
                </c:pt>
                <c:pt idx="72">
                  <c:v>4.989603468991195</c:v>
                </c:pt>
                <c:pt idx="73">
                  <c:v>5.3784852925979925</c:v>
                </c:pt>
                <c:pt idx="74">
                  <c:v>5.3254253851354694</c:v>
                </c:pt>
                <c:pt idx="75">
                  <c:v>5.2629786406849952</c:v>
                </c:pt>
                <c:pt idx="76">
                  <c:v>4.671632960971202</c:v>
                </c:pt>
                <c:pt idx="77">
                  <c:v>5.3132951401080151</c:v>
                </c:pt>
                <c:pt idx="78">
                  <c:v>5.4343519929862412</c:v>
                </c:pt>
                <c:pt idx="79">
                  <c:v>5.1819274289914476</c:v>
                </c:pt>
                <c:pt idx="80">
                  <c:v>5.2498392488662811</c:v>
                </c:pt>
                <c:pt idx="81">
                  <c:v>5.1966037947331607</c:v>
                </c:pt>
                <c:pt idx="82">
                  <c:v>5.3916143584723164</c:v>
                </c:pt>
                <c:pt idx="83">
                  <c:v>5.3906036050976196</c:v>
                </c:pt>
                <c:pt idx="84">
                  <c:v>5.2435328503527243</c:v>
                </c:pt>
                <c:pt idx="85">
                  <c:v>5.0035883166370967</c:v>
                </c:pt>
                <c:pt idx="86">
                  <c:v>5.0996295856734841</c:v>
                </c:pt>
                <c:pt idx="87">
                  <c:v>5.3864296823711708</c:v>
                </c:pt>
                <c:pt idx="88">
                  <c:v>4.9395917724134089</c:v>
                </c:pt>
                <c:pt idx="89">
                  <c:v>5.1164090531757651</c:v>
                </c:pt>
                <c:pt idx="90">
                  <c:v>5.0625387295421573</c:v>
                </c:pt>
                <c:pt idx="91">
                  <c:v>5.0480920818342838</c:v>
                </c:pt>
                <c:pt idx="92">
                  <c:v>4.8052689176542485</c:v>
                </c:pt>
                <c:pt idx="93">
                  <c:v>5.5408785366282007</c:v>
                </c:pt>
                <c:pt idx="94">
                  <c:v>5.4165292359494739</c:v>
                </c:pt>
                <c:pt idx="95">
                  <c:v>5.0168722324468114</c:v>
                </c:pt>
                <c:pt idx="96">
                  <c:v>4.9576756646172155</c:v>
                </c:pt>
                <c:pt idx="97">
                  <c:v>5.4298455920599231</c:v>
                </c:pt>
                <c:pt idx="98">
                  <c:v>5.3533365945571596</c:v>
                </c:pt>
                <c:pt idx="99">
                  <c:v>5.3199807583384517</c:v>
                </c:pt>
                <c:pt idx="100">
                  <c:v>5.2514698302668936</c:v>
                </c:pt>
                <c:pt idx="101">
                  <c:v>5.1951067504473318</c:v>
                </c:pt>
                <c:pt idx="102">
                  <c:v>5.1639802637531753</c:v>
                </c:pt>
                <c:pt idx="103">
                  <c:v>4.7747833358755614</c:v>
                </c:pt>
                <c:pt idx="104">
                  <c:v>4.9580778070144653</c:v>
                </c:pt>
                <c:pt idx="105">
                  <c:v>4.9550452661955617</c:v>
                </c:pt>
                <c:pt idx="106">
                  <c:v>4.9153043797834703</c:v>
                </c:pt>
                <c:pt idx="107">
                  <c:v>4.9972722595822603</c:v>
                </c:pt>
                <c:pt idx="108">
                  <c:v>5.3377812640515758</c:v>
                </c:pt>
                <c:pt idx="109">
                  <c:v>5.5800909578424553</c:v>
                </c:pt>
                <c:pt idx="110">
                  <c:v>4.999570967011751</c:v>
                </c:pt>
                <c:pt idx="111">
                  <c:v>5.1141759955850485</c:v>
                </c:pt>
                <c:pt idx="112">
                  <c:v>5.6845683003472365</c:v>
                </c:pt>
                <c:pt idx="113">
                  <c:v>4.9849541849945069</c:v>
                </c:pt>
                <c:pt idx="114">
                  <c:v>5.2176324141853518</c:v>
                </c:pt>
                <c:pt idx="115">
                  <c:v>5.2160804032037982</c:v>
                </c:pt>
                <c:pt idx="116">
                  <c:v>5.3502081596134987</c:v>
                </c:pt>
                <c:pt idx="117">
                  <c:v>5.0144934651941417</c:v>
                </c:pt>
                <c:pt idx="118">
                  <c:v>5.2097397562163339</c:v>
                </c:pt>
                <c:pt idx="119">
                  <c:v>5.2479176242594097</c:v>
                </c:pt>
                <c:pt idx="120">
                  <c:v>5.0505275019156119</c:v>
                </c:pt>
                <c:pt idx="121">
                  <c:v>5.2887258900088874</c:v>
                </c:pt>
                <c:pt idx="122">
                  <c:v>5.0823232806244771</c:v>
                </c:pt>
                <c:pt idx="123">
                  <c:v>5.3664867763634367</c:v>
                </c:pt>
                <c:pt idx="124">
                  <c:v>5.2335165613207684</c:v>
                </c:pt>
                <c:pt idx="125">
                  <c:v>5.3575458257687414</c:v>
                </c:pt>
                <c:pt idx="126">
                  <c:v>5.3526763093962746</c:v>
                </c:pt>
                <c:pt idx="127">
                  <c:v>5.4964507016479001</c:v>
                </c:pt>
                <c:pt idx="128">
                  <c:v>5.3755627571671853</c:v>
                </c:pt>
                <c:pt idx="129">
                  <c:v>5.555022527478167</c:v>
                </c:pt>
                <c:pt idx="130">
                  <c:v>5.5538367690049579</c:v>
                </c:pt>
                <c:pt idx="131">
                  <c:v>5.6506919766146844</c:v>
                </c:pt>
                <c:pt idx="132">
                  <c:v>5.5306282397381388</c:v>
                </c:pt>
                <c:pt idx="133">
                  <c:v>5.5638551000092873</c:v>
                </c:pt>
                <c:pt idx="134">
                  <c:v>5.8010307176795752</c:v>
                </c:pt>
                <c:pt idx="135">
                  <c:v>5.7578491950781254</c:v>
                </c:pt>
                <c:pt idx="136">
                  <c:v>5.7715233310214602</c:v>
                </c:pt>
                <c:pt idx="137">
                  <c:v>5.8199858684986445</c:v>
                </c:pt>
                <c:pt idx="138">
                  <c:v>5.7810253426911773</c:v>
                </c:pt>
                <c:pt idx="139">
                  <c:v>5.9424613401641349</c:v>
                </c:pt>
                <c:pt idx="140">
                  <c:v>5.9999572891604833</c:v>
                </c:pt>
                <c:pt idx="141">
                  <c:v>6.1054412095818522</c:v>
                </c:pt>
                <c:pt idx="142">
                  <c:v>5.8474381992726467</c:v>
                </c:pt>
                <c:pt idx="143">
                  <c:v>6.0056872845087854</c:v>
                </c:pt>
                <c:pt idx="144">
                  <c:v>6.0050185060496872</c:v>
                </c:pt>
                <c:pt idx="145">
                  <c:v>5.9870258719596645</c:v>
                </c:pt>
                <c:pt idx="146">
                  <c:v>5.841659779983539</c:v>
                </c:pt>
                <c:pt idx="147">
                  <c:v>5.7796508536290023</c:v>
                </c:pt>
                <c:pt idx="148">
                  <c:v>5.8179691799789719</c:v>
                </c:pt>
                <c:pt idx="149">
                  <c:v>5.8319079206928821</c:v>
                </c:pt>
                <c:pt idx="150">
                  <c:v>5.8487128549705565</c:v>
                </c:pt>
                <c:pt idx="151">
                  <c:v>5.937114676189176</c:v>
                </c:pt>
                <c:pt idx="152">
                  <c:v>5.7549649831277616</c:v>
                </c:pt>
                <c:pt idx="153">
                  <c:v>5.7502128819951066</c:v>
                </c:pt>
                <c:pt idx="154">
                  <c:v>5.8807738401247986</c:v>
                </c:pt>
                <c:pt idx="155">
                  <c:v>5.8765469858717161</c:v>
                </c:pt>
                <c:pt idx="156">
                  <c:v>5.7071223985346915</c:v>
                </c:pt>
                <c:pt idx="157">
                  <c:v>5.821715430636047</c:v>
                </c:pt>
                <c:pt idx="158">
                  <c:v>5.8551476906040874</c:v>
                </c:pt>
                <c:pt idx="159">
                  <c:v>5.8530261565185633</c:v>
                </c:pt>
                <c:pt idx="160">
                  <c:v>6.0190711738790776</c:v>
                </c:pt>
                <c:pt idx="161">
                  <c:v>5.9540740553126614</c:v>
                </c:pt>
                <c:pt idx="162">
                  <c:v>6.0038342570304675</c:v>
                </c:pt>
                <c:pt idx="163">
                  <c:v>5.9400422474281704</c:v>
                </c:pt>
                <c:pt idx="164">
                  <c:v>5.9774877155794419</c:v>
                </c:pt>
                <c:pt idx="165">
                  <c:v>5.9310176189170845</c:v>
                </c:pt>
                <c:pt idx="166">
                  <c:v>5.7454293994047863</c:v>
                </c:pt>
                <c:pt idx="167">
                  <c:v>5.6270351419232609</c:v>
                </c:pt>
                <c:pt idx="168">
                  <c:v>5.3402199333635023</c:v>
                </c:pt>
                <c:pt idx="169">
                  <c:v>5.2543962761577943</c:v>
                </c:pt>
                <c:pt idx="170">
                  <c:v>5.1061987110893376</c:v>
                </c:pt>
                <c:pt idx="171">
                  <c:v>5.1938780159459208</c:v>
                </c:pt>
                <c:pt idx="172">
                  <c:v>4.9615996667246574</c:v>
                </c:pt>
                <c:pt idx="173">
                  <c:v>5.0158603396743615</c:v>
                </c:pt>
                <c:pt idx="174">
                  <c:v>4.988728557742772</c:v>
                </c:pt>
                <c:pt idx="175">
                  <c:v>4.9436247995721461</c:v>
                </c:pt>
                <c:pt idx="176">
                  <c:v>4.9846714689321185</c:v>
                </c:pt>
                <c:pt idx="177">
                  <c:v>4.9718959749643536</c:v>
                </c:pt>
                <c:pt idx="178">
                  <c:v>4.6975665219803924</c:v>
                </c:pt>
                <c:pt idx="179">
                  <c:v>4.2667197321994186</c:v>
                </c:pt>
                <c:pt idx="180">
                  <c:v>4.2795427363313738</c:v>
                </c:pt>
                <c:pt idx="181">
                  <c:v>4.2992365744548469</c:v>
                </c:pt>
                <c:pt idx="182">
                  <c:v>4.4511139779270712</c:v>
                </c:pt>
                <c:pt idx="183">
                  <c:v>4.2937094932029867</c:v>
                </c:pt>
                <c:pt idx="184">
                  <c:v>4.2553079962465894</c:v>
                </c:pt>
                <c:pt idx="185">
                  <c:v>4.3758774672777365</c:v>
                </c:pt>
                <c:pt idx="186">
                  <c:v>4.3518208611431914</c:v>
                </c:pt>
                <c:pt idx="187">
                  <c:v>4.3867416050564891</c:v>
                </c:pt>
                <c:pt idx="188">
                  <c:v>4.4506505888318761</c:v>
                </c:pt>
                <c:pt idx="189">
                  <c:v>4.4040316691344392</c:v>
                </c:pt>
                <c:pt idx="190">
                  <c:v>4.5839052915860572</c:v>
                </c:pt>
                <c:pt idx="191">
                  <c:v>4.5988213967552056</c:v>
                </c:pt>
                <c:pt idx="192">
                  <c:v>4.5636246980528528</c:v>
                </c:pt>
                <c:pt idx="193">
                  <c:v>4.6888773887860715</c:v>
                </c:pt>
                <c:pt idx="194">
                  <c:v>4.6814432475282075</c:v>
                </c:pt>
                <c:pt idx="195">
                  <c:v>4.6863027813597062</c:v>
                </c:pt>
                <c:pt idx="196">
                  <c:v>4.8311449716424262</c:v>
                </c:pt>
                <c:pt idx="197">
                  <c:v>4.7906462813218109</c:v>
                </c:pt>
                <c:pt idx="198">
                  <c:v>4.9848902827596255</c:v>
                </c:pt>
                <c:pt idx="199">
                  <c:v>4.9447068054888383</c:v>
                </c:pt>
                <c:pt idx="200">
                  <c:v>4.9222693587086823</c:v>
                </c:pt>
                <c:pt idx="201">
                  <c:v>4.9497025077528178</c:v>
                </c:pt>
                <c:pt idx="202">
                  <c:v>5.0069239912757828</c:v>
                </c:pt>
                <c:pt idx="203">
                  <c:v>5.0559273490302816</c:v>
                </c:pt>
                <c:pt idx="204">
                  <c:v>5.1406983116470357</c:v>
                </c:pt>
                <c:pt idx="205">
                  <c:v>5.1474889911098733</c:v>
                </c:pt>
                <c:pt idx="206">
                  <c:v>5.2339688007505814</c:v>
                </c:pt>
                <c:pt idx="207">
                  <c:v>5.1776093680193185</c:v>
                </c:pt>
                <c:pt idx="208">
                  <c:v>5.392447648694767</c:v>
                </c:pt>
                <c:pt idx="209">
                  <c:v>5.3974515868566302</c:v>
                </c:pt>
                <c:pt idx="210">
                  <c:v>5.4787034577036273</c:v>
                </c:pt>
                <c:pt idx="211">
                  <c:v>5.5161579631549378</c:v>
                </c:pt>
                <c:pt idx="212">
                  <c:v>5.5658205376991798</c:v>
                </c:pt>
                <c:pt idx="213">
                  <c:v>5.4427673116769828</c:v>
                </c:pt>
                <c:pt idx="214">
                  <c:v>5.4801445126648973</c:v>
                </c:pt>
                <c:pt idx="215">
                  <c:v>5.6143900609287938</c:v>
                </c:pt>
                <c:pt idx="216">
                  <c:v>5.5726799039656187</c:v>
                </c:pt>
                <c:pt idx="217">
                  <c:v>5.5942726856109477</c:v>
                </c:pt>
                <c:pt idx="218">
                  <c:v>5.6463808076136361</c:v>
                </c:pt>
                <c:pt idx="219">
                  <c:v>5.7967397781055556</c:v>
                </c:pt>
                <c:pt idx="220">
                  <c:v>5.7241321524635778</c:v>
                </c:pt>
                <c:pt idx="221">
                  <c:v>5.7638761640000213</c:v>
                </c:pt>
                <c:pt idx="222">
                  <c:v>5.8119441368335831</c:v>
                </c:pt>
                <c:pt idx="223">
                  <c:v>5.8797700819526417</c:v>
                </c:pt>
                <c:pt idx="224">
                  <c:v>5.8957163027914028</c:v>
                </c:pt>
                <c:pt idx="225">
                  <c:v>5.941298564251273</c:v>
                </c:pt>
                <c:pt idx="226">
                  <c:v>5.9469022285238022</c:v>
                </c:pt>
                <c:pt idx="227">
                  <c:v>6.1113366583796065</c:v>
                </c:pt>
                <c:pt idx="228">
                  <c:v>6.0765997879081883</c:v>
                </c:pt>
                <c:pt idx="229">
                  <c:v>6.1010440690657388</c:v>
                </c:pt>
                <c:pt idx="230">
                  <c:v>6.0619299439611982</c:v>
                </c:pt>
                <c:pt idx="231">
                  <c:v>6.1634997790401771</c:v>
                </c:pt>
                <c:pt idx="232">
                  <c:v>6.2056160213048459</c:v>
                </c:pt>
                <c:pt idx="233">
                  <c:v>6.2663478815179365</c:v>
                </c:pt>
                <c:pt idx="234">
                  <c:v>6.2158963488275241</c:v>
                </c:pt>
                <c:pt idx="235">
                  <c:v>6.263118739907549</c:v>
                </c:pt>
                <c:pt idx="236">
                  <c:v>6.3928412413102871</c:v>
                </c:pt>
                <c:pt idx="237">
                  <c:v>6.4245806895341566</c:v>
                </c:pt>
                <c:pt idx="238">
                  <c:v>6.443048338608703</c:v>
                </c:pt>
                <c:pt idx="239">
                  <c:v>6.4582289021444037</c:v>
                </c:pt>
                <c:pt idx="240">
                  <c:v>6.4654618411034415</c:v>
                </c:pt>
                <c:pt idx="241">
                  <c:v>6.6269128098346446</c:v>
                </c:pt>
                <c:pt idx="242">
                  <c:v>6.5764419767582609</c:v>
                </c:pt>
                <c:pt idx="243">
                  <c:v>6.683223729568085</c:v>
                </c:pt>
                <c:pt idx="244">
                  <c:v>6.6157849982184223</c:v>
                </c:pt>
                <c:pt idx="245">
                  <c:v>6.4941777997365921</c:v>
                </c:pt>
                <c:pt idx="246">
                  <c:v>6.5227199061686525</c:v>
                </c:pt>
                <c:pt idx="247">
                  <c:v>6.3198573311324164</c:v>
                </c:pt>
                <c:pt idx="248">
                  <c:v>6.3426946303486744</c:v>
                </c:pt>
                <c:pt idx="249">
                  <c:v>6.3590144261889598</c:v>
                </c:pt>
                <c:pt idx="250">
                  <c:v>6.3626818588097667</c:v>
                </c:pt>
                <c:pt idx="251">
                  <c:v>6.4059000715958501</c:v>
                </c:pt>
                <c:pt idx="252">
                  <c:v>6.3384336537979316</c:v>
                </c:pt>
                <c:pt idx="253">
                  <c:v>6.4283030829039909</c:v>
                </c:pt>
                <c:pt idx="254">
                  <c:v>6.4980371116973412</c:v>
                </c:pt>
                <c:pt idx="255">
                  <c:v>6.4965632879062367</c:v>
                </c:pt>
                <c:pt idx="256">
                  <c:v>6.5973655488478338</c:v>
                </c:pt>
                <c:pt idx="257">
                  <c:v>6.6210379133315582</c:v>
                </c:pt>
                <c:pt idx="258">
                  <c:v>6.5739215202609955</c:v>
                </c:pt>
                <c:pt idx="259">
                  <c:v>6.6534218445975259</c:v>
                </c:pt>
                <c:pt idx="260">
                  <c:v>6.6819136201995715</c:v>
                </c:pt>
                <c:pt idx="261">
                  <c:v>6.7116240771876159</c:v>
                </c:pt>
                <c:pt idx="262">
                  <c:v>6.7242035832201257</c:v>
                </c:pt>
                <c:pt idx="263">
                  <c:v>6.7605537778421638</c:v>
                </c:pt>
                <c:pt idx="264">
                  <c:v>6.7738412724441828</c:v>
                </c:pt>
                <c:pt idx="265">
                  <c:v>6.8652581064648652</c:v>
                </c:pt>
                <c:pt idx="266">
                  <c:v>6.9768241399807085</c:v>
                </c:pt>
                <c:pt idx="267">
                  <c:v>6.9118021653145005</c:v>
                </c:pt>
                <c:pt idx="268">
                  <c:v>6.9379465797514746</c:v>
                </c:pt>
                <c:pt idx="269">
                  <c:v>7.0608351800417015</c:v>
                </c:pt>
                <c:pt idx="270">
                  <c:v>7.0344578171235153</c:v>
                </c:pt>
                <c:pt idx="271">
                  <c:v>7.1636097636049296</c:v>
                </c:pt>
                <c:pt idx="272">
                  <c:v>7.1180815989866995</c:v>
                </c:pt>
                <c:pt idx="273">
                  <c:v>7.2196113568208711</c:v>
                </c:pt>
                <c:pt idx="274">
                  <c:v>7.2319777133586314</c:v>
                </c:pt>
                <c:pt idx="275">
                  <c:v>7.285732514453362</c:v>
                </c:pt>
                <c:pt idx="276">
                  <c:v>7.3124994459645327</c:v>
                </c:pt>
                <c:pt idx="277">
                  <c:v>7.3978019604713898</c:v>
                </c:pt>
                <c:pt idx="278">
                  <c:v>7.4213145731275443</c:v>
                </c:pt>
                <c:pt idx="279">
                  <c:v>7.43050085454687</c:v>
                </c:pt>
                <c:pt idx="280">
                  <c:v>7.4894234189753099</c:v>
                </c:pt>
                <c:pt idx="281">
                  <c:v>7.5170765805858419</c:v>
                </c:pt>
                <c:pt idx="282">
                  <c:v>7.6084064917584824</c:v>
                </c:pt>
                <c:pt idx="283">
                  <c:v>7.5710820319150329</c:v>
                </c:pt>
                <c:pt idx="284">
                  <c:v>7.6024802804388489</c:v>
                </c:pt>
                <c:pt idx="285">
                  <c:v>7.7537621060205089</c:v>
                </c:pt>
                <c:pt idx="286">
                  <c:v>7.7377918362241118</c:v>
                </c:pt>
                <c:pt idx="287">
                  <c:v>7.6909299009767738</c:v>
                </c:pt>
                <c:pt idx="288">
                  <c:v>7.7121802952816187</c:v>
                </c:pt>
                <c:pt idx="289">
                  <c:v>7.667030782362608</c:v>
                </c:pt>
                <c:pt idx="290">
                  <c:v>7.8407601619302216</c:v>
                </c:pt>
                <c:pt idx="291">
                  <c:v>7.7289867028592703</c:v>
                </c:pt>
                <c:pt idx="292">
                  <c:v>7.8087166605269589</c:v>
                </c:pt>
                <c:pt idx="293">
                  <c:v>7.7654192645556419</c:v>
                </c:pt>
                <c:pt idx="294">
                  <c:v>7.6732275787179747</c:v>
                </c:pt>
                <c:pt idx="295">
                  <c:v>7.7347551992592791</c:v>
                </c:pt>
                <c:pt idx="296">
                  <c:v>7.6376652767466426</c:v>
                </c:pt>
                <c:pt idx="297">
                  <c:v>7.6171183593693632</c:v>
                </c:pt>
                <c:pt idx="298">
                  <c:v>7.5015267120282862</c:v>
                </c:pt>
                <c:pt idx="299">
                  <c:v>7.6245166089014962</c:v>
                </c:pt>
                <c:pt idx="300">
                  <c:v>7.5043729802610981</c:v>
                </c:pt>
                <c:pt idx="301">
                  <c:v>7.5997943443293323</c:v>
                </c:pt>
                <c:pt idx="302">
                  <c:v>7.5657665076576359</c:v>
                </c:pt>
                <c:pt idx="303">
                  <c:v>7.400881590213543</c:v>
                </c:pt>
                <c:pt idx="304">
                  <c:v>7.4008996194476397</c:v>
                </c:pt>
                <c:pt idx="305">
                  <c:v>7.5016361994018537</c:v>
                </c:pt>
                <c:pt idx="306">
                  <c:v>7.4719560111125691</c:v>
                </c:pt>
                <c:pt idx="307">
                  <c:v>7.3532172664382642</c:v>
                </c:pt>
                <c:pt idx="308">
                  <c:v>7.2426436954146434</c:v>
                </c:pt>
                <c:pt idx="309">
                  <c:v>7.3743308040935398</c:v>
                </c:pt>
                <c:pt idx="310">
                  <c:v>7.2794330409512567</c:v>
                </c:pt>
                <c:pt idx="311">
                  <c:v>7.2420994729353634</c:v>
                </c:pt>
                <c:pt idx="312">
                  <c:v>7.2784830798065343</c:v>
                </c:pt>
                <c:pt idx="313">
                  <c:v>7.3272547251011027</c:v>
                </c:pt>
                <c:pt idx="314">
                  <c:v>7.4902874538434272</c:v>
                </c:pt>
                <c:pt idx="315">
                  <c:v>7.5666962240768578</c:v>
                </c:pt>
                <c:pt idx="316">
                  <c:v>7.5159761673930214</c:v>
                </c:pt>
                <c:pt idx="317">
                  <c:v>7.5189219719020715</c:v>
                </c:pt>
                <c:pt idx="318">
                  <c:v>7.6170995077016759</c:v>
                </c:pt>
                <c:pt idx="319">
                  <c:v>7.670242040189251</c:v>
                </c:pt>
                <c:pt idx="320">
                  <c:v>7.6922634171678164</c:v>
                </c:pt>
                <c:pt idx="321">
                  <c:v>7.789334371937354</c:v>
                </c:pt>
                <c:pt idx="322">
                  <c:v>7.8959671955928696</c:v>
                </c:pt>
                <c:pt idx="323">
                  <c:v>7.9440393341860851</c:v>
                </c:pt>
                <c:pt idx="324">
                  <c:v>7.8506674080770242</c:v>
                </c:pt>
                <c:pt idx="325">
                  <c:v>8.093718195652599</c:v>
                </c:pt>
                <c:pt idx="326">
                  <c:v>8.1498022399539778</c:v>
                </c:pt>
                <c:pt idx="327">
                  <c:v>8.1237913124259151</c:v>
                </c:pt>
                <c:pt idx="328">
                  <c:v>8.2116534316177603</c:v>
                </c:pt>
                <c:pt idx="329">
                  <c:v>8.224367159684137</c:v>
                </c:pt>
                <c:pt idx="330">
                  <c:v>8.3601634687067765</c:v>
                </c:pt>
                <c:pt idx="331">
                  <c:v>8.4907879848642889</c:v>
                </c:pt>
                <c:pt idx="332">
                  <c:v>8.4728672162988499</c:v>
                </c:pt>
                <c:pt idx="333">
                  <c:v>8.5167897459072623</c:v>
                </c:pt>
                <c:pt idx="334">
                  <c:v>8.5969641445403546</c:v>
                </c:pt>
                <c:pt idx="335">
                  <c:v>8.6562960708490877</c:v>
                </c:pt>
                <c:pt idx="336">
                  <c:v>8.7280712073174449</c:v>
                </c:pt>
                <c:pt idx="337">
                  <c:v>8.7680762184044898</c:v>
                </c:pt>
                <c:pt idx="338">
                  <c:v>8.7921709037445854</c:v>
                </c:pt>
                <c:pt idx="339">
                  <c:v>8.9326906938551396</c:v>
                </c:pt>
                <c:pt idx="340">
                  <c:v>8.8763978708546372</c:v>
                </c:pt>
                <c:pt idx="341">
                  <c:v>8.9424259979566774</c:v>
                </c:pt>
                <c:pt idx="342">
                  <c:v>9.0080087432449449</c:v>
                </c:pt>
                <c:pt idx="343">
                  <c:v>9.1462359993655564</c:v>
                </c:pt>
                <c:pt idx="344">
                  <c:v>9.1936766989229604</c:v>
                </c:pt>
                <c:pt idx="345">
                  <c:v>9.2027462568480516</c:v>
                </c:pt>
                <c:pt idx="346">
                  <c:v>9.3147559243448033</c:v>
                </c:pt>
                <c:pt idx="347">
                  <c:v>9.2947743396598881</c:v>
                </c:pt>
                <c:pt idx="348">
                  <c:v>9.4517825755782585</c:v>
                </c:pt>
                <c:pt idx="349">
                  <c:v>9.5667911573639888</c:v>
                </c:pt>
                <c:pt idx="350">
                  <c:v>9.5743744169734306</c:v>
                </c:pt>
                <c:pt idx="351">
                  <c:v>9.6357840017366794</c:v>
                </c:pt>
                <c:pt idx="352">
                  <c:v>9.6098217210869112</c:v>
                </c:pt>
                <c:pt idx="353">
                  <c:v>9.7970227768544866</c:v>
                </c:pt>
                <c:pt idx="354">
                  <c:v>9.9221487580267969</c:v>
                </c:pt>
                <c:pt idx="355">
                  <c:v>10.031029955725305</c:v>
                </c:pt>
                <c:pt idx="356">
                  <c:v>9.9679373625598142</c:v>
                </c:pt>
                <c:pt idx="357">
                  <c:v>10.046595181005396</c:v>
                </c:pt>
                <c:pt idx="358">
                  <c:v>10.177638235745672</c:v>
                </c:pt>
                <c:pt idx="359">
                  <c:v>10.272580094992129</c:v>
                </c:pt>
                <c:pt idx="360">
                  <c:v>10.251419824844316</c:v>
                </c:pt>
                <c:pt idx="361">
                  <c:v>10.437613243813825</c:v>
                </c:pt>
                <c:pt idx="362">
                  <c:v>10.40817074773927</c:v>
                </c:pt>
                <c:pt idx="363">
                  <c:v>10.372274274936586</c:v>
                </c:pt>
                <c:pt idx="364">
                  <c:v>10.51815698221462</c:v>
                </c:pt>
                <c:pt idx="365">
                  <c:v>10.65774942994287</c:v>
                </c:pt>
                <c:pt idx="366">
                  <c:v>10.655863058670809</c:v>
                </c:pt>
                <c:pt idx="367">
                  <c:v>10.764785155991463</c:v>
                </c:pt>
                <c:pt idx="368">
                  <c:v>10.829260419182255</c:v>
                </c:pt>
                <c:pt idx="369">
                  <c:v>10.753918242394949</c:v>
                </c:pt>
                <c:pt idx="370">
                  <c:v>10.963929364640315</c:v>
                </c:pt>
                <c:pt idx="371">
                  <c:v>11.077262151794063</c:v>
                </c:pt>
                <c:pt idx="372">
                  <c:v>11.070565388796629</c:v>
                </c:pt>
                <c:pt idx="373">
                  <c:v>11.098728552417651</c:v>
                </c:pt>
                <c:pt idx="374">
                  <c:v>11.287149717368685</c:v>
                </c:pt>
                <c:pt idx="375">
                  <c:v>11.33617283355955</c:v>
                </c:pt>
                <c:pt idx="376">
                  <c:v>11.528444742595052</c:v>
                </c:pt>
                <c:pt idx="377">
                  <c:v>11.425275023868492</c:v>
                </c:pt>
                <c:pt idx="378">
                  <c:v>11.553117877131298</c:v>
                </c:pt>
                <c:pt idx="379">
                  <c:v>11.563251112437447</c:v>
                </c:pt>
                <c:pt idx="380">
                  <c:v>11.600153287883687</c:v>
                </c:pt>
                <c:pt idx="381">
                  <c:v>11.723687694665088</c:v>
                </c:pt>
                <c:pt idx="382">
                  <c:v>11.735212669209538</c:v>
                </c:pt>
                <c:pt idx="383">
                  <c:v>11.950838233541058</c:v>
                </c:pt>
                <c:pt idx="384">
                  <c:v>12.064382297704656</c:v>
                </c:pt>
                <c:pt idx="385">
                  <c:v>12.019188776208912</c:v>
                </c:pt>
                <c:pt idx="386">
                  <c:v>12.180995557362609</c:v>
                </c:pt>
                <c:pt idx="387">
                  <c:v>12.254893722771943</c:v>
                </c:pt>
                <c:pt idx="388">
                  <c:v>12.104496580180829</c:v>
                </c:pt>
                <c:pt idx="389">
                  <c:v>12.382647737758104</c:v>
                </c:pt>
                <c:pt idx="390">
                  <c:v>12.237675992561005</c:v>
                </c:pt>
                <c:pt idx="391">
                  <c:v>12.442350569241333</c:v>
                </c:pt>
                <c:pt idx="392">
                  <c:v>12.509945946640388</c:v>
                </c:pt>
                <c:pt idx="393">
                  <c:v>12.785666806846773</c:v>
                </c:pt>
                <c:pt idx="394">
                  <c:v>12.795897199391224</c:v>
                </c:pt>
                <c:pt idx="395">
                  <c:v>12.643983956314178</c:v>
                </c:pt>
                <c:pt idx="396">
                  <c:v>12.944701141387789</c:v>
                </c:pt>
                <c:pt idx="397">
                  <c:v>12.981210117099577</c:v>
                </c:pt>
                <c:pt idx="398">
                  <c:v>12.913861252720478</c:v>
                </c:pt>
                <c:pt idx="399">
                  <c:v>13.142966815487277</c:v>
                </c:pt>
                <c:pt idx="400">
                  <c:v>13.309913103469595</c:v>
                </c:pt>
                <c:pt idx="401">
                  <c:v>13.304605280767232</c:v>
                </c:pt>
                <c:pt idx="402">
                  <c:v>13.41595058258107</c:v>
                </c:pt>
                <c:pt idx="403">
                  <c:v>13.536397361761626</c:v>
                </c:pt>
                <c:pt idx="404">
                  <c:v>13.587044994581337</c:v>
                </c:pt>
                <c:pt idx="405">
                  <c:v>13.578075912155532</c:v>
                </c:pt>
                <c:pt idx="406">
                  <c:v>13.868883015120701</c:v>
                </c:pt>
                <c:pt idx="407">
                  <c:v>13.773176709430434</c:v>
                </c:pt>
                <c:pt idx="408">
                  <c:v>13.982263522202325</c:v>
                </c:pt>
                <c:pt idx="409">
                  <c:v>14.138180940021632</c:v>
                </c:pt>
                <c:pt idx="410">
                  <c:v>14.084868324454435</c:v>
                </c:pt>
                <c:pt idx="411">
                  <c:v>14.389370879955642</c:v>
                </c:pt>
                <c:pt idx="412">
                  <c:v>14.116480170949593</c:v>
                </c:pt>
                <c:pt idx="413">
                  <c:v>14.413156943123287</c:v>
                </c:pt>
                <c:pt idx="414">
                  <c:v>14.493197224780166</c:v>
                </c:pt>
                <c:pt idx="415">
                  <c:v>14.532787395570251</c:v>
                </c:pt>
                <c:pt idx="416">
                  <c:v>14.380145308006123</c:v>
                </c:pt>
                <c:pt idx="417">
                  <c:v>14.454486785652675</c:v>
                </c:pt>
                <c:pt idx="418">
                  <c:v>14.537309060608203</c:v>
                </c:pt>
                <c:pt idx="419">
                  <c:v>14.768882654174655</c:v>
                </c:pt>
                <c:pt idx="420">
                  <c:v>14.951836683612898</c:v>
                </c:pt>
                <c:pt idx="421">
                  <c:v>14.913295566367125</c:v>
                </c:pt>
                <c:pt idx="422">
                  <c:v>15.025664548030369</c:v>
                </c:pt>
                <c:pt idx="423">
                  <c:v>15.024301945895285</c:v>
                </c:pt>
                <c:pt idx="424">
                  <c:v>15.263953666634361</c:v>
                </c:pt>
                <c:pt idx="425">
                  <c:v>15.176154530519669</c:v>
                </c:pt>
                <c:pt idx="426">
                  <c:v>15.195178482214713</c:v>
                </c:pt>
                <c:pt idx="427">
                  <c:v>15.462243095248116</c:v>
                </c:pt>
                <c:pt idx="428">
                  <c:v>15.552691259550912</c:v>
                </c:pt>
                <c:pt idx="429">
                  <c:v>15.439325210676772</c:v>
                </c:pt>
                <c:pt idx="430">
                  <c:v>15.611938580498345</c:v>
                </c:pt>
                <c:pt idx="431">
                  <c:v>15.663009162682824</c:v>
                </c:pt>
                <c:pt idx="432">
                  <c:v>15.597244162121171</c:v>
                </c:pt>
                <c:pt idx="433">
                  <c:v>15.857225911965825</c:v>
                </c:pt>
                <c:pt idx="434">
                  <c:v>16.089318034946054</c:v>
                </c:pt>
                <c:pt idx="435">
                  <c:v>15.995041825562327</c:v>
                </c:pt>
                <c:pt idx="436">
                  <c:v>16.09058123741978</c:v>
                </c:pt>
                <c:pt idx="437">
                  <c:v>16.365531061416394</c:v>
                </c:pt>
                <c:pt idx="438">
                  <c:v>16.354756160240015</c:v>
                </c:pt>
                <c:pt idx="439">
                  <c:v>16.631387323977002</c:v>
                </c:pt>
                <c:pt idx="440">
                  <c:v>16.612896710925195</c:v>
                </c:pt>
                <c:pt idx="441">
                  <c:v>16.563836869275846</c:v>
                </c:pt>
                <c:pt idx="442">
                  <c:v>16.613083445805287</c:v>
                </c:pt>
                <c:pt idx="443">
                  <c:v>16.717691091247087</c:v>
                </c:pt>
                <c:pt idx="444">
                  <c:v>16.803922805592638</c:v>
                </c:pt>
                <c:pt idx="445">
                  <c:v>16.87517059634342</c:v>
                </c:pt>
                <c:pt idx="446">
                  <c:v>17.220454957350125</c:v>
                </c:pt>
                <c:pt idx="447">
                  <c:v>17.210960792239046</c:v>
                </c:pt>
                <c:pt idx="448">
                  <c:v>17.263856106756503</c:v>
                </c:pt>
                <c:pt idx="449">
                  <c:v>17.276441612391309</c:v>
                </c:pt>
                <c:pt idx="450">
                  <c:v>17.326301049577093</c:v>
                </c:pt>
                <c:pt idx="451">
                  <c:v>17.486043172389362</c:v>
                </c:pt>
                <c:pt idx="452">
                  <c:v>17.616200615885354</c:v>
                </c:pt>
                <c:pt idx="453">
                  <c:v>17.632919261232281</c:v>
                </c:pt>
                <c:pt idx="454">
                  <c:v>17.704560054620547</c:v>
                </c:pt>
                <c:pt idx="455">
                  <c:v>17.914294728962915</c:v>
                </c:pt>
                <c:pt idx="456">
                  <c:v>17.909610458401211</c:v>
                </c:pt>
                <c:pt idx="457">
                  <c:v>17.991504289353866</c:v>
                </c:pt>
                <c:pt idx="458">
                  <c:v>18.13551444900946</c:v>
                </c:pt>
                <c:pt idx="459">
                  <c:v>18.134493054045219</c:v>
                </c:pt>
                <c:pt idx="460">
                  <c:v>18.296938182919366</c:v>
                </c:pt>
                <c:pt idx="461">
                  <c:v>18.554760043558101</c:v>
                </c:pt>
                <c:pt idx="462">
                  <c:v>18.516281755500966</c:v>
                </c:pt>
                <c:pt idx="463">
                  <c:v>18.19554803225731</c:v>
                </c:pt>
                <c:pt idx="464">
                  <c:v>18.492042679894613</c:v>
                </c:pt>
                <c:pt idx="465">
                  <c:v>18.751571078070654</c:v>
                </c:pt>
                <c:pt idx="466">
                  <c:v>18.775703348409799</c:v>
                </c:pt>
                <c:pt idx="467">
                  <c:v>18.888144997870008</c:v>
                </c:pt>
                <c:pt idx="468">
                  <c:v>18.933680744320544</c:v>
                </c:pt>
                <c:pt idx="469">
                  <c:v>18.887001416447102</c:v>
                </c:pt>
                <c:pt idx="470">
                  <c:v>19.036318411291745</c:v>
                </c:pt>
                <c:pt idx="471">
                  <c:v>19.119621970755958</c:v>
                </c:pt>
                <c:pt idx="472">
                  <c:v>19.239469804594922</c:v>
                </c:pt>
                <c:pt idx="473">
                  <c:v>19.274334217619479</c:v>
                </c:pt>
                <c:pt idx="474">
                  <c:v>19.591177551809196</c:v>
                </c:pt>
                <c:pt idx="475">
                  <c:v>19.518997901137077</c:v>
                </c:pt>
                <c:pt idx="476">
                  <c:v>19.597480678419572</c:v>
                </c:pt>
                <c:pt idx="477">
                  <c:v>19.731803425937226</c:v>
                </c:pt>
                <c:pt idx="478">
                  <c:v>19.567707711428881</c:v>
                </c:pt>
                <c:pt idx="479">
                  <c:v>19.73711410850893</c:v>
                </c:pt>
                <c:pt idx="480">
                  <c:v>20.076475860125917</c:v>
                </c:pt>
                <c:pt idx="481">
                  <c:v>19.974529906481159</c:v>
                </c:pt>
                <c:pt idx="482">
                  <c:v>20.146101023683716</c:v>
                </c:pt>
                <c:pt idx="483">
                  <c:v>19.910717951958745</c:v>
                </c:pt>
                <c:pt idx="484">
                  <c:v>20.189166179462809</c:v>
                </c:pt>
                <c:pt idx="485">
                  <c:v>20.015295897035063</c:v>
                </c:pt>
                <c:pt idx="486">
                  <c:v>20.165303671717567</c:v>
                </c:pt>
                <c:pt idx="487">
                  <c:v>19.977402894982369</c:v>
                </c:pt>
                <c:pt idx="488">
                  <c:v>19.76939090941886</c:v>
                </c:pt>
                <c:pt idx="489">
                  <c:v>19.425974782516729</c:v>
                </c:pt>
                <c:pt idx="490">
                  <c:v>18.967097691432635</c:v>
                </c:pt>
                <c:pt idx="491">
                  <c:v>18.503948628874269</c:v>
                </c:pt>
                <c:pt idx="492">
                  <c:v>18.092563313889173</c:v>
                </c:pt>
                <c:pt idx="493">
                  <c:v>17.557372333255607</c:v>
                </c:pt>
                <c:pt idx="494">
                  <c:v>17.119740252125595</c:v>
                </c:pt>
                <c:pt idx="495">
                  <c:v>16.550742616086819</c:v>
                </c:pt>
                <c:pt idx="496">
                  <c:v>16.442880955267533</c:v>
                </c:pt>
                <c:pt idx="497">
                  <c:v>16.070270085431019</c:v>
                </c:pt>
                <c:pt idx="498">
                  <c:v>16.04206366898779</c:v>
                </c:pt>
                <c:pt idx="499">
                  <c:v>16.062780690421466</c:v>
                </c:pt>
                <c:pt idx="500">
                  <c:v>15.651996073808625</c:v>
                </c:pt>
                <c:pt idx="501">
                  <c:v>15.769957454314538</c:v>
                </c:pt>
                <c:pt idx="502">
                  <c:v>15.63887341175772</c:v>
                </c:pt>
                <c:pt idx="503">
                  <c:v>15.547696405378272</c:v>
                </c:pt>
                <c:pt idx="504">
                  <c:v>15.602878811223851</c:v>
                </c:pt>
                <c:pt idx="505">
                  <c:v>15.382697173087839</c:v>
                </c:pt>
                <c:pt idx="506">
                  <c:v>15.588643019677708</c:v>
                </c:pt>
                <c:pt idx="507">
                  <c:v>15.266482621315291</c:v>
                </c:pt>
                <c:pt idx="508">
                  <c:v>15.545141120339679</c:v>
                </c:pt>
                <c:pt idx="509">
                  <c:v>15.549697655691579</c:v>
                </c:pt>
                <c:pt idx="510">
                  <c:v>15.711637983950673</c:v>
                </c:pt>
                <c:pt idx="511">
                  <c:v>15.564779653570431</c:v>
                </c:pt>
                <c:pt idx="512">
                  <c:v>15.459008703999297</c:v>
                </c:pt>
                <c:pt idx="513">
                  <c:v>15.649105189272523</c:v>
                </c:pt>
                <c:pt idx="514">
                  <c:v>15.689205949130084</c:v>
                </c:pt>
                <c:pt idx="515">
                  <c:v>15.918007332681661</c:v>
                </c:pt>
                <c:pt idx="516">
                  <c:v>15.887994888107318</c:v>
                </c:pt>
                <c:pt idx="517">
                  <c:v>15.798054214801532</c:v>
                </c:pt>
                <c:pt idx="518">
                  <c:v>16.075860711136077</c:v>
                </c:pt>
                <c:pt idx="519">
                  <c:v>16.138595239129405</c:v>
                </c:pt>
                <c:pt idx="520">
                  <c:v>15.835958723052643</c:v>
                </c:pt>
                <c:pt idx="521">
                  <c:v>16.069263700262894</c:v>
                </c:pt>
                <c:pt idx="522">
                  <c:v>16.056406907398731</c:v>
                </c:pt>
                <c:pt idx="523">
                  <c:v>16.227189126991018</c:v>
                </c:pt>
                <c:pt idx="524">
                  <c:v>16.23435959502406</c:v>
                </c:pt>
                <c:pt idx="525">
                  <c:v>16.366833296879975</c:v>
                </c:pt>
                <c:pt idx="526">
                  <c:v>16.416456838614184</c:v>
                </c:pt>
                <c:pt idx="527">
                  <c:v>16.186518894344566</c:v>
                </c:pt>
                <c:pt idx="528">
                  <c:v>16.625822490887302</c:v>
                </c:pt>
                <c:pt idx="529">
                  <c:v>16.304072009391557</c:v>
                </c:pt>
                <c:pt idx="530">
                  <c:v>16.697530165064844</c:v>
                </c:pt>
                <c:pt idx="531">
                  <c:v>16.924133316308914</c:v>
                </c:pt>
                <c:pt idx="532">
                  <c:v>16.484869418068396</c:v>
                </c:pt>
                <c:pt idx="533">
                  <c:v>17.106557533907463</c:v>
                </c:pt>
                <c:pt idx="534">
                  <c:v>16.891597933884086</c:v>
                </c:pt>
                <c:pt idx="535">
                  <c:v>16.906516319092905</c:v>
                </c:pt>
                <c:pt idx="536">
                  <c:v>17.244089517530394</c:v>
                </c:pt>
                <c:pt idx="537">
                  <c:v>17.213629026343227</c:v>
                </c:pt>
                <c:pt idx="538">
                  <c:v>17.164552727864134</c:v>
                </c:pt>
                <c:pt idx="539">
                  <c:v>17.349229036351645</c:v>
                </c:pt>
                <c:pt idx="540">
                  <c:v>17.292476722492786</c:v>
                </c:pt>
                <c:pt idx="541">
                  <c:v>17.09417864974888</c:v>
                </c:pt>
                <c:pt idx="542">
                  <c:v>17.274904285624412</c:v>
                </c:pt>
                <c:pt idx="543">
                  <c:v>17.598284323379403</c:v>
                </c:pt>
                <c:pt idx="544">
                  <c:v>17.608499797503178</c:v>
                </c:pt>
                <c:pt idx="545">
                  <c:v>17.548548164068006</c:v>
                </c:pt>
                <c:pt idx="546">
                  <c:v>17.689636193424093</c:v>
                </c:pt>
                <c:pt idx="547">
                  <c:v>17.856510368267454</c:v>
                </c:pt>
                <c:pt idx="548">
                  <c:v>17.981283223342043</c:v>
                </c:pt>
                <c:pt idx="549">
                  <c:v>18.073593151137761</c:v>
                </c:pt>
                <c:pt idx="550">
                  <c:v>18.120266063170991</c:v>
                </c:pt>
                <c:pt idx="551">
                  <c:v>17.703118366357401</c:v>
                </c:pt>
                <c:pt idx="552">
                  <c:v>17.997708335670325</c:v>
                </c:pt>
                <c:pt idx="553">
                  <c:v>17.85228751346347</c:v>
                </c:pt>
                <c:pt idx="554">
                  <c:v>18.009279609009436</c:v>
                </c:pt>
                <c:pt idx="555">
                  <c:v>18.200121740752035</c:v>
                </c:pt>
                <c:pt idx="556">
                  <c:v>18.396474508046442</c:v>
                </c:pt>
                <c:pt idx="557">
                  <c:v>18.421640935931272</c:v>
                </c:pt>
                <c:pt idx="558">
                  <c:v>18.377535517884027</c:v>
                </c:pt>
                <c:pt idx="559">
                  <c:v>18.076104259488162</c:v>
                </c:pt>
                <c:pt idx="560">
                  <c:v>18.448418643580371</c:v>
                </c:pt>
                <c:pt idx="561">
                  <c:v>18.61321123277164</c:v>
                </c:pt>
                <c:pt idx="562">
                  <c:v>18.885238621916869</c:v>
                </c:pt>
                <c:pt idx="563">
                  <c:v>19.062542771960796</c:v>
                </c:pt>
                <c:pt idx="564">
                  <c:v>19.030490225291175</c:v>
                </c:pt>
                <c:pt idx="565">
                  <c:v>19.122913627579621</c:v>
                </c:pt>
                <c:pt idx="566">
                  <c:v>18.579019866030364</c:v>
                </c:pt>
                <c:pt idx="567">
                  <c:v>19.000333923679843</c:v>
                </c:pt>
                <c:pt idx="568">
                  <c:v>19.216201338914445</c:v>
                </c:pt>
                <c:pt idx="569">
                  <c:v>18.915154266574106</c:v>
                </c:pt>
                <c:pt idx="570">
                  <c:v>19.128647593571493</c:v>
                </c:pt>
                <c:pt idx="571">
                  <c:v>19.396956303150432</c:v>
                </c:pt>
                <c:pt idx="572">
                  <c:v>19.269489834472569</c:v>
                </c:pt>
                <c:pt idx="573">
                  <c:v>19.547634711143758</c:v>
                </c:pt>
                <c:pt idx="574">
                  <c:v>19.685080738371756</c:v>
                </c:pt>
                <c:pt idx="575">
                  <c:v>19.156947058391186</c:v>
                </c:pt>
                <c:pt idx="576">
                  <c:v>19.868500707274745</c:v>
                </c:pt>
                <c:pt idx="577">
                  <c:v>20.078082176758581</c:v>
                </c:pt>
                <c:pt idx="578">
                  <c:v>19.960936559358728</c:v>
                </c:pt>
                <c:pt idx="579">
                  <c:v>20.01162129568872</c:v>
                </c:pt>
                <c:pt idx="580">
                  <c:v>19.863816902407493</c:v>
                </c:pt>
                <c:pt idx="581">
                  <c:v>20.172059358482482</c:v>
                </c:pt>
                <c:pt idx="582">
                  <c:v>20.100850240661064</c:v>
                </c:pt>
                <c:pt idx="583">
                  <c:v>19.60255939556837</c:v>
                </c:pt>
                <c:pt idx="584">
                  <c:v>20.299578343436924</c:v>
                </c:pt>
                <c:pt idx="585">
                  <c:v>20.839101641583785</c:v>
                </c:pt>
                <c:pt idx="586">
                  <c:v>20.16195573506177</c:v>
                </c:pt>
                <c:pt idx="587">
                  <c:v>20.466509909689059</c:v>
                </c:pt>
                <c:pt idx="588">
                  <c:v>20.492631601212373</c:v>
                </c:pt>
                <c:pt idx="589">
                  <c:v>20.125238926836282</c:v>
                </c:pt>
                <c:pt idx="590">
                  <c:v>20.60944449455857</c:v>
                </c:pt>
                <c:pt idx="591">
                  <c:v>20.646987359490598</c:v>
                </c:pt>
                <c:pt idx="592">
                  <c:v>20.400579555007454</c:v>
                </c:pt>
                <c:pt idx="593">
                  <c:v>20.893791651810503</c:v>
                </c:pt>
                <c:pt idx="594">
                  <c:v>20.878515671886081</c:v>
                </c:pt>
                <c:pt idx="595">
                  <c:v>20.854062478476784</c:v>
                </c:pt>
                <c:pt idx="596">
                  <c:v>21.152743660174927</c:v>
                </c:pt>
                <c:pt idx="597">
                  <c:v>20.92464441445604</c:v>
                </c:pt>
                <c:pt idx="598">
                  <c:v>21.471503415774222</c:v>
                </c:pt>
                <c:pt idx="599">
                  <c:v>21.343215134662607</c:v>
                </c:pt>
                <c:pt idx="600">
                  <c:v>21.421103429098281</c:v>
                </c:pt>
                <c:pt idx="601">
                  <c:v>21.550090133337839</c:v>
                </c:pt>
                <c:pt idx="602">
                  <c:v>21.324117206708518</c:v>
                </c:pt>
                <c:pt idx="603">
                  <c:v>21.715000675951817</c:v>
                </c:pt>
                <c:pt idx="604">
                  <c:v>21.968335252574004</c:v>
                </c:pt>
                <c:pt idx="605">
                  <c:v>21.605432625597253</c:v>
                </c:pt>
                <c:pt idx="606">
                  <c:v>21.758151129893193</c:v>
                </c:pt>
                <c:pt idx="607">
                  <c:v>21.372539495125675</c:v>
                </c:pt>
                <c:pt idx="608">
                  <c:v>21.527042314326657</c:v>
                </c:pt>
                <c:pt idx="609">
                  <c:v>21.485790756902556</c:v>
                </c:pt>
                <c:pt idx="610">
                  <c:v>22.888737296037817</c:v>
                </c:pt>
                <c:pt idx="611">
                  <c:v>22.760906511467823</c:v>
                </c:pt>
                <c:pt idx="612">
                  <c:v>21.927045598917431</c:v>
                </c:pt>
                <c:pt idx="613">
                  <c:v>22.850422425148441</c:v>
                </c:pt>
                <c:pt idx="614">
                  <c:v>21.883750390356425</c:v>
                </c:pt>
                <c:pt idx="615">
                  <c:v>22.738057062907806</c:v>
                </c:pt>
                <c:pt idx="616">
                  <c:v>22.128740003798768</c:v>
                </c:pt>
                <c:pt idx="617">
                  <c:v>22.89978028876094</c:v>
                </c:pt>
                <c:pt idx="618">
                  <c:v>22.125646397773181</c:v>
                </c:pt>
                <c:pt idx="619">
                  <c:v>22.692282535319041</c:v>
                </c:pt>
                <c:pt idx="620">
                  <c:v>23.261439636820995</c:v>
                </c:pt>
                <c:pt idx="621">
                  <c:v>22.705573230693435</c:v>
                </c:pt>
                <c:pt idx="622">
                  <c:v>22.47605098663896</c:v>
                </c:pt>
                <c:pt idx="623">
                  <c:v>22.938448866383045</c:v>
                </c:pt>
                <c:pt idx="624">
                  <c:v>22.730005620257238</c:v>
                </c:pt>
                <c:pt idx="625">
                  <c:v>22.978904340527247</c:v>
                </c:pt>
                <c:pt idx="626">
                  <c:v>22.887388531105206</c:v>
                </c:pt>
                <c:pt idx="627">
                  <c:v>23.15292418101653</c:v>
                </c:pt>
                <c:pt idx="628">
                  <c:v>23.316861255443037</c:v>
                </c:pt>
                <c:pt idx="629">
                  <c:v>23.432887393073749</c:v>
                </c:pt>
                <c:pt idx="630">
                  <c:v>23.579771189500093</c:v>
                </c:pt>
                <c:pt idx="631">
                  <c:v>23.530122603567357</c:v>
                </c:pt>
                <c:pt idx="632">
                  <c:v>23.624731499271736</c:v>
                </c:pt>
                <c:pt idx="633">
                  <c:v>23.83500300255487</c:v>
                </c:pt>
                <c:pt idx="634">
                  <c:v>22.828145631740192</c:v>
                </c:pt>
                <c:pt idx="635">
                  <c:v>23.770458476453648</c:v>
                </c:pt>
                <c:pt idx="636">
                  <c:v>23.354119180505833</c:v>
                </c:pt>
                <c:pt idx="637">
                  <c:v>24.297543592601087</c:v>
                </c:pt>
                <c:pt idx="638">
                  <c:v>23.557267640354532</c:v>
                </c:pt>
                <c:pt idx="639">
                  <c:v>23.793929747015643</c:v>
                </c:pt>
                <c:pt idx="640">
                  <c:v>23.790972719061241</c:v>
                </c:pt>
                <c:pt idx="641">
                  <c:v>24.038015931937856</c:v>
                </c:pt>
                <c:pt idx="642">
                  <c:v>23.734998012017989</c:v>
                </c:pt>
                <c:pt idx="643">
                  <c:v>24.918963692587454</c:v>
                </c:pt>
                <c:pt idx="644">
                  <c:v>24.615376155654037</c:v>
                </c:pt>
                <c:pt idx="645">
                  <c:v>24.146443476357589</c:v>
                </c:pt>
                <c:pt idx="646">
                  <c:v>24.441266746507043</c:v>
                </c:pt>
                <c:pt idx="647">
                  <c:v>24.764683103559065</c:v>
                </c:pt>
                <c:pt idx="648">
                  <c:v>24.318468883859019</c:v>
                </c:pt>
                <c:pt idx="649">
                  <c:v>23.793073488884136</c:v>
                </c:pt>
                <c:pt idx="650">
                  <c:v>25.580469762732772</c:v>
                </c:pt>
                <c:pt idx="651">
                  <c:v>24.625148967890816</c:v>
                </c:pt>
                <c:pt idx="652">
                  <c:v>24.952049375971541</c:v>
                </c:pt>
                <c:pt idx="653">
                  <c:v>25.232113478509561</c:v>
                </c:pt>
                <c:pt idx="654">
                  <c:v>24.897391402612911</c:v>
                </c:pt>
                <c:pt idx="655">
                  <c:v>25.277559125834042</c:v>
                </c:pt>
                <c:pt idx="656">
                  <c:v>24.375668180765484</c:v>
                </c:pt>
                <c:pt idx="657">
                  <c:v>25.336564473841403</c:v>
                </c:pt>
                <c:pt idx="658">
                  <c:v>25.422772988753753</c:v>
                </c:pt>
                <c:pt idx="659">
                  <c:v>25.770291920741695</c:v>
                </c:pt>
                <c:pt idx="660">
                  <c:v>25.19993587569148</c:v>
                </c:pt>
                <c:pt idx="661">
                  <c:v>25.173096752811421</c:v>
                </c:pt>
                <c:pt idx="662">
                  <c:v>25.906464983532416</c:v>
                </c:pt>
                <c:pt idx="663">
                  <c:v>26.085029024383751</c:v>
                </c:pt>
                <c:pt idx="664">
                  <c:v>25.272438107583735</c:v>
                </c:pt>
                <c:pt idx="665">
                  <c:v>25.953676094708179</c:v>
                </c:pt>
                <c:pt idx="666">
                  <c:v>26.32523406442694</c:v>
                </c:pt>
                <c:pt idx="667">
                  <c:v>25.545483857154874</c:v>
                </c:pt>
                <c:pt idx="668">
                  <c:v>25.619392850461505</c:v>
                </c:pt>
                <c:pt idx="669">
                  <c:v>26.748720386387536</c:v>
                </c:pt>
                <c:pt idx="670">
                  <c:v>25.677490042191177</c:v>
                </c:pt>
                <c:pt idx="671">
                  <c:v>25.971452138236785</c:v>
                </c:pt>
                <c:pt idx="672">
                  <c:v>26.315979243944462</c:v>
                </c:pt>
                <c:pt idx="673">
                  <c:v>26.545584789796084</c:v>
                </c:pt>
                <c:pt idx="674">
                  <c:v>26.073341109911151</c:v>
                </c:pt>
                <c:pt idx="675">
                  <c:v>26.271914341272794</c:v>
                </c:pt>
                <c:pt idx="676">
                  <c:v>26.954172595042536</c:v>
                </c:pt>
                <c:pt idx="677">
                  <c:v>27.395872038639791</c:v>
                </c:pt>
                <c:pt idx="678">
                  <c:v>26.066084146918357</c:v>
                </c:pt>
                <c:pt idx="679">
                  <c:v>26.628600025755528</c:v>
                </c:pt>
                <c:pt idx="680">
                  <c:v>26.6410007232727</c:v>
                </c:pt>
                <c:pt idx="681">
                  <c:v>26.939480794878662</c:v>
                </c:pt>
                <c:pt idx="682">
                  <c:v>26.109405071734599</c:v>
                </c:pt>
                <c:pt idx="683">
                  <c:v>26.920070257815294</c:v>
                </c:pt>
                <c:pt idx="684">
                  <c:v>27.885458897954724</c:v>
                </c:pt>
                <c:pt idx="685">
                  <c:v>28.335088357455287</c:v>
                </c:pt>
                <c:pt idx="686">
                  <c:v>26.645319557156046</c:v>
                </c:pt>
                <c:pt idx="687">
                  <c:v>27.391009132024696</c:v>
                </c:pt>
                <c:pt idx="688">
                  <c:v>27.074358350716551</c:v>
                </c:pt>
                <c:pt idx="689">
                  <c:v>27.736600824258204</c:v>
                </c:pt>
                <c:pt idx="690">
                  <c:v>27.297563425420481</c:v>
                </c:pt>
                <c:pt idx="691">
                  <c:v>27.259532467136307</c:v>
                </c:pt>
                <c:pt idx="692">
                  <c:v>28.32241405097615</c:v>
                </c:pt>
                <c:pt idx="693">
                  <c:v>27.065470360983916</c:v>
                </c:pt>
                <c:pt idx="694">
                  <c:v>27.426019131426557</c:v>
                </c:pt>
                <c:pt idx="695">
                  <c:v>27.720431966752024</c:v>
                </c:pt>
                <c:pt idx="696">
                  <c:v>28.425679212835409</c:v>
                </c:pt>
                <c:pt idx="697">
                  <c:v>27.727667572712072</c:v>
                </c:pt>
                <c:pt idx="698">
                  <c:v>28.001250547764275</c:v>
                </c:pt>
                <c:pt idx="699">
                  <c:v>28.884483164350321</c:v>
                </c:pt>
                <c:pt idx="700">
                  <c:v>27.971767230420355</c:v>
                </c:pt>
                <c:pt idx="701">
                  <c:v>28.520600534475577</c:v>
                </c:pt>
                <c:pt idx="702">
                  <c:v>28.438309088414101</c:v>
                </c:pt>
                <c:pt idx="703">
                  <c:v>28.375107020173477</c:v>
                </c:pt>
                <c:pt idx="704">
                  <c:v>28.563691580757439</c:v>
                </c:pt>
                <c:pt idx="705">
                  <c:v>27.485402336911893</c:v>
                </c:pt>
                <c:pt idx="706">
                  <c:v>29.774932987269697</c:v>
                </c:pt>
                <c:pt idx="707">
                  <c:v>28.998952712030057</c:v>
                </c:pt>
                <c:pt idx="708">
                  <c:v>28.158682341337784</c:v>
                </c:pt>
                <c:pt idx="709">
                  <c:v>29.18691875764214</c:v>
                </c:pt>
                <c:pt idx="710">
                  <c:v>28.79625551526237</c:v>
                </c:pt>
                <c:pt idx="711">
                  <c:v>28.833783731398821</c:v>
                </c:pt>
                <c:pt idx="712">
                  <c:v>28.662822570477889</c:v>
                </c:pt>
                <c:pt idx="713">
                  <c:v>29.020793026910038</c:v>
                </c:pt>
                <c:pt idx="714">
                  <c:v>28.870778220579489</c:v>
                </c:pt>
                <c:pt idx="715">
                  <c:v>29.009753916578251</c:v>
                </c:pt>
                <c:pt idx="716">
                  <c:v>29.93313278654357</c:v>
                </c:pt>
                <c:pt idx="717">
                  <c:v>29.544367969864073</c:v>
                </c:pt>
                <c:pt idx="718">
                  <c:v>29.935449190351271</c:v>
                </c:pt>
                <c:pt idx="719">
                  <c:v>29.021007293371042</c:v>
                </c:pt>
                <c:pt idx="720">
                  <c:v>28.907985946128797</c:v>
                </c:pt>
                <c:pt idx="721">
                  <c:v>30.665770135321132</c:v>
                </c:pt>
                <c:pt idx="722">
                  <c:v>30.783987810872009</c:v>
                </c:pt>
                <c:pt idx="723">
                  <c:v>29.31410224977537</c:v>
                </c:pt>
                <c:pt idx="724">
                  <c:v>31.392197980128309</c:v>
                </c:pt>
                <c:pt idx="725">
                  <c:v>29.180848823590551</c:v>
                </c:pt>
                <c:pt idx="726">
                  <c:v>30.458392541299578</c:v>
                </c:pt>
                <c:pt idx="727">
                  <c:v>29.314369702216105</c:v>
                </c:pt>
                <c:pt idx="728">
                  <c:v>29.733102644431906</c:v>
                </c:pt>
                <c:pt idx="729">
                  <c:v>30.734252438473579</c:v>
                </c:pt>
                <c:pt idx="730">
                  <c:v>30.196381096766697</c:v>
                </c:pt>
                <c:pt idx="731">
                  <c:v>30.010803684882557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7833-4152-9B81-934DD41E0DD8}"/>
            </c:ext>
          </c:extLst>
        </c:ser>
        <c:ser>
          <c:idx val="4"/>
          <c:order val="4"/>
          <c:tx>
            <c:strRef>
              <c:f>'C.S.'!$G$1</c:f>
              <c:strCache>
                <c:ptCount val="1"/>
                <c:pt idx="0">
                  <c:v>T-8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'C.S.'!$B$2:$B$1601</c:f>
              <c:numCache>
                <c:formatCode>General</c:formatCode>
                <c:ptCount val="1600"/>
                <c:pt idx="0">
                  <c:v>1712583.4795200001</c:v>
                </c:pt>
                <c:pt idx="1">
                  <c:v>190287.05327999999</c:v>
                </c:pt>
                <c:pt idx="2">
                  <c:v>68503.339180800001</c:v>
                </c:pt>
                <c:pt idx="3">
                  <c:v>34950.683255510216</c:v>
                </c:pt>
                <c:pt idx="4">
                  <c:v>21143.005920000007</c:v>
                </c:pt>
                <c:pt idx="5">
                  <c:v>14153.582475371903</c:v>
                </c:pt>
                <c:pt idx="6">
                  <c:v>10133.630056331363</c:v>
                </c:pt>
                <c:pt idx="7">
                  <c:v>7611.4821312000004</c:v>
                </c:pt>
                <c:pt idx="8">
                  <c:v>5925.8943928027693</c:v>
                </c:pt>
                <c:pt idx="9">
                  <c:v>4743.9985582271484</c:v>
                </c:pt>
                <c:pt idx="10">
                  <c:v>3883.4092506122456</c:v>
                </c:pt>
                <c:pt idx="11">
                  <c:v>3237.3978818903597</c:v>
                </c:pt>
                <c:pt idx="12">
                  <c:v>2740.1335672320001</c:v>
                </c:pt>
                <c:pt idx="13">
                  <c:v>2349.2228800000003</c:v>
                </c:pt>
                <c:pt idx="14">
                  <c:v>2036.365611795482</c:v>
                </c:pt>
                <c:pt idx="15">
                  <c:v>1782.0847861810612</c:v>
                </c:pt>
                <c:pt idx="16">
                  <c:v>1572.620275041322</c:v>
                </c:pt>
                <c:pt idx="17">
                  <c:v>1398.0273302204082</c:v>
                </c:pt>
                <c:pt idx="18">
                  <c:v>1250.9740537034336</c:v>
                </c:pt>
                <c:pt idx="19">
                  <c:v>1125.9588951479288</c:v>
                </c:pt>
                <c:pt idx="20">
                  <c:v>1018.7885065556218</c:v>
                </c:pt>
                <c:pt idx="21">
                  <c:v>926.22145998918336</c:v>
                </c:pt>
                <c:pt idx="22">
                  <c:v>845.72023680000007</c:v>
                </c:pt>
                <c:pt idx="23">
                  <c:v>775.27545473970122</c:v>
                </c:pt>
                <c:pt idx="24">
                  <c:v>713.27925011245338</c:v>
                </c:pt>
                <c:pt idx="25">
                  <c:v>658.43271031141876</c:v>
                </c:pt>
                <c:pt idx="26">
                  <c:v>609.67728</c:v>
                </c:pt>
                <c:pt idx="27">
                  <c:v>566.14329901487599</c:v>
                </c:pt>
                <c:pt idx="28">
                  <c:v>527.11095091412744</c:v>
                </c:pt>
                <c:pt idx="29">
                  <c:v>491.98031586325766</c:v>
                </c:pt>
                <c:pt idx="30">
                  <c:v>460.24818046761635</c:v>
                </c:pt>
                <c:pt idx="31">
                  <c:v>431.48991673469391</c:v>
                </c:pt>
                <c:pt idx="32">
                  <c:v>405.34520225325457</c:v>
                </c:pt>
                <c:pt idx="33">
                  <c:v>381.5066784406327</c:v>
                </c:pt>
                <c:pt idx="34">
                  <c:v>359.71087576559552</c:v>
                </c:pt>
                <c:pt idx="35">
                  <c:v>339.73090250347161</c:v>
                </c:pt>
                <c:pt idx="36">
                  <c:v>321.37051595421286</c:v>
                </c:pt>
                <c:pt idx="37">
                  <c:v>304.45928524800001</c:v>
                </c:pt>
                <c:pt idx="38">
                  <c:v>288.84862194636537</c:v>
                </c:pt>
                <c:pt idx="39">
                  <c:v>274.4085049703574</c:v>
                </c:pt>
                <c:pt idx="40">
                  <c:v>261.02476444444449</c:v>
                </c:pt>
                <c:pt idx="41">
                  <c:v>248.59681804616054</c:v>
                </c:pt>
                <c:pt idx="42">
                  <c:v>237.03577571211071</c:v>
                </c:pt>
                <c:pt idx="43">
                  <c:v>226.26284575505349</c:v>
                </c:pt>
                <c:pt idx="44">
                  <c:v>216.20798882969325</c:v>
                </c:pt>
                <c:pt idx="45">
                  <c:v>206.80877665982371</c:v>
                </c:pt>
                <c:pt idx="46">
                  <c:v>198.00942068678464</c:v>
                </c:pt>
                <c:pt idx="47">
                  <c:v>189.75994232908585</c:v>
                </c:pt>
                <c:pt idx="48">
                  <c:v>182.01546174088637</c:v>
                </c:pt>
                <c:pt idx="49">
                  <c:v>174.73558611570249</c:v>
                </c:pt>
                <c:pt idx="50">
                  <c:v>167.88388192530147</c:v>
                </c:pt>
                <c:pt idx="51">
                  <c:v>161.42741818456028</c:v>
                </c:pt>
                <c:pt idx="52">
                  <c:v>155.33637002448981</c:v>
                </c:pt>
                <c:pt idx="53">
                  <c:v>149.58367364136606</c:v>
                </c:pt>
                <c:pt idx="54">
                  <c:v>144.14472515108156</c:v>
                </c:pt>
                <c:pt idx="55">
                  <c:v>138.99711707815928</c:v>
                </c:pt>
                <c:pt idx="56">
                  <c:v>134.12040719868432</c:v>
                </c:pt>
                <c:pt idx="57">
                  <c:v>129.49591527561435</c:v>
                </c:pt>
                <c:pt idx="58">
                  <c:v>125.10654390532545</c:v>
                </c:pt>
                <c:pt idx="59">
                  <c:v>120.93662026128098</c:v>
                </c:pt>
                <c:pt idx="60">
                  <c:v>116.9717559948091</c:v>
                </c:pt>
                <c:pt idx="61">
                  <c:v>113.19872295062464</c:v>
                </c:pt>
                <c:pt idx="62">
                  <c:v>109.60534268928005</c:v>
                </c:pt>
                <c:pt idx="63">
                  <c:v>106.1803880910162</c:v>
                </c:pt>
                <c:pt idx="64">
                  <c:v>102.91349555435369</c:v>
                </c:pt>
                <c:pt idx="65">
                  <c:v>99.795086505448438</c:v>
                </c:pt>
                <c:pt idx="66">
                  <c:v>96.816297106676501</c:v>
                </c:pt>
                <c:pt idx="67">
                  <c:v>93.968915199999998</c:v>
                </c:pt>
                <c:pt idx="68">
                  <c:v>91.245323646438294</c:v>
                </c:pt>
                <c:pt idx="69">
                  <c:v>88.638449330780034</c:v>
                </c:pt>
                <c:pt idx="70">
                  <c:v>86.141717193300167</c:v>
                </c:pt>
                <c:pt idx="71">
                  <c:v>83.749008730011269</c:v>
                </c:pt>
                <c:pt idx="72">
                  <c:v>81.454624471819258</c:v>
                </c:pt>
                <c:pt idx="73">
                  <c:v>79.253250012494803</c:v>
                </c:pt>
                <c:pt idx="74">
                  <c:v>77.139925206972663</c:v>
                </c:pt>
                <c:pt idx="75">
                  <c:v>75.110016206306739</c:v>
                </c:pt>
                <c:pt idx="76">
                  <c:v>73.159190034602091</c:v>
                </c:pt>
                <c:pt idx="77">
                  <c:v>71.283391447242451</c:v>
                </c:pt>
                <c:pt idx="78">
                  <c:v>69.478821839425535</c:v>
                </c:pt>
                <c:pt idx="79">
                  <c:v>67.741920000000022</c:v>
                </c:pt>
                <c:pt idx="80">
                  <c:v>66.069344528374685</c:v>
                </c:pt>
                <c:pt idx="81">
                  <c:v>64.457957752267689</c:v>
                </c:pt>
                <c:pt idx="82">
                  <c:v>62.904811001652895</c:v>
                </c:pt>
                <c:pt idx="83">
                  <c:v>61.407131109756541</c:v>
                </c:pt>
                <c:pt idx="84">
                  <c:v>59.962308025629355</c:v>
                </c:pt>
                <c:pt idx="85">
                  <c:v>58.567883434903059</c:v>
                </c:pt>
                <c:pt idx="86">
                  <c:v>57.221540296033965</c:v>
                </c:pt>
                <c:pt idx="87">
                  <c:v>55.921093208816337</c:v>
                </c:pt>
                <c:pt idx="88">
                  <c:v>54.664479540361974</c:v>
                </c:pt>
                <c:pt idx="89">
                  <c:v>53.449751241222181</c:v>
                </c:pt>
                <c:pt idx="90">
                  <c:v>52.275067290986243</c:v>
                </c:pt>
                <c:pt idx="91">
                  <c:v>51.138686718624029</c:v>
                </c:pt>
                <c:pt idx="92">
                  <c:v>50.03896214813733</c:v>
                </c:pt>
                <c:pt idx="93">
                  <c:v>48.97433382481627</c:v>
                </c:pt>
                <c:pt idx="94">
                  <c:v>47.943324081632646</c:v>
                </c:pt>
                <c:pt idx="95">
                  <c:v>46.944532209095151</c:v>
                </c:pt>
                <c:pt idx="96">
                  <c:v>45.976629695293845</c:v>
                </c:pt>
                <c:pt idx="97">
                  <c:v>45.038355805917156</c:v>
                </c:pt>
                <c:pt idx="98">
                  <c:v>44.128513476770856</c:v>
                </c:pt>
                <c:pt idx="99">
                  <c:v>43.245965493800668</c:v>
                </c:pt>
                <c:pt idx="100">
                  <c:v>42.389630937848068</c:v>
                </c:pt>
                <c:pt idx="101">
                  <c:v>41.558481873377183</c:v>
                </c:pt>
                <c:pt idx="102">
                  <c:v>40.751540262224857</c:v>
                </c:pt>
                <c:pt idx="103">
                  <c:v>39.967875085066169</c:v>
                </c:pt>
                <c:pt idx="104">
                  <c:v>39.206599654769811</c:v>
                </c:pt>
                <c:pt idx="105">
                  <c:v>38.466869107162921</c:v>
                </c:pt>
                <c:pt idx="106">
                  <c:v>37.747878055941285</c:v>
                </c:pt>
                <c:pt idx="107">
                  <c:v>37.048858399567344</c:v>
                </c:pt>
                <c:pt idx="108">
                  <c:v>36.369077269001259</c:v>
                </c:pt>
                <c:pt idx="109">
                  <c:v>35.707835106023637</c:v>
                </c:pt>
                <c:pt idx="110">
                  <c:v>35.064463862738279</c:v>
                </c:pt>
                <c:pt idx="111">
                  <c:v>34.438325313599712</c:v>
                </c:pt>
                <c:pt idx="112">
                  <c:v>33.82880947200001</c:v>
                </c:pt>
                <c:pt idx="113">
                  <c:v>33.23533310407732</c:v>
                </c:pt>
                <c:pt idx="114">
                  <c:v>32.657338332983734</c:v>
                </c:pt>
                <c:pt idx="115">
                  <c:v>32.094291327373931</c:v>
                </c:pt>
                <c:pt idx="116">
                  <c:v>31.545681068356387</c:v>
                </c:pt>
                <c:pt idx="117">
                  <c:v>31.011018189588054</c:v>
                </c:pt>
                <c:pt idx="118">
                  <c:v>30.48983388559526</c:v>
                </c:pt>
                <c:pt idx="119">
                  <c:v>29.98167888377305</c:v>
                </c:pt>
                <c:pt idx="120">
                  <c:v>29.486122475852696</c:v>
                </c:pt>
                <c:pt idx="121">
                  <c:v>29.002751604938275</c:v>
                </c:pt>
                <c:pt idx="122">
                  <c:v>28.531170004498126</c:v>
                </c:pt>
                <c:pt idx="123">
                  <c:v>28.070997385959451</c:v>
                </c:pt>
                <c:pt idx="124">
                  <c:v>27.621868671795614</c:v>
                </c:pt>
                <c:pt idx="125">
                  <c:v>27.183433271217915</c:v>
                </c:pt>
                <c:pt idx="126">
                  <c:v>26.755354395788093</c:v>
                </c:pt>
                <c:pt idx="127">
                  <c:v>26.337308412456743</c:v>
                </c:pt>
                <c:pt idx="128">
                  <c:v>25.928984231706767</c:v>
                </c:pt>
                <c:pt idx="129">
                  <c:v>25.530082728641492</c:v>
                </c:pt>
                <c:pt idx="130">
                  <c:v>25.140316195005951</c:v>
                </c:pt>
                <c:pt idx="131">
                  <c:v>24.759407820266311</c:v>
                </c:pt>
                <c:pt idx="132">
                  <c:v>24.3870912</c:v>
                </c:pt>
                <c:pt idx="133">
                  <c:v>24.023109869965918</c:v>
                </c:pt>
                <c:pt idx="134">
                  <c:v>23.667216864333003</c:v>
                </c:pt>
                <c:pt idx="135">
                  <c:v>23.319174296646295</c:v>
                </c:pt>
                <c:pt idx="136">
                  <c:v>22.978752962202627</c:v>
                </c:pt>
                <c:pt idx="137">
                  <c:v>22.64573196059504</c:v>
                </c:pt>
                <c:pt idx="138">
                  <c:v>22.319898337264924</c:v>
                </c:pt>
                <c:pt idx="139">
                  <c:v>22.001046742976076</c:v>
                </c:pt>
                <c:pt idx="140">
                  <c:v>21.688979110193639</c:v>
                </c:pt>
                <c:pt idx="141">
                  <c:v>21.38350434541573</c:v>
                </c:pt>
                <c:pt idx="142">
                  <c:v>21.0844380365651</c:v>
                </c:pt>
                <c:pt idx="143">
                  <c:v>20.791602174604531</c:v>
                </c:pt>
                <c:pt idx="144">
                  <c:v>20.504824888590893</c:v>
                </c:pt>
                <c:pt idx="145">
                  <c:v>20.223940193431822</c:v>
                </c:pt>
                <c:pt idx="146">
                  <c:v>19.948787749653466</c:v>
                </c:pt>
                <c:pt idx="147">
                  <c:v>19.679212634530309</c:v>
                </c:pt>
                <c:pt idx="148">
                  <c:v>19.415065123966944</c:v>
                </c:pt>
                <c:pt idx="149">
                  <c:v>19.15620048455834</c:v>
                </c:pt>
                <c:pt idx="150">
                  <c:v>18.902478775289456</c:v>
                </c:pt>
                <c:pt idx="151">
                  <c:v>18.653764658366828</c:v>
                </c:pt>
                <c:pt idx="152">
                  <c:v>18.409927218704652</c:v>
                </c:pt>
                <c:pt idx="153">
                  <c:v>18.170839791615826</c:v>
                </c:pt>
                <c:pt idx="154">
                  <c:v>17.936379798284477</c:v>
                </c:pt>
                <c:pt idx="155">
                  <c:v>17.706428588620881</c:v>
                </c:pt>
                <c:pt idx="156">
                  <c:v>17.480871291122703</c:v>
                </c:pt>
                <c:pt idx="157">
                  <c:v>17.259596669387761</c:v>
                </c:pt>
                <c:pt idx="158">
                  <c:v>17.042496984943622</c:v>
                </c:pt>
                <c:pt idx="159">
                  <c:v>16.829467866078364</c:v>
                </c:pt>
                <c:pt idx="160">
                  <c:v>16.62040818237401</c:v>
                </c:pt>
                <c:pt idx="161">
                  <c:v>16.415219924661415</c:v>
                </c:pt>
                <c:pt idx="162">
                  <c:v>16.213808090130179</c:v>
                </c:pt>
                <c:pt idx="163">
                  <c:v>16.0160805723424</c:v>
                </c:pt>
                <c:pt idx="164">
                  <c:v>15.821948055912269</c:v>
                </c:pt>
                <c:pt idx="165">
                  <c:v>15.631323915626913</c:v>
                </c:pt>
                <c:pt idx="166">
                  <c:v>15.444124119795472</c:v>
                </c:pt>
                <c:pt idx="167">
                  <c:v>15.260267137625307</c:v>
                </c:pt>
                <c:pt idx="168">
                  <c:v>15.079673850434538</c:v>
                </c:pt>
                <c:pt idx="169">
                  <c:v>14.902267466520481</c:v>
                </c:pt>
                <c:pt idx="170">
                  <c:v>14.727973439512908</c:v>
                </c:pt>
                <c:pt idx="171">
                  <c:v>14.556719390050066</c:v>
                </c:pt>
                <c:pt idx="172">
                  <c:v>14.388435030623821</c:v>
                </c:pt>
                <c:pt idx="173">
                  <c:v>14.223052093448167</c:v>
                </c:pt>
                <c:pt idx="174">
                  <c:v>14.060504261212964</c:v>
                </c:pt>
                <c:pt idx="175">
                  <c:v>13.900727100591716</c:v>
                </c:pt>
                <c:pt idx="176">
                  <c:v>13.74365799837893</c:v>
                </c:pt>
                <c:pt idx="177">
                  <c:v>13.589236100138864</c:v>
                </c:pt>
                <c:pt idx="178">
                  <c:v>13.437402251253442</c:v>
                </c:pt>
                <c:pt idx="179">
                  <c:v>13.288098940262723</c:v>
                </c:pt>
                <c:pt idx="180">
                  <c:v>13.14127024439653</c:v>
                </c:pt>
                <c:pt idx="181">
                  <c:v>12.996861777201012</c:v>
                </c:pt>
                <c:pt idx="182">
                  <c:v>12.854820638168514</c:v>
                </c:pt>
                <c:pt idx="183">
                  <c:v>12.715095364283647</c:v>
                </c:pt>
                <c:pt idx="184">
                  <c:v>12.577635883402738</c:v>
                </c:pt>
                <c:pt idx="185">
                  <c:v>12.442393469387754</c:v>
                </c:pt>
                <c:pt idx="186">
                  <c:v>12.309320698919713</c:v>
                </c:pt>
                <c:pt idx="187">
                  <c:v>12.178371409920002</c:v>
                </c:pt>
                <c:pt idx="188">
                  <c:v>12.049500661511725</c:v>
                </c:pt>
                <c:pt idx="189">
                  <c:v>11.922664695456035</c:v>
                </c:pt>
                <c:pt idx="190">
                  <c:v>11.797820899001797</c:v>
                </c:pt>
                <c:pt idx="191">
                  <c:v>11.674927769089708</c:v>
                </c:pt>
                <c:pt idx="192">
                  <c:v>11.553944877854615</c:v>
                </c:pt>
                <c:pt idx="193">
                  <c:v>11.434832839372634</c:v>
                </c:pt>
                <c:pt idx="194">
                  <c:v>11.317553277601919</c:v>
                </c:pt>
                <c:pt idx="195">
                  <c:v>11.202068795468371</c:v>
                </c:pt>
                <c:pt idx="196">
                  <c:v>11.088342945049822</c:v>
                </c:pt>
                <c:pt idx="197">
                  <c:v>10.976340198814293</c:v>
                </c:pt>
                <c:pt idx="198">
                  <c:v>10.866025921869946</c:v>
                </c:pt>
                <c:pt idx="199">
                  <c:v>10.757366345186275</c:v>
                </c:pt>
                <c:pt idx="200">
                  <c:v>10.650328539747889</c:v>
                </c:pt>
                <c:pt idx="201">
                  <c:v>10.544880391603915</c:v>
                </c:pt>
                <c:pt idx="202">
                  <c:v>10.440990577777777</c:v>
                </c:pt>
                <c:pt idx="203">
                  <c:v>10.338628543003578</c:v>
                </c:pt>
                <c:pt idx="204">
                  <c:v>10.23776447725683</c:v>
                </c:pt>
                <c:pt idx="205">
                  <c:v>10.138369294048696</c:v>
                </c:pt>
                <c:pt idx="206">
                  <c:v>10.040414609454237</c:v>
                </c:pt>
                <c:pt idx="207">
                  <c:v>9.9438727218464251</c:v>
                </c:pt>
                <c:pt idx="208">
                  <c:v>9.8487165923088877</c:v>
                </c:pt>
                <c:pt idx="209">
                  <c:v>9.7549198257016094</c:v>
                </c:pt>
                <c:pt idx="210">
                  <c:v>9.662456652354706</c:v>
                </c:pt>
                <c:pt idx="211">
                  <c:v>9.5713019103666799</c:v>
                </c:pt>
                <c:pt idx="212">
                  <c:v>9.4814310284844296</c:v>
                </c:pt>
                <c:pt idx="213">
                  <c:v>9.3928200095431915</c:v>
                </c:pt>
                <c:pt idx="214">
                  <c:v>9.3054454144456926</c:v>
                </c:pt>
                <c:pt idx="215">
                  <c:v>9.2192843466604941</c:v>
                </c:pt>
                <c:pt idx="216">
                  <c:v>9.1343144372203167</c:v>
                </c:pt>
                <c:pt idx="217">
                  <c:v>9.0505138302021404</c:v>
                </c:pt>
                <c:pt idx="218">
                  <c:v>8.967861168671357</c:v>
                </c:pt>
                <c:pt idx="219">
                  <c:v>8.8863355810731584</c:v>
                </c:pt>
                <c:pt idx="220">
                  <c:v>8.8059166680549765</c:v>
                </c:pt>
                <c:pt idx="221">
                  <c:v>8.7265844897044058</c:v>
                </c:pt>
                <c:pt idx="222">
                  <c:v>8.648319553187731</c:v>
                </c:pt>
                <c:pt idx="223">
                  <c:v>8.5711028007747405</c:v>
                </c:pt>
                <c:pt idx="224">
                  <c:v>8.4949155982361209</c:v>
                </c:pt>
                <c:pt idx="225">
                  <c:v>8.4197397236001805</c:v>
                </c:pt>
                <c:pt idx="226">
                  <c:v>8.3455573562563075</c:v>
                </c:pt>
                <c:pt idx="227">
                  <c:v>8.2723510663929485</c:v>
                </c:pt>
                <c:pt idx="228">
                  <c:v>8.2001038047584629</c:v>
                </c:pt>
                <c:pt idx="229">
                  <c:v>8.1287988927335668</c:v>
                </c:pt>
                <c:pt idx="230">
                  <c:v>8.0584200127046266</c:v>
                </c:pt>
                <c:pt idx="231">
                  <c:v>7.9889511987274284</c:v>
                </c:pt>
                <c:pt idx="232">
                  <c:v>7.9203768274713839</c:v>
                </c:pt>
                <c:pt idx="233">
                  <c:v>7.8526816094346801</c:v>
                </c:pt>
                <c:pt idx="234">
                  <c:v>7.7858505804210765</c:v>
                </c:pt>
                <c:pt idx="235">
                  <c:v>7.7198690932695051</c:v>
                </c:pt>
                <c:pt idx="236">
                  <c:v>7.6547228098279616</c:v>
                </c:pt>
                <c:pt idx="237">
                  <c:v>7.5903976931634372</c:v>
                </c:pt>
                <c:pt idx="238">
                  <c:v>7.5268800000000002</c:v>
                </c:pt>
                <c:pt idx="239">
                  <c:v>7.4641562733774691</c:v>
                </c:pt>
                <c:pt idx="240">
                  <c:v>7.4022133355232747</c:v>
                </c:pt>
                <c:pt idx="241">
                  <c:v>7.3410382809305208</c:v>
                </c:pt>
                <c:pt idx="242">
                  <c:v>7.2806184696354554</c:v>
                </c:pt>
                <c:pt idx="243">
                  <c:v>7.2209415206877807</c:v>
                </c:pt>
                <c:pt idx="244">
                  <c:v>7.1619953058075208</c:v>
                </c:pt>
                <c:pt idx="245">
                  <c:v>7.1037679432224055</c:v>
                </c:pt>
                <c:pt idx="246">
                  <c:v>7.0462477916798667</c:v>
                </c:pt>
                <c:pt idx="247">
                  <c:v>6.9894234446280983</c:v>
                </c:pt>
                <c:pt idx="248">
                  <c:v>6.9332837245606456</c:v>
                </c:pt>
                <c:pt idx="249">
                  <c:v>6.8778176775193698</c:v>
                </c:pt>
                <c:pt idx="250">
                  <c:v>6.8230145677507279</c:v>
                </c:pt>
                <c:pt idx="251">
                  <c:v>6.7688638725104644</c:v>
                </c:pt>
                <c:pt idx="252">
                  <c:v>6.7153552770120584</c:v>
                </c:pt>
                <c:pt idx="253">
                  <c:v>6.6624786695143738</c:v>
                </c:pt>
                <c:pt idx="254">
                  <c:v>6.6102241365441685</c:v>
                </c:pt>
                <c:pt idx="255">
                  <c:v>6.5585819582492411</c:v>
                </c:pt>
                <c:pt idx="256">
                  <c:v>6.5075426038781181</c:v>
                </c:pt>
                <c:pt idx="257">
                  <c:v>6.4570967273824094</c:v>
                </c:pt>
                <c:pt idx="258">
                  <c:v>6.4072351631380267</c:v>
                </c:pt>
                <c:pt idx="259">
                  <c:v>6.3579489217815475</c:v>
                </c:pt>
                <c:pt idx="260">
                  <c:v>6.3092291861583165</c:v>
                </c:pt>
                <c:pt idx="261">
                  <c:v>6.2610673073787435</c:v>
                </c:pt>
                <c:pt idx="262">
                  <c:v>6.2134548009795934</c:v>
                </c:pt>
                <c:pt idx="263">
                  <c:v>6.1663833431870652</c:v>
                </c:pt>
                <c:pt idx="264">
                  <c:v>6.119844767278563</c:v>
                </c:pt>
                <c:pt idx="265">
                  <c:v>6.0738310600402192</c:v>
                </c:pt>
                <c:pt idx="266">
                  <c:v>6.0283343583172879</c:v>
                </c:pt>
                <c:pt idx="267">
                  <c:v>5.9833469456546426</c:v>
                </c:pt>
                <c:pt idx="268">
                  <c:v>5.9388612490246881</c:v>
                </c:pt>
                <c:pt idx="269">
                  <c:v>5.894869835640109</c:v>
                </c:pt>
                <c:pt idx="270">
                  <c:v>5.8513654098489489</c:v>
                </c:pt>
                <c:pt idx="271">
                  <c:v>5.8083408101095824</c:v>
                </c:pt>
                <c:pt idx="272">
                  <c:v>5.7657890060432626</c:v>
                </c:pt>
                <c:pt idx="273">
                  <c:v>5.7237030955619668</c:v>
                </c:pt>
                <c:pt idx="274">
                  <c:v>5.6820763020693352</c:v>
                </c:pt>
                <c:pt idx="275">
                  <c:v>5.6409019717326361</c:v>
                </c:pt>
                <c:pt idx="276">
                  <c:v>5.6001735708236193</c:v>
                </c:pt>
                <c:pt idx="277">
                  <c:v>5.5598846831263709</c:v>
                </c:pt>
                <c:pt idx="278">
                  <c:v>5.5200290074101774</c:v>
                </c:pt>
                <c:pt idx="279">
                  <c:v>5.4806003549655831</c:v>
                </c:pt>
                <c:pt idx="280">
                  <c:v>5.4415926472018077</c:v>
                </c:pt>
                <c:pt idx="281">
                  <c:v>5.4029999133038249</c:v>
                </c:pt>
                <c:pt idx="282">
                  <c:v>5.3648162879473746</c:v>
                </c:pt>
                <c:pt idx="283">
                  <c:v>5.3270360090702953</c:v>
                </c:pt>
                <c:pt idx="284">
                  <c:v>5.2896534156986181</c:v>
                </c:pt>
                <c:pt idx="285">
                  <c:v>5.2526629458258318</c:v>
                </c:pt>
                <c:pt idx="286">
                  <c:v>5.2160591343439044</c:v>
                </c:pt>
                <c:pt idx="287">
                  <c:v>5.1798366110245748</c:v>
                </c:pt>
                <c:pt idx="288">
                  <c:v>5.1439900985495406</c:v>
                </c:pt>
                <c:pt idx="289">
                  <c:v>5.1085144105882039</c:v>
                </c:pt>
                <c:pt idx="290">
                  <c:v>5.0734044499216449</c:v>
                </c:pt>
                <c:pt idx="291">
                  <c:v>5.03865520661157</c:v>
                </c:pt>
                <c:pt idx="292">
                  <c:v>5.0042617562130181</c:v>
                </c:pt>
                <c:pt idx="293">
                  <c:v>4.970219258029597</c:v>
                </c:pt>
                <c:pt idx="294">
                  <c:v>4.9365229534101429</c:v>
                </c:pt>
                <c:pt idx="295">
                  <c:v>4.9031681640856508</c:v>
                </c:pt>
                <c:pt idx="296">
                  <c:v>4.8701502905454017</c:v>
                </c:pt>
                <c:pt idx="297">
                  <c:v>4.8374648104512401</c:v>
                </c:pt>
                <c:pt idx="298">
                  <c:v>4.8051072770889629</c:v>
                </c:pt>
                <c:pt idx="299">
                  <c:v>4.7730733178558591</c:v>
                </c:pt>
                <c:pt idx="300">
                  <c:v>4.7413586327834079</c:v>
                </c:pt>
                <c:pt idx="301">
                  <c:v>4.7099589930942312</c:v>
                </c:pt>
                <c:pt idx="302">
                  <c:v>4.6788702397923645</c:v>
                </c:pt>
                <c:pt idx="303">
                  <c:v>4.6480882822860154</c:v>
                </c:pt>
                <c:pt idx="304">
                  <c:v>4.6176090970419086</c:v>
                </c:pt>
                <c:pt idx="305">
                  <c:v>4.5874287262704216</c:v>
                </c:pt>
                <c:pt idx="306">
                  <c:v>4.5575432766407031</c:v>
                </c:pt>
                <c:pt idx="307">
                  <c:v>4.527948918024987</c:v>
                </c:pt>
                <c:pt idx="308">
                  <c:v>4.4986418822713556</c:v>
                </c:pt>
                <c:pt idx="309">
                  <c:v>4.469618462004223</c:v>
                </c:pt>
                <c:pt idx="310">
                  <c:v>4.4408750094517959</c:v>
                </c:pt>
                <c:pt idx="311">
                  <c:v>4.4124079352998615</c:v>
                </c:pt>
                <c:pt idx="312">
                  <c:v>4.3842137075712007</c:v>
                </c:pt>
                <c:pt idx="313">
                  <c:v>4.3562888505299791</c:v>
                </c:pt>
                <c:pt idx="314">
                  <c:v>4.3286299436104958</c:v>
                </c:pt>
                <c:pt idx="315">
                  <c:v>4.3012336203696497</c:v>
                </c:pt>
                <c:pt idx="316">
                  <c:v>4.2740965674625464</c:v>
                </c:pt>
                <c:pt idx="317">
                  <c:v>4.247215523640647</c:v>
                </c:pt>
                <c:pt idx="318">
                  <c:v>4.2205872787719123</c:v>
                </c:pt>
                <c:pt idx="319">
                  <c:v>4.1942086728823655</c:v>
                </c:pt>
                <c:pt idx="320">
                  <c:v>4.168076595218567</c:v>
                </c:pt>
                <c:pt idx="321">
                  <c:v>4.142187983330472</c:v>
                </c:pt>
                <c:pt idx="322">
                  <c:v>4.1165398221741496</c:v>
                </c:pt>
                <c:pt idx="323">
                  <c:v>4.0911291432339008</c:v>
                </c:pt>
                <c:pt idx="324">
                  <c:v>4.0659530236632859</c:v>
                </c:pt>
                <c:pt idx="325">
                  <c:v>4.0410085854445841</c:v>
                </c:pt>
                <c:pt idx="326">
                  <c:v>4.0162929945662498</c:v>
                </c:pt>
                <c:pt idx="327">
                  <c:v>3.9918034602179358</c:v>
                </c:pt>
                <c:pt idx="328">
                  <c:v>3.9675372340026276</c:v>
                </c:pt>
                <c:pt idx="329">
                  <c:v>3.9434916091654943</c:v>
                </c:pt>
                <c:pt idx="330">
                  <c:v>3.9196639198390559</c:v>
                </c:pt>
                <c:pt idx="331">
                  <c:v>3.8960515403042524</c:v>
                </c:pt>
                <c:pt idx="332">
                  <c:v>3.8726518842670585</c:v>
                </c:pt>
                <c:pt idx="333">
                  <c:v>3.8494624041502488</c:v>
                </c:pt>
                <c:pt idx="334">
                  <c:v>3.8264805903999686</c:v>
                </c:pt>
                <c:pt idx="335">
                  <c:v>3.8037039708067457</c:v>
                </c:pt>
                <c:pt idx="336">
                  <c:v>3.7811301098406154</c:v>
                </c:pt>
                <c:pt idx="337">
                  <c:v>3.7587566080000001</c:v>
                </c:pt>
                <c:pt idx="338">
                  <c:v>3.7365811011740484</c:v>
                </c:pt>
                <c:pt idx="339">
                  <c:v>3.7146012600180898</c:v>
                </c:pt>
                <c:pt idx="340">
                  <c:v>3.6928147893419236</c:v>
                </c:pt>
                <c:pt idx="341">
                  <c:v>3.6712194275106165</c:v>
                </c:pt>
                <c:pt idx="342">
                  <c:v>3.6498129458575321</c:v>
                </c:pt>
                <c:pt idx="343">
                  <c:v>3.6285931481093034</c:v>
                </c:pt>
                <c:pt idx="344">
                  <c:v>3.6075578698224855</c:v>
                </c:pt>
                <c:pt idx="345">
                  <c:v>3.5867049778315794</c:v>
                </c:pt>
                <c:pt idx="346">
                  <c:v>3.566032369708215</c:v>
                </c:pt>
                <c:pt idx="347">
                  <c:v>3.5455379732312</c:v>
                </c:pt>
                <c:pt idx="348">
                  <c:v>3.5252197458672039</c:v>
                </c:pt>
                <c:pt idx="349">
                  <c:v>3.5050756742618203</c:v>
                </c:pt>
                <c:pt idx="350">
                  <c:v>3.4851037737407951</c:v>
                </c:pt>
                <c:pt idx="351">
                  <c:v>3.4653020878211445</c:v>
                </c:pt>
                <c:pt idx="352">
                  <c:v>3.4456686877320051</c:v>
                </c:pt>
                <c:pt idx="353">
                  <c:v>3.4262016719449284</c:v>
                </c:pt>
                <c:pt idx="354">
                  <c:v>3.4068991657134449</c:v>
                </c:pt>
                <c:pt idx="355">
                  <c:v>3.3877593206216954</c:v>
                </c:pt>
                <c:pt idx="356">
                  <c:v>3.3687803141418935</c:v>
                </c:pt>
                <c:pt idx="357">
                  <c:v>3.3499603492004493</c:v>
                </c:pt>
                <c:pt idx="358">
                  <c:v>3.3312976537525611</c:v>
                </c:pt>
                <c:pt idx="359">
                  <c:v>3.3127904803650572</c:v>
                </c:pt>
                <c:pt idx="360">
                  <c:v>3.2944371058073538</c:v>
                </c:pt>
                <c:pt idx="361">
                  <c:v>3.2762358306502994</c:v>
                </c:pt>
                <c:pt idx="362">
                  <c:v>3.2581849788727717</c:v>
                </c:pt>
                <c:pt idx="363">
                  <c:v>3.2402828974758244</c:v>
                </c:pt>
                <c:pt idx="364">
                  <c:v>3.222527956104253</c:v>
                </c:pt>
                <c:pt idx="365">
                  <c:v>3.2049185466753745</c:v>
                </c:pt>
                <c:pt idx="366">
                  <c:v>3.1874530830149137</c:v>
                </c:pt>
                <c:pt idx="367">
                  <c:v>3.1701300004997925</c:v>
                </c:pt>
                <c:pt idx="368">
                  <c:v>3.1529477557077081</c:v>
                </c:pt>
                <c:pt idx="369">
                  <c:v>3.1359048260733422</c:v>
                </c:pt>
                <c:pt idx="370">
                  <c:v>3.11899970955105</c:v>
                </c:pt>
                <c:pt idx="371">
                  <c:v>3.1022309242838957</c:v>
                </c:pt>
                <c:pt idx="372">
                  <c:v>3.0855970082789064</c:v>
                </c:pt>
                <c:pt idx="373">
                  <c:v>3.069096519088403</c:v>
                </c:pt>
                <c:pt idx="374">
                  <c:v>3.0527280334972664</c:v>
                </c:pt>
                <c:pt idx="375">
                  <c:v>3.036490147216051</c:v>
                </c:pt>
                <c:pt idx="376">
                  <c:v>3.0203814745797684</c:v>
                </c:pt>
                <c:pt idx="377">
                  <c:v>3.0044006482522705</c:v>
                </c:pt>
                <c:pt idx="378">
                  <c:v>2.9885463189360775</c:v>
                </c:pt>
                <c:pt idx="379">
                  <c:v>2.9728171550875659</c:v>
                </c:pt>
                <c:pt idx="380">
                  <c:v>2.9572118426373764</c:v>
                </c:pt>
                <c:pt idx="381">
                  <c:v>2.9417290847159503</c:v>
                </c:pt>
                <c:pt idx="382">
                  <c:v>2.9263676013840829</c:v>
                </c:pt>
                <c:pt idx="383">
                  <c:v>2.9111261293683883</c:v>
                </c:pt>
                <c:pt idx="384">
                  <c:v>2.8960034218015736</c:v>
                </c:pt>
                <c:pt idx="385">
                  <c:v>2.8809982479674185</c:v>
                </c:pt>
                <c:pt idx="386">
                  <c:v>2.8661093930503792</c:v>
                </c:pt>
                <c:pt idx="387">
                  <c:v>2.8513356578896984</c:v>
                </c:pt>
                <c:pt idx="388">
                  <c:v>2.8366758587379439</c:v>
                </c:pt>
                <c:pt idx="389">
                  <c:v>2.8221288270238829</c:v>
                </c:pt>
                <c:pt idx="390">
                  <c:v>2.8076934091196</c:v>
                </c:pt>
                <c:pt idx="391">
                  <c:v>2.7933684661117715</c:v>
                </c:pt>
                <c:pt idx="392">
                  <c:v>2.7791528735770217</c:v>
                </c:pt>
                <c:pt idx="393">
                  <c:v>2.7650455213612566</c:v>
                </c:pt>
                <c:pt idx="394">
                  <c:v>2.7510453133629231</c:v>
                </c:pt>
                <c:pt idx="395">
                  <c:v>2.7371511673200883</c:v>
                </c:pt>
                <c:pt idx="396">
                  <c:v>2.72336201460128</c:v>
                </c:pt>
                <c:pt idx="397">
                  <c:v>2.7096768</c:v>
                </c:pt>
                <c:pt idx="398">
                  <c:v>2.6960944815328505</c:v>
                </c:pt>
                <c:pt idx="399">
                  <c:v>2.6826140302411807</c:v>
                </c:pt>
                <c:pt idx="400">
                  <c:v>2.6692344299962132</c:v>
                </c:pt>
                <c:pt idx="401">
                  <c:v>2.6559546773075442</c:v>
                </c:pt>
                <c:pt idx="402">
                  <c:v>2.6427737811349878</c:v>
                </c:pt>
                <c:pt idx="403">
                  <c:v>2.629690762703667</c:v>
                </c:pt>
                <c:pt idx="404">
                  <c:v>2.6167046553223092</c:v>
                </c:pt>
                <c:pt idx="405">
                  <c:v>2.6038145042046708</c:v>
                </c:pt>
                <c:pt idx="406">
                  <c:v>2.5910193662940326</c:v>
                </c:pt>
                <c:pt idx="407">
                  <c:v>2.5783183100907072</c:v>
                </c:pt>
                <c:pt idx="408">
                  <c:v>2.5657104154825019</c:v>
                </c:pt>
                <c:pt idx="409">
                  <c:v>2.5531947735780709</c:v>
                </c:pt>
                <c:pt idx="410">
                  <c:v>2.5407704865431038</c:v>
                </c:pt>
                <c:pt idx="411">
                  <c:v>2.5284366674393102</c:v>
                </c:pt>
                <c:pt idx="412">
                  <c:v>2.5161924400661162</c:v>
                </c:pt>
                <c:pt idx="413">
                  <c:v>2.5040369388050516</c:v>
                </c:pt>
                <c:pt idx="414">
                  <c:v>2.4919693084667531</c:v>
                </c:pt>
                <c:pt idx="415">
                  <c:v>2.4799887041405468</c:v>
                </c:pt>
                <c:pt idx="416">
                  <c:v>2.4680942910465511</c:v>
                </c:pt>
                <c:pt idx="417">
                  <c:v>2.4562852443902616</c:v>
                </c:pt>
                <c:pt idx="418">
                  <c:v>2.4445607492195633</c:v>
                </c:pt>
                <c:pt idx="419">
                  <c:v>2.4329200002841231</c:v>
                </c:pt>
                <c:pt idx="420">
                  <c:v>2.4213622018971241</c:v>
                </c:pt>
                <c:pt idx="421">
                  <c:v>2.409886567799294</c:v>
                </c:pt>
                <c:pt idx="422">
                  <c:v>2.3984923210251745</c:v>
                </c:pt>
                <c:pt idx="423">
                  <c:v>2.3871786937716148</c:v>
                </c:pt>
                <c:pt idx="424">
                  <c:v>2.3759449272684141</c:v>
                </c:pt>
                <c:pt idx="425">
                  <c:v>2.3647902716511027</c:v>
                </c:pt>
                <c:pt idx="426">
                  <c:v>2.3537139858357996</c:v>
                </c:pt>
                <c:pt idx="427">
                  <c:v>2.3427153373961223</c:v>
                </c:pt>
                <c:pt idx="428">
                  <c:v>2.3317936024421031</c:v>
                </c:pt>
                <c:pt idx="429">
                  <c:v>2.3209480655010766</c:v>
                </c:pt>
                <c:pt idx="430">
                  <c:v>2.3101780194005035</c:v>
                </c:pt>
                <c:pt idx="431">
                  <c:v>2.299482765152685</c:v>
                </c:pt>
                <c:pt idx="432">
                  <c:v>2.2888616118413578</c:v>
                </c:pt>
                <c:pt idx="433">
                  <c:v>2.2783138765100999</c:v>
                </c:pt>
                <c:pt idx="434">
                  <c:v>2.2678388840525403</c:v>
                </c:pt>
                <c:pt idx="435">
                  <c:v>2.2574359671043358</c:v>
                </c:pt>
                <c:pt idx="436">
                  <c:v>2.2471044659368697</c:v>
                </c:pt>
                <c:pt idx="437">
                  <c:v>2.2368437283526532</c:v>
                </c:pt>
                <c:pt idx="438">
                  <c:v>2.226653109582398</c:v>
                </c:pt>
                <c:pt idx="439">
                  <c:v>2.2165319721837178</c:v>
                </c:pt>
                <c:pt idx="440">
                  <c:v>2.2064796859414479</c:v>
                </c:pt>
                <c:pt idx="441">
                  <c:v>2.1964956277695338</c:v>
                </c:pt>
                <c:pt idx="442">
                  <c:v>2.1865791816144786</c:v>
                </c:pt>
                <c:pt idx="443">
                  <c:v>2.1767297383603066</c:v>
                </c:pt>
                <c:pt idx="444">
                  <c:v>2.1669466957350245</c:v>
                </c:pt>
                <c:pt idx="445">
                  <c:v>2.1572294582185489</c:v>
                </c:pt>
                <c:pt idx="446">
                  <c:v>2.1475774369520813</c:v>
                </c:pt>
                <c:pt idx="447">
                  <c:v>2.1379900496488879</c:v>
                </c:pt>
                <c:pt idx="448">
                  <c:v>2.128466720506482</c:v>
                </c:pt>
                <c:pt idx="449">
                  <c:v>2.119006880120168</c:v>
                </c:pt>
                <c:pt idx="450">
                  <c:v>2.1096099653979246</c:v>
                </c:pt>
                <c:pt idx="451">
                  <c:v>2.1002754194766062</c:v>
                </c:pt>
                <c:pt idx="452">
                  <c:v>2.0910026916394497</c:v>
                </c:pt>
                <c:pt idx="453">
                  <c:v>2.0817912372348357</c:v>
                </c:pt>
                <c:pt idx="454">
                  <c:v>2.0726405175963136</c:v>
                </c:pt>
                <c:pt idx="455">
                  <c:v>2.0635499999638518</c:v>
                </c:pt>
                <c:pt idx="456">
                  <c:v>2.0545191574062858</c:v>
                </c:pt>
                <c:pt idx="457">
                  <c:v>2.0455474687449615</c:v>
                </c:pt>
                <c:pt idx="458">
                  <c:v>2.0366344184785397</c:v>
                </c:pt>
                <c:pt idx="459">
                  <c:v>2.0277794967089418</c:v>
                </c:pt>
                <c:pt idx="460">
                  <c:v>2.0189821990684251</c:v>
                </c:pt>
                <c:pt idx="461">
                  <c:v>2.0102420266477607</c:v>
                </c:pt>
                <c:pt idx="462">
                  <c:v>2.0015584859254933</c:v>
                </c:pt>
                <c:pt idx="463">
                  <c:v>1.9929310886982754</c:v>
                </c:pt>
                <c:pt idx="464">
                  <c:v>1.9843593520122451</c:v>
                </c:pt>
                <c:pt idx="465">
                  <c:v>1.9758427980954381</c:v>
                </c:pt>
                <c:pt idx="466">
                  <c:v>1.9673809542912093</c:v>
                </c:pt>
                <c:pt idx="467">
                  <c:v>1.9589733529926503</c:v>
                </c:pt>
                <c:pt idx="468">
                  <c:v>1.9506195315779946</c:v>
                </c:pt>
                <c:pt idx="469">
                  <c:v>1.9423190323469672</c:v>
                </c:pt>
                <c:pt idx="470">
                  <c:v>1.9340714024580996</c:v>
                </c:pt>
                <c:pt idx="471">
                  <c:v>1.9258761938669593</c:v>
                </c:pt>
                <c:pt idx="472">
                  <c:v>1.9177329632653057</c:v>
                </c:pt>
                <c:pt idx="473">
                  <c:v>1.9096412720211331</c:v>
                </c:pt>
                <c:pt idx="474">
                  <c:v>1.9016006861196026</c:v>
                </c:pt>
                <c:pt idx="475">
                  <c:v>1.893610776104848</c:v>
                </c:pt>
                <c:pt idx="476">
                  <c:v>1.8856711170226232</c:v>
                </c:pt>
                <c:pt idx="477">
                  <c:v>1.8777812883638061</c:v>
                </c:pt>
                <c:pt idx="478">
                  <c:v>1.8699408740087065</c:v>
                </c:pt>
                <c:pt idx="479">
                  <c:v>1.8621494621722094</c:v>
                </c:pt>
                <c:pt idx="480">
                  <c:v>1.8544066453497003</c:v>
                </c:pt>
                <c:pt idx="481">
                  <c:v>1.8467120202637788</c:v>
                </c:pt>
                <c:pt idx="482">
                  <c:v>1.8390651878117532</c:v>
                </c:pt>
                <c:pt idx="483">
                  <c:v>1.8314657530138845</c:v>
                </c:pt>
                <c:pt idx="484">
                  <c:v>1.8239133249623791</c:v>
                </c:pt>
                <c:pt idx="485">
                  <c:v>1.8164075167711204</c:v>
                </c:pt>
                <c:pt idx="486">
                  <c:v>1.8089479455261224</c:v>
                </c:pt>
                <c:pt idx="487">
                  <c:v>1.8015342322366865</c:v>
                </c:pt>
                <c:pt idx="488">
                  <c:v>1.7941660017872687</c:v>
                </c:pt>
                <c:pt idx="489">
                  <c:v>1.7868428828900267</c:v>
                </c:pt>
                <c:pt idx="490">
                  <c:v>1.7795645080380438</c:v>
                </c:pt>
                <c:pt idx="491">
                  <c:v>1.7723305134592238</c:v>
                </c:pt>
                <c:pt idx="492">
                  <c:v>1.7651405390708346</c:v>
                </c:pt>
                <c:pt idx="493">
                  <c:v>1.7579942284346968</c:v>
                </c:pt>
                <c:pt idx="494">
                  <c:v>1.7508912287130121</c:v>
                </c:pt>
                <c:pt idx="495">
                  <c:v>1.7438311906248065</c:v>
                </c:pt>
                <c:pt idx="496">
                  <c:v>1.7368137684029903</c:v>
                </c:pt>
                <c:pt idx="497">
                  <c:v>1.7298386197520261</c:v>
                </c:pt>
                <c:pt idx="498">
                  <c:v>1.7229054058061848</c:v>
                </c:pt>
                <c:pt idx="499">
                  <c:v>1.7160137910883853</c:v>
                </c:pt>
                <c:pt idx="500">
                  <c:v>1.7091634434696177</c:v>
                </c:pt>
                <c:pt idx="501">
                  <c:v>1.7023540341289201</c:v>
                </c:pt>
                <c:pt idx="502">
                  <c:v>1.6955852375139233</c:v>
                </c:pt>
                <c:pt idx="503">
                  <c:v>1.6888567313019391</c:v>
                </c:pt>
                <c:pt idx="504">
                  <c:v>1.682168196361586</c:v>
                </c:pt>
                <c:pt idx="505">
                  <c:v>1.6755193167149491</c:v>
                </c:pt>
                <c:pt idx="506">
                  <c:v>1.6689097795002583</c:v>
                </c:pt>
                <c:pt idx="507">
                  <c:v>1.6623392749350869</c:v>
                </c:pt>
                <c:pt idx="508">
                  <c:v>1.6558074962800531</c:v>
                </c:pt>
                <c:pt idx="509">
                  <c:v>1.6493141398030164</c:v>
                </c:pt>
                <c:pt idx="510">
                  <c:v>1.6428589047437703</c:v>
                </c:pt>
                <c:pt idx="511">
                  <c:v>1.6364414932792113</c:v>
                </c:pt>
                <c:pt idx="512">
                  <c:v>1.6300616104889951</c:v>
                </c:pt>
                <c:pt idx="513">
                  <c:v>1.6237189643216412</c:v>
                </c:pt>
                <c:pt idx="514">
                  <c:v>1.6174132655611182</c:v>
                </c:pt>
                <c:pt idx="515">
                  <c:v>1.6111442277938703</c:v>
                </c:pt>
                <c:pt idx="516">
                  <c:v>1.6049115673762921</c:v>
                </c:pt>
                <c:pt idx="517">
                  <c:v>1.5987150034026467</c:v>
                </c:pt>
                <c:pt idx="518">
                  <c:v>1.5925542576734126</c:v>
                </c:pt>
                <c:pt idx="519">
                  <c:v>1.5864290546640591</c:v>
                </c:pt>
                <c:pt idx="520">
                  <c:v>1.5803391214942404</c:v>
                </c:pt>
                <c:pt idx="521">
                  <c:v>1.5742841878974012</c:v>
                </c:pt>
                <c:pt idx="522">
                  <c:v>1.568263986190793</c:v>
                </c:pt>
                <c:pt idx="523">
                  <c:v>1.5622782512458848</c:v>
                </c:pt>
                <c:pt idx="524">
                  <c:v>1.5563267204591786</c:v>
                </c:pt>
                <c:pt idx="525">
                  <c:v>1.5504091337233992</c:v>
                </c:pt>
                <c:pt idx="526">
                  <c:v>1.5445252333990798</c:v>
                </c:pt>
                <c:pt idx="527">
                  <c:v>1.5386747642865166</c:v>
                </c:pt>
                <c:pt idx="528">
                  <c:v>1.5328574735980971</c:v>
                </c:pt>
                <c:pt idx="529">
                  <c:v>1.5270731109309923</c:v>
                </c:pt>
                <c:pt idx="530">
                  <c:v>1.5213214282402125</c:v>
                </c:pt>
                <c:pt idx="531">
                  <c:v>1.5156021798120123</c:v>
                </c:pt>
                <c:pt idx="532">
                  <c:v>1.5099151222376512</c:v>
                </c:pt>
                <c:pt idx="533">
                  <c:v>1.5042600143874909</c:v>
                </c:pt>
                <c:pt idx="534">
                  <c:v>1.4986366173854377</c:v>
                </c:pt>
                <c:pt idx="535">
                  <c:v>1.4930446945837157</c:v>
                </c:pt>
                <c:pt idx="536">
                  <c:v>1.4874840115379711</c:v>
                </c:pt>
                <c:pt idx="537">
                  <c:v>1.4819543359826932</c:v>
                </c:pt>
                <c:pt idx="538">
                  <c:v>1.476455437806969</c:v>
                </c:pt>
                <c:pt idx="539">
                  <c:v>1.4709870890305357</c:v>
                </c:pt>
                <c:pt idx="540">
                  <c:v>1.4655490637801538</c:v>
                </c:pt>
                <c:pt idx="541">
                  <c:v>1.4601411382662812</c:v>
                </c:pt>
                <c:pt idx="542">
                  <c:v>1.4547630907600502</c:v>
                </c:pt>
                <c:pt idx="543">
                  <c:v>1.449414701570539</c:v>
                </c:pt>
                <c:pt idx="544">
                  <c:v>1.4440957530223348</c:v>
                </c:pt>
                <c:pt idx="545">
                  <c:v>1.438806029433386</c:v>
                </c:pt>
                <c:pt idx="546">
                  <c:v>1.4335453170931374</c:v>
                </c:pt>
                <c:pt idx="547">
                  <c:v>1.4283134042409458</c:v>
                </c:pt>
                <c:pt idx="548">
                  <c:v>1.4231100810447657</c:v>
                </c:pt>
                <c:pt idx="549">
                  <c:v>1.417935139580113</c:v>
                </c:pt>
                <c:pt idx="550">
                  <c:v>1.4127883738092941</c:v>
                </c:pt>
                <c:pt idx="551">
                  <c:v>1.407669579560894</c:v>
                </c:pt>
                <c:pt idx="552">
                  <c:v>1.4025785545095311</c:v>
                </c:pt>
                <c:pt idx="553">
                  <c:v>1.3975150981558599</c:v>
                </c:pt>
                <c:pt idx="554">
                  <c:v>1.3924790118068331</c:v>
                </c:pt>
                <c:pt idx="555">
                  <c:v>1.3874700985562103</c:v>
                </c:pt>
                <c:pt idx="556">
                  <c:v>1.3824881632653063</c:v>
                </c:pt>
                <c:pt idx="557">
                  <c:v>1.3775330125439882</c:v>
                </c:pt>
                <c:pt idx="558">
                  <c:v>1.3726044547319081</c:v>
                </c:pt>
                <c:pt idx="559">
                  <c:v>1.3677022998799675</c:v>
                </c:pt>
                <c:pt idx="560">
                  <c:v>1.3628263597320158</c:v>
                </c:pt>
                <c:pt idx="561">
                  <c:v>1.3579764477067768</c:v>
                </c:pt>
                <c:pt idx="562">
                  <c:v>1.35315237888</c:v>
                </c:pt>
                <c:pt idx="563">
                  <c:v>1.3483539699668299</c:v>
                </c:pt>
                <c:pt idx="564">
                  <c:v>1.3435810393044005</c:v>
                </c:pt>
                <c:pt idx="565">
                  <c:v>1.3388334068346364</c:v>
                </c:pt>
                <c:pt idx="566">
                  <c:v>1.3341108940872752</c:v>
                </c:pt>
                <c:pt idx="567">
                  <c:v>1.3294133241630925</c:v>
                </c:pt>
                <c:pt idx="568">
                  <c:v>1.3247405217173371</c:v>
                </c:pt>
                <c:pt idx="569">
                  <c:v>1.3200923129433657</c:v>
                </c:pt>
                <c:pt idx="570">
                  <c:v>1.3154685255564833</c:v>
                </c:pt>
                <c:pt idx="571">
                  <c:v>1.3108689887779779</c:v>
                </c:pt>
                <c:pt idx="572">
                  <c:v>1.3062935333193493</c:v>
                </c:pt>
                <c:pt idx="573">
                  <c:v>1.3017419913667359</c:v>
                </c:pt>
                <c:pt idx="574">
                  <c:v>1.2972141965655235</c:v>
                </c:pt>
                <c:pt idx="575">
                  <c:v>1.2927099840051448</c:v>
                </c:pt>
                <c:pt idx="576">
                  <c:v>1.2882291902040681</c:v>
                </c:pt>
                <c:pt idx="577">
                  <c:v>1.283771653094957</c:v>
                </c:pt>
                <c:pt idx="578">
                  <c:v>1.279337212010019</c:v>
                </c:pt>
                <c:pt idx="579">
                  <c:v>1.2749257076665275</c:v>
                </c:pt>
                <c:pt idx="580">
                  <c:v>1.2705369821525152</c:v>
                </c:pt>
                <c:pt idx="581">
                  <c:v>1.2661708789126471</c:v>
                </c:pt>
                <c:pt idx="582">
                  <c:v>1.2618272427342554</c:v>
                </c:pt>
                <c:pt idx="583">
                  <c:v>1.257505919733547</c:v>
                </c:pt>
                <c:pt idx="584">
                  <c:v>1.2532067573419703</c:v>
                </c:pt>
                <c:pt idx="585">
                  <c:v>1.248929604292754</c:v>
                </c:pt>
                <c:pt idx="586">
                  <c:v>1.2446743106075968</c:v>
                </c:pt>
                <c:pt idx="587">
                  <c:v>1.2404407275835221</c:v>
                </c:pt>
                <c:pt idx="588">
                  <c:v>1.236228707779885</c:v>
                </c:pt>
                <c:pt idx="589">
                  <c:v>1.2320381050055358</c:v>
                </c:pt>
                <c:pt idx="590">
                  <c:v>1.2278687743061358</c:v>
                </c:pt>
                <c:pt idx="591">
                  <c:v>1.2237205719516198</c:v>
                </c:pt>
                <c:pt idx="592">
                  <c:v>1.2195933554238105</c:v>
                </c:pt>
                <c:pt idx="593">
                  <c:v>1.2154869834041773</c:v>
                </c:pt>
                <c:pt idx="594">
                  <c:v>1.211401315761738</c:v>
                </c:pt>
                <c:pt idx="595">
                  <c:v>1.207336213541105</c:v>
                </c:pt>
                <c:pt idx="596">
                  <c:v>1.2032915389506689</c:v>
                </c:pt>
                <c:pt idx="597">
                  <c:v>1.1992671553509218</c:v>
                </c:pt>
                <c:pt idx="598">
                  <c:v>1.1952629272429194</c:v>
                </c:pt>
                <c:pt idx="599">
                  <c:v>1.1912787202568724</c:v>
                </c:pt>
                <c:pt idx="600">
                  <c:v>1.1873144011408756</c:v>
                </c:pt>
                <c:pt idx="601">
                  <c:v>1.1833698377497655</c:v>
                </c:pt>
                <c:pt idx="602">
                  <c:v>1.1794448990341075</c:v>
                </c:pt>
                <c:pt idx="603">
                  <c:v>1.1755394550293132</c:v>
                </c:pt>
                <c:pt idx="604">
                  <c:v>1.1716533768448794</c:v>
                </c:pt>
                <c:pt idx="605">
                  <c:v>1.1677865366537541</c:v>
                </c:pt>
                <c:pt idx="606">
                  <c:v>1.1639388076818258</c:v>
                </c:pt>
                <c:pt idx="607">
                  <c:v>1.1601100641975306</c:v>
                </c:pt>
                <c:pt idx="608">
                  <c:v>1.1563001815015845</c:v>
                </c:pt>
                <c:pt idx="609">
                  <c:v>1.1525090359168244</c:v>
                </c:pt>
                <c:pt idx="610">
                  <c:v>1.1487365047781757</c:v>
                </c:pt>
                <c:pt idx="611">
                  <c:v>1.1449824664227277</c:v>
                </c:pt>
                <c:pt idx="612">
                  <c:v>1.141246800179925</c:v>
                </c:pt>
                <c:pt idx="613">
                  <c:v>1.1375293863618703</c:v>
                </c:pt>
                <c:pt idx="614">
                  <c:v>1.1338301062537366</c:v>
                </c:pt>
                <c:pt idx="615">
                  <c:v>1.1301488421042909</c:v>
                </c:pt>
                <c:pt idx="616">
                  <c:v>1.1264854771165222</c:v>
                </c:pt>
                <c:pt idx="617">
                  <c:v>1.1228398954383783</c:v>
                </c:pt>
                <c:pt idx="618">
                  <c:v>1.1192119821536053</c:v>
                </c:pt>
                <c:pt idx="619">
                  <c:v>1.1156016232726933</c:v>
                </c:pt>
                <c:pt idx="620">
                  <c:v>1.1120087057239196</c:v>
                </c:pt>
                <c:pt idx="621">
                  <c:v>1.1084331173444983</c:v>
                </c:pt>
                <c:pt idx="622">
                  <c:v>1.1048747468718247</c:v>
                </c:pt>
                <c:pt idx="623">
                  <c:v>1.1013334839348197</c:v>
                </c:pt>
                <c:pt idx="624">
                  <c:v>1.0978092190453725</c:v>
                </c:pt>
                <c:pt idx="625">
                  <c:v>1.0943018435898761</c:v>
                </c:pt>
                <c:pt idx="626">
                  <c:v>1.0908112498208609</c:v>
                </c:pt>
                <c:pt idx="627">
                  <c:v>1.0873373308487166</c:v>
                </c:pt>
                <c:pt idx="628">
                  <c:v>1.083879980633512</c:v>
                </c:pt>
                <c:pt idx="629">
                  <c:v>1.0804390939769013</c:v>
                </c:pt>
                <c:pt idx="630">
                  <c:v>1.0770145665141209</c:v>
                </c:pt>
                <c:pt idx="631">
                  <c:v>1.073606294706078</c:v>
                </c:pt>
                <c:pt idx="632">
                  <c:v>1.0702141758315238</c:v>
                </c:pt>
                <c:pt idx="633">
                  <c:v>1.066838107979311</c:v>
                </c:pt>
                <c:pt idx="634">
                  <c:v>1.0634779900407425</c:v>
                </c:pt>
                <c:pt idx="635">
                  <c:v>1.0601337217019997</c:v>
                </c:pt>
                <c:pt idx="636">
                  <c:v>1.0568052034366557</c:v>
                </c:pt>
                <c:pt idx="637">
                  <c:v>1.05349233649827</c:v>
                </c:pt>
                <c:pt idx="638">
                  <c:v>1.0501950229130654</c:v>
                </c:pt>
                <c:pt idx="639">
                  <c:v>1.0469131654726835</c:v>
                </c:pt>
                <c:pt idx="640">
                  <c:v>1.0436466677270209</c:v>
                </c:pt>
                <c:pt idx="641">
                  <c:v>1.0403954339771422</c:v>
                </c:pt>
                <c:pt idx="642">
                  <c:v>1.0371593692682708</c:v>
                </c:pt>
                <c:pt idx="643">
                  <c:v>1.0339383793828552</c:v>
                </c:pt>
                <c:pt idx="644">
                  <c:v>1.0307323708337119</c:v>
                </c:pt>
                <c:pt idx="645">
                  <c:v>1.027541250857243</c:v>
                </c:pt>
                <c:pt idx="646">
                  <c:v>1.0243649274067215</c:v>
                </c:pt>
                <c:pt idx="647">
                  <c:v>1.0212033091456598</c:v>
                </c:pt>
                <c:pt idx="648">
                  <c:v>1.0180563054412384</c:v>
                </c:pt>
                <c:pt idx="649">
                  <c:v>1.0149238263578129</c:v>
                </c:pt>
                <c:pt idx="650">
                  <c:v>1.0118057826504887</c:v>
                </c:pt>
                <c:pt idx="651">
                  <c:v>1.0087020857587634</c:v>
                </c:pt>
                <c:pt idx="652">
                  <c:v>1.0056126478002376</c:v>
                </c:pt>
                <c:pt idx="653">
                  <c:v>1.0025373815643974</c:v>
                </c:pt>
                <c:pt idx="654">
                  <c:v>0.99947620050645469</c:v>
                </c:pt>
                <c:pt idx="655">
                  <c:v>0.99642901874126166</c:v>
                </c:pt>
                <c:pt idx="656">
                  <c:v>0.99339575103728672</c:v>
                </c:pt>
                <c:pt idx="657">
                  <c:v>0.99037631281065219</c:v>
                </c:pt>
                <c:pt idx="658">
                  <c:v>0.98737062011923982</c:v>
                </c:pt>
                <c:pt idx="659">
                  <c:v>0.98437858965685532</c:v>
                </c:pt>
                <c:pt idx="660">
                  <c:v>0.98140013874745635</c:v>
                </c:pt>
                <c:pt idx="661">
                  <c:v>0.97843518533944196</c:v>
                </c:pt>
                <c:pt idx="662">
                  <c:v>0.97548364800000031</c:v>
                </c:pt>
                <c:pt idx="663">
                  <c:v>0.97254544590951719</c:v>
                </c:pt>
                <c:pt idx="664">
                  <c:v>0.96962049885604518</c:v>
                </c:pt>
                <c:pt idx="665">
                  <c:v>0.96670872722982737</c:v>
                </c:pt>
                <c:pt idx="666">
                  <c:v>0.96381005201788095</c:v>
                </c:pt>
                <c:pt idx="667">
                  <c:v>0.96092439479863656</c:v>
                </c:pt>
                <c:pt idx="668">
                  <c:v>0.95805167773663569</c:v>
                </c:pt>
                <c:pt idx="669">
                  <c:v>0.95519182357727972</c:v>
                </c:pt>
                <c:pt idx="670">
                  <c:v>0.95234475564163779</c:v>
                </c:pt>
                <c:pt idx="671">
                  <c:v>0.94951039782130575</c:v>
                </c:pt>
                <c:pt idx="672">
                  <c:v>0.94668867457331984</c:v>
                </c:pt>
                <c:pt idx="673">
                  <c:v>0.94387951091512456</c:v>
                </c:pt>
                <c:pt idx="674">
                  <c:v>0.9410828324195889</c:v>
                </c:pt>
                <c:pt idx="675">
                  <c:v>0.93829856521007815</c:v>
                </c:pt>
                <c:pt idx="676">
                  <c:v>0.93552663595557572</c:v>
                </c:pt>
                <c:pt idx="677">
                  <c:v>0.93276697186585145</c:v>
                </c:pt>
                <c:pt idx="678">
                  <c:v>0.93001950068668759</c:v>
                </c:pt>
                <c:pt idx="679">
                  <c:v>0.92728415069514503</c:v>
                </c:pt>
                <c:pt idx="680">
                  <c:v>0.92456085069488492</c:v>
                </c:pt>
                <c:pt idx="681">
                  <c:v>0.92184953001153547</c:v>
                </c:pt>
                <c:pt idx="682">
                  <c:v>0.91915011848810557</c:v>
                </c:pt>
                <c:pt idx="683">
                  <c:v>0.91646254648044712</c:v>
                </c:pt>
                <c:pt idx="684">
                  <c:v>0.91378674485276357</c:v>
                </c:pt>
                <c:pt idx="685">
                  <c:v>0.91112264497316242</c:v>
                </c:pt>
                <c:pt idx="686">
                  <c:v>0.9084701787092555</c:v>
                </c:pt>
                <c:pt idx="687">
                  <c:v>0.90582927842380168</c:v>
                </c:pt>
                <c:pt idx="688">
                  <c:v>0.90319987697039616</c:v>
                </c:pt>
                <c:pt idx="689">
                  <c:v>0.90058190768920099</c:v>
                </c:pt>
                <c:pt idx="690">
                  <c:v>0.89797530440272233</c:v>
                </c:pt>
                <c:pt idx="691">
                  <c:v>0.8953800014116251</c:v>
                </c:pt>
                <c:pt idx="692">
                  <c:v>0.8927959334905966</c:v>
                </c:pt>
                <c:pt idx="693">
                  <c:v>0.89022303588424612</c:v>
                </c:pt>
                <c:pt idx="694">
                  <c:v>0.88766124430304782</c:v>
                </c:pt>
                <c:pt idx="695">
                  <c:v>0.88511049491932592</c:v>
                </c:pt>
                <c:pt idx="696">
                  <c:v>0.8825707243632791</c:v>
                </c:pt>
                <c:pt idx="697">
                  <c:v>0.88004186971904297</c:v>
                </c:pt>
                <c:pt idx="698">
                  <c:v>0.877523868520795</c:v>
                </c:pt>
                <c:pt idx="699">
                  <c:v>0.87501665874889722</c:v>
                </c:pt>
                <c:pt idx="700">
                  <c:v>0.87252017882607569</c:v>
                </c:pt>
                <c:pt idx="701">
                  <c:v>0.87003436761364117</c:v>
                </c:pt>
                <c:pt idx="702">
                  <c:v>0.8675591644077455</c:v>
                </c:pt>
                <c:pt idx="703">
                  <c:v>0.86509450893567508</c:v>
                </c:pt>
                <c:pt idx="704">
                  <c:v>0.86264034135218148</c:v>
                </c:pt>
                <c:pt idx="705">
                  <c:v>0.86019660223584982</c:v>
                </c:pt>
                <c:pt idx="706">
                  <c:v>0.85776323258550058</c:v>
                </c:pt>
                <c:pt idx="707">
                  <c:v>0.85534017381662919</c:v>
                </c:pt>
                <c:pt idx="708">
                  <c:v>0.85292736775787903</c:v>
                </c:pt>
                <c:pt idx="709">
                  <c:v>0.85052475664755156</c:v>
                </c:pt>
                <c:pt idx="710">
                  <c:v>0.84813228313014632</c:v>
                </c:pt>
                <c:pt idx="711">
                  <c:v>0.84574989025294212</c:v>
                </c:pt>
                <c:pt idx="712">
                  <c:v>0.84337752146260392</c:v>
                </c:pt>
                <c:pt idx="713">
                  <c:v>0.84101512060182815</c:v>
                </c:pt>
                <c:pt idx="714">
                  <c:v>0.83866263190601964</c:v>
                </c:pt>
                <c:pt idx="715">
                  <c:v>0.83632000000000006</c:v>
                </c:pt>
                <c:pt idx="716">
                  <c:v>0.83398716989474997</c:v>
                </c:pt>
                <c:pt idx="717">
                  <c:v>0.83166408698418104</c:v>
                </c:pt>
                <c:pt idx="718">
                  <c:v>0.82935069704194131</c:v>
                </c:pt>
                <c:pt idx="719">
                  <c:v>0.82704694621824959</c:v>
                </c:pt>
                <c:pt idx="720">
                  <c:v>0.82475278103676386</c:v>
                </c:pt>
                <c:pt idx="721">
                  <c:v>0.82246814839147497</c:v>
                </c:pt>
                <c:pt idx="722">
                  <c:v>0.82019299554363601</c:v>
                </c:pt>
                <c:pt idx="723">
                  <c:v>0.81792727011871669</c:v>
                </c:pt>
                <c:pt idx="724">
                  <c:v>0.81567092010339093</c:v>
                </c:pt>
                <c:pt idx="725">
                  <c:v>0.81342389384255076</c:v>
                </c:pt>
                <c:pt idx="726">
                  <c:v>0.81118614003634881</c:v>
                </c:pt>
                <c:pt idx="727">
                  <c:v>0.80895760773727288</c:v>
                </c:pt>
                <c:pt idx="728">
                  <c:v>0.80673824634724378</c:v>
                </c:pt>
                <c:pt idx="729">
                  <c:v>0.80452800561474469</c:v>
                </c:pt>
                <c:pt idx="730">
                  <c:v>0.80232683563197582</c:v>
                </c:pt>
                <c:pt idx="731">
                  <c:v>0.80013468683203692</c:v>
                </c:pt>
              </c:numCache>
            </c:numRef>
          </c:xVal>
          <c:yVal>
            <c:numRef>
              <c:f>'C.S.'!$G$2:$G$1601</c:f>
              <c:numCache>
                <c:formatCode>General</c:formatCode>
                <c:ptCount val="1600"/>
                <c:pt idx="0">
                  <c:v>3.835661629879016</c:v>
                </c:pt>
                <c:pt idx="1">
                  <c:v>4.4017440921373554</c:v>
                </c:pt>
                <c:pt idx="2">
                  <c:v>4.6204501071149222</c:v>
                </c:pt>
                <c:pt idx="3">
                  <c:v>4.6906956131226121</c:v>
                </c:pt>
                <c:pt idx="4">
                  <c:v>4.5763423427742236</c:v>
                </c:pt>
                <c:pt idx="5">
                  <c:v>4.7305456955583169</c:v>
                </c:pt>
                <c:pt idx="6">
                  <c:v>4.811175803951822</c:v>
                </c:pt>
                <c:pt idx="7">
                  <c:v>4.6859407908914807</c:v>
                </c:pt>
                <c:pt idx="8">
                  <c:v>4.9023658811617778</c:v>
                </c:pt>
                <c:pt idx="9">
                  <c:v>4.8534027827897894</c:v>
                </c:pt>
                <c:pt idx="10">
                  <c:v>5.2924149127047233</c:v>
                </c:pt>
                <c:pt idx="11">
                  <c:v>4.7298495938728369</c:v>
                </c:pt>
                <c:pt idx="12">
                  <c:v>4.6238205931040177</c:v>
                </c:pt>
                <c:pt idx="13">
                  <c:v>4.9056753165769971</c:v>
                </c:pt>
                <c:pt idx="14">
                  <c:v>4.9296768563345124</c:v>
                </c:pt>
                <c:pt idx="15">
                  <c:v>5.0412810563179633</c:v>
                </c:pt>
                <c:pt idx="16">
                  <c:v>4.9447166245277918</c:v>
                </c:pt>
                <c:pt idx="17">
                  <c:v>4.9469556002815693</c:v>
                </c:pt>
                <c:pt idx="18">
                  <c:v>4.7650139404570062</c:v>
                </c:pt>
                <c:pt idx="19">
                  <c:v>4.9844320620215825</c:v>
                </c:pt>
                <c:pt idx="20">
                  <c:v>5.2018642927206526</c:v>
                </c:pt>
                <c:pt idx="21">
                  <c:v>4.746834256278647</c:v>
                </c:pt>
                <c:pt idx="22">
                  <c:v>4.8308919507971027</c:v>
                </c:pt>
                <c:pt idx="23">
                  <c:v>4.9002229748067316</c:v>
                </c:pt>
                <c:pt idx="24">
                  <c:v>5.1431001106267704</c:v>
                </c:pt>
                <c:pt idx="25">
                  <c:v>4.6888488885648894</c:v>
                </c:pt>
                <c:pt idx="26">
                  <c:v>4.8898662596960749</c:v>
                </c:pt>
                <c:pt idx="27">
                  <c:v>4.826978604029569</c:v>
                </c:pt>
                <c:pt idx="28">
                  <c:v>4.4143941827349069</c:v>
                </c:pt>
                <c:pt idx="29">
                  <c:v>4.9727213282394276</c:v>
                </c:pt>
                <c:pt idx="30">
                  <c:v>4.9019858652597916</c:v>
                </c:pt>
                <c:pt idx="31">
                  <c:v>5.1278490957418663</c:v>
                </c:pt>
                <c:pt idx="32">
                  <c:v>5.008767481627344</c:v>
                </c:pt>
                <c:pt idx="33">
                  <c:v>5.151617835420943</c:v>
                </c:pt>
                <c:pt idx="34">
                  <c:v>5.2752865957931414</c:v>
                </c:pt>
                <c:pt idx="35">
                  <c:v>5.0739236108167818</c:v>
                </c:pt>
                <c:pt idx="36">
                  <c:v>5.1295222891560615</c:v>
                </c:pt>
                <c:pt idx="37">
                  <c:v>4.7951136581351346</c:v>
                </c:pt>
                <c:pt idx="38">
                  <c:v>4.9857381314063192</c:v>
                </c:pt>
                <c:pt idx="39">
                  <c:v>4.8689807397411666</c:v>
                </c:pt>
                <c:pt idx="40">
                  <c:v>4.7095785036880145</c:v>
                </c:pt>
                <c:pt idx="41">
                  <c:v>4.9630922761653338</c:v>
                </c:pt>
                <c:pt idx="42">
                  <c:v>4.6357262411810618</c:v>
                </c:pt>
                <c:pt idx="43">
                  <c:v>4.8932527886107566</c:v>
                </c:pt>
                <c:pt idx="44">
                  <c:v>4.9042200363153654</c:v>
                </c:pt>
                <c:pt idx="45">
                  <c:v>4.6572079702046976</c:v>
                </c:pt>
                <c:pt idx="46">
                  <c:v>4.7673736922697953</c:v>
                </c:pt>
                <c:pt idx="47">
                  <c:v>5.2476779706124077</c:v>
                </c:pt>
                <c:pt idx="48">
                  <c:v>4.8592907316624867</c:v>
                </c:pt>
                <c:pt idx="49">
                  <c:v>4.8490620998676786</c:v>
                </c:pt>
                <c:pt idx="50">
                  <c:v>4.9846238388199593</c:v>
                </c:pt>
                <c:pt idx="51">
                  <c:v>4.8178872591451753</c:v>
                </c:pt>
                <c:pt idx="52">
                  <c:v>4.9810909803466172</c:v>
                </c:pt>
                <c:pt idx="53">
                  <c:v>4.8901667489932148</c:v>
                </c:pt>
                <c:pt idx="54">
                  <c:v>5.1793841593773751</c:v>
                </c:pt>
                <c:pt idx="55">
                  <c:v>5.0385532046643551</c:v>
                </c:pt>
                <c:pt idx="56">
                  <c:v>5.0631682985131308</c:v>
                </c:pt>
                <c:pt idx="57">
                  <c:v>5.2048323711803421</c:v>
                </c:pt>
                <c:pt idx="58">
                  <c:v>4.5840771830244558</c:v>
                </c:pt>
                <c:pt idx="59">
                  <c:v>5.1254648027577892</c:v>
                </c:pt>
                <c:pt idx="60">
                  <c:v>4.9244995705298669</c:v>
                </c:pt>
                <c:pt idx="61">
                  <c:v>4.8126467704750775</c:v>
                </c:pt>
                <c:pt idx="62">
                  <c:v>5.1525426355749859</c:v>
                </c:pt>
                <c:pt idx="63">
                  <c:v>4.4387978558854604</c:v>
                </c:pt>
                <c:pt idx="64">
                  <c:v>4.5634536328846487</c:v>
                </c:pt>
                <c:pt idx="65">
                  <c:v>5.2460187009973289</c:v>
                </c:pt>
                <c:pt idx="66">
                  <c:v>4.6181313199250145</c:v>
                </c:pt>
                <c:pt idx="67">
                  <c:v>4.5856102473030758</c:v>
                </c:pt>
                <c:pt idx="68">
                  <c:v>4.7555853041072664</c:v>
                </c:pt>
                <c:pt idx="69">
                  <c:v>4.9434577955129582</c:v>
                </c:pt>
                <c:pt idx="70">
                  <c:v>4.9310135857045889</c:v>
                </c:pt>
                <c:pt idx="71">
                  <c:v>4.7950713516503525</c:v>
                </c:pt>
                <c:pt idx="72">
                  <c:v>4.7475700967863537</c:v>
                </c:pt>
                <c:pt idx="73">
                  <c:v>4.9919976129567845</c:v>
                </c:pt>
                <c:pt idx="74">
                  <c:v>5.0577442485265873</c:v>
                </c:pt>
                <c:pt idx="75">
                  <c:v>5.206780677352004</c:v>
                </c:pt>
                <c:pt idx="76">
                  <c:v>4.9988844972269675</c:v>
                </c:pt>
                <c:pt idx="77">
                  <c:v>5.0396253757323786</c:v>
                </c:pt>
                <c:pt idx="78">
                  <c:v>5.0388180721676408</c:v>
                </c:pt>
                <c:pt idx="79">
                  <c:v>5.3700653611200426</c:v>
                </c:pt>
                <c:pt idx="80">
                  <c:v>4.9029651032712049</c:v>
                </c:pt>
                <c:pt idx="81">
                  <c:v>5.2422274716721535</c:v>
                </c:pt>
                <c:pt idx="82">
                  <c:v>5.534552879176073</c:v>
                </c:pt>
                <c:pt idx="83">
                  <c:v>5.2434923823451589</c:v>
                </c:pt>
                <c:pt idx="84">
                  <c:v>5.0112902382610072</c:v>
                </c:pt>
                <c:pt idx="85">
                  <c:v>4.9564422489686581</c:v>
                </c:pt>
                <c:pt idx="86">
                  <c:v>5.2494988817124346</c:v>
                </c:pt>
                <c:pt idx="87">
                  <c:v>5.5176329420437904</c:v>
                </c:pt>
                <c:pt idx="88">
                  <c:v>5.2608252988607047</c:v>
                </c:pt>
                <c:pt idx="89">
                  <c:v>4.978580326206469</c:v>
                </c:pt>
                <c:pt idx="90">
                  <c:v>4.8493882569838735</c:v>
                </c:pt>
                <c:pt idx="91">
                  <c:v>4.9582705721192344</c:v>
                </c:pt>
                <c:pt idx="92">
                  <c:v>4.9568165931052146</c:v>
                </c:pt>
                <c:pt idx="93">
                  <c:v>5.1568631108892857</c:v>
                </c:pt>
                <c:pt idx="94">
                  <c:v>4.9333168362303246</c:v>
                </c:pt>
                <c:pt idx="95">
                  <c:v>4.9800213274209586</c:v>
                </c:pt>
                <c:pt idx="96">
                  <c:v>5.2930189623845676</c:v>
                </c:pt>
                <c:pt idx="97">
                  <c:v>5.4532148869301578</c:v>
                </c:pt>
                <c:pt idx="98">
                  <c:v>5.2391090663141382</c:v>
                </c:pt>
                <c:pt idx="99">
                  <c:v>5.2783522294402667</c:v>
                </c:pt>
                <c:pt idx="100">
                  <c:v>4.7040614380623547</c:v>
                </c:pt>
                <c:pt idx="101">
                  <c:v>5.0215408778548571</c:v>
                </c:pt>
                <c:pt idx="102">
                  <c:v>4.8691146019109111</c:v>
                </c:pt>
                <c:pt idx="103">
                  <c:v>4.8042472510279408</c:v>
                </c:pt>
                <c:pt idx="104">
                  <c:v>4.7484608181832009</c:v>
                </c:pt>
                <c:pt idx="105">
                  <c:v>4.9828473591404139</c:v>
                </c:pt>
                <c:pt idx="106">
                  <c:v>5.14207825327835</c:v>
                </c:pt>
                <c:pt idx="107">
                  <c:v>5.1752371448049894</c:v>
                </c:pt>
                <c:pt idx="108">
                  <c:v>5.1177371234648756</c:v>
                </c:pt>
                <c:pt idx="109">
                  <c:v>5.1532127794333977</c:v>
                </c:pt>
                <c:pt idx="110">
                  <c:v>5.2032783469987596</c:v>
                </c:pt>
                <c:pt idx="111">
                  <c:v>5.0265426784751375</c:v>
                </c:pt>
                <c:pt idx="112">
                  <c:v>5.392089428690638</c:v>
                </c:pt>
                <c:pt idx="113">
                  <c:v>5.1213734975518088</c:v>
                </c:pt>
                <c:pt idx="114">
                  <c:v>5.0290018569357517</c:v>
                </c:pt>
                <c:pt idx="115">
                  <c:v>5.102459590724969</c:v>
                </c:pt>
                <c:pt idx="116">
                  <c:v>5.1576412456154754</c:v>
                </c:pt>
                <c:pt idx="117">
                  <c:v>4.9856874331494572</c:v>
                </c:pt>
                <c:pt idx="118">
                  <c:v>5.2105562874773872</c:v>
                </c:pt>
                <c:pt idx="119">
                  <c:v>4.9255138999713965</c:v>
                </c:pt>
                <c:pt idx="120">
                  <c:v>5.3397804832338371</c:v>
                </c:pt>
                <c:pt idx="121">
                  <c:v>5.1640379404071872</c:v>
                </c:pt>
                <c:pt idx="122">
                  <c:v>5.1861431255761969</c:v>
                </c:pt>
                <c:pt idx="123">
                  <c:v>5.1832911934769967</c:v>
                </c:pt>
                <c:pt idx="124">
                  <c:v>5.4066994457813546</c:v>
                </c:pt>
                <c:pt idx="125">
                  <c:v>5.2957911383510785</c:v>
                </c:pt>
                <c:pt idx="126">
                  <c:v>5.1477227866024187</c:v>
                </c:pt>
                <c:pt idx="127">
                  <c:v>5.407493550706441</c:v>
                </c:pt>
                <c:pt idx="128">
                  <c:v>5.2914271748476693</c:v>
                </c:pt>
                <c:pt idx="129">
                  <c:v>5.5316046013679401</c:v>
                </c:pt>
                <c:pt idx="130">
                  <c:v>5.4441886298794984</c:v>
                </c:pt>
                <c:pt idx="131">
                  <c:v>5.4757718768543784</c:v>
                </c:pt>
                <c:pt idx="132">
                  <c:v>5.6229665339235577</c:v>
                </c:pt>
                <c:pt idx="133">
                  <c:v>5.4884665221532432</c:v>
                </c:pt>
                <c:pt idx="134">
                  <c:v>5.6317363898158632</c:v>
                </c:pt>
                <c:pt idx="135">
                  <c:v>5.6912378257875984</c:v>
                </c:pt>
                <c:pt idx="136">
                  <c:v>5.7803889054372641</c:v>
                </c:pt>
                <c:pt idx="137">
                  <c:v>5.6545670120411256</c:v>
                </c:pt>
                <c:pt idx="138">
                  <c:v>5.8037987515609526</c:v>
                </c:pt>
                <c:pt idx="139">
                  <c:v>5.9235116535422572</c:v>
                </c:pt>
                <c:pt idx="140">
                  <c:v>5.9367242189935618</c:v>
                </c:pt>
                <c:pt idx="141">
                  <c:v>5.9793007323715583</c:v>
                </c:pt>
                <c:pt idx="142">
                  <c:v>5.8552284261014478</c:v>
                </c:pt>
                <c:pt idx="143">
                  <c:v>5.8796150465763066</c:v>
                </c:pt>
                <c:pt idx="144">
                  <c:v>5.8571601091401986</c:v>
                </c:pt>
                <c:pt idx="145">
                  <c:v>5.8236537020692012</c:v>
                </c:pt>
                <c:pt idx="146">
                  <c:v>5.7068103518697733</c:v>
                </c:pt>
                <c:pt idx="147">
                  <c:v>5.7958611530539086</c:v>
                </c:pt>
                <c:pt idx="148">
                  <c:v>5.6640671260798872</c:v>
                </c:pt>
                <c:pt idx="149">
                  <c:v>5.8559869245014236</c:v>
                </c:pt>
                <c:pt idx="150">
                  <c:v>5.7413455391167005</c:v>
                </c:pt>
                <c:pt idx="151">
                  <c:v>5.8232214033215453</c:v>
                </c:pt>
                <c:pt idx="152">
                  <c:v>5.6593631067504448</c:v>
                </c:pt>
                <c:pt idx="153">
                  <c:v>5.6589742002444865</c:v>
                </c:pt>
                <c:pt idx="154">
                  <c:v>5.7880811675521331</c:v>
                </c:pt>
                <c:pt idx="155">
                  <c:v>5.75870113275215</c:v>
                </c:pt>
                <c:pt idx="156">
                  <c:v>5.6853807030017425</c:v>
                </c:pt>
                <c:pt idx="157">
                  <c:v>5.6437144721686492</c:v>
                </c:pt>
                <c:pt idx="158">
                  <c:v>5.7812829593651882</c:v>
                </c:pt>
                <c:pt idx="159">
                  <c:v>5.7746420044998992</c:v>
                </c:pt>
                <c:pt idx="160">
                  <c:v>5.7564257528774325</c:v>
                </c:pt>
                <c:pt idx="161">
                  <c:v>5.8259291884900524</c:v>
                </c:pt>
                <c:pt idx="162">
                  <c:v>5.871872570421468</c:v>
                </c:pt>
                <c:pt idx="163">
                  <c:v>5.901365522466822</c:v>
                </c:pt>
                <c:pt idx="164">
                  <c:v>5.8042482749492592</c:v>
                </c:pt>
                <c:pt idx="165">
                  <c:v>5.8188876449994886</c:v>
                </c:pt>
                <c:pt idx="166">
                  <c:v>5.6204839808969496</c:v>
                </c:pt>
                <c:pt idx="167">
                  <c:v>5.4501411922321781</c:v>
                </c:pt>
                <c:pt idx="168">
                  <c:v>5.2668922248807357</c:v>
                </c:pt>
                <c:pt idx="169">
                  <c:v>5.1111293189905931</c:v>
                </c:pt>
                <c:pt idx="170">
                  <c:v>4.9833190678599939</c:v>
                </c:pt>
                <c:pt idx="171">
                  <c:v>5.0244003555363852</c:v>
                </c:pt>
                <c:pt idx="172">
                  <c:v>4.9535338508138107</c:v>
                </c:pt>
                <c:pt idx="173">
                  <c:v>4.9009884939362314</c:v>
                </c:pt>
                <c:pt idx="174">
                  <c:v>4.8213629442709189</c:v>
                </c:pt>
                <c:pt idx="175">
                  <c:v>4.7800251864493832</c:v>
                </c:pt>
                <c:pt idx="176">
                  <c:v>4.8548799298371792</c:v>
                </c:pt>
                <c:pt idx="177">
                  <c:v>4.7478754634906313</c:v>
                </c:pt>
                <c:pt idx="178">
                  <c:v>4.4835897938990756</c:v>
                </c:pt>
                <c:pt idx="179">
                  <c:v>4.1897759672265575</c:v>
                </c:pt>
                <c:pt idx="180">
                  <c:v>4.1305555299535603</c:v>
                </c:pt>
                <c:pt idx="181">
                  <c:v>4.1321365806825172</c:v>
                </c:pt>
                <c:pt idx="182">
                  <c:v>4.2429701755286668</c:v>
                </c:pt>
                <c:pt idx="183">
                  <c:v>4.0501807242130594</c:v>
                </c:pt>
                <c:pt idx="184">
                  <c:v>4.1374296929317449</c:v>
                </c:pt>
                <c:pt idx="185">
                  <c:v>4.1307537348436165</c:v>
                </c:pt>
                <c:pt idx="186">
                  <c:v>4.1968065158506942</c:v>
                </c:pt>
                <c:pt idx="187">
                  <c:v>4.2093813276245822</c:v>
                </c:pt>
                <c:pt idx="188">
                  <c:v>4.2478682237261127</c:v>
                </c:pt>
                <c:pt idx="189">
                  <c:v>4.2817636992261026</c:v>
                </c:pt>
                <c:pt idx="190">
                  <c:v>4.3768322377449955</c:v>
                </c:pt>
                <c:pt idx="191">
                  <c:v>4.3608622950634794</c:v>
                </c:pt>
                <c:pt idx="192">
                  <c:v>4.4707098930202598</c:v>
                </c:pt>
                <c:pt idx="193">
                  <c:v>4.5119191357839323</c:v>
                </c:pt>
                <c:pt idx="194">
                  <c:v>4.5014327133228491</c:v>
                </c:pt>
                <c:pt idx="195">
                  <c:v>4.4733608371151128</c:v>
                </c:pt>
                <c:pt idx="196">
                  <c:v>4.6450419862199546</c:v>
                </c:pt>
                <c:pt idx="197">
                  <c:v>4.5977279417204846</c:v>
                </c:pt>
                <c:pt idx="198">
                  <c:v>4.7319975705944426</c:v>
                </c:pt>
                <c:pt idx="199">
                  <c:v>4.7570653758329318</c:v>
                </c:pt>
                <c:pt idx="200">
                  <c:v>4.6896979101221996</c:v>
                </c:pt>
                <c:pt idx="201">
                  <c:v>4.8033549495646986</c:v>
                </c:pt>
                <c:pt idx="202">
                  <c:v>4.8039042853738243</c:v>
                </c:pt>
                <c:pt idx="203">
                  <c:v>4.9321478393028517</c:v>
                </c:pt>
                <c:pt idx="204">
                  <c:v>4.9300389158313314</c:v>
                </c:pt>
                <c:pt idx="205">
                  <c:v>4.9226250654106849</c:v>
                </c:pt>
                <c:pt idx="206">
                  <c:v>5.0704178463802902</c:v>
                </c:pt>
                <c:pt idx="207">
                  <c:v>4.9814404784585209</c:v>
                </c:pt>
                <c:pt idx="208">
                  <c:v>5.1478910359047712</c:v>
                </c:pt>
                <c:pt idx="209">
                  <c:v>5.1160577866324894</c:v>
                </c:pt>
                <c:pt idx="210">
                  <c:v>5.2407153142722773</c:v>
                </c:pt>
                <c:pt idx="211">
                  <c:v>5.2834602162543787</c:v>
                </c:pt>
                <c:pt idx="212">
                  <c:v>5.2923512420043473</c:v>
                </c:pt>
                <c:pt idx="213">
                  <c:v>5.2632550967386491</c:v>
                </c:pt>
                <c:pt idx="214">
                  <c:v>5.2983899120528868</c:v>
                </c:pt>
                <c:pt idx="215">
                  <c:v>5.3884668357325873</c:v>
                </c:pt>
                <c:pt idx="216">
                  <c:v>5.3677735201033769</c:v>
                </c:pt>
                <c:pt idx="217">
                  <c:v>5.3835882868011193</c:v>
                </c:pt>
                <c:pt idx="218">
                  <c:v>5.4190574504608469</c:v>
                </c:pt>
                <c:pt idx="219">
                  <c:v>5.5096611116532719</c:v>
                </c:pt>
                <c:pt idx="220">
                  <c:v>5.4917899890166773</c:v>
                </c:pt>
                <c:pt idx="221">
                  <c:v>5.5471497407826469</c:v>
                </c:pt>
                <c:pt idx="222">
                  <c:v>5.5521516272048048</c:v>
                </c:pt>
                <c:pt idx="223">
                  <c:v>5.6023056231677932</c:v>
                </c:pt>
                <c:pt idx="224">
                  <c:v>5.6610715270388496</c:v>
                </c:pt>
                <c:pt idx="225">
                  <c:v>5.6353510798848836</c:v>
                </c:pt>
                <c:pt idx="226">
                  <c:v>5.6413423390585358</c:v>
                </c:pt>
                <c:pt idx="227">
                  <c:v>5.7713519249920155</c:v>
                </c:pt>
                <c:pt idx="228">
                  <c:v>5.7820473645499382</c:v>
                </c:pt>
                <c:pt idx="229">
                  <c:v>5.7946799783047069</c:v>
                </c:pt>
                <c:pt idx="230">
                  <c:v>5.8197176905599486</c:v>
                </c:pt>
                <c:pt idx="231">
                  <c:v>5.8874708671262059</c:v>
                </c:pt>
                <c:pt idx="232">
                  <c:v>5.9212395042197734</c:v>
                </c:pt>
                <c:pt idx="233">
                  <c:v>5.9934460826274494</c:v>
                </c:pt>
                <c:pt idx="234">
                  <c:v>5.9208676658104151</c:v>
                </c:pt>
                <c:pt idx="235">
                  <c:v>5.9347316514337924</c:v>
                </c:pt>
                <c:pt idx="236">
                  <c:v>5.9797999795522534</c:v>
                </c:pt>
                <c:pt idx="237">
                  <c:v>6.0629385711667627</c:v>
                </c:pt>
                <c:pt idx="238">
                  <c:v>6.1297568504489623</c:v>
                </c:pt>
                <c:pt idx="239">
                  <c:v>6.2229647822772458</c:v>
                </c:pt>
                <c:pt idx="240">
                  <c:v>6.1517908596638984</c:v>
                </c:pt>
                <c:pt idx="241">
                  <c:v>6.3604265127500907</c:v>
                </c:pt>
                <c:pt idx="242">
                  <c:v>6.2197284441103236</c:v>
                </c:pt>
                <c:pt idx="243">
                  <c:v>6.3140789807811286</c:v>
                </c:pt>
                <c:pt idx="244">
                  <c:v>6.2751836345518894</c:v>
                </c:pt>
                <c:pt idx="245">
                  <c:v>6.1453231897441611</c:v>
                </c:pt>
                <c:pt idx="246">
                  <c:v>6.1554032403316725</c:v>
                </c:pt>
                <c:pt idx="247">
                  <c:v>6.0037116464401397</c:v>
                </c:pt>
                <c:pt idx="248">
                  <c:v>5.895043883096454</c:v>
                </c:pt>
                <c:pt idx="249">
                  <c:v>6.0227659007892509</c:v>
                </c:pt>
                <c:pt idx="250">
                  <c:v>5.999008027354173</c:v>
                </c:pt>
                <c:pt idx="251">
                  <c:v>5.9844218624109553</c:v>
                </c:pt>
                <c:pt idx="252">
                  <c:v>5.9419671760499977</c:v>
                </c:pt>
                <c:pt idx="253">
                  <c:v>5.9428073179513055</c:v>
                </c:pt>
                <c:pt idx="254">
                  <c:v>6.0375730237108955</c:v>
                </c:pt>
                <c:pt idx="255">
                  <c:v>6.0511919942138768</c:v>
                </c:pt>
                <c:pt idx="256">
                  <c:v>6.1681737859894445</c:v>
                </c:pt>
                <c:pt idx="257">
                  <c:v>6.1743597433507826</c:v>
                </c:pt>
                <c:pt idx="258">
                  <c:v>6.1670559335157176</c:v>
                </c:pt>
                <c:pt idx="259">
                  <c:v>6.1738282182904056</c:v>
                </c:pt>
                <c:pt idx="260">
                  <c:v>6.2021111104401427</c:v>
                </c:pt>
                <c:pt idx="261">
                  <c:v>6.2004913230927015</c:v>
                </c:pt>
                <c:pt idx="262">
                  <c:v>6.3404980590689393</c:v>
                </c:pt>
                <c:pt idx="263">
                  <c:v>6.247044540141836</c:v>
                </c:pt>
                <c:pt idx="264">
                  <c:v>6.3282806170653378</c:v>
                </c:pt>
                <c:pt idx="265">
                  <c:v>6.3759710083214491</c:v>
                </c:pt>
                <c:pt idx="266">
                  <c:v>6.4346215438421641</c:v>
                </c:pt>
                <c:pt idx="267">
                  <c:v>6.5079408561988554</c:v>
                </c:pt>
                <c:pt idx="268">
                  <c:v>6.534458194112859</c:v>
                </c:pt>
                <c:pt idx="269">
                  <c:v>6.5645299604610194</c:v>
                </c:pt>
                <c:pt idx="270">
                  <c:v>6.5466275572601358</c:v>
                </c:pt>
                <c:pt idx="271">
                  <c:v>6.7125103197517291</c:v>
                </c:pt>
                <c:pt idx="272">
                  <c:v>6.6707360259107151</c:v>
                </c:pt>
                <c:pt idx="273">
                  <c:v>6.7657882249318755</c:v>
                </c:pt>
                <c:pt idx="274">
                  <c:v>6.7335741022217857</c:v>
                </c:pt>
                <c:pt idx="275">
                  <c:v>6.8487301736190522</c:v>
                </c:pt>
                <c:pt idx="276">
                  <c:v>6.8544529082258636</c:v>
                </c:pt>
                <c:pt idx="277">
                  <c:v>6.9140709001309597</c:v>
                </c:pt>
                <c:pt idx="278">
                  <c:v>6.8744727269901365</c:v>
                </c:pt>
                <c:pt idx="279">
                  <c:v>7.0840478551348776</c:v>
                </c:pt>
                <c:pt idx="280">
                  <c:v>7.0455940029028392</c:v>
                </c:pt>
                <c:pt idx="281">
                  <c:v>6.9727819700316243</c:v>
                </c:pt>
                <c:pt idx="282">
                  <c:v>7.0402491310288742</c:v>
                </c:pt>
                <c:pt idx="283">
                  <c:v>7.0464992762819785</c:v>
                </c:pt>
                <c:pt idx="284">
                  <c:v>7.0611090668261474</c:v>
                </c:pt>
                <c:pt idx="285">
                  <c:v>7.1961958132005019</c:v>
                </c:pt>
                <c:pt idx="286">
                  <c:v>7.2169835788501029</c:v>
                </c:pt>
                <c:pt idx="287">
                  <c:v>7.1615354915447584</c:v>
                </c:pt>
                <c:pt idx="288">
                  <c:v>7.2057160979813464</c:v>
                </c:pt>
                <c:pt idx="289">
                  <c:v>7.1509577378469604</c:v>
                </c:pt>
                <c:pt idx="290">
                  <c:v>7.2956528573893635</c:v>
                </c:pt>
                <c:pt idx="291">
                  <c:v>7.2503154458963417</c:v>
                </c:pt>
                <c:pt idx="292">
                  <c:v>7.2773740382830878</c:v>
                </c:pt>
                <c:pt idx="293">
                  <c:v>7.2534020226226579</c:v>
                </c:pt>
                <c:pt idx="294">
                  <c:v>7.1011736557037297</c:v>
                </c:pt>
                <c:pt idx="295">
                  <c:v>7.1471126674235554</c:v>
                </c:pt>
                <c:pt idx="296">
                  <c:v>7.059425475712767</c:v>
                </c:pt>
                <c:pt idx="297">
                  <c:v>6.987391762846352</c:v>
                </c:pt>
                <c:pt idx="298">
                  <c:v>6.9145432093917387</c:v>
                </c:pt>
                <c:pt idx="299">
                  <c:v>7.0163681811572687</c:v>
                </c:pt>
                <c:pt idx="300">
                  <c:v>6.9367814465320681</c:v>
                </c:pt>
                <c:pt idx="301">
                  <c:v>6.979729259502073</c:v>
                </c:pt>
                <c:pt idx="302">
                  <c:v>6.8793726602193397</c:v>
                </c:pt>
                <c:pt idx="303">
                  <c:v>6.8240787701419157</c:v>
                </c:pt>
                <c:pt idx="304">
                  <c:v>6.8866387013363308</c:v>
                </c:pt>
                <c:pt idx="305">
                  <c:v>6.8439513127460367</c:v>
                </c:pt>
                <c:pt idx="306">
                  <c:v>6.8070902609513366</c:v>
                </c:pt>
                <c:pt idx="307">
                  <c:v>6.6927011006717505</c:v>
                </c:pt>
                <c:pt idx="308">
                  <c:v>6.6225023880284626</c:v>
                </c:pt>
                <c:pt idx="309">
                  <c:v>6.6663732235001456</c:v>
                </c:pt>
                <c:pt idx="310">
                  <c:v>6.634700705135173</c:v>
                </c:pt>
                <c:pt idx="311">
                  <c:v>6.6174224141726627</c:v>
                </c:pt>
                <c:pt idx="312">
                  <c:v>6.6362180167460352</c:v>
                </c:pt>
                <c:pt idx="313">
                  <c:v>6.7691002175175843</c:v>
                </c:pt>
                <c:pt idx="314">
                  <c:v>6.8334372734927022</c:v>
                </c:pt>
                <c:pt idx="315">
                  <c:v>6.8669802749108744</c:v>
                </c:pt>
                <c:pt idx="316">
                  <c:v>6.8818974946559992</c:v>
                </c:pt>
                <c:pt idx="317">
                  <c:v>6.8660896122842239</c:v>
                </c:pt>
                <c:pt idx="318">
                  <c:v>6.910211855635267</c:v>
                </c:pt>
                <c:pt idx="319">
                  <c:v>7.0246198934924085</c:v>
                </c:pt>
                <c:pt idx="320">
                  <c:v>7.0847704229769946</c:v>
                </c:pt>
                <c:pt idx="321">
                  <c:v>7.125251761896279</c:v>
                </c:pt>
                <c:pt idx="322">
                  <c:v>7.2115324280320179</c:v>
                </c:pt>
                <c:pt idx="323">
                  <c:v>7.1955751646585284</c:v>
                </c:pt>
                <c:pt idx="324">
                  <c:v>7.2212784387320008</c:v>
                </c:pt>
                <c:pt idx="325">
                  <c:v>7.3181543033648975</c:v>
                </c:pt>
                <c:pt idx="326">
                  <c:v>7.4209595719744463</c:v>
                </c:pt>
                <c:pt idx="327">
                  <c:v>7.5000694995474841</c:v>
                </c:pt>
                <c:pt idx="328">
                  <c:v>7.4932301109937409</c:v>
                </c:pt>
                <c:pt idx="329">
                  <c:v>7.5033885791136079</c:v>
                </c:pt>
                <c:pt idx="330">
                  <c:v>7.6126364358570351</c:v>
                </c:pt>
                <c:pt idx="331">
                  <c:v>7.7375382020566414</c:v>
                </c:pt>
                <c:pt idx="332">
                  <c:v>7.6994241428907655</c:v>
                </c:pt>
                <c:pt idx="333">
                  <c:v>7.8123080797883055</c:v>
                </c:pt>
                <c:pt idx="334">
                  <c:v>7.7685780857299029</c:v>
                </c:pt>
                <c:pt idx="335">
                  <c:v>7.9390327710690283</c:v>
                </c:pt>
                <c:pt idx="336">
                  <c:v>7.9523421823723837</c:v>
                </c:pt>
                <c:pt idx="337">
                  <c:v>8.0135435205343573</c:v>
                </c:pt>
                <c:pt idx="338">
                  <c:v>8.0502601991064378</c:v>
                </c:pt>
                <c:pt idx="339">
                  <c:v>8.1068858989369197</c:v>
                </c:pt>
                <c:pt idx="340">
                  <c:v>8.1032864676295446</c:v>
                </c:pt>
                <c:pt idx="341">
                  <c:v>8.1596723527131019</c:v>
                </c:pt>
                <c:pt idx="342">
                  <c:v>8.2079756423461632</c:v>
                </c:pt>
                <c:pt idx="343">
                  <c:v>8.3980788772939157</c:v>
                </c:pt>
                <c:pt idx="344">
                  <c:v>8.3477923801390439</c:v>
                </c:pt>
                <c:pt idx="345">
                  <c:v>8.4661337536830388</c:v>
                </c:pt>
                <c:pt idx="346">
                  <c:v>8.4860583665483524</c:v>
                </c:pt>
                <c:pt idx="347">
                  <c:v>8.5903734073794471</c:v>
                </c:pt>
                <c:pt idx="348">
                  <c:v>8.6647945062029237</c:v>
                </c:pt>
                <c:pt idx="349">
                  <c:v>8.7522679448501748</c:v>
                </c:pt>
                <c:pt idx="350">
                  <c:v>8.7672559433767692</c:v>
                </c:pt>
                <c:pt idx="351">
                  <c:v>8.6965964408249263</c:v>
                </c:pt>
                <c:pt idx="352">
                  <c:v>8.7491747202243069</c:v>
                </c:pt>
                <c:pt idx="353">
                  <c:v>9.0212013016436519</c:v>
                </c:pt>
                <c:pt idx="354">
                  <c:v>9.0500356344715165</c:v>
                </c:pt>
                <c:pt idx="355">
                  <c:v>9.1172351027215122</c:v>
                </c:pt>
                <c:pt idx="356">
                  <c:v>9.1043105042376649</c:v>
                </c:pt>
                <c:pt idx="357">
                  <c:v>9.1245847898592025</c:v>
                </c:pt>
                <c:pt idx="358">
                  <c:v>9.3037722048681761</c:v>
                </c:pt>
                <c:pt idx="359">
                  <c:v>9.3027575134411702</c:v>
                </c:pt>
                <c:pt idx="360">
                  <c:v>9.3537137070128793</c:v>
                </c:pt>
                <c:pt idx="361">
                  <c:v>9.3925713909991977</c:v>
                </c:pt>
                <c:pt idx="362">
                  <c:v>9.5369469507040581</c:v>
                </c:pt>
                <c:pt idx="363">
                  <c:v>9.4631303109156555</c:v>
                </c:pt>
                <c:pt idx="364">
                  <c:v>9.6767459733110286</c:v>
                </c:pt>
                <c:pt idx="365">
                  <c:v>9.7527151786573345</c:v>
                </c:pt>
                <c:pt idx="366">
                  <c:v>9.9626661584661473</c:v>
                </c:pt>
                <c:pt idx="367">
                  <c:v>9.8027897111361</c:v>
                </c:pt>
                <c:pt idx="368">
                  <c:v>9.9173582769128714</c:v>
                </c:pt>
                <c:pt idx="369">
                  <c:v>9.9541416267223859</c:v>
                </c:pt>
                <c:pt idx="370">
                  <c:v>10.040934428185134</c:v>
                </c:pt>
                <c:pt idx="371">
                  <c:v>10.079640281311946</c:v>
                </c:pt>
                <c:pt idx="372">
                  <c:v>10.32941966004555</c:v>
                </c:pt>
                <c:pt idx="373">
                  <c:v>10.177386916885107</c:v>
                </c:pt>
                <c:pt idx="374">
                  <c:v>10.362202198087257</c:v>
                </c:pt>
                <c:pt idx="375">
                  <c:v>10.387563239229065</c:v>
                </c:pt>
                <c:pt idx="376">
                  <c:v>10.321172425978348</c:v>
                </c:pt>
                <c:pt idx="377">
                  <c:v>10.532753255042099</c:v>
                </c:pt>
                <c:pt idx="378">
                  <c:v>10.587646566316623</c:v>
                </c:pt>
                <c:pt idx="379">
                  <c:v>10.505861687615331</c:v>
                </c:pt>
                <c:pt idx="380">
                  <c:v>10.748840428933216</c:v>
                </c:pt>
                <c:pt idx="381">
                  <c:v>10.749279931450108</c:v>
                </c:pt>
                <c:pt idx="382">
                  <c:v>10.805673191018904</c:v>
                </c:pt>
                <c:pt idx="383">
                  <c:v>10.94949180231713</c:v>
                </c:pt>
                <c:pt idx="384">
                  <c:v>10.929042930375537</c:v>
                </c:pt>
                <c:pt idx="385">
                  <c:v>10.95475419699669</c:v>
                </c:pt>
                <c:pt idx="386">
                  <c:v>11.152175987065611</c:v>
                </c:pt>
                <c:pt idx="387">
                  <c:v>11.188369425208229</c:v>
                </c:pt>
                <c:pt idx="388">
                  <c:v>11.27715774156756</c:v>
                </c:pt>
                <c:pt idx="389">
                  <c:v>11.270419677884048</c:v>
                </c:pt>
                <c:pt idx="390">
                  <c:v>11.393763105720224</c:v>
                </c:pt>
                <c:pt idx="391">
                  <c:v>11.562329364376051</c:v>
                </c:pt>
                <c:pt idx="392">
                  <c:v>11.395588661098978</c:v>
                </c:pt>
                <c:pt idx="393">
                  <c:v>11.592268545271422</c:v>
                </c:pt>
                <c:pt idx="394">
                  <c:v>11.741780188212971</c:v>
                </c:pt>
                <c:pt idx="395">
                  <c:v>11.696053665639138</c:v>
                </c:pt>
                <c:pt idx="396">
                  <c:v>11.818429920995536</c:v>
                </c:pt>
                <c:pt idx="397">
                  <c:v>11.855346029938231</c:v>
                </c:pt>
                <c:pt idx="398">
                  <c:v>11.880334328360895</c:v>
                </c:pt>
                <c:pt idx="399">
                  <c:v>12.060931738100187</c:v>
                </c:pt>
                <c:pt idx="400">
                  <c:v>12.346722304267432</c:v>
                </c:pt>
                <c:pt idx="401">
                  <c:v>12.09056391138675</c:v>
                </c:pt>
                <c:pt idx="402">
                  <c:v>12.407650717610586</c:v>
                </c:pt>
                <c:pt idx="403">
                  <c:v>12.460022253916685</c:v>
                </c:pt>
                <c:pt idx="404">
                  <c:v>12.585649655534873</c:v>
                </c:pt>
                <c:pt idx="405">
                  <c:v>12.449572889288769</c:v>
                </c:pt>
                <c:pt idx="406">
                  <c:v>12.726203035179791</c:v>
                </c:pt>
                <c:pt idx="407">
                  <c:v>12.580438531869216</c:v>
                </c:pt>
                <c:pt idx="408">
                  <c:v>12.878202846156157</c:v>
                </c:pt>
                <c:pt idx="409">
                  <c:v>12.838189597682305</c:v>
                </c:pt>
                <c:pt idx="410">
                  <c:v>13.030698438496103</c:v>
                </c:pt>
                <c:pt idx="411">
                  <c:v>13.111043934032972</c:v>
                </c:pt>
                <c:pt idx="412">
                  <c:v>13.032371675278554</c:v>
                </c:pt>
                <c:pt idx="413">
                  <c:v>13.282170929016226</c:v>
                </c:pt>
                <c:pt idx="414">
                  <c:v>13.35020833502872</c:v>
                </c:pt>
                <c:pt idx="415">
                  <c:v>13.388174555762799</c:v>
                </c:pt>
                <c:pt idx="416">
                  <c:v>13.33881745097333</c:v>
                </c:pt>
                <c:pt idx="417">
                  <c:v>13.454132870634274</c:v>
                </c:pt>
                <c:pt idx="418">
                  <c:v>13.506120838014388</c:v>
                </c:pt>
                <c:pt idx="419">
                  <c:v>13.75379225324984</c:v>
                </c:pt>
                <c:pt idx="420">
                  <c:v>13.696360112816857</c:v>
                </c:pt>
                <c:pt idx="421">
                  <c:v>13.80220932276333</c:v>
                </c:pt>
                <c:pt idx="422">
                  <c:v>13.866970407898684</c:v>
                </c:pt>
                <c:pt idx="423">
                  <c:v>14.026889184297776</c:v>
                </c:pt>
                <c:pt idx="424">
                  <c:v>13.926393491506111</c:v>
                </c:pt>
                <c:pt idx="425">
                  <c:v>14.031756046282927</c:v>
                </c:pt>
                <c:pt idx="426">
                  <c:v>14.116557334930466</c:v>
                </c:pt>
                <c:pt idx="427">
                  <c:v>14.345741639524194</c:v>
                </c:pt>
                <c:pt idx="428">
                  <c:v>14.348737782934471</c:v>
                </c:pt>
                <c:pt idx="429">
                  <c:v>14.312762888632701</c:v>
                </c:pt>
                <c:pt idx="430">
                  <c:v>14.518720160592474</c:v>
                </c:pt>
                <c:pt idx="431">
                  <c:v>14.409858449539971</c:v>
                </c:pt>
                <c:pt idx="432">
                  <c:v>14.685914539622392</c:v>
                </c:pt>
                <c:pt idx="433">
                  <c:v>14.668674334131847</c:v>
                </c:pt>
                <c:pt idx="434">
                  <c:v>14.656256442694005</c:v>
                </c:pt>
                <c:pt idx="435">
                  <c:v>14.784476228452831</c:v>
                </c:pt>
                <c:pt idx="436">
                  <c:v>15.09257025692424</c:v>
                </c:pt>
                <c:pt idx="437">
                  <c:v>14.972440849787741</c:v>
                </c:pt>
                <c:pt idx="438">
                  <c:v>15.108713081567485</c:v>
                </c:pt>
                <c:pt idx="439">
                  <c:v>15.42933740545147</c:v>
                </c:pt>
                <c:pt idx="440">
                  <c:v>15.263755053679555</c:v>
                </c:pt>
                <c:pt idx="441">
                  <c:v>15.271896715764813</c:v>
                </c:pt>
                <c:pt idx="442">
                  <c:v>15.440960710251415</c:v>
                </c:pt>
                <c:pt idx="443">
                  <c:v>15.495557726452528</c:v>
                </c:pt>
                <c:pt idx="444">
                  <c:v>15.457514129193592</c:v>
                </c:pt>
                <c:pt idx="445">
                  <c:v>15.662416838675734</c:v>
                </c:pt>
                <c:pt idx="446">
                  <c:v>15.886641891327713</c:v>
                </c:pt>
                <c:pt idx="447">
                  <c:v>15.990565039413184</c:v>
                </c:pt>
                <c:pt idx="448">
                  <c:v>15.965393102572756</c:v>
                </c:pt>
                <c:pt idx="449">
                  <c:v>15.883117036175609</c:v>
                </c:pt>
                <c:pt idx="450">
                  <c:v>15.941501088759978</c:v>
                </c:pt>
                <c:pt idx="451">
                  <c:v>16.095309077486075</c:v>
                </c:pt>
                <c:pt idx="452">
                  <c:v>16.030613983696487</c:v>
                </c:pt>
                <c:pt idx="453">
                  <c:v>16.325554495198265</c:v>
                </c:pt>
                <c:pt idx="454">
                  <c:v>16.301635695303933</c:v>
                </c:pt>
                <c:pt idx="455">
                  <c:v>16.501690012605771</c:v>
                </c:pt>
                <c:pt idx="456">
                  <c:v>16.799214082905738</c:v>
                </c:pt>
                <c:pt idx="457">
                  <c:v>16.617008619302318</c:v>
                </c:pt>
                <c:pt idx="458">
                  <c:v>16.566904299986405</c:v>
                </c:pt>
                <c:pt idx="459">
                  <c:v>17.019246698583856</c:v>
                </c:pt>
                <c:pt idx="460">
                  <c:v>16.952261541189667</c:v>
                </c:pt>
                <c:pt idx="461">
                  <c:v>17.000391947790391</c:v>
                </c:pt>
                <c:pt idx="462">
                  <c:v>17.170509431469611</c:v>
                </c:pt>
                <c:pt idx="463">
                  <c:v>17.095045411579584</c:v>
                </c:pt>
                <c:pt idx="464">
                  <c:v>17.345859959294021</c:v>
                </c:pt>
                <c:pt idx="465">
                  <c:v>17.292546631202679</c:v>
                </c:pt>
                <c:pt idx="466">
                  <c:v>17.590737137240438</c:v>
                </c:pt>
                <c:pt idx="467">
                  <c:v>17.249405618021644</c:v>
                </c:pt>
                <c:pt idx="468">
                  <c:v>17.556561414488446</c:v>
                </c:pt>
                <c:pt idx="469">
                  <c:v>17.64312034271579</c:v>
                </c:pt>
                <c:pt idx="470">
                  <c:v>17.709571046694382</c:v>
                </c:pt>
                <c:pt idx="471">
                  <c:v>17.50180207182482</c:v>
                </c:pt>
                <c:pt idx="472">
                  <c:v>17.947721605586427</c:v>
                </c:pt>
                <c:pt idx="473">
                  <c:v>18.092870217202623</c:v>
                </c:pt>
                <c:pt idx="474">
                  <c:v>18.171634057242976</c:v>
                </c:pt>
                <c:pt idx="475">
                  <c:v>17.873985208097281</c:v>
                </c:pt>
                <c:pt idx="476">
                  <c:v>18.227704500753322</c:v>
                </c:pt>
                <c:pt idx="477">
                  <c:v>18.344260631125021</c:v>
                </c:pt>
                <c:pt idx="478">
                  <c:v>18.206047461766541</c:v>
                </c:pt>
                <c:pt idx="479">
                  <c:v>18.304124136229021</c:v>
                </c:pt>
                <c:pt idx="480">
                  <c:v>18.654510862580285</c:v>
                </c:pt>
                <c:pt idx="481">
                  <c:v>18.448031470731568</c:v>
                </c:pt>
                <c:pt idx="482">
                  <c:v>18.727798055192824</c:v>
                </c:pt>
                <c:pt idx="483">
                  <c:v>19.127462254509325</c:v>
                </c:pt>
                <c:pt idx="484">
                  <c:v>18.877184871182219</c:v>
                </c:pt>
                <c:pt idx="485">
                  <c:v>18.512483498819272</c:v>
                </c:pt>
                <c:pt idx="486">
                  <c:v>18.828386557262988</c:v>
                </c:pt>
                <c:pt idx="487">
                  <c:v>18.720570388933758</c:v>
                </c:pt>
                <c:pt idx="488">
                  <c:v>18.044802055357533</c:v>
                </c:pt>
                <c:pt idx="489">
                  <c:v>17.871542134770095</c:v>
                </c:pt>
                <c:pt idx="490">
                  <c:v>17.41733883470927</c:v>
                </c:pt>
                <c:pt idx="491">
                  <c:v>16.690244689214932</c:v>
                </c:pt>
                <c:pt idx="492">
                  <c:v>16.204002891849012</c:v>
                </c:pt>
                <c:pt idx="493">
                  <c:v>15.835967985153852</c:v>
                </c:pt>
                <c:pt idx="494">
                  <c:v>15.304735887534731</c:v>
                </c:pt>
                <c:pt idx="495">
                  <c:v>14.993313025570227</c:v>
                </c:pt>
                <c:pt idx="496">
                  <c:v>14.529302792115208</c:v>
                </c:pt>
                <c:pt idx="497">
                  <c:v>14.371922628358302</c:v>
                </c:pt>
                <c:pt idx="498">
                  <c:v>14.211184939644827</c:v>
                </c:pt>
                <c:pt idx="499">
                  <c:v>14.250369224422442</c:v>
                </c:pt>
                <c:pt idx="500">
                  <c:v>14.020836148837835</c:v>
                </c:pt>
                <c:pt idx="501">
                  <c:v>13.669838505606009</c:v>
                </c:pt>
                <c:pt idx="502">
                  <c:v>13.759095226505798</c:v>
                </c:pt>
                <c:pt idx="503">
                  <c:v>13.522499909632172</c:v>
                </c:pt>
                <c:pt idx="504">
                  <c:v>13.787677260566763</c:v>
                </c:pt>
                <c:pt idx="505">
                  <c:v>13.436134426543179</c:v>
                </c:pt>
                <c:pt idx="506">
                  <c:v>13.646282716120254</c:v>
                </c:pt>
                <c:pt idx="507">
                  <c:v>13.798507810302537</c:v>
                </c:pt>
                <c:pt idx="508">
                  <c:v>13.657611270450266</c:v>
                </c:pt>
                <c:pt idx="509">
                  <c:v>13.73959630897153</c:v>
                </c:pt>
                <c:pt idx="510">
                  <c:v>13.891178379492203</c:v>
                </c:pt>
                <c:pt idx="511">
                  <c:v>13.852956300365557</c:v>
                </c:pt>
                <c:pt idx="512">
                  <c:v>13.96352342756399</c:v>
                </c:pt>
                <c:pt idx="513">
                  <c:v>14.04777482323003</c:v>
                </c:pt>
                <c:pt idx="514">
                  <c:v>13.801295927779298</c:v>
                </c:pt>
                <c:pt idx="515">
                  <c:v>13.887387133537798</c:v>
                </c:pt>
                <c:pt idx="516">
                  <c:v>13.745725808603909</c:v>
                </c:pt>
                <c:pt idx="517">
                  <c:v>13.976557508399232</c:v>
                </c:pt>
                <c:pt idx="518">
                  <c:v>14.287879049491437</c:v>
                </c:pt>
                <c:pt idx="519">
                  <c:v>14.129608377838046</c:v>
                </c:pt>
                <c:pt idx="520">
                  <c:v>14.273221910337652</c:v>
                </c:pt>
                <c:pt idx="521">
                  <c:v>14.046403737653415</c:v>
                </c:pt>
                <c:pt idx="522">
                  <c:v>14.231817986951</c:v>
                </c:pt>
                <c:pt idx="523">
                  <c:v>14.430042691634558</c:v>
                </c:pt>
                <c:pt idx="524">
                  <c:v>14.198204049462442</c:v>
                </c:pt>
                <c:pt idx="525">
                  <c:v>14.291397290360054</c:v>
                </c:pt>
                <c:pt idx="526">
                  <c:v>14.720917656752418</c:v>
                </c:pt>
                <c:pt idx="527">
                  <c:v>14.545405384255048</c:v>
                </c:pt>
                <c:pt idx="528">
                  <c:v>14.579149244797264</c:v>
                </c:pt>
                <c:pt idx="529">
                  <c:v>14.432852794165084</c:v>
                </c:pt>
                <c:pt idx="530">
                  <c:v>14.802056504148455</c:v>
                </c:pt>
                <c:pt idx="531">
                  <c:v>14.841120541305218</c:v>
                </c:pt>
                <c:pt idx="532">
                  <c:v>14.689265755851375</c:v>
                </c:pt>
                <c:pt idx="533">
                  <c:v>15.022660459520095</c:v>
                </c:pt>
                <c:pt idx="534">
                  <c:v>15.068135431497033</c:v>
                </c:pt>
                <c:pt idx="535">
                  <c:v>14.856002525826797</c:v>
                </c:pt>
                <c:pt idx="536">
                  <c:v>15.174249804304281</c:v>
                </c:pt>
                <c:pt idx="537">
                  <c:v>15.389795932442553</c:v>
                </c:pt>
                <c:pt idx="538">
                  <c:v>15.332274217919494</c:v>
                </c:pt>
                <c:pt idx="539">
                  <c:v>15.281148944495548</c:v>
                </c:pt>
                <c:pt idx="540">
                  <c:v>15.177358435874352</c:v>
                </c:pt>
                <c:pt idx="541">
                  <c:v>15.357469179083644</c:v>
                </c:pt>
                <c:pt idx="542">
                  <c:v>15.941449872217213</c:v>
                </c:pt>
                <c:pt idx="543">
                  <c:v>15.526385388358701</c:v>
                </c:pt>
                <c:pt idx="544">
                  <c:v>15.681946961437767</c:v>
                </c:pt>
                <c:pt idx="545">
                  <c:v>15.729970222249081</c:v>
                </c:pt>
                <c:pt idx="546">
                  <c:v>15.743498975612789</c:v>
                </c:pt>
                <c:pt idx="547">
                  <c:v>15.8929479493031</c:v>
                </c:pt>
                <c:pt idx="548">
                  <c:v>15.674657614405472</c:v>
                </c:pt>
                <c:pt idx="549">
                  <c:v>15.697472619320267</c:v>
                </c:pt>
                <c:pt idx="550">
                  <c:v>15.954879553230345</c:v>
                </c:pt>
                <c:pt idx="551">
                  <c:v>15.760996961204103</c:v>
                </c:pt>
                <c:pt idx="552">
                  <c:v>16.09694644590666</c:v>
                </c:pt>
                <c:pt idx="553">
                  <c:v>15.920344158254961</c:v>
                </c:pt>
                <c:pt idx="554">
                  <c:v>16.182911117503757</c:v>
                </c:pt>
                <c:pt idx="555">
                  <c:v>16.569140375038756</c:v>
                </c:pt>
                <c:pt idx="556">
                  <c:v>16.279058221842941</c:v>
                </c:pt>
                <c:pt idx="557">
                  <c:v>16.472129238324307</c:v>
                </c:pt>
                <c:pt idx="558">
                  <c:v>16.429212901721129</c:v>
                </c:pt>
                <c:pt idx="559">
                  <c:v>16.757937607603385</c:v>
                </c:pt>
                <c:pt idx="560">
                  <c:v>16.5211304804427</c:v>
                </c:pt>
                <c:pt idx="561">
                  <c:v>16.577682418869397</c:v>
                </c:pt>
                <c:pt idx="562">
                  <c:v>16.796324759169678</c:v>
                </c:pt>
                <c:pt idx="563">
                  <c:v>16.666622396996114</c:v>
                </c:pt>
                <c:pt idx="564">
                  <c:v>17.166825781884999</c:v>
                </c:pt>
                <c:pt idx="565">
                  <c:v>17.169137160255062</c:v>
                </c:pt>
                <c:pt idx="566">
                  <c:v>16.945151917677158</c:v>
                </c:pt>
                <c:pt idx="567">
                  <c:v>16.875032013248724</c:v>
                </c:pt>
                <c:pt idx="568">
                  <c:v>17.230617081393962</c:v>
                </c:pt>
                <c:pt idx="569">
                  <c:v>16.968628776568956</c:v>
                </c:pt>
                <c:pt idx="570">
                  <c:v>17.152800997997812</c:v>
                </c:pt>
                <c:pt idx="571">
                  <c:v>17.080257895293947</c:v>
                </c:pt>
                <c:pt idx="572">
                  <c:v>17.37448797910152</c:v>
                </c:pt>
                <c:pt idx="573">
                  <c:v>17.217829002603107</c:v>
                </c:pt>
                <c:pt idx="574">
                  <c:v>17.833594448834429</c:v>
                </c:pt>
                <c:pt idx="575">
                  <c:v>17.273499222957021</c:v>
                </c:pt>
                <c:pt idx="576">
                  <c:v>18.062292630058085</c:v>
                </c:pt>
                <c:pt idx="577">
                  <c:v>18.031624762271893</c:v>
                </c:pt>
                <c:pt idx="578">
                  <c:v>17.887146750828979</c:v>
                </c:pt>
                <c:pt idx="579">
                  <c:v>17.238467216510951</c:v>
                </c:pt>
                <c:pt idx="580">
                  <c:v>17.939063293274355</c:v>
                </c:pt>
                <c:pt idx="581">
                  <c:v>17.918182591165831</c:v>
                </c:pt>
                <c:pt idx="582">
                  <c:v>18.182594359029164</c:v>
                </c:pt>
                <c:pt idx="583">
                  <c:v>17.912450493517515</c:v>
                </c:pt>
                <c:pt idx="584">
                  <c:v>18.135130108889122</c:v>
                </c:pt>
                <c:pt idx="585">
                  <c:v>18.347381309441769</c:v>
                </c:pt>
                <c:pt idx="586">
                  <c:v>17.845294738685279</c:v>
                </c:pt>
                <c:pt idx="587">
                  <c:v>18.04955258509229</c:v>
                </c:pt>
                <c:pt idx="588">
                  <c:v>18.591779799312199</c:v>
                </c:pt>
                <c:pt idx="589">
                  <c:v>18.466610482240043</c:v>
                </c:pt>
                <c:pt idx="590">
                  <c:v>18.366545394547632</c:v>
                </c:pt>
                <c:pt idx="591">
                  <c:v>18.234419815532945</c:v>
                </c:pt>
                <c:pt idx="592">
                  <c:v>18.356948318392231</c:v>
                </c:pt>
                <c:pt idx="593">
                  <c:v>18.861480722389125</c:v>
                </c:pt>
                <c:pt idx="594">
                  <c:v>18.490064265129494</c:v>
                </c:pt>
                <c:pt idx="595">
                  <c:v>18.538091624787008</c:v>
                </c:pt>
                <c:pt idx="596">
                  <c:v>19.073161205405299</c:v>
                </c:pt>
                <c:pt idx="597">
                  <c:v>18.377750447175767</c:v>
                </c:pt>
                <c:pt idx="598">
                  <c:v>18.540430989968208</c:v>
                </c:pt>
                <c:pt idx="599">
                  <c:v>19.174350882268406</c:v>
                </c:pt>
                <c:pt idx="600">
                  <c:v>19.166201982062724</c:v>
                </c:pt>
                <c:pt idx="601">
                  <c:v>19.234749270617606</c:v>
                </c:pt>
                <c:pt idx="602">
                  <c:v>19.052253062528401</c:v>
                </c:pt>
                <c:pt idx="603">
                  <c:v>19.431224395785147</c:v>
                </c:pt>
                <c:pt idx="604">
                  <c:v>19.440840165301054</c:v>
                </c:pt>
                <c:pt idx="605">
                  <c:v>18.999923046137084</c:v>
                </c:pt>
                <c:pt idx="606">
                  <c:v>19.213572838063907</c:v>
                </c:pt>
                <c:pt idx="607">
                  <c:v>19.998636403579567</c:v>
                </c:pt>
                <c:pt idx="608">
                  <c:v>19.40140254675697</c:v>
                </c:pt>
                <c:pt idx="609">
                  <c:v>19.202239833973739</c:v>
                </c:pt>
                <c:pt idx="610">
                  <c:v>19.588261034901972</c:v>
                </c:pt>
                <c:pt idx="611">
                  <c:v>19.74850170534404</c:v>
                </c:pt>
                <c:pt idx="612">
                  <c:v>19.777636596782767</c:v>
                </c:pt>
                <c:pt idx="613">
                  <c:v>20.376081329677007</c:v>
                </c:pt>
                <c:pt idx="614">
                  <c:v>19.756304422279324</c:v>
                </c:pt>
                <c:pt idx="615">
                  <c:v>20.157820079748895</c:v>
                </c:pt>
                <c:pt idx="616">
                  <c:v>19.793565805062396</c:v>
                </c:pt>
                <c:pt idx="617">
                  <c:v>20.161866707593667</c:v>
                </c:pt>
                <c:pt idx="618">
                  <c:v>20.050267893834008</c:v>
                </c:pt>
                <c:pt idx="619">
                  <c:v>20.28253298877749</c:v>
                </c:pt>
                <c:pt idx="620">
                  <c:v>20.357419645872657</c:v>
                </c:pt>
                <c:pt idx="621">
                  <c:v>20.462748880202547</c:v>
                </c:pt>
                <c:pt idx="622">
                  <c:v>20.283751313773344</c:v>
                </c:pt>
                <c:pt idx="623">
                  <c:v>20.846952837597456</c:v>
                </c:pt>
                <c:pt idx="624">
                  <c:v>20.612001069957586</c:v>
                </c:pt>
                <c:pt idx="625">
                  <c:v>20.903058374924132</c:v>
                </c:pt>
                <c:pt idx="626">
                  <c:v>20.593733415851197</c:v>
                </c:pt>
                <c:pt idx="627">
                  <c:v>21.326831019865431</c:v>
                </c:pt>
                <c:pt idx="628">
                  <c:v>20.961758644395527</c:v>
                </c:pt>
                <c:pt idx="629">
                  <c:v>20.922577748104448</c:v>
                </c:pt>
                <c:pt idx="630">
                  <c:v>20.857132939279271</c:v>
                </c:pt>
                <c:pt idx="631">
                  <c:v>20.860012581643318</c:v>
                </c:pt>
                <c:pt idx="632">
                  <c:v>20.875835809768219</c:v>
                </c:pt>
                <c:pt idx="633">
                  <c:v>20.613060279204426</c:v>
                </c:pt>
                <c:pt idx="634">
                  <c:v>21.104830571147939</c:v>
                </c:pt>
                <c:pt idx="635">
                  <c:v>21.574857129831784</c:v>
                </c:pt>
                <c:pt idx="636">
                  <c:v>21.71506590030317</c:v>
                </c:pt>
                <c:pt idx="637">
                  <c:v>21.790470095703881</c:v>
                </c:pt>
                <c:pt idx="638">
                  <c:v>21.668525418016145</c:v>
                </c:pt>
                <c:pt idx="639">
                  <c:v>21.425358569219163</c:v>
                </c:pt>
                <c:pt idx="640">
                  <c:v>21.518953298357467</c:v>
                </c:pt>
                <c:pt idx="641">
                  <c:v>20.958795656481929</c:v>
                </c:pt>
                <c:pt idx="642">
                  <c:v>22.104635949793728</c:v>
                </c:pt>
                <c:pt idx="643">
                  <c:v>22.058443262328531</c:v>
                </c:pt>
                <c:pt idx="644">
                  <c:v>22.378677661111944</c:v>
                </c:pt>
                <c:pt idx="645">
                  <c:v>22.856944219401438</c:v>
                </c:pt>
                <c:pt idx="646">
                  <c:v>22.864340698265764</c:v>
                </c:pt>
                <c:pt idx="647">
                  <c:v>22.627571334716738</c:v>
                </c:pt>
                <c:pt idx="648">
                  <c:v>22.567286292071284</c:v>
                </c:pt>
                <c:pt idx="649">
                  <c:v>21.922536391199493</c:v>
                </c:pt>
                <c:pt idx="650">
                  <c:v>21.995935857428982</c:v>
                </c:pt>
                <c:pt idx="651">
                  <c:v>22.337473695925784</c:v>
                </c:pt>
                <c:pt idx="652">
                  <c:v>21.820856158029525</c:v>
                </c:pt>
                <c:pt idx="653">
                  <c:v>22.300075736995087</c:v>
                </c:pt>
                <c:pt idx="654">
                  <c:v>22.596565601325889</c:v>
                </c:pt>
                <c:pt idx="655">
                  <c:v>22.491639541418628</c:v>
                </c:pt>
                <c:pt idx="656">
                  <c:v>22.715366636279057</c:v>
                </c:pt>
                <c:pt idx="657">
                  <c:v>22.958131759853728</c:v>
                </c:pt>
                <c:pt idx="658">
                  <c:v>22.634549943504872</c:v>
                </c:pt>
                <c:pt idx="659">
                  <c:v>23.13008125277247</c:v>
                </c:pt>
                <c:pt idx="660">
                  <c:v>22.986290597184254</c:v>
                </c:pt>
                <c:pt idx="661">
                  <c:v>23.031385123093095</c:v>
                </c:pt>
                <c:pt idx="662">
                  <c:v>23.675371901601853</c:v>
                </c:pt>
                <c:pt idx="663">
                  <c:v>22.252952127952625</c:v>
                </c:pt>
                <c:pt idx="664">
                  <c:v>22.959119079762225</c:v>
                </c:pt>
                <c:pt idx="665">
                  <c:v>23.016254589951014</c:v>
                </c:pt>
                <c:pt idx="666">
                  <c:v>23.402164360246374</c:v>
                </c:pt>
                <c:pt idx="667">
                  <c:v>23.545710822720302</c:v>
                </c:pt>
                <c:pt idx="668">
                  <c:v>23.942773990318628</c:v>
                </c:pt>
                <c:pt idx="669">
                  <c:v>23.306821077012923</c:v>
                </c:pt>
                <c:pt idx="670">
                  <c:v>22.866268551867549</c:v>
                </c:pt>
                <c:pt idx="671">
                  <c:v>23.749263928865552</c:v>
                </c:pt>
                <c:pt idx="672">
                  <c:v>23.821841054463416</c:v>
                </c:pt>
                <c:pt idx="673">
                  <c:v>23.708012879554381</c:v>
                </c:pt>
                <c:pt idx="674">
                  <c:v>24.07511243767447</c:v>
                </c:pt>
                <c:pt idx="675">
                  <c:v>24.183691824469562</c:v>
                </c:pt>
                <c:pt idx="676">
                  <c:v>24.083017989755479</c:v>
                </c:pt>
                <c:pt idx="677">
                  <c:v>23.965991931543829</c:v>
                </c:pt>
                <c:pt idx="678">
                  <c:v>24.044109897265013</c:v>
                </c:pt>
                <c:pt idx="679">
                  <c:v>24.221960680419009</c:v>
                </c:pt>
                <c:pt idx="680">
                  <c:v>24.915192999108079</c:v>
                </c:pt>
                <c:pt idx="681">
                  <c:v>24.354526532115582</c:v>
                </c:pt>
                <c:pt idx="682">
                  <c:v>23.601887261900981</c:v>
                </c:pt>
                <c:pt idx="683">
                  <c:v>24.371884875270386</c:v>
                </c:pt>
                <c:pt idx="684">
                  <c:v>25.252301215645641</c:v>
                </c:pt>
                <c:pt idx="685">
                  <c:v>24.653606352583001</c:v>
                </c:pt>
                <c:pt idx="686">
                  <c:v>25.616546975385194</c:v>
                </c:pt>
                <c:pt idx="687">
                  <c:v>24.555361642011277</c:v>
                </c:pt>
                <c:pt idx="688">
                  <c:v>25.289040020056238</c:v>
                </c:pt>
                <c:pt idx="689">
                  <c:v>24.67086871146774</c:v>
                </c:pt>
                <c:pt idx="690">
                  <c:v>24.882563178484894</c:v>
                </c:pt>
                <c:pt idx="691">
                  <c:v>25.545766810480924</c:v>
                </c:pt>
                <c:pt idx="692">
                  <c:v>25.549591777445681</c:v>
                </c:pt>
                <c:pt idx="693">
                  <c:v>24.727351483802089</c:v>
                </c:pt>
                <c:pt idx="694">
                  <c:v>24.884243455214904</c:v>
                </c:pt>
                <c:pt idx="695">
                  <c:v>24.935795117674715</c:v>
                </c:pt>
                <c:pt idx="696">
                  <c:v>25.410638787525198</c:v>
                </c:pt>
                <c:pt idx="697">
                  <c:v>25.603696055718327</c:v>
                </c:pt>
                <c:pt idx="698">
                  <c:v>25.162025789309244</c:v>
                </c:pt>
                <c:pt idx="699">
                  <c:v>25.332232312174849</c:v>
                </c:pt>
                <c:pt idx="700">
                  <c:v>24.450555722328204</c:v>
                </c:pt>
                <c:pt idx="701">
                  <c:v>24.382709838548884</c:v>
                </c:pt>
                <c:pt idx="702">
                  <c:v>25.681132089324684</c:v>
                </c:pt>
                <c:pt idx="703">
                  <c:v>26.393521760694245</c:v>
                </c:pt>
                <c:pt idx="704">
                  <c:v>25.474051023148586</c:v>
                </c:pt>
                <c:pt idx="705">
                  <c:v>24.74194539007997</c:v>
                </c:pt>
                <c:pt idx="706">
                  <c:v>25.708507265068292</c:v>
                </c:pt>
                <c:pt idx="707">
                  <c:v>26.585924093120052</c:v>
                </c:pt>
                <c:pt idx="708">
                  <c:v>26.497011354191926</c:v>
                </c:pt>
                <c:pt idx="709">
                  <c:v>25.538717071114835</c:v>
                </c:pt>
                <c:pt idx="710">
                  <c:v>26.272530369683583</c:v>
                </c:pt>
                <c:pt idx="711">
                  <c:v>26.35079247719268</c:v>
                </c:pt>
                <c:pt idx="712">
                  <c:v>26.069738144041246</c:v>
                </c:pt>
                <c:pt idx="713">
                  <c:v>25.65984210711758</c:v>
                </c:pt>
                <c:pt idx="714">
                  <c:v>26.386414017026134</c:v>
                </c:pt>
                <c:pt idx="715">
                  <c:v>27.249489843577585</c:v>
                </c:pt>
                <c:pt idx="716">
                  <c:v>26.608998967959938</c:v>
                </c:pt>
                <c:pt idx="717">
                  <c:v>26.612523366211558</c:v>
                </c:pt>
                <c:pt idx="718">
                  <c:v>27.517649729861152</c:v>
                </c:pt>
                <c:pt idx="719">
                  <c:v>27.009005936932159</c:v>
                </c:pt>
                <c:pt idx="720">
                  <c:v>26.799751636316469</c:v>
                </c:pt>
                <c:pt idx="721">
                  <c:v>25.553945973191006</c:v>
                </c:pt>
                <c:pt idx="722">
                  <c:v>27.061866235784191</c:v>
                </c:pt>
                <c:pt idx="723">
                  <c:v>26.810258120574076</c:v>
                </c:pt>
                <c:pt idx="724">
                  <c:v>26.623780988450246</c:v>
                </c:pt>
                <c:pt idx="725">
                  <c:v>26.636899358096095</c:v>
                </c:pt>
                <c:pt idx="726">
                  <c:v>27.683833273829002</c:v>
                </c:pt>
                <c:pt idx="727">
                  <c:v>27.280520640864392</c:v>
                </c:pt>
                <c:pt idx="728">
                  <c:v>27.221208782775161</c:v>
                </c:pt>
                <c:pt idx="729">
                  <c:v>27.674486169039401</c:v>
                </c:pt>
                <c:pt idx="730">
                  <c:v>26.1649213684939</c:v>
                </c:pt>
                <c:pt idx="731">
                  <c:v>28.381396163873951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7833-4152-9B81-934DD41E0DD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1015917240"/>
        <c:axId val="1015917560"/>
        <c:extLst>
          <c:ext xmlns:c15="http://schemas.microsoft.com/office/drawing/2012/chart" uri="{02D57815-91ED-43cb-92C2-25804820EDAC}">
            <c15:filteredScatterSeries>
              <c15:ser>
                <c:idx val="5"/>
                <c:order val="5"/>
                <c:tx>
                  <c:strRef>
                    <c:extLst>
                      <c:ext uri="{02D57815-91ED-43cb-92C2-25804820EDAC}">
                        <c15:formulaRef>
                          <c15:sqref>'C.S.'!$H$1</c15:sqref>
                        </c15:formulaRef>
                      </c:ext>
                    </c:extLst>
                    <c:strCache>
                      <c:ptCount val="1"/>
                    </c:strCache>
                  </c:strRef>
                </c:tx>
                <c:spPr>
                  <a:ln w="19050" cap="rnd">
                    <a:solidFill>
                      <a:schemeClr val="accent6"/>
                    </a:solidFill>
                    <a:round/>
                  </a:ln>
                  <a:effectLst/>
                </c:spPr>
                <c:marker>
                  <c:symbol val="circle"/>
                  <c:size val="5"/>
                  <c:spPr>
                    <a:solidFill>
                      <a:schemeClr val="accent6"/>
                    </a:solidFill>
                    <a:ln w="9525">
                      <a:solidFill>
                        <a:schemeClr val="accent6"/>
                      </a:solidFill>
                    </a:ln>
                    <a:effectLst/>
                  </c:spPr>
                </c:marker>
                <c:xVal>
                  <c:numRef>
                    <c:extLst>
                      <c:ext uri="{02D57815-91ED-43cb-92C2-25804820EDAC}">
                        <c15:formulaRef>
                          <c15:sqref>'C.S.'!$B$2:$B$1601</c15:sqref>
                        </c15:formulaRef>
                      </c:ext>
                    </c:extLst>
                    <c:numCache>
                      <c:formatCode>General</c:formatCode>
                      <c:ptCount val="1600"/>
                      <c:pt idx="0">
                        <c:v>1712583.4795200001</c:v>
                      </c:pt>
                      <c:pt idx="1">
                        <c:v>190287.05327999999</c:v>
                      </c:pt>
                      <c:pt idx="2">
                        <c:v>68503.339180800001</c:v>
                      </c:pt>
                      <c:pt idx="3">
                        <c:v>34950.683255510216</c:v>
                      </c:pt>
                      <c:pt idx="4">
                        <c:v>21143.005920000007</c:v>
                      </c:pt>
                      <c:pt idx="5">
                        <c:v>14153.582475371903</c:v>
                      </c:pt>
                      <c:pt idx="6">
                        <c:v>10133.630056331363</c:v>
                      </c:pt>
                      <c:pt idx="7">
                        <c:v>7611.4821312000004</c:v>
                      </c:pt>
                      <c:pt idx="8">
                        <c:v>5925.8943928027693</c:v>
                      </c:pt>
                      <c:pt idx="9">
                        <c:v>4743.9985582271484</c:v>
                      </c:pt>
                      <c:pt idx="10">
                        <c:v>3883.4092506122456</c:v>
                      </c:pt>
                      <c:pt idx="11">
                        <c:v>3237.3978818903597</c:v>
                      </c:pt>
                      <c:pt idx="12">
                        <c:v>2740.1335672320001</c:v>
                      </c:pt>
                      <c:pt idx="13">
                        <c:v>2349.2228800000003</c:v>
                      </c:pt>
                      <c:pt idx="14">
                        <c:v>2036.365611795482</c:v>
                      </c:pt>
                      <c:pt idx="15">
                        <c:v>1782.0847861810612</c:v>
                      </c:pt>
                      <c:pt idx="16">
                        <c:v>1572.620275041322</c:v>
                      </c:pt>
                      <c:pt idx="17">
                        <c:v>1398.0273302204082</c:v>
                      </c:pt>
                      <c:pt idx="18">
                        <c:v>1250.9740537034336</c:v>
                      </c:pt>
                      <c:pt idx="19">
                        <c:v>1125.9588951479288</c:v>
                      </c:pt>
                      <c:pt idx="20">
                        <c:v>1018.7885065556218</c:v>
                      </c:pt>
                      <c:pt idx="21">
                        <c:v>926.22145998918336</c:v>
                      </c:pt>
                      <c:pt idx="22">
                        <c:v>845.72023680000007</c:v>
                      </c:pt>
                      <c:pt idx="23">
                        <c:v>775.27545473970122</c:v>
                      </c:pt>
                      <c:pt idx="24">
                        <c:v>713.27925011245338</c:v>
                      </c:pt>
                      <c:pt idx="25">
                        <c:v>658.43271031141876</c:v>
                      </c:pt>
                      <c:pt idx="26">
                        <c:v>609.67728</c:v>
                      </c:pt>
                      <c:pt idx="27">
                        <c:v>566.14329901487599</c:v>
                      </c:pt>
                      <c:pt idx="28">
                        <c:v>527.11095091412744</c:v>
                      </c:pt>
                      <c:pt idx="29">
                        <c:v>491.98031586325766</c:v>
                      </c:pt>
                      <c:pt idx="30">
                        <c:v>460.24818046761635</c:v>
                      </c:pt>
                      <c:pt idx="31">
                        <c:v>431.48991673469391</c:v>
                      </c:pt>
                      <c:pt idx="32">
                        <c:v>405.34520225325457</c:v>
                      </c:pt>
                      <c:pt idx="33">
                        <c:v>381.5066784406327</c:v>
                      </c:pt>
                      <c:pt idx="34">
                        <c:v>359.71087576559552</c:v>
                      </c:pt>
                      <c:pt idx="35">
                        <c:v>339.73090250347161</c:v>
                      </c:pt>
                      <c:pt idx="36">
                        <c:v>321.37051595421286</c:v>
                      </c:pt>
                      <c:pt idx="37">
                        <c:v>304.45928524800001</c:v>
                      </c:pt>
                      <c:pt idx="38">
                        <c:v>288.84862194636537</c:v>
                      </c:pt>
                      <c:pt idx="39">
                        <c:v>274.4085049703574</c:v>
                      </c:pt>
                      <c:pt idx="40">
                        <c:v>261.02476444444449</c:v>
                      </c:pt>
                      <c:pt idx="41">
                        <c:v>248.59681804616054</c:v>
                      </c:pt>
                      <c:pt idx="42">
                        <c:v>237.03577571211071</c:v>
                      </c:pt>
                      <c:pt idx="43">
                        <c:v>226.26284575505349</c:v>
                      </c:pt>
                      <c:pt idx="44">
                        <c:v>216.20798882969325</c:v>
                      </c:pt>
                      <c:pt idx="45">
                        <c:v>206.80877665982371</c:v>
                      </c:pt>
                      <c:pt idx="46">
                        <c:v>198.00942068678464</c:v>
                      </c:pt>
                      <c:pt idx="47">
                        <c:v>189.75994232908585</c:v>
                      </c:pt>
                      <c:pt idx="48">
                        <c:v>182.01546174088637</c:v>
                      </c:pt>
                      <c:pt idx="49">
                        <c:v>174.73558611570249</c:v>
                      </c:pt>
                      <c:pt idx="50">
                        <c:v>167.88388192530147</c:v>
                      </c:pt>
                      <c:pt idx="51">
                        <c:v>161.42741818456028</c:v>
                      </c:pt>
                      <c:pt idx="52">
                        <c:v>155.33637002448981</c:v>
                      </c:pt>
                      <c:pt idx="53">
                        <c:v>149.58367364136606</c:v>
                      </c:pt>
                      <c:pt idx="54">
                        <c:v>144.14472515108156</c:v>
                      </c:pt>
                      <c:pt idx="55">
                        <c:v>138.99711707815928</c:v>
                      </c:pt>
                      <c:pt idx="56">
                        <c:v>134.12040719868432</c:v>
                      </c:pt>
                      <c:pt idx="57">
                        <c:v>129.49591527561435</c:v>
                      </c:pt>
                      <c:pt idx="58">
                        <c:v>125.10654390532545</c:v>
                      </c:pt>
                      <c:pt idx="59">
                        <c:v>120.93662026128098</c:v>
                      </c:pt>
                      <c:pt idx="60">
                        <c:v>116.9717559948091</c:v>
                      </c:pt>
                      <c:pt idx="61">
                        <c:v>113.19872295062464</c:v>
                      </c:pt>
                      <c:pt idx="62">
                        <c:v>109.60534268928005</c:v>
                      </c:pt>
                      <c:pt idx="63">
                        <c:v>106.1803880910162</c:v>
                      </c:pt>
                      <c:pt idx="64">
                        <c:v>102.91349555435369</c:v>
                      </c:pt>
                      <c:pt idx="65">
                        <c:v>99.795086505448438</c:v>
                      </c:pt>
                      <c:pt idx="66">
                        <c:v>96.816297106676501</c:v>
                      </c:pt>
                      <c:pt idx="67">
                        <c:v>93.968915199999998</c:v>
                      </c:pt>
                      <c:pt idx="68">
                        <c:v>91.245323646438294</c:v>
                      </c:pt>
                      <c:pt idx="69">
                        <c:v>88.638449330780034</c:v>
                      </c:pt>
                      <c:pt idx="70">
                        <c:v>86.141717193300167</c:v>
                      </c:pt>
                      <c:pt idx="71">
                        <c:v>83.749008730011269</c:v>
                      </c:pt>
                      <c:pt idx="72">
                        <c:v>81.454624471819258</c:v>
                      </c:pt>
                      <c:pt idx="73">
                        <c:v>79.253250012494803</c:v>
                      </c:pt>
                      <c:pt idx="74">
                        <c:v>77.139925206972663</c:v>
                      </c:pt>
                      <c:pt idx="75">
                        <c:v>75.110016206306739</c:v>
                      </c:pt>
                      <c:pt idx="76">
                        <c:v>73.159190034602091</c:v>
                      </c:pt>
                      <c:pt idx="77">
                        <c:v>71.283391447242451</c:v>
                      </c:pt>
                      <c:pt idx="78">
                        <c:v>69.478821839425535</c:v>
                      </c:pt>
                      <c:pt idx="79">
                        <c:v>67.741920000000022</c:v>
                      </c:pt>
                      <c:pt idx="80">
                        <c:v>66.069344528374685</c:v>
                      </c:pt>
                      <c:pt idx="81">
                        <c:v>64.457957752267689</c:v>
                      </c:pt>
                      <c:pt idx="82">
                        <c:v>62.904811001652895</c:v>
                      </c:pt>
                      <c:pt idx="83">
                        <c:v>61.407131109756541</c:v>
                      </c:pt>
                      <c:pt idx="84">
                        <c:v>59.962308025629355</c:v>
                      </c:pt>
                      <c:pt idx="85">
                        <c:v>58.567883434903059</c:v>
                      </c:pt>
                      <c:pt idx="86">
                        <c:v>57.221540296033965</c:v>
                      </c:pt>
                      <c:pt idx="87">
                        <c:v>55.921093208816337</c:v>
                      </c:pt>
                      <c:pt idx="88">
                        <c:v>54.664479540361974</c:v>
                      </c:pt>
                      <c:pt idx="89">
                        <c:v>53.449751241222181</c:v>
                      </c:pt>
                      <c:pt idx="90">
                        <c:v>52.275067290986243</c:v>
                      </c:pt>
                      <c:pt idx="91">
                        <c:v>51.138686718624029</c:v>
                      </c:pt>
                      <c:pt idx="92">
                        <c:v>50.03896214813733</c:v>
                      </c:pt>
                      <c:pt idx="93">
                        <c:v>48.97433382481627</c:v>
                      </c:pt>
                      <c:pt idx="94">
                        <c:v>47.943324081632646</c:v>
                      </c:pt>
                      <c:pt idx="95">
                        <c:v>46.944532209095151</c:v>
                      </c:pt>
                      <c:pt idx="96">
                        <c:v>45.976629695293845</c:v>
                      </c:pt>
                      <c:pt idx="97">
                        <c:v>45.038355805917156</c:v>
                      </c:pt>
                      <c:pt idx="98">
                        <c:v>44.128513476770856</c:v>
                      </c:pt>
                      <c:pt idx="99">
                        <c:v>43.245965493800668</c:v>
                      </c:pt>
                      <c:pt idx="100">
                        <c:v>42.389630937848068</c:v>
                      </c:pt>
                      <c:pt idx="101">
                        <c:v>41.558481873377183</c:v>
                      </c:pt>
                      <c:pt idx="102">
                        <c:v>40.751540262224857</c:v>
                      </c:pt>
                      <c:pt idx="103">
                        <c:v>39.967875085066169</c:v>
                      </c:pt>
                      <c:pt idx="104">
                        <c:v>39.206599654769811</c:v>
                      </c:pt>
                      <c:pt idx="105">
                        <c:v>38.466869107162921</c:v>
                      </c:pt>
                      <c:pt idx="106">
                        <c:v>37.747878055941285</c:v>
                      </c:pt>
                      <c:pt idx="107">
                        <c:v>37.048858399567344</c:v>
                      </c:pt>
                      <c:pt idx="108">
                        <c:v>36.369077269001259</c:v>
                      </c:pt>
                      <c:pt idx="109">
                        <c:v>35.707835106023637</c:v>
                      </c:pt>
                      <c:pt idx="110">
                        <c:v>35.064463862738279</c:v>
                      </c:pt>
                      <c:pt idx="111">
                        <c:v>34.438325313599712</c:v>
                      </c:pt>
                      <c:pt idx="112">
                        <c:v>33.82880947200001</c:v>
                      </c:pt>
                      <c:pt idx="113">
                        <c:v>33.23533310407732</c:v>
                      </c:pt>
                      <c:pt idx="114">
                        <c:v>32.657338332983734</c:v>
                      </c:pt>
                      <c:pt idx="115">
                        <c:v>32.094291327373931</c:v>
                      </c:pt>
                      <c:pt idx="116">
                        <c:v>31.545681068356387</c:v>
                      </c:pt>
                      <c:pt idx="117">
                        <c:v>31.011018189588054</c:v>
                      </c:pt>
                      <c:pt idx="118">
                        <c:v>30.48983388559526</c:v>
                      </c:pt>
                      <c:pt idx="119">
                        <c:v>29.98167888377305</c:v>
                      </c:pt>
                      <c:pt idx="120">
                        <c:v>29.486122475852696</c:v>
                      </c:pt>
                      <c:pt idx="121">
                        <c:v>29.002751604938275</c:v>
                      </c:pt>
                      <c:pt idx="122">
                        <c:v>28.531170004498126</c:v>
                      </c:pt>
                      <c:pt idx="123">
                        <c:v>28.070997385959451</c:v>
                      </c:pt>
                      <c:pt idx="124">
                        <c:v>27.621868671795614</c:v>
                      </c:pt>
                      <c:pt idx="125">
                        <c:v>27.183433271217915</c:v>
                      </c:pt>
                      <c:pt idx="126">
                        <c:v>26.755354395788093</c:v>
                      </c:pt>
                      <c:pt idx="127">
                        <c:v>26.337308412456743</c:v>
                      </c:pt>
                      <c:pt idx="128">
                        <c:v>25.928984231706767</c:v>
                      </c:pt>
                      <c:pt idx="129">
                        <c:v>25.530082728641492</c:v>
                      </c:pt>
                      <c:pt idx="130">
                        <c:v>25.140316195005951</c:v>
                      </c:pt>
                      <c:pt idx="131">
                        <c:v>24.759407820266311</c:v>
                      </c:pt>
                      <c:pt idx="132">
                        <c:v>24.3870912</c:v>
                      </c:pt>
                      <c:pt idx="133">
                        <c:v>24.023109869965918</c:v>
                      </c:pt>
                      <c:pt idx="134">
                        <c:v>23.667216864333003</c:v>
                      </c:pt>
                      <c:pt idx="135">
                        <c:v>23.319174296646295</c:v>
                      </c:pt>
                      <c:pt idx="136">
                        <c:v>22.978752962202627</c:v>
                      </c:pt>
                      <c:pt idx="137">
                        <c:v>22.64573196059504</c:v>
                      </c:pt>
                      <c:pt idx="138">
                        <c:v>22.319898337264924</c:v>
                      </c:pt>
                      <c:pt idx="139">
                        <c:v>22.001046742976076</c:v>
                      </c:pt>
                      <c:pt idx="140">
                        <c:v>21.688979110193639</c:v>
                      </c:pt>
                      <c:pt idx="141">
                        <c:v>21.38350434541573</c:v>
                      </c:pt>
                      <c:pt idx="142">
                        <c:v>21.0844380365651</c:v>
                      </c:pt>
                      <c:pt idx="143">
                        <c:v>20.791602174604531</c:v>
                      </c:pt>
                      <c:pt idx="144">
                        <c:v>20.504824888590893</c:v>
                      </c:pt>
                      <c:pt idx="145">
                        <c:v>20.223940193431822</c:v>
                      </c:pt>
                      <c:pt idx="146">
                        <c:v>19.948787749653466</c:v>
                      </c:pt>
                      <c:pt idx="147">
                        <c:v>19.679212634530309</c:v>
                      </c:pt>
                      <c:pt idx="148">
                        <c:v>19.415065123966944</c:v>
                      </c:pt>
                      <c:pt idx="149">
                        <c:v>19.15620048455834</c:v>
                      </c:pt>
                      <c:pt idx="150">
                        <c:v>18.902478775289456</c:v>
                      </c:pt>
                      <c:pt idx="151">
                        <c:v>18.653764658366828</c:v>
                      </c:pt>
                      <c:pt idx="152">
                        <c:v>18.409927218704652</c:v>
                      </c:pt>
                      <c:pt idx="153">
                        <c:v>18.170839791615826</c:v>
                      </c:pt>
                      <c:pt idx="154">
                        <c:v>17.936379798284477</c:v>
                      </c:pt>
                      <c:pt idx="155">
                        <c:v>17.706428588620881</c:v>
                      </c:pt>
                      <c:pt idx="156">
                        <c:v>17.480871291122703</c:v>
                      </c:pt>
                      <c:pt idx="157">
                        <c:v>17.259596669387761</c:v>
                      </c:pt>
                      <c:pt idx="158">
                        <c:v>17.042496984943622</c:v>
                      </c:pt>
                      <c:pt idx="159">
                        <c:v>16.829467866078364</c:v>
                      </c:pt>
                      <c:pt idx="160">
                        <c:v>16.62040818237401</c:v>
                      </c:pt>
                      <c:pt idx="161">
                        <c:v>16.415219924661415</c:v>
                      </c:pt>
                      <c:pt idx="162">
                        <c:v>16.213808090130179</c:v>
                      </c:pt>
                      <c:pt idx="163">
                        <c:v>16.0160805723424</c:v>
                      </c:pt>
                      <c:pt idx="164">
                        <c:v>15.821948055912269</c:v>
                      </c:pt>
                      <c:pt idx="165">
                        <c:v>15.631323915626913</c:v>
                      </c:pt>
                      <c:pt idx="166">
                        <c:v>15.444124119795472</c:v>
                      </c:pt>
                      <c:pt idx="167">
                        <c:v>15.260267137625307</c:v>
                      </c:pt>
                      <c:pt idx="168">
                        <c:v>15.079673850434538</c:v>
                      </c:pt>
                      <c:pt idx="169">
                        <c:v>14.902267466520481</c:v>
                      </c:pt>
                      <c:pt idx="170">
                        <c:v>14.727973439512908</c:v>
                      </c:pt>
                      <c:pt idx="171">
                        <c:v>14.556719390050066</c:v>
                      </c:pt>
                      <c:pt idx="172">
                        <c:v>14.388435030623821</c:v>
                      </c:pt>
                      <c:pt idx="173">
                        <c:v>14.223052093448167</c:v>
                      </c:pt>
                      <c:pt idx="174">
                        <c:v>14.060504261212964</c:v>
                      </c:pt>
                      <c:pt idx="175">
                        <c:v>13.900727100591716</c:v>
                      </c:pt>
                      <c:pt idx="176">
                        <c:v>13.74365799837893</c:v>
                      </c:pt>
                      <c:pt idx="177">
                        <c:v>13.589236100138864</c:v>
                      </c:pt>
                      <c:pt idx="178">
                        <c:v>13.437402251253442</c:v>
                      </c:pt>
                      <c:pt idx="179">
                        <c:v>13.288098940262723</c:v>
                      </c:pt>
                      <c:pt idx="180">
                        <c:v>13.14127024439653</c:v>
                      </c:pt>
                      <c:pt idx="181">
                        <c:v>12.996861777201012</c:v>
                      </c:pt>
                      <c:pt idx="182">
                        <c:v>12.854820638168514</c:v>
                      </c:pt>
                      <c:pt idx="183">
                        <c:v>12.715095364283647</c:v>
                      </c:pt>
                      <c:pt idx="184">
                        <c:v>12.577635883402738</c:v>
                      </c:pt>
                      <c:pt idx="185">
                        <c:v>12.442393469387754</c:v>
                      </c:pt>
                      <c:pt idx="186">
                        <c:v>12.309320698919713</c:v>
                      </c:pt>
                      <c:pt idx="187">
                        <c:v>12.178371409920002</c:v>
                      </c:pt>
                      <c:pt idx="188">
                        <c:v>12.049500661511725</c:v>
                      </c:pt>
                      <c:pt idx="189">
                        <c:v>11.922664695456035</c:v>
                      </c:pt>
                      <c:pt idx="190">
                        <c:v>11.797820899001797</c:v>
                      </c:pt>
                      <c:pt idx="191">
                        <c:v>11.674927769089708</c:v>
                      </c:pt>
                      <c:pt idx="192">
                        <c:v>11.553944877854615</c:v>
                      </c:pt>
                      <c:pt idx="193">
                        <c:v>11.434832839372634</c:v>
                      </c:pt>
                      <c:pt idx="194">
                        <c:v>11.317553277601919</c:v>
                      </c:pt>
                      <c:pt idx="195">
                        <c:v>11.202068795468371</c:v>
                      </c:pt>
                      <c:pt idx="196">
                        <c:v>11.088342945049822</c:v>
                      </c:pt>
                      <c:pt idx="197">
                        <c:v>10.976340198814293</c:v>
                      </c:pt>
                      <c:pt idx="198">
                        <c:v>10.866025921869946</c:v>
                      </c:pt>
                      <c:pt idx="199">
                        <c:v>10.757366345186275</c:v>
                      </c:pt>
                      <c:pt idx="200">
                        <c:v>10.650328539747889</c:v>
                      </c:pt>
                      <c:pt idx="201">
                        <c:v>10.544880391603915</c:v>
                      </c:pt>
                      <c:pt idx="202">
                        <c:v>10.440990577777777</c:v>
                      </c:pt>
                      <c:pt idx="203">
                        <c:v>10.338628543003578</c:v>
                      </c:pt>
                      <c:pt idx="204">
                        <c:v>10.23776447725683</c:v>
                      </c:pt>
                      <c:pt idx="205">
                        <c:v>10.138369294048696</c:v>
                      </c:pt>
                      <c:pt idx="206">
                        <c:v>10.040414609454237</c:v>
                      </c:pt>
                      <c:pt idx="207">
                        <c:v>9.9438727218464251</c:v>
                      </c:pt>
                      <c:pt idx="208">
                        <c:v>9.8487165923088877</c:v>
                      </c:pt>
                      <c:pt idx="209">
                        <c:v>9.7549198257016094</c:v>
                      </c:pt>
                      <c:pt idx="210">
                        <c:v>9.662456652354706</c:v>
                      </c:pt>
                      <c:pt idx="211">
                        <c:v>9.5713019103666799</c:v>
                      </c:pt>
                      <c:pt idx="212">
                        <c:v>9.4814310284844296</c:v>
                      </c:pt>
                      <c:pt idx="213">
                        <c:v>9.3928200095431915</c:v>
                      </c:pt>
                      <c:pt idx="214">
                        <c:v>9.3054454144456926</c:v>
                      </c:pt>
                      <c:pt idx="215">
                        <c:v>9.2192843466604941</c:v>
                      </c:pt>
                      <c:pt idx="216">
                        <c:v>9.1343144372203167</c:v>
                      </c:pt>
                      <c:pt idx="217">
                        <c:v>9.0505138302021404</c:v>
                      </c:pt>
                      <c:pt idx="218">
                        <c:v>8.967861168671357</c:v>
                      </c:pt>
                      <c:pt idx="219">
                        <c:v>8.8863355810731584</c:v>
                      </c:pt>
                      <c:pt idx="220">
                        <c:v>8.8059166680549765</c:v>
                      </c:pt>
                      <c:pt idx="221">
                        <c:v>8.7265844897044058</c:v>
                      </c:pt>
                      <c:pt idx="222">
                        <c:v>8.648319553187731</c:v>
                      </c:pt>
                      <c:pt idx="223">
                        <c:v>8.5711028007747405</c:v>
                      </c:pt>
                      <c:pt idx="224">
                        <c:v>8.4949155982361209</c:v>
                      </c:pt>
                      <c:pt idx="225">
                        <c:v>8.4197397236001805</c:v>
                      </c:pt>
                      <c:pt idx="226">
                        <c:v>8.3455573562563075</c:v>
                      </c:pt>
                      <c:pt idx="227">
                        <c:v>8.2723510663929485</c:v>
                      </c:pt>
                      <c:pt idx="228">
                        <c:v>8.2001038047584629</c:v>
                      </c:pt>
                      <c:pt idx="229">
                        <c:v>8.1287988927335668</c:v>
                      </c:pt>
                      <c:pt idx="230">
                        <c:v>8.0584200127046266</c:v>
                      </c:pt>
                      <c:pt idx="231">
                        <c:v>7.9889511987274284</c:v>
                      </c:pt>
                      <c:pt idx="232">
                        <c:v>7.9203768274713839</c:v>
                      </c:pt>
                      <c:pt idx="233">
                        <c:v>7.8526816094346801</c:v>
                      </c:pt>
                      <c:pt idx="234">
                        <c:v>7.7858505804210765</c:v>
                      </c:pt>
                      <c:pt idx="235">
                        <c:v>7.7198690932695051</c:v>
                      </c:pt>
                      <c:pt idx="236">
                        <c:v>7.6547228098279616</c:v>
                      </c:pt>
                      <c:pt idx="237">
                        <c:v>7.5903976931634372</c:v>
                      </c:pt>
                      <c:pt idx="238">
                        <c:v>7.5268800000000002</c:v>
                      </c:pt>
                      <c:pt idx="239">
                        <c:v>7.4641562733774691</c:v>
                      </c:pt>
                      <c:pt idx="240">
                        <c:v>7.4022133355232747</c:v>
                      </c:pt>
                      <c:pt idx="241">
                        <c:v>7.3410382809305208</c:v>
                      </c:pt>
                      <c:pt idx="242">
                        <c:v>7.2806184696354554</c:v>
                      </c:pt>
                      <c:pt idx="243">
                        <c:v>7.2209415206877807</c:v>
                      </c:pt>
                      <c:pt idx="244">
                        <c:v>7.1619953058075208</c:v>
                      </c:pt>
                      <c:pt idx="245">
                        <c:v>7.1037679432224055</c:v>
                      </c:pt>
                      <c:pt idx="246">
                        <c:v>7.0462477916798667</c:v>
                      </c:pt>
                      <c:pt idx="247">
                        <c:v>6.9894234446280983</c:v>
                      </c:pt>
                      <c:pt idx="248">
                        <c:v>6.9332837245606456</c:v>
                      </c:pt>
                      <c:pt idx="249">
                        <c:v>6.8778176775193698</c:v>
                      </c:pt>
                      <c:pt idx="250">
                        <c:v>6.8230145677507279</c:v>
                      </c:pt>
                      <c:pt idx="251">
                        <c:v>6.7688638725104644</c:v>
                      </c:pt>
                      <c:pt idx="252">
                        <c:v>6.7153552770120584</c:v>
                      </c:pt>
                      <c:pt idx="253">
                        <c:v>6.6624786695143738</c:v>
                      </c:pt>
                      <c:pt idx="254">
                        <c:v>6.6102241365441685</c:v>
                      </c:pt>
                      <c:pt idx="255">
                        <c:v>6.5585819582492411</c:v>
                      </c:pt>
                      <c:pt idx="256">
                        <c:v>6.5075426038781181</c:v>
                      </c:pt>
                      <c:pt idx="257">
                        <c:v>6.4570967273824094</c:v>
                      </c:pt>
                      <c:pt idx="258">
                        <c:v>6.4072351631380267</c:v>
                      </c:pt>
                      <c:pt idx="259">
                        <c:v>6.3579489217815475</c:v>
                      </c:pt>
                      <c:pt idx="260">
                        <c:v>6.3092291861583165</c:v>
                      </c:pt>
                      <c:pt idx="261">
                        <c:v>6.2610673073787435</c:v>
                      </c:pt>
                      <c:pt idx="262">
                        <c:v>6.2134548009795934</c:v>
                      </c:pt>
                      <c:pt idx="263">
                        <c:v>6.1663833431870652</c:v>
                      </c:pt>
                      <c:pt idx="264">
                        <c:v>6.119844767278563</c:v>
                      </c:pt>
                      <c:pt idx="265">
                        <c:v>6.0738310600402192</c:v>
                      </c:pt>
                      <c:pt idx="266">
                        <c:v>6.0283343583172879</c:v>
                      </c:pt>
                      <c:pt idx="267">
                        <c:v>5.9833469456546426</c:v>
                      </c:pt>
                      <c:pt idx="268">
                        <c:v>5.9388612490246881</c:v>
                      </c:pt>
                      <c:pt idx="269">
                        <c:v>5.894869835640109</c:v>
                      </c:pt>
                      <c:pt idx="270">
                        <c:v>5.8513654098489489</c:v>
                      </c:pt>
                      <c:pt idx="271">
                        <c:v>5.8083408101095824</c:v>
                      </c:pt>
                      <c:pt idx="272">
                        <c:v>5.7657890060432626</c:v>
                      </c:pt>
                      <c:pt idx="273">
                        <c:v>5.7237030955619668</c:v>
                      </c:pt>
                      <c:pt idx="274">
                        <c:v>5.6820763020693352</c:v>
                      </c:pt>
                      <c:pt idx="275">
                        <c:v>5.6409019717326361</c:v>
                      </c:pt>
                      <c:pt idx="276">
                        <c:v>5.6001735708236193</c:v>
                      </c:pt>
                      <c:pt idx="277">
                        <c:v>5.5598846831263709</c:v>
                      </c:pt>
                      <c:pt idx="278">
                        <c:v>5.5200290074101774</c:v>
                      </c:pt>
                      <c:pt idx="279">
                        <c:v>5.4806003549655831</c:v>
                      </c:pt>
                      <c:pt idx="280">
                        <c:v>5.4415926472018077</c:v>
                      </c:pt>
                      <c:pt idx="281">
                        <c:v>5.4029999133038249</c:v>
                      </c:pt>
                      <c:pt idx="282">
                        <c:v>5.3648162879473746</c:v>
                      </c:pt>
                      <c:pt idx="283">
                        <c:v>5.3270360090702953</c:v>
                      </c:pt>
                      <c:pt idx="284">
                        <c:v>5.2896534156986181</c:v>
                      </c:pt>
                      <c:pt idx="285">
                        <c:v>5.2526629458258318</c:v>
                      </c:pt>
                      <c:pt idx="286">
                        <c:v>5.2160591343439044</c:v>
                      </c:pt>
                      <c:pt idx="287">
                        <c:v>5.1798366110245748</c:v>
                      </c:pt>
                      <c:pt idx="288">
                        <c:v>5.1439900985495406</c:v>
                      </c:pt>
                      <c:pt idx="289">
                        <c:v>5.1085144105882039</c:v>
                      </c:pt>
                      <c:pt idx="290">
                        <c:v>5.0734044499216449</c:v>
                      </c:pt>
                      <c:pt idx="291">
                        <c:v>5.03865520661157</c:v>
                      </c:pt>
                      <c:pt idx="292">
                        <c:v>5.0042617562130181</c:v>
                      </c:pt>
                      <c:pt idx="293">
                        <c:v>4.970219258029597</c:v>
                      </c:pt>
                      <c:pt idx="294">
                        <c:v>4.9365229534101429</c:v>
                      </c:pt>
                      <c:pt idx="295">
                        <c:v>4.9031681640856508</c:v>
                      </c:pt>
                      <c:pt idx="296">
                        <c:v>4.8701502905454017</c:v>
                      </c:pt>
                      <c:pt idx="297">
                        <c:v>4.8374648104512401</c:v>
                      </c:pt>
                      <c:pt idx="298">
                        <c:v>4.8051072770889629</c:v>
                      </c:pt>
                      <c:pt idx="299">
                        <c:v>4.7730733178558591</c:v>
                      </c:pt>
                      <c:pt idx="300">
                        <c:v>4.7413586327834079</c:v>
                      </c:pt>
                      <c:pt idx="301">
                        <c:v>4.7099589930942312</c:v>
                      </c:pt>
                      <c:pt idx="302">
                        <c:v>4.6788702397923645</c:v>
                      </c:pt>
                      <c:pt idx="303">
                        <c:v>4.6480882822860154</c:v>
                      </c:pt>
                      <c:pt idx="304">
                        <c:v>4.6176090970419086</c:v>
                      </c:pt>
                      <c:pt idx="305">
                        <c:v>4.5874287262704216</c:v>
                      </c:pt>
                      <c:pt idx="306">
                        <c:v>4.5575432766407031</c:v>
                      </c:pt>
                      <c:pt idx="307">
                        <c:v>4.527948918024987</c:v>
                      </c:pt>
                      <c:pt idx="308">
                        <c:v>4.4986418822713556</c:v>
                      </c:pt>
                      <c:pt idx="309">
                        <c:v>4.469618462004223</c:v>
                      </c:pt>
                      <c:pt idx="310">
                        <c:v>4.4408750094517959</c:v>
                      </c:pt>
                      <c:pt idx="311">
                        <c:v>4.4124079352998615</c:v>
                      </c:pt>
                      <c:pt idx="312">
                        <c:v>4.3842137075712007</c:v>
                      </c:pt>
                      <c:pt idx="313">
                        <c:v>4.3562888505299791</c:v>
                      </c:pt>
                      <c:pt idx="314">
                        <c:v>4.3286299436104958</c:v>
                      </c:pt>
                      <c:pt idx="315">
                        <c:v>4.3012336203696497</c:v>
                      </c:pt>
                      <c:pt idx="316">
                        <c:v>4.2740965674625464</c:v>
                      </c:pt>
                      <c:pt idx="317">
                        <c:v>4.247215523640647</c:v>
                      </c:pt>
                      <c:pt idx="318">
                        <c:v>4.2205872787719123</c:v>
                      </c:pt>
                      <c:pt idx="319">
                        <c:v>4.1942086728823655</c:v>
                      </c:pt>
                      <c:pt idx="320">
                        <c:v>4.168076595218567</c:v>
                      </c:pt>
                      <c:pt idx="321">
                        <c:v>4.142187983330472</c:v>
                      </c:pt>
                      <c:pt idx="322">
                        <c:v>4.1165398221741496</c:v>
                      </c:pt>
                      <c:pt idx="323">
                        <c:v>4.0911291432339008</c:v>
                      </c:pt>
                      <c:pt idx="324">
                        <c:v>4.0659530236632859</c:v>
                      </c:pt>
                      <c:pt idx="325">
                        <c:v>4.0410085854445841</c:v>
                      </c:pt>
                      <c:pt idx="326">
                        <c:v>4.0162929945662498</c:v>
                      </c:pt>
                      <c:pt idx="327">
                        <c:v>3.9918034602179358</c:v>
                      </c:pt>
                      <c:pt idx="328">
                        <c:v>3.9675372340026276</c:v>
                      </c:pt>
                      <c:pt idx="329">
                        <c:v>3.9434916091654943</c:v>
                      </c:pt>
                      <c:pt idx="330">
                        <c:v>3.9196639198390559</c:v>
                      </c:pt>
                      <c:pt idx="331">
                        <c:v>3.8960515403042524</c:v>
                      </c:pt>
                      <c:pt idx="332">
                        <c:v>3.8726518842670585</c:v>
                      </c:pt>
                      <c:pt idx="333">
                        <c:v>3.8494624041502488</c:v>
                      </c:pt>
                      <c:pt idx="334">
                        <c:v>3.8264805903999686</c:v>
                      </c:pt>
                      <c:pt idx="335">
                        <c:v>3.8037039708067457</c:v>
                      </c:pt>
                      <c:pt idx="336">
                        <c:v>3.7811301098406154</c:v>
                      </c:pt>
                      <c:pt idx="337">
                        <c:v>3.7587566080000001</c:v>
                      </c:pt>
                      <c:pt idx="338">
                        <c:v>3.7365811011740484</c:v>
                      </c:pt>
                      <c:pt idx="339">
                        <c:v>3.7146012600180898</c:v>
                      </c:pt>
                      <c:pt idx="340">
                        <c:v>3.6928147893419236</c:v>
                      </c:pt>
                      <c:pt idx="341">
                        <c:v>3.6712194275106165</c:v>
                      </c:pt>
                      <c:pt idx="342">
                        <c:v>3.6498129458575321</c:v>
                      </c:pt>
                      <c:pt idx="343">
                        <c:v>3.6285931481093034</c:v>
                      </c:pt>
                      <c:pt idx="344">
                        <c:v>3.6075578698224855</c:v>
                      </c:pt>
                      <c:pt idx="345">
                        <c:v>3.5867049778315794</c:v>
                      </c:pt>
                      <c:pt idx="346">
                        <c:v>3.566032369708215</c:v>
                      </c:pt>
                      <c:pt idx="347">
                        <c:v>3.5455379732312</c:v>
                      </c:pt>
                      <c:pt idx="348">
                        <c:v>3.5252197458672039</c:v>
                      </c:pt>
                      <c:pt idx="349">
                        <c:v>3.5050756742618203</c:v>
                      </c:pt>
                      <c:pt idx="350">
                        <c:v>3.4851037737407951</c:v>
                      </c:pt>
                      <c:pt idx="351">
                        <c:v>3.4653020878211445</c:v>
                      </c:pt>
                      <c:pt idx="352">
                        <c:v>3.4456686877320051</c:v>
                      </c:pt>
                      <c:pt idx="353">
                        <c:v>3.4262016719449284</c:v>
                      </c:pt>
                      <c:pt idx="354">
                        <c:v>3.4068991657134449</c:v>
                      </c:pt>
                      <c:pt idx="355">
                        <c:v>3.3877593206216954</c:v>
                      </c:pt>
                      <c:pt idx="356">
                        <c:v>3.3687803141418935</c:v>
                      </c:pt>
                      <c:pt idx="357">
                        <c:v>3.3499603492004493</c:v>
                      </c:pt>
                      <c:pt idx="358">
                        <c:v>3.3312976537525611</c:v>
                      </c:pt>
                      <c:pt idx="359">
                        <c:v>3.3127904803650572</c:v>
                      </c:pt>
                      <c:pt idx="360">
                        <c:v>3.2944371058073538</c:v>
                      </c:pt>
                      <c:pt idx="361">
                        <c:v>3.2762358306502994</c:v>
                      </c:pt>
                      <c:pt idx="362">
                        <c:v>3.2581849788727717</c:v>
                      </c:pt>
                      <c:pt idx="363">
                        <c:v>3.2402828974758244</c:v>
                      </c:pt>
                      <c:pt idx="364">
                        <c:v>3.222527956104253</c:v>
                      </c:pt>
                      <c:pt idx="365">
                        <c:v>3.2049185466753745</c:v>
                      </c:pt>
                      <c:pt idx="366">
                        <c:v>3.1874530830149137</c:v>
                      </c:pt>
                      <c:pt idx="367">
                        <c:v>3.1701300004997925</c:v>
                      </c:pt>
                      <c:pt idx="368">
                        <c:v>3.1529477557077081</c:v>
                      </c:pt>
                      <c:pt idx="369">
                        <c:v>3.1359048260733422</c:v>
                      </c:pt>
                      <c:pt idx="370">
                        <c:v>3.11899970955105</c:v>
                      </c:pt>
                      <c:pt idx="371">
                        <c:v>3.1022309242838957</c:v>
                      </c:pt>
                      <c:pt idx="372">
                        <c:v>3.0855970082789064</c:v>
                      </c:pt>
                      <c:pt idx="373">
                        <c:v>3.069096519088403</c:v>
                      </c:pt>
                      <c:pt idx="374">
                        <c:v>3.0527280334972664</c:v>
                      </c:pt>
                      <c:pt idx="375">
                        <c:v>3.036490147216051</c:v>
                      </c:pt>
                      <c:pt idx="376">
                        <c:v>3.0203814745797684</c:v>
                      </c:pt>
                      <c:pt idx="377">
                        <c:v>3.0044006482522705</c:v>
                      </c:pt>
                      <c:pt idx="378">
                        <c:v>2.9885463189360775</c:v>
                      </c:pt>
                      <c:pt idx="379">
                        <c:v>2.9728171550875659</c:v>
                      </c:pt>
                      <c:pt idx="380">
                        <c:v>2.9572118426373764</c:v>
                      </c:pt>
                      <c:pt idx="381">
                        <c:v>2.9417290847159503</c:v>
                      </c:pt>
                      <c:pt idx="382">
                        <c:v>2.9263676013840829</c:v>
                      </c:pt>
                      <c:pt idx="383">
                        <c:v>2.9111261293683883</c:v>
                      </c:pt>
                      <c:pt idx="384">
                        <c:v>2.8960034218015736</c:v>
                      </c:pt>
                      <c:pt idx="385">
                        <c:v>2.8809982479674185</c:v>
                      </c:pt>
                      <c:pt idx="386">
                        <c:v>2.8661093930503792</c:v>
                      </c:pt>
                      <c:pt idx="387">
                        <c:v>2.8513356578896984</c:v>
                      </c:pt>
                      <c:pt idx="388">
                        <c:v>2.8366758587379439</c:v>
                      </c:pt>
                      <c:pt idx="389">
                        <c:v>2.8221288270238829</c:v>
                      </c:pt>
                      <c:pt idx="390">
                        <c:v>2.8076934091196</c:v>
                      </c:pt>
                      <c:pt idx="391">
                        <c:v>2.7933684661117715</c:v>
                      </c:pt>
                      <c:pt idx="392">
                        <c:v>2.7791528735770217</c:v>
                      </c:pt>
                      <c:pt idx="393">
                        <c:v>2.7650455213612566</c:v>
                      </c:pt>
                      <c:pt idx="394">
                        <c:v>2.7510453133629231</c:v>
                      </c:pt>
                      <c:pt idx="395">
                        <c:v>2.7371511673200883</c:v>
                      </c:pt>
                      <c:pt idx="396">
                        <c:v>2.72336201460128</c:v>
                      </c:pt>
                      <c:pt idx="397">
                        <c:v>2.7096768</c:v>
                      </c:pt>
                      <c:pt idx="398">
                        <c:v>2.6960944815328505</c:v>
                      </c:pt>
                      <c:pt idx="399">
                        <c:v>2.6826140302411807</c:v>
                      </c:pt>
                      <c:pt idx="400">
                        <c:v>2.6692344299962132</c:v>
                      </c:pt>
                      <c:pt idx="401">
                        <c:v>2.6559546773075442</c:v>
                      </c:pt>
                      <c:pt idx="402">
                        <c:v>2.6427737811349878</c:v>
                      </c:pt>
                      <c:pt idx="403">
                        <c:v>2.629690762703667</c:v>
                      </c:pt>
                      <c:pt idx="404">
                        <c:v>2.6167046553223092</c:v>
                      </c:pt>
                      <c:pt idx="405">
                        <c:v>2.6038145042046708</c:v>
                      </c:pt>
                      <c:pt idx="406">
                        <c:v>2.5910193662940326</c:v>
                      </c:pt>
                      <c:pt idx="407">
                        <c:v>2.5783183100907072</c:v>
                      </c:pt>
                      <c:pt idx="408">
                        <c:v>2.5657104154825019</c:v>
                      </c:pt>
                      <c:pt idx="409">
                        <c:v>2.5531947735780709</c:v>
                      </c:pt>
                      <c:pt idx="410">
                        <c:v>2.5407704865431038</c:v>
                      </c:pt>
                      <c:pt idx="411">
                        <c:v>2.5284366674393102</c:v>
                      </c:pt>
                      <c:pt idx="412">
                        <c:v>2.5161924400661162</c:v>
                      </c:pt>
                      <c:pt idx="413">
                        <c:v>2.5040369388050516</c:v>
                      </c:pt>
                      <c:pt idx="414">
                        <c:v>2.4919693084667531</c:v>
                      </c:pt>
                      <c:pt idx="415">
                        <c:v>2.4799887041405468</c:v>
                      </c:pt>
                      <c:pt idx="416">
                        <c:v>2.4680942910465511</c:v>
                      </c:pt>
                      <c:pt idx="417">
                        <c:v>2.4562852443902616</c:v>
                      </c:pt>
                      <c:pt idx="418">
                        <c:v>2.4445607492195633</c:v>
                      </c:pt>
                      <c:pt idx="419">
                        <c:v>2.4329200002841231</c:v>
                      </c:pt>
                      <c:pt idx="420">
                        <c:v>2.4213622018971241</c:v>
                      </c:pt>
                      <c:pt idx="421">
                        <c:v>2.409886567799294</c:v>
                      </c:pt>
                      <c:pt idx="422">
                        <c:v>2.3984923210251745</c:v>
                      </c:pt>
                      <c:pt idx="423">
                        <c:v>2.3871786937716148</c:v>
                      </c:pt>
                      <c:pt idx="424">
                        <c:v>2.3759449272684141</c:v>
                      </c:pt>
                      <c:pt idx="425">
                        <c:v>2.3647902716511027</c:v>
                      </c:pt>
                      <c:pt idx="426">
                        <c:v>2.3537139858357996</c:v>
                      </c:pt>
                      <c:pt idx="427">
                        <c:v>2.3427153373961223</c:v>
                      </c:pt>
                      <c:pt idx="428">
                        <c:v>2.3317936024421031</c:v>
                      </c:pt>
                      <c:pt idx="429">
                        <c:v>2.3209480655010766</c:v>
                      </c:pt>
                      <c:pt idx="430">
                        <c:v>2.3101780194005035</c:v>
                      </c:pt>
                      <c:pt idx="431">
                        <c:v>2.299482765152685</c:v>
                      </c:pt>
                      <c:pt idx="432">
                        <c:v>2.2888616118413578</c:v>
                      </c:pt>
                      <c:pt idx="433">
                        <c:v>2.2783138765100999</c:v>
                      </c:pt>
                      <c:pt idx="434">
                        <c:v>2.2678388840525403</c:v>
                      </c:pt>
                      <c:pt idx="435">
                        <c:v>2.2574359671043358</c:v>
                      </c:pt>
                      <c:pt idx="436">
                        <c:v>2.2471044659368697</c:v>
                      </c:pt>
                      <c:pt idx="437">
                        <c:v>2.2368437283526532</c:v>
                      </c:pt>
                      <c:pt idx="438">
                        <c:v>2.226653109582398</c:v>
                      </c:pt>
                      <c:pt idx="439">
                        <c:v>2.2165319721837178</c:v>
                      </c:pt>
                      <c:pt idx="440">
                        <c:v>2.2064796859414479</c:v>
                      </c:pt>
                      <c:pt idx="441">
                        <c:v>2.1964956277695338</c:v>
                      </c:pt>
                      <c:pt idx="442">
                        <c:v>2.1865791816144786</c:v>
                      </c:pt>
                      <c:pt idx="443">
                        <c:v>2.1767297383603066</c:v>
                      </c:pt>
                      <c:pt idx="444">
                        <c:v>2.1669466957350245</c:v>
                      </c:pt>
                      <c:pt idx="445">
                        <c:v>2.1572294582185489</c:v>
                      </c:pt>
                      <c:pt idx="446">
                        <c:v>2.1475774369520813</c:v>
                      </c:pt>
                      <c:pt idx="447">
                        <c:v>2.1379900496488879</c:v>
                      </c:pt>
                      <c:pt idx="448">
                        <c:v>2.128466720506482</c:v>
                      </c:pt>
                      <c:pt idx="449">
                        <c:v>2.119006880120168</c:v>
                      </c:pt>
                      <c:pt idx="450">
                        <c:v>2.1096099653979246</c:v>
                      </c:pt>
                      <c:pt idx="451">
                        <c:v>2.1002754194766062</c:v>
                      </c:pt>
                      <c:pt idx="452">
                        <c:v>2.0910026916394497</c:v>
                      </c:pt>
                      <c:pt idx="453">
                        <c:v>2.0817912372348357</c:v>
                      </c:pt>
                      <c:pt idx="454">
                        <c:v>2.0726405175963136</c:v>
                      </c:pt>
                      <c:pt idx="455">
                        <c:v>2.0635499999638518</c:v>
                      </c:pt>
                      <c:pt idx="456">
                        <c:v>2.0545191574062858</c:v>
                      </c:pt>
                      <c:pt idx="457">
                        <c:v>2.0455474687449615</c:v>
                      </c:pt>
                      <c:pt idx="458">
                        <c:v>2.0366344184785397</c:v>
                      </c:pt>
                      <c:pt idx="459">
                        <c:v>2.0277794967089418</c:v>
                      </c:pt>
                      <c:pt idx="460">
                        <c:v>2.0189821990684251</c:v>
                      </c:pt>
                      <c:pt idx="461">
                        <c:v>2.0102420266477607</c:v>
                      </c:pt>
                      <c:pt idx="462">
                        <c:v>2.0015584859254933</c:v>
                      </c:pt>
                      <c:pt idx="463">
                        <c:v>1.9929310886982754</c:v>
                      </c:pt>
                      <c:pt idx="464">
                        <c:v>1.9843593520122451</c:v>
                      </c:pt>
                      <c:pt idx="465">
                        <c:v>1.9758427980954381</c:v>
                      </c:pt>
                      <c:pt idx="466">
                        <c:v>1.9673809542912093</c:v>
                      </c:pt>
                      <c:pt idx="467">
                        <c:v>1.9589733529926503</c:v>
                      </c:pt>
                      <c:pt idx="468">
                        <c:v>1.9506195315779946</c:v>
                      </c:pt>
                      <c:pt idx="469">
                        <c:v>1.9423190323469672</c:v>
                      </c:pt>
                      <c:pt idx="470">
                        <c:v>1.9340714024580996</c:v>
                      </c:pt>
                      <c:pt idx="471">
                        <c:v>1.9258761938669593</c:v>
                      </c:pt>
                      <c:pt idx="472">
                        <c:v>1.9177329632653057</c:v>
                      </c:pt>
                      <c:pt idx="473">
                        <c:v>1.9096412720211331</c:v>
                      </c:pt>
                      <c:pt idx="474">
                        <c:v>1.9016006861196026</c:v>
                      </c:pt>
                      <c:pt idx="475">
                        <c:v>1.893610776104848</c:v>
                      </c:pt>
                      <c:pt idx="476">
                        <c:v>1.8856711170226232</c:v>
                      </c:pt>
                      <c:pt idx="477">
                        <c:v>1.8777812883638061</c:v>
                      </c:pt>
                      <c:pt idx="478">
                        <c:v>1.8699408740087065</c:v>
                      </c:pt>
                      <c:pt idx="479">
                        <c:v>1.8621494621722094</c:v>
                      </c:pt>
                      <c:pt idx="480">
                        <c:v>1.8544066453497003</c:v>
                      </c:pt>
                      <c:pt idx="481">
                        <c:v>1.8467120202637788</c:v>
                      </c:pt>
                      <c:pt idx="482">
                        <c:v>1.8390651878117532</c:v>
                      </c:pt>
                      <c:pt idx="483">
                        <c:v>1.8314657530138845</c:v>
                      </c:pt>
                      <c:pt idx="484">
                        <c:v>1.8239133249623791</c:v>
                      </c:pt>
                      <c:pt idx="485">
                        <c:v>1.8164075167711204</c:v>
                      </c:pt>
                      <c:pt idx="486">
                        <c:v>1.8089479455261224</c:v>
                      </c:pt>
                      <c:pt idx="487">
                        <c:v>1.8015342322366865</c:v>
                      </c:pt>
                      <c:pt idx="488">
                        <c:v>1.7941660017872687</c:v>
                      </c:pt>
                      <c:pt idx="489">
                        <c:v>1.7868428828900267</c:v>
                      </c:pt>
                      <c:pt idx="490">
                        <c:v>1.7795645080380438</c:v>
                      </c:pt>
                      <c:pt idx="491">
                        <c:v>1.7723305134592238</c:v>
                      </c:pt>
                      <c:pt idx="492">
                        <c:v>1.7651405390708346</c:v>
                      </c:pt>
                      <c:pt idx="493">
                        <c:v>1.7579942284346968</c:v>
                      </c:pt>
                      <c:pt idx="494">
                        <c:v>1.7508912287130121</c:v>
                      </c:pt>
                      <c:pt idx="495">
                        <c:v>1.7438311906248065</c:v>
                      </c:pt>
                      <c:pt idx="496">
                        <c:v>1.7368137684029903</c:v>
                      </c:pt>
                      <c:pt idx="497">
                        <c:v>1.7298386197520261</c:v>
                      </c:pt>
                      <c:pt idx="498">
                        <c:v>1.7229054058061848</c:v>
                      </c:pt>
                      <c:pt idx="499">
                        <c:v>1.7160137910883853</c:v>
                      </c:pt>
                      <c:pt idx="500">
                        <c:v>1.7091634434696177</c:v>
                      </c:pt>
                      <c:pt idx="501">
                        <c:v>1.7023540341289201</c:v>
                      </c:pt>
                      <c:pt idx="502">
                        <c:v>1.6955852375139233</c:v>
                      </c:pt>
                      <c:pt idx="503">
                        <c:v>1.6888567313019391</c:v>
                      </c:pt>
                      <c:pt idx="504">
                        <c:v>1.682168196361586</c:v>
                      </c:pt>
                      <c:pt idx="505">
                        <c:v>1.6755193167149491</c:v>
                      </c:pt>
                      <c:pt idx="506">
                        <c:v>1.6689097795002583</c:v>
                      </c:pt>
                      <c:pt idx="507">
                        <c:v>1.6623392749350869</c:v>
                      </c:pt>
                      <c:pt idx="508">
                        <c:v>1.6558074962800531</c:v>
                      </c:pt>
                      <c:pt idx="509">
                        <c:v>1.6493141398030164</c:v>
                      </c:pt>
                      <c:pt idx="510">
                        <c:v>1.6428589047437703</c:v>
                      </c:pt>
                      <c:pt idx="511">
                        <c:v>1.6364414932792113</c:v>
                      </c:pt>
                      <c:pt idx="512">
                        <c:v>1.6300616104889951</c:v>
                      </c:pt>
                      <c:pt idx="513">
                        <c:v>1.6237189643216412</c:v>
                      </c:pt>
                      <c:pt idx="514">
                        <c:v>1.6174132655611182</c:v>
                      </c:pt>
                      <c:pt idx="515">
                        <c:v>1.6111442277938703</c:v>
                      </c:pt>
                      <c:pt idx="516">
                        <c:v>1.6049115673762921</c:v>
                      </c:pt>
                      <c:pt idx="517">
                        <c:v>1.5987150034026467</c:v>
                      </c:pt>
                      <c:pt idx="518">
                        <c:v>1.5925542576734126</c:v>
                      </c:pt>
                      <c:pt idx="519">
                        <c:v>1.5864290546640591</c:v>
                      </c:pt>
                      <c:pt idx="520">
                        <c:v>1.5803391214942404</c:v>
                      </c:pt>
                      <c:pt idx="521">
                        <c:v>1.5742841878974012</c:v>
                      </c:pt>
                      <c:pt idx="522">
                        <c:v>1.568263986190793</c:v>
                      </c:pt>
                      <c:pt idx="523">
                        <c:v>1.5622782512458848</c:v>
                      </c:pt>
                      <c:pt idx="524">
                        <c:v>1.5563267204591786</c:v>
                      </c:pt>
                      <c:pt idx="525">
                        <c:v>1.5504091337233992</c:v>
                      </c:pt>
                      <c:pt idx="526">
                        <c:v>1.5445252333990798</c:v>
                      </c:pt>
                      <c:pt idx="527">
                        <c:v>1.5386747642865166</c:v>
                      </c:pt>
                      <c:pt idx="528">
                        <c:v>1.5328574735980971</c:v>
                      </c:pt>
                      <c:pt idx="529">
                        <c:v>1.5270731109309923</c:v>
                      </c:pt>
                      <c:pt idx="530">
                        <c:v>1.5213214282402125</c:v>
                      </c:pt>
                      <c:pt idx="531">
                        <c:v>1.5156021798120123</c:v>
                      </c:pt>
                      <c:pt idx="532">
                        <c:v>1.5099151222376512</c:v>
                      </c:pt>
                      <c:pt idx="533">
                        <c:v>1.5042600143874909</c:v>
                      </c:pt>
                      <c:pt idx="534">
                        <c:v>1.4986366173854377</c:v>
                      </c:pt>
                      <c:pt idx="535">
                        <c:v>1.4930446945837157</c:v>
                      </c:pt>
                      <c:pt idx="536">
                        <c:v>1.4874840115379711</c:v>
                      </c:pt>
                      <c:pt idx="537">
                        <c:v>1.4819543359826932</c:v>
                      </c:pt>
                      <c:pt idx="538">
                        <c:v>1.476455437806969</c:v>
                      </c:pt>
                      <c:pt idx="539">
                        <c:v>1.4709870890305357</c:v>
                      </c:pt>
                      <c:pt idx="540">
                        <c:v>1.4655490637801538</c:v>
                      </c:pt>
                      <c:pt idx="541">
                        <c:v>1.4601411382662812</c:v>
                      </c:pt>
                      <c:pt idx="542">
                        <c:v>1.4547630907600502</c:v>
                      </c:pt>
                      <c:pt idx="543">
                        <c:v>1.449414701570539</c:v>
                      </c:pt>
                      <c:pt idx="544">
                        <c:v>1.4440957530223348</c:v>
                      </c:pt>
                      <c:pt idx="545">
                        <c:v>1.438806029433386</c:v>
                      </c:pt>
                      <c:pt idx="546">
                        <c:v>1.4335453170931374</c:v>
                      </c:pt>
                      <c:pt idx="547">
                        <c:v>1.4283134042409458</c:v>
                      </c:pt>
                      <c:pt idx="548">
                        <c:v>1.4231100810447657</c:v>
                      </c:pt>
                      <c:pt idx="549">
                        <c:v>1.417935139580113</c:v>
                      </c:pt>
                      <c:pt idx="550">
                        <c:v>1.4127883738092941</c:v>
                      </c:pt>
                      <c:pt idx="551">
                        <c:v>1.407669579560894</c:v>
                      </c:pt>
                      <c:pt idx="552">
                        <c:v>1.4025785545095311</c:v>
                      </c:pt>
                      <c:pt idx="553">
                        <c:v>1.3975150981558599</c:v>
                      </c:pt>
                      <c:pt idx="554">
                        <c:v>1.3924790118068331</c:v>
                      </c:pt>
                      <c:pt idx="555">
                        <c:v>1.3874700985562103</c:v>
                      </c:pt>
                      <c:pt idx="556">
                        <c:v>1.3824881632653063</c:v>
                      </c:pt>
                      <c:pt idx="557">
                        <c:v>1.3775330125439882</c:v>
                      </c:pt>
                      <c:pt idx="558">
                        <c:v>1.3726044547319081</c:v>
                      </c:pt>
                      <c:pt idx="559">
                        <c:v>1.3677022998799675</c:v>
                      </c:pt>
                      <c:pt idx="560">
                        <c:v>1.3628263597320158</c:v>
                      </c:pt>
                      <c:pt idx="561">
                        <c:v>1.3579764477067768</c:v>
                      </c:pt>
                      <c:pt idx="562">
                        <c:v>1.35315237888</c:v>
                      </c:pt>
                      <c:pt idx="563">
                        <c:v>1.3483539699668299</c:v>
                      </c:pt>
                      <c:pt idx="564">
                        <c:v>1.3435810393044005</c:v>
                      </c:pt>
                      <c:pt idx="565">
                        <c:v>1.3388334068346364</c:v>
                      </c:pt>
                      <c:pt idx="566">
                        <c:v>1.3341108940872752</c:v>
                      </c:pt>
                      <c:pt idx="567">
                        <c:v>1.3294133241630925</c:v>
                      </c:pt>
                      <c:pt idx="568">
                        <c:v>1.3247405217173371</c:v>
                      </c:pt>
                      <c:pt idx="569">
                        <c:v>1.3200923129433657</c:v>
                      </c:pt>
                      <c:pt idx="570">
                        <c:v>1.3154685255564833</c:v>
                      </c:pt>
                      <c:pt idx="571">
                        <c:v>1.3108689887779779</c:v>
                      </c:pt>
                      <c:pt idx="572">
                        <c:v>1.3062935333193493</c:v>
                      </c:pt>
                      <c:pt idx="573">
                        <c:v>1.3017419913667359</c:v>
                      </c:pt>
                      <c:pt idx="574">
                        <c:v>1.2972141965655235</c:v>
                      </c:pt>
                      <c:pt idx="575">
                        <c:v>1.2927099840051448</c:v>
                      </c:pt>
                      <c:pt idx="576">
                        <c:v>1.2882291902040681</c:v>
                      </c:pt>
                      <c:pt idx="577">
                        <c:v>1.283771653094957</c:v>
                      </c:pt>
                      <c:pt idx="578">
                        <c:v>1.279337212010019</c:v>
                      </c:pt>
                      <c:pt idx="579">
                        <c:v>1.2749257076665275</c:v>
                      </c:pt>
                      <c:pt idx="580">
                        <c:v>1.2705369821525152</c:v>
                      </c:pt>
                      <c:pt idx="581">
                        <c:v>1.2661708789126471</c:v>
                      </c:pt>
                      <c:pt idx="582">
                        <c:v>1.2618272427342554</c:v>
                      </c:pt>
                      <c:pt idx="583">
                        <c:v>1.257505919733547</c:v>
                      </c:pt>
                      <c:pt idx="584">
                        <c:v>1.2532067573419703</c:v>
                      </c:pt>
                      <c:pt idx="585">
                        <c:v>1.248929604292754</c:v>
                      </c:pt>
                      <c:pt idx="586">
                        <c:v>1.2446743106075968</c:v>
                      </c:pt>
                      <c:pt idx="587">
                        <c:v>1.2404407275835221</c:v>
                      </c:pt>
                      <c:pt idx="588">
                        <c:v>1.236228707779885</c:v>
                      </c:pt>
                      <c:pt idx="589">
                        <c:v>1.2320381050055358</c:v>
                      </c:pt>
                      <c:pt idx="590">
                        <c:v>1.2278687743061358</c:v>
                      </c:pt>
                      <c:pt idx="591">
                        <c:v>1.2237205719516198</c:v>
                      </c:pt>
                      <c:pt idx="592">
                        <c:v>1.2195933554238105</c:v>
                      </c:pt>
                      <c:pt idx="593">
                        <c:v>1.2154869834041773</c:v>
                      </c:pt>
                      <c:pt idx="594">
                        <c:v>1.211401315761738</c:v>
                      </c:pt>
                      <c:pt idx="595">
                        <c:v>1.207336213541105</c:v>
                      </c:pt>
                      <c:pt idx="596">
                        <c:v>1.2032915389506689</c:v>
                      </c:pt>
                      <c:pt idx="597">
                        <c:v>1.1992671553509218</c:v>
                      </c:pt>
                      <c:pt idx="598">
                        <c:v>1.1952629272429194</c:v>
                      </c:pt>
                      <c:pt idx="599">
                        <c:v>1.1912787202568724</c:v>
                      </c:pt>
                      <c:pt idx="600">
                        <c:v>1.1873144011408756</c:v>
                      </c:pt>
                      <c:pt idx="601">
                        <c:v>1.1833698377497655</c:v>
                      </c:pt>
                      <c:pt idx="602">
                        <c:v>1.1794448990341075</c:v>
                      </c:pt>
                      <c:pt idx="603">
                        <c:v>1.1755394550293132</c:v>
                      </c:pt>
                      <c:pt idx="604">
                        <c:v>1.1716533768448794</c:v>
                      </c:pt>
                      <c:pt idx="605">
                        <c:v>1.1677865366537541</c:v>
                      </c:pt>
                      <c:pt idx="606">
                        <c:v>1.1639388076818258</c:v>
                      </c:pt>
                      <c:pt idx="607">
                        <c:v>1.1601100641975306</c:v>
                      </c:pt>
                      <c:pt idx="608">
                        <c:v>1.1563001815015845</c:v>
                      </c:pt>
                      <c:pt idx="609">
                        <c:v>1.1525090359168244</c:v>
                      </c:pt>
                      <c:pt idx="610">
                        <c:v>1.1487365047781757</c:v>
                      </c:pt>
                      <c:pt idx="611">
                        <c:v>1.1449824664227277</c:v>
                      </c:pt>
                      <c:pt idx="612">
                        <c:v>1.141246800179925</c:v>
                      </c:pt>
                      <c:pt idx="613">
                        <c:v>1.1375293863618703</c:v>
                      </c:pt>
                      <c:pt idx="614">
                        <c:v>1.1338301062537366</c:v>
                      </c:pt>
                      <c:pt idx="615">
                        <c:v>1.1301488421042909</c:v>
                      </c:pt>
                      <c:pt idx="616">
                        <c:v>1.1264854771165222</c:v>
                      </c:pt>
                      <c:pt idx="617">
                        <c:v>1.1228398954383783</c:v>
                      </c:pt>
                      <c:pt idx="618">
                        <c:v>1.1192119821536053</c:v>
                      </c:pt>
                      <c:pt idx="619">
                        <c:v>1.1156016232726933</c:v>
                      </c:pt>
                      <c:pt idx="620">
                        <c:v>1.1120087057239196</c:v>
                      </c:pt>
                      <c:pt idx="621">
                        <c:v>1.1084331173444983</c:v>
                      </c:pt>
                      <c:pt idx="622">
                        <c:v>1.1048747468718247</c:v>
                      </c:pt>
                      <c:pt idx="623">
                        <c:v>1.1013334839348197</c:v>
                      </c:pt>
                      <c:pt idx="624">
                        <c:v>1.0978092190453725</c:v>
                      </c:pt>
                      <c:pt idx="625">
                        <c:v>1.0943018435898761</c:v>
                      </c:pt>
                      <c:pt idx="626">
                        <c:v>1.0908112498208609</c:v>
                      </c:pt>
                      <c:pt idx="627">
                        <c:v>1.0873373308487166</c:v>
                      </c:pt>
                      <c:pt idx="628">
                        <c:v>1.083879980633512</c:v>
                      </c:pt>
                      <c:pt idx="629">
                        <c:v>1.0804390939769013</c:v>
                      </c:pt>
                      <c:pt idx="630">
                        <c:v>1.0770145665141209</c:v>
                      </c:pt>
                      <c:pt idx="631">
                        <c:v>1.073606294706078</c:v>
                      </c:pt>
                      <c:pt idx="632">
                        <c:v>1.0702141758315238</c:v>
                      </c:pt>
                      <c:pt idx="633">
                        <c:v>1.066838107979311</c:v>
                      </c:pt>
                      <c:pt idx="634">
                        <c:v>1.0634779900407425</c:v>
                      </c:pt>
                      <c:pt idx="635">
                        <c:v>1.0601337217019997</c:v>
                      </c:pt>
                      <c:pt idx="636">
                        <c:v>1.0568052034366557</c:v>
                      </c:pt>
                      <c:pt idx="637">
                        <c:v>1.05349233649827</c:v>
                      </c:pt>
                      <c:pt idx="638">
                        <c:v>1.0501950229130654</c:v>
                      </c:pt>
                      <c:pt idx="639">
                        <c:v>1.0469131654726835</c:v>
                      </c:pt>
                      <c:pt idx="640">
                        <c:v>1.0436466677270209</c:v>
                      </c:pt>
                      <c:pt idx="641">
                        <c:v>1.0403954339771422</c:v>
                      </c:pt>
                      <c:pt idx="642">
                        <c:v>1.0371593692682708</c:v>
                      </c:pt>
                      <c:pt idx="643">
                        <c:v>1.0339383793828552</c:v>
                      </c:pt>
                      <c:pt idx="644">
                        <c:v>1.0307323708337119</c:v>
                      </c:pt>
                      <c:pt idx="645">
                        <c:v>1.027541250857243</c:v>
                      </c:pt>
                      <c:pt idx="646">
                        <c:v>1.0243649274067215</c:v>
                      </c:pt>
                      <c:pt idx="647">
                        <c:v>1.0212033091456598</c:v>
                      </c:pt>
                      <c:pt idx="648">
                        <c:v>1.0180563054412384</c:v>
                      </c:pt>
                      <c:pt idx="649">
                        <c:v>1.0149238263578129</c:v>
                      </c:pt>
                      <c:pt idx="650">
                        <c:v>1.0118057826504887</c:v>
                      </c:pt>
                      <c:pt idx="651">
                        <c:v>1.0087020857587634</c:v>
                      </c:pt>
                      <c:pt idx="652">
                        <c:v>1.0056126478002376</c:v>
                      </c:pt>
                      <c:pt idx="653">
                        <c:v>1.0025373815643974</c:v>
                      </c:pt>
                      <c:pt idx="654">
                        <c:v>0.99947620050645469</c:v>
                      </c:pt>
                      <c:pt idx="655">
                        <c:v>0.99642901874126166</c:v>
                      </c:pt>
                      <c:pt idx="656">
                        <c:v>0.99339575103728672</c:v>
                      </c:pt>
                      <c:pt idx="657">
                        <c:v>0.99037631281065219</c:v>
                      </c:pt>
                      <c:pt idx="658">
                        <c:v>0.98737062011923982</c:v>
                      </c:pt>
                      <c:pt idx="659">
                        <c:v>0.98437858965685532</c:v>
                      </c:pt>
                      <c:pt idx="660">
                        <c:v>0.98140013874745635</c:v>
                      </c:pt>
                      <c:pt idx="661">
                        <c:v>0.97843518533944196</c:v>
                      </c:pt>
                      <c:pt idx="662">
                        <c:v>0.97548364800000031</c:v>
                      </c:pt>
                      <c:pt idx="663">
                        <c:v>0.97254544590951719</c:v>
                      </c:pt>
                      <c:pt idx="664">
                        <c:v>0.96962049885604518</c:v>
                      </c:pt>
                      <c:pt idx="665">
                        <c:v>0.96670872722982737</c:v>
                      </c:pt>
                      <c:pt idx="666">
                        <c:v>0.96381005201788095</c:v>
                      </c:pt>
                      <c:pt idx="667">
                        <c:v>0.96092439479863656</c:v>
                      </c:pt>
                      <c:pt idx="668">
                        <c:v>0.95805167773663569</c:v>
                      </c:pt>
                      <c:pt idx="669">
                        <c:v>0.95519182357727972</c:v>
                      </c:pt>
                      <c:pt idx="670">
                        <c:v>0.95234475564163779</c:v>
                      </c:pt>
                      <c:pt idx="671">
                        <c:v>0.94951039782130575</c:v>
                      </c:pt>
                      <c:pt idx="672">
                        <c:v>0.94668867457331984</c:v>
                      </c:pt>
                      <c:pt idx="673">
                        <c:v>0.94387951091512456</c:v>
                      </c:pt>
                      <c:pt idx="674">
                        <c:v>0.9410828324195889</c:v>
                      </c:pt>
                      <c:pt idx="675">
                        <c:v>0.93829856521007815</c:v>
                      </c:pt>
                      <c:pt idx="676">
                        <c:v>0.93552663595557572</c:v>
                      </c:pt>
                      <c:pt idx="677">
                        <c:v>0.93276697186585145</c:v>
                      </c:pt>
                      <c:pt idx="678">
                        <c:v>0.93001950068668759</c:v>
                      </c:pt>
                      <c:pt idx="679">
                        <c:v>0.92728415069514503</c:v>
                      </c:pt>
                      <c:pt idx="680">
                        <c:v>0.92456085069488492</c:v>
                      </c:pt>
                      <c:pt idx="681">
                        <c:v>0.92184953001153547</c:v>
                      </c:pt>
                      <c:pt idx="682">
                        <c:v>0.91915011848810557</c:v>
                      </c:pt>
                      <c:pt idx="683">
                        <c:v>0.91646254648044712</c:v>
                      </c:pt>
                      <c:pt idx="684">
                        <c:v>0.91378674485276357</c:v>
                      </c:pt>
                      <c:pt idx="685">
                        <c:v>0.91112264497316242</c:v>
                      </c:pt>
                      <c:pt idx="686">
                        <c:v>0.9084701787092555</c:v>
                      </c:pt>
                      <c:pt idx="687">
                        <c:v>0.90582927842380168</c:v>
                      </c:pt>
                      <c:pt idx="688">
                        <c:v>0.90319987697039616</c:v>
                      </c:pt>
                      <c:pt idx="689">
                        <c:v>0.90058190768920099</c:v>
                      </c:pt>
                      <c:pt idx="690">
                        <c:v>0.89797530440272233</c:v>
                      </c:pt>
                      <c:pt idx="691">
                        <c:v>0.8953800014116251</c:v>
                      </c:pt>
                      <c:pt idx="692">
                        <c:v>0.8927959334905966</c:v>
                      </c:pt>
                      <c:pt idx="693">
                        <c:v>0.89022303588424612</c:v>
                      </c:pt>
                      <c:pt idx="694">
                        <c:v>0.88766124430304782</c:v>
                      </c:pt>
                      <c:pt idx="695">
                        <c:v>0.88511049491932592</c:v>
                      </c:pt>
                      <c:pt idx="696">
                        <c:v>0.8825707243632791</c:v>
                      </c:pt>
                      <c:pt idx="697">
                        <c:v>0.88004186971904297</c:v>
                      </c:pt>
                      <c:pt idx="698">
                        <c:v>0.877523868520795</c:v>
                      </c:pt>
                      <c:pt idx="699">
                        <c:v>0.87501665874889722</c:v>
                      </c:pt>
                      <c:pt idx="700">
                        <c:v>0.87252017882607569</c:v>
                      </c:pt>
                      <c:pt idx="701">
                        <c:v>0.87003436761364117</c:v>
                      </c:pt>
                      <c:pt idx="702">
                        <c:v>0.8675591644077455</c:v>
                      </c:pt>
                      <c:pt idx="703">
                        <c:v>0.86509450893567508</c:v>
                      </c:pt>
                      <c:pt idx="704">
                        <c:v>0.86264034135218148</c:v>
                      </c:pt>
                      <c:pt idx="705">
                        <c:v>0.86019660223584982</c:v>
                      </c:pt>
                      <c:pt idx="706">
                        <c:v>0.85776323258550058</c:v>
                      </c:pt>
                      <c:pt idx="707">
                        <c:v>0.85534017381662919</c:v>
                      </c:pt>
                      <c:pt idx="708">
                        <c:v>0.85292736775787903</c:v>
                      </c:pt>
                      <c:pt idx="709">
                        <c:v>0.85052475664755156</c:v>
                      </c:pt>
                      <c:pt idx="710">
                        <c:v>0.84813228313014632</c:v>
                      </c:pt>
                      <c:pt idx="711">
                        <c:v>0.84574989025294212</c:v>
                      </c:pt>
                      <c:pt idx="712">
                        <c:v>0.84337752146260392</c:v>
                      </c:pt>
                      <c:pt idx="713">
                        <c:v>0.84101512060182815</c:v>
                      </c:pt>
                      <c:pt idx="714">
                        <c:v>0.83866263190601964</c:v>
                      </c:pt>
                      <c:pt idx="715">
                        <c:v>0.83632000000000006</c:v>
                      </c:pt>
                      <c:pt idx="716">
                        <c:v>0.83398716989474997</c:v>
                      </c:pt>
                      <c:pt idx="717">
                        <c:v>0.83166408698418104</c:v>
                      </c:pt>
                      <c:pt idx="718">
                        <c:v>0.82935069704194131</c:v>
                      </c:pt>
                      <c:pt idx="719">
                        <c:v>0.82704694621824959</c:v>
                      </c:pt>
                      <c:pt idx="720">
                        <c:v>0.82475278103676386</c:v>
                      </c:pt>
                      <c:pt idx="721">
                        <c:v>0.82246814839147497</c:v>
                      </c:pt>
                      <c:pt idx="722">
                        <c:v>0.82019299554363601</c:v>
                      </c:pt>
                      <c:pt idx="723">
                        <c:v>0.81792727011871669</c:v>
                      </c:pt>
                      <c:pt idx="724">
                        <c:v>0.81567092010339093</c:v>
                      </c:pt>
                      <c:pt idx="725">
                        <c:v>0.81342389384255076</c:v>
                      </c:pt>
                      <c:pt idx="726">
                        <c:v>0.81118614003634881</c:v>
                      </c:pt>
                      <c:pt idx="727">
                        <c:v>0.80895760773727288</c:v>
                      </c:pt>
                      <c:pt idx="728">
                        <c:v>0.80673824634724378</c:v>
                      </c:pt>
                      <c:pt idx="729">
                        <c:v>0.80452800561474469</c:v>
                      </c:pt>
                      <c:pt idx="730">
                        <c:v>0.80232683563197582</c:v>
                      </c:pt>
                      <c:pt idx="731">
                        <c:v>0.80013468683203692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'C.S.'!$H$2:$H$1601</c15:sqref>
                        </c15:formulaRef>
                      </c:ext>
                    </c:extLst>
                    <c:numCache>
                      <c:formatCode>General</c:formatCode>
                      <c:ptCount val="1600"/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7833-4152-9B81-934DD41E0DD8}"/>
                  </c:ext>
                </c:extLst>
              </c15:ser>
            </c15:filteredScatterSeries>
          </c:ext>
        </c:extLst>
      </c:scatterChart>
      <c:valAx>
        <c:axId val="1015917240"/>
        <c:scaling>
          <c:orientation val="minMax"/>
          <c:max val="2"/>
          <c:min val="1.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Neutron Energy(meV)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560"/>
        <c:crossesAt val="1.0000000000000004E-5"/>
        <c:crossBetween val="midCat"/>
        <c:majorUnit val="0.1"/>
      </c:valAx>
      <c:valAx>
        <c:axId val="1015917560"/>
        <c:scaling>
          <c:orientation val="minMax"/>
          <c:max val="25"/>
          <c:min val="13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Cross Section (b)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1015917240"/>
        <c:crossesAt val="1.0000000000000002E-3"/>
        <c:crossBetween val="midCat"/>
        <c:majorUnit val="4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layout>
        <c:manualLayout>
          <c:xMode val="edge"/>
          <c:yMode val="edge"/>
          <c:x val="0.10517406646257016"/>
          <c:y val="1.7242571284484405E-5"/>
          <c:w val="0.88244401075806289"/>
          <c:h val="0.1768623067767840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388793851919982"/>
          <c:y val="0.15284124917742217"/>
          <c:w val="0.3457375864342313"/>
          <c:h val="0.68634365448295265"/>
        </c:manualLayout>
      </c:layout>
      <c:scatterChart>
        <c:scatterStyle val="lineMarker"/>
        <c:varyColors val="0"/>
        <c:ser>
          <c:idx val="0"/>
          <c:order val="0"/>
          <c:tx>
            <c:v>ET-34 300K d:20-40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Diff!$D$2:$D$152</c:f>
              <c:numCache>
                <c:formatCode>General</c:formatCode>
                <c:ptCount val="151"/>
                <c:pt idx="0">
                  <c:v>6.5442512517253261E-5</c:v>
                </c:pt>
                <c:pt idx="1">
                  <c:v>7.0122352440948717E-5</c:v>
                </c:pt>
                <c:pt idx="2">
                  <c:v>8.2525530300071122E-5</c:v>
                </c:pt>
                <c:pt idx="3">
                  <c:v>8.1301213860085754E-5</c:v>
                </c:pt>
                <c:pt idx="4">
                  <c:v>7.5832936466142562E-5</c:v>
                </c:pt>
                <c:pt idx="5">
                  <c:v>8.0978988205974485E-5</c:v>
                </c:pt>
                <c:pt idx="6">
                  <c:v>7.7955790466526932E-5</c:v>
                </c:pt>
                <c:pt idx="7">
                  <c:v>8.3492267055834904E-5</c:v>
                </c:pt>
                <c:pt idx="8">
                  <c:v>9.5811323931689084E-5</c:v>
                </c:pt>
                <c:pt idx="9">
                  <c:v>9.3403459238062359E-5</c:v>
                </c:pt>
                <c:pt idx="10">
                  <c:v>9.7227084281087747E-5</c:v>
                </c:pt>
                <c:pt idx="11">
                  <c:v>9.8941779001424728E-5</c:v>
                </c:pt>
                <c:pt idx="12">
                  <c:v>1.0018281309951104E-4</c:v>
                </c:pt>
                <c:pt idx="13">
                  <c:v>1.0566216214981668E-4</c:v>
                </c:pt>
                <c:pt idx="14">
                  <c:v>1.1419900683157903E-4</c:v>
                </c:pt>
                <c:pt idx="15">
                  <c:v>1.1487433697201203E-4</c:v>
                </c:pt>
                <c:pt idx="16">
                  <c:v>1.1849310608270445E-4</c:v>
                </c:pt>
                <c:pt idx="17">
                  <c:v>1.2282417987217984E-4</c:v>
                </c:pt>
                <c:pt idx="18">
                  <c:v>1.2499273117511065E-4</c:v>
                </c:pt>
                <c:pt idx="19">
                  <c:v>1.2682640554013939E-4</c:v>
                </c:pt>
                <c:pt idx="20">
                  <c:v>1.3761824861728377E-4</c:v>
                </c:pt>
                <c:pt idx="21">
                  <c:v>1.384646486653109E-4</c:v>
                </c:pt>
                <c:pt idx="22">
                  <c:v>1.4030822152302156E-4</c:v>
                </c:pt>
                <c:pt idx="23">
                  <c:v>1.5290969062406627E-4</c:v>
                </c:pt>
                <c:pt idx="24">
                  <c:v>1.5593092803838998E-4</c:v>
                </c:pt>
                <c:pt idx="25">
                  <c:v>1.6025919826425603E-4</c:v>
                </c:pt>
                <c:pt idx="26">
                  <c:v>1.7170919157784325E-4</c:v>
                </c:pt>
                <c:pt idx="27">
                  <c:v>1.7743603117843386E-4</c:v>
                </c:pt>
                <c:pt idx="28">
                  <c:v>1.8641411804932141E-4</c:v>
                </c:pt>
                <c:pt idx="29">
                  <c:v>1.9450079375210057E-4</c:v>
                </c:pt>
                <c:pt idx="30">
                  <c:v>1.8888820925273196E-4</c:v>
                </c:pt>
                <c:pt idx="31">
                  <c:v>2.1532903951767906E-4</c:v>
                </c:pt>
                <c:pt idx="32">
                  <c:v>2.2307894341125131E-4</c:v>
                </c:pt>
                <c:pt idx="33">
                  <c:v>2.5153959039590714E-4</c:v>
                </c:pt>
                <c:pt idx="34">
                  <c:v>2.4549923241755633E-4</c:v>
                </c:pt>
                <c:pt idx="35">
                  <c:v>2.5683429104608865E-4</c:v>
                </c:pt>
                <c:pt idx="36">
                  <c:v>2.7391174937529462E-4</c:v>
                </c:pt>
                <c:pt idx="37">
                  <c:v>3.1204156005415576E-4</c:v>
                </c:pt>
                <c:pt idx="38">
                  <c:v>3.2003177808112598E-4</c:v>
                </c:pt>
                <c:pt idx="39">
                  <c:v>3.4496434736769506E-4</c:v>
                </c:pt>
                <c:pt idx="40">
                  <c:v>3.6334664662667887E-4</c:v>
                </c:pt>
                <c:pt idx="41">
                  <c:v>4.0520687292235069E-4</c:v>
                </c:pt>
                <c:pt idx="42">
                  <c:v>4.3387420485436806E-4</c:v>
                </c:pt>
                <c:pt idx="43">
                  <c:v>4.3389372931082422E-4</c:v>
                </c:pt>
                <c:pt idx="44">
                  <c:v>4.4213512794257989E-4</c:v>
                </c:pt>
                <c:pt idx="45">
                  <c:v>4.6280328668483757E-4</c:v>
                </c:pt>
                <c:pt idx="46">
                  <c:v>4.6217538414035467E-4</c:v>
                </c:pt>
                <c:pt idx="47">
                  <c:v>4.7428970798792596E-4</c:v>
                </c:pt>
                <c:pt idx="48">
                  <c:v>4.9491971368664735E-4</c:v>
                </c:pt>
                <c:pt idx="49">
                  <c:v>4.8678933070772976E-4</c:v>
                </c:pt>
                <c:pt idx="50">
                  <c:v>4.9192949621089995E-4</c:v>
                </c:pt>
                <c:pt idx="51">
                  <c:v>5.0911469572333036E-4</c:v>
                </c:pt>
                <c:pt idx="52">
                  <c:v>5.0680097035939284E-4</c:v>
                </c:pt>
                <c:pt idx="53">
                  <c:v>5.2543311406611306E-4</c:v>
                </c:pt>
                <c:pt idx="54">
                  <c:v>5.5014418635555514E-4</c:v>
                </c:pt>
                <c:pt idx="55">
                  <c:v>5.7564866736572995E-4</c:v>
                </c:pt>
                <c:pt idx="56">
                  <c:v>5.9950941277411786E-4</c:v>
                </c:pt>
                <c:pt idx="57">
                  <c:v>6.3297905224719939E-4</c:v>
                </c:pt>
                <c:pt idx="58">
                  <c:v>6.731944790065959E-4</c:v>
                </c:pt>
                <c:pt idx="59">
                  <c:v>7.2330111560645375E-4</c:v>
                </c:pt>
                <c:pt idx="60">
                  <c:v>7.7793631911580476E-4</c:v>
                </c:pt>
                <c:pt idx="61">
                  <c:v>8.3755364709230421E-4</c:v>
                </c:pt>
                <c:pt idx="62">
                  <c:v>8.8342015871007882E-4</c:v>
                </c:pt>
                <c:pt idx="63">
                  <c:v>9.699724658216428E-4</c:v>
                </c:pt>
                <c:pt idx="64">
                  <c:v>1.0527893889242504E-3</c:v>
                </c:pt>
                <c:pt idx="65">
                  <c:v>1.125862686285144E-3</c:v>
                </c:pt>
                <c:pt idx="66">
                  <c:v>1.2487644359927355E-3</c:v>
                </c:pt>
                <c:pt idx="67">
                  <c:v>1.4511852836654651E-3</c:v>
                </c:pt>
                <c:pt idx="68">
                  <c:v>2.2643989875923472E-3</c:v>
                </c:pt>
                <c:pt idx="69">
                  <c:v>6.661904392194982E-3</c:v>
                </c:pt>
                <c:pt idx="70">
                  <c:v>2.0794421898060599E-2</c:v>
                </c:pt>
                <c:pt idx="71">
                  <c:v>6.9349386346441694E-2</c:v>
                </c:pt>
                <c:pt idx="72">
                  <c:v>0.12432842411561727</c:v>
                </c:pt>
                <c:pt idx="73">
                  <c:v>0.15421707516368968</c:v>
                </c:pt>
                <c:pt idx="74">
                  <c:v>0.1723864174950071</c:v>
                </c:pt>
                <c:pt idx="75">
                  <c:v>0.17976197823549178</c:v>
                </c:pt>
                <c:pt idx="76">
                  <c:v>0.16109913518255523</c:v>
                </c:pt>
                <c:pt idx="77">
                  <c:v>0.10465984604942501</c:v>
                </c:pt>
                <c:pt idx="78">
                  <c:v>2.7937342172785064E-2</c:v>
                </c:pt>
                <c:pt idx="79">
                  <c:v>4.3587879737023655E-3</c:v>
                </c:pt>
                <c:pt idx="80">
                  <c:v>2.1664395905454598E-3</c:v>
                </c:pt>
                <c:pt idx="81">
                  <c:v>1.7061761479500333E-3</c:v>
                </c:pt>
                <c:pt idx="82">
                  <c:v>1.4348942751763153E-3</c:v>
                </c:pt>
                <c:pt idx="83">
                  <c:v>1.3421971895930514E-3</c:v>
                </c:pt>
                <c:pt idx="84">
                  <c:v>1.2405379699740734E-3</c:v>
                </c:pt>
                <c:pt idx="85">
                  <c:v>1.1593054213813764E-3</c:v>
                </c:pt>
                <c:pt idx="86">
                  <c:v>1.1266428587799716E-3</c:v>
                </c:pt>
                <c:pt idx="87">
                  <c:v>1.0572396017511699E-3</c:v>
                </c:pt>
                <c:pt idx="88">
                  <c:v>1.0194054154400948E-3</c:v>
                </c:pt>
                <c:pt idx="89">
                  <c:v>9.6900377464112768E-4</c:v>
                </c:pt>
                <c:pt idx="90">
                  <c:v>9.2183067018374216E-4</c:v>
                </c:pt>
                <c:pt idx="91">
                  <c:v>8.9466589952183343E-4</c:v>
                </c:pt>
                <c:pt idx="92">
                  <c:v>8.613804079150312E-4</c:v>
                </c:pt>
                <c:pt idx="93">
                  <c:v>8.2359706091238898E-4</c:v>
                </c:pt>
                <c:pt idx="94">
                  <c:v>7.7155473121224693E-4</c:v>
                </c:pt>
                <c:pt idx="95">
                  <c:v>7.5565845979854265E-4</c:v>
                </c:pt>
                <c:pt idx="96">
                  <c:v>7.3639196515757428E-4</c:v>
                </c:pt>
                <c:pt idx="97">
                  <c:v>7.2980421819441731E-4</c:v>
                </c:pt>
                <c:pt idx="98">
                  <c:v>7.1325618605711091E-4</c:v>
                </c:pt>
                <c:pt idx="99">
                  <c:v>7.1075718559470292E-4</c:v>
                </c:pt>
                <c:pt idx="100">
                  <c:v>7.1249734997307556E-4</c:v>
                </c:pt>
                <c:pt idx="101">
                  <c:v>7.1507176741061949E-4</c:v>
                </c:pt>
                <c:pt idx="102">
                  <c:v>7.3539766289092623E-4</c:v>
                </c:pt>
                <c:pt idx="103">
                  <c:v>7.2836962260955742E-4</c:v>
                </c:pt>
                <c:pt idx="104">
                  <c:v>7.3633680112377017E-4</c:v>
                </c:pt>
                <c:pt idx="105">
                  <c:v>7.5702323761344596E-4</c:v>
                </c:pt>
                <c:pt idx="106">
                  <c:v>7.7991635925883835E-4</c:v>
                </c:pt>
                <c:pt idx="107">
                  <c:v>7.2101548825714867E-4</c:v>
                </c:pt>
                <c:pt idx="108">
                  <c:v>6.8878632579770786E-4</c:v>
                </c:pt>
                <c:pt idx="109">
                  <c:v>5.9870162214311251E-4</c:v>
                </c:pt>
                <c:pt idx="110">
                  <c:v>5.6998091478853332E-4</c:v>
                </c:pt>
                <c:pt idx="111">
                  <c:v>5.7911819496174054E-4</c:v>
                </c:pt>
                <c:pt idx="112">
                  <c:v>5.298767613437749E-4</c:v>
                </c:pt>
                <c:pt idx="113">
                  <c:v>4.9659457963179639E-4</c:v>
                </c:pt>
                <c:pt idx="114">
                  <c:v>4.8808242213232696E-4</c:v>
                </c:pt>
                <c:pt idx="115">
                  <c:v>4.7026126519868726E-4</c:v>
                </c:pt>
                <c:pt idx="116">
                  <c:v>4.8311189653098437E-4</c:v>
                </c:pt>
                <c:pt idx="117">
                  <c:v>4.4749386501163771E-4</c:v>
                </c:pt>
                <c:pt idx="118">
                  <c:v>3.9524419247336423E-4</c:v>
                </c:pt>
                <c:pt idx="119">
                  <c:v>3.7931047713232247E-4</c:v>
                </c:pt>
                <c:pt idx="120">
                  <c:v>4.0524196510416301E-4</c:v>
                </c:pt>
                <c:pt idx="121">
                  <c:v>3.7030781169819857E-4</c:v>
                </c:pt>
                <c:pt idx="122">
                  <c:v>3.7877593338846464E-4</c:v>
                </c:pt>
                <c:pt idx="123">
                  <c:v>3.6982944945085057E-4</c:v>
                </c:pt>
                <c:pt idx="124">
                  <c:v>3.5476105050546129E-4</c:v>
                </c:pt>
                <c:pt idx="125">
                  <c:v>3.5258996616845269E-4</c:v>
                </c:pt>
                <c:pt idx="126">
                  <c:v>3.3534871485121497E-4</c:v>
                </c:pt>
                <c:pt idx="127">
                  <c:v>3.0731810823236784E-4</c:v>
                </c:pt>
                <c:pt idx="128">
                  <c:v>3.1952622907239342E-4</c:v>
                </c:pt>
                <c:pt idx="129">
                  <c:v>2.9511388992574508E-4</c:v>
                </c:pt>
                <c:pt idx="130">
                  <c:v>2.9141062737126586E-4</c:v>
                </c:pt>
                <c:pt idx="131">
                  <c:v>2.8371798649245934E-4</c:v>
                </c:pt>
                <c:pt idx="132">
                  <c:v>2.6855777843663692E-4</c:v>
                </c:pt>
                <c:pt idx="133">
                  <c:v>2.5236214831647304E-4</c:v>
                </c:pt>
                <c:pt idx="134">
                  <c:v>2.4542225563049325E-4</c:v>
                </c:pt>
                <c:pt idx="135">
                  <c:v>2.4268823132601788E-4</c:v>
                </c:pt>
                <c:pt idx="136">
                  <c:v>2.651720858921199E-4</c:v>
                </c:pt>
                <c:pt idx="137">
                  <c:v>2.4347390724841503E-4</c:v>
                </c:pt>
                <c:pt idx="138">
                  <c:v>2.3234830777015976E-4</c:v>
                </c:pt>
                <c:pt idx="139">
                  <c:v>2.5274019294092381E-4</c:v>
                </c:pt>
                <c:pt idx="140">
                  <c:v>2.4997605163315192E-4</c:v>
                </c:pt>
                <c:pt idx="141">
                  <c:v>2.4552412495126646E-4</c:v>
                </c:pt>
                <c:pt idx="142">
                  <c:v>2.4445413512893339E-4</c:v>
                </c:pt>
                <c:pt idx="143">
                  <c:v>2.3772015905431084E-4</c:v>
                </c:pt>
                <c:pt idx="144">
                  <c:v>2.424904798275529E-4</c:v>
                </c:pt>
                <c:pt idx="145">
                  <c:v>2.4157252603803487E-4</c:v>
                </c:pt>
                <c:pt idx="146">
                  <c:v>2.4005995996238347E-4</c:v>
                </c:pt>
                <c:pt idx="147">
                  <c:v>2.3536036558190443E-4</c:v>
                </c:pt>
                <c:pt idx="148">
                  <c:v>2.2833448601748948E-4</c:v>
                </c:pt>
                <c:pt idx="149">
                  <c:v>2.1019147035485034E-4</c:v>
                </c:pt>
                <c:pt idx="150">
                  <c:v>2.4930629314858318E-4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ADC-4F3E-8901-9B21BEF18A52}"/>
            </c:ext>
          </c:extLst>
        </c:ser>
        <c:ser>
          <c:idx val="1"/>
          <c:order val="1"/>
          <c:tx>
            <c:v>ET-34 100K d:20-40</c:v>
          </c:tx>
          <c:spPr>
            <a:ln w="19050" cap="rnd" cmpd="sng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Diff!$G$2:$G$152</c:f>
              <c:numCache>
                <c:formatCode>General</c:formatCode>
                <c:ptCount val="151"/>
                <c:pt idx="0">
                  <c:v>3.1906673915284543E-6</c:v>
                </c:pt>
                <c:pt idx="1">
                  <c:v>3.9613613307488974E-6</c:v>
                </c:pt>
                <c:pt idx="2">
                  <c:v>3.8859693439023086E-6</c:v>
                </c:pt>
                <c:pt idx="3">
                  <c:v>4.1538311977707139E-6</c:v>
                </c:pt>
                <c:pt idx="4">
                  <c:v>4.2023678531013373E-6</c:v>
                </c:pt>
                <c:pt idx="5">
                  <c:v>4.6521081250221868E-6</c:v>
                </c:pt>
                <c:pt idx="6">
                  <c:v>4.8543419815595389E-6</c:v>
                </c:pt>
                <c:pt idx="7">
                  <c:v>4.6211127288350018E-6</c:v>
                </c:pt>
                <c:pt idx="8">
                  <c:v>4.5749421259682699E-6</c:v>
                </c:pt>
                <c:pt idx="9">
                  <c:v>6.7282669957631558E-6</c:v>
                </c:pt>
                <c:pt idx="10">
                  <c:v>5.5589260742556123E-6</c:v>
                </c:pt>
                <c:pt idx="11">
                  <c:v>7.8443631637534368E-6</c:v>
                </c:pt>
                <c:pt idx="12">
                  <c:v>8.4014630623846876E-6</c:v>
                </c:pt>
                <c:pt idx="13">
                  <c:v>9.1929419749561135E-6</c:v>
                </c:pt>
                <c:pt idx="14">
                  <c:v>7.1660604207548731E-6</c:v>
                </c:pt>
                <c:pt idx="15">
                  <c:v>7.3489512961187792E-6</c:v>
                </c:pt>
                <c:pt idx="16">
                  <c:v>7.8285608962921556E-6</c:v>
                </c:pt>
                <c:pt idx="17">
                  <c:v>8.9739444261857871E-6</c:v>
                </c:pt>
                <c:pt idx="18">
                  <c:v>1.0726304206146044E-5</c:v>
                </c:pt>
                <c:pt idx="19">
                  <c:v>1.1804371477515116E-5</c:v>
                </c:pt>
                <c:pt idx="20">
                  <c:v>1.4317337138655145E-5</c:v>
                </c:pt>
                <c:pt idx="21">
                  <c:v>1.2213604930688237E-5</c:v>
                </c:pt>
                <c:pt idx="22">
                  <c:v>1.4287634594166182E-5</c:v>
                </c:pt>
                <c:pt idx="23">
                  <c:v>1.7416074961959736E-5</c:v>
                </c:pt>
                <c:pt idx="24">
                  <c:v>1.529594386890358E-5</c:v>
                </c:pt>
                <c:pt idx="25">
                  <c:v>1.7430134063023101E-5</c:v>
                </c:pt>
                <c:pt idx="26">
                  <c:v>2.0105808798879875E-5</c:v>
                </c:pt>
                <c:pt idx="27">
                  <c:v>2.1545342186890742E-5</c:v>
                </c:pt>
                <c:pt idx="28">
                  <c:v>2.2323425312628228E-5</c:v>
                </c:pt>
                <c:pt idx="29">
                  <c:v>2.5574972873131132E-5</c:v>
                </c:pt>
                <c:pt idx="30">
                  <c:v>2.8545838082109308E-5</c:v>
                </c:pt>
                <c:pt idx="31">
                  <c:v>2.8752497581132386E-5</c:v>
                </c:pt>
                <c:pt idx="32">
                  <c:v>3.6532339510869934E-5</c:v>
                </c:pt>
                <c:pt idx="33">
                  <c:v>3.798877748951363E-5</c:v>
                </c:pt>
                <c:pt idx="34">
                  <c:v>4.0465783899893592E-5</c:v>
                </c:pt>
                <c:pt idx="35">
                  <c:v>4.3413974640157852E-5</c:v>
                </c:pt>
                <c:pt idx="36">
                  <c:v>4.3125689176494286E-5</c:v>
                </c:pt>
                <c:pt idx="37">
                  <c:v>5.0837956194998826E-5</c:v>
                </c:pt>
                <c:pt idx="38">
                  <c:v>5.8286705936291679E-5</c:v>
                </c:pt>
                <c:pt idx="39">
                  <c:v>5.9498709196833074E-5</c:v>
                </c:pt>
                <c:pt idx="40">
                  <c:v>7.153094914398811E-5</c:v>
                </c:pt>
                <c:pt idx="41">
                  <c:v>7.4784826415769768E-5</c:v>
                </c:pt>
                <c:pt idx="42">
                  <c:v>7.7153297257956109E-5</c:v>
                </c:pt>
                <c:pt idx="43">
                  <c:v>8.6183458621520695E-5</c:v>
                </c:pt>
                <c:pt idx="44">
                  <c:v>9.1760184089644071E-5</c:v>
                </c:pt>
                <c:pt idx="45">
                  <c:v>9.1258478315832227E-5</c:v>
                </c:pt>
                <c:pt idx="46">
                  <c:v>1.0392777355692634E-4</c:v>
                </c:pt>
                <c:pt idx="47">
                  <c:v>9.9738290141979696E-5</c:v>
                </c:pt>
                <c:pt idx="48">
                  <c:v>9.4702688025418636E-5</c:v>
                </c:pt>
                <c:pt idx="49">
                  <c:v>1.0488951463878099E-4</c:v>
                </c:pt>
                <c:pt idx="50">
                  <c:v>1.1142069491693705E-4</c:v>
                </c:pt>
                <c:pt idx="51">
                  <c:v>1.1617205536725084E-4</c:v>
                </c:pt>
                <c:pt idx="52">
                  <c:v>1.2935873263231754E-4</c:v>
                </c:pt>
                <c:pt idx="53">
                  <c:v>1.2866670861747735E-4</c:v>
                </c:pt>
                <c:pt idx="54">
                  <c:v>1.3201239538958225E-4</c:v>
                </c:pt>
                <c:pt idx="55">
                  <c:v>1.383360785549155E-4</c:v>
                </c:pt>
                <c:pt idx="56">
                  <c:v>1.5285178156821265E-4</c:v>
                </c:pt>
                <c:pt idx="57">
                  <c:v>1.624434981199328E-4</c:v>
                </c:pt>
                <c:pt idx="58">
                  <c:v>1.8660974616733223E-4</c:v>
                </c:pt>
                <c:pt idx="59">
                  <c:v>1.93359029166318E-4</c:v>
                </c:pt>
                <c:pt idx="60">
                  <c:v>2.1911527139491287E-4</c:v>
                </c:pt>
                <c:pt idx="61">
                  <c:v>2.4574639859232362E-4</c:v>
                </c:pt>
                <c:pt idx="62">
                  <c:v>2.6651044581327152E-4</c:v>
                </c:pt>
                <c:pt idx="63">
                  <c:v>2.908174630141778E-4</c:v>
                </c:pt>
                <c:pt idx="64">
                  <c:v>3.2664213007446312E-4</c:v>
                </c:pt>
                <c:pt idx="65">
                  <c:v>3.7554977572776412E-4</c:v>
                </c:pt>
                <c:pt idx="66">
                  <c:v>4.0728533360866463E-4</c:v>
                </c:pt>
                <c:pt idx="67">
                  <c:v>5.3827391394759678E-4</c:v>
                </c:pt>
                <c:pt idx="68">
                  <c:v>1.3000325403593033E-3</c:v>
                </c:pt>
                <c:pt idx="69">
                  <c:v>5.7705019303921461E-3</c:v>
                </c:pt>
                <c:pt idx="70">
                  <c:v>2.0733392847082668E-2</c:v>
                </c:pt>
                <c:pt idx="71">
                  <c:v>7.2768102942127474E-2</c:v>
                </c:pt>
                <c:pt idx="72">
                  <c:v>0.13329768471263309</c:v>
                </c:pt>
                <c:pt idx="73">
                  <c:v>0.16607987114751194</c:v>
                </c:pt>
                <c:pt idx="74">
                  <c:v>0.18618920224535146</c:v>
                </c:pt>
                <c:pt idx="75">
                  <c:v>0.19382160987068392</c:v>
                </c:pt>
                <c:pt idx="76">
                  <c:v>0.17424889099383997</c:v>
                </c:pt>
                <c:pt idx="77">
                  <c:v>0.1134769678741297</c:v>
                </c:pt>
                <c:pt idx="78">
                  <c:v>3.0084366288742389E-2</c:v>
                </c:pt>
                <c:pt idx="79">
                  <c:v>3.5337999309997255E-3</c:v>
                </c:pt>
                <c:pt idx="80">
                  <c:v>1.2455757262962853E-3</c:v>
                </c:pt>
                <c:pt idx="81">
                  <c:v>8.4539517581950856E-4</c:v>
                </c:pt>
                <c:pt idx="82">
                  <c:v>6.6118643174361538E-4</c:v>
                </c:pt>
                <c:pt idx="83">
                  <c:v>6.1178807471296242E-4</c:v>
                </c:pt>
                <c:pt idx="84">
                  <c:v>5.7494470669183946E-4</c:v>
                </c:pt>
                <c:pt idx="85">
                  <c:v>5.3466358030717894E-4</c:v>
                </c:pt>
                <c:pt idx="86">
                  <c:v>5.1642469571075834E-4</c:v>
                </c:pt>
                <c:pt idx="87">
                  <c:v>4.955806978348663E-4</c:v>
                </c:pt>
                <c:pt idx="88">
                  <c:v>5.0242604399831079E-4</c:v>
                </c:pt>
                <c:pt idx="89">
                  <c:v>4.7123517766321945E-4</c:v>
                </c:pt>
                <c:pt idx="90">
                  <c:v>4.410107701940834E-4</c:v>
                </c:pt>
                <c:pt idx="91">
                  <c:v>4.4616478764036193E-4</c:v>
                </c:pt>
                <c:pt idx="92">
                  <c:v>4.2726390575121529E-4</c:v>
                </c:pt>
                <c:pt idx="93">
                  <c:v>4.2060108327940642E-4</c:v>
                </c:pt>
                <c:pt idx="94">
                  <c:v>4.1768347720556599E-4</c:v>
                </c:pt>
                <c:pt idx="95">
                  <c:v>4.0885673914895957E-4</c:v>
                </c:pt>
                <c:pt idx="96">
                  <c:v>3.9970713290519294E-4</c:v>
                </c:pt>
                <c:pt idx="97">
                  <c:v>3.9275622541952074E-4</c:v>
                </c:pt>
                <c:pt idx="98">
                  <c:v>3.795033241156408E-4</c:v>
                </c:pt>
                <c:pt idx="99">
                  <c:v>3.8332961238613813E-4</c:v>
                </c:pt>
                <c:pt idx="100">
                  <c:v>4.0587654722911532E-4</c:v>
                </c:pt>
                <c:pt idx="101">
                  <c:v>4.1408153543979537E-4</c:v>
                </c:pt>
                <c:pt idx="102">
                  <c:v>4.1975178441853365E-4</c:v>
                </c:pt>
                <c:pt idx="103">
                  <c:v>4.2152506101645487E-4</c:v>
                </c:pt>
                <c:pt idx="104">
                  <c:v>4.4962935818034303E-4</c:v>
                </c:pt>
                <c:pt idx="105">
                  <c:v>4.634809470944743E-4</c:v>
                </c:pt>
                <c:pt idx="106">
                  <c:v>4.9203865163412945E-4</c:v>
                </c:pt>
                <c:pt idx="107">
                  <c:v>4.754205894745113E-4</c:v>
                </c:pt>
                <c:pt idx="108">
                  <c:v>4.4871648881925254E-4</c:v>
                </c:pt>
                <c:pt idx="109">
                  <c:v>4.1339314995464551E-4</c:v>
                </c:pt>
                <c:pt idx="110">
                  <c:v>3.6493880912153695E-4</c:v>
                </c:pt>
                <c:pt idx="111">
                  <c:v>3.5817973067691586E-4</c:v>
                </c:pt>
                <c:pt idx="112">
                  <c:v>3.5710704844910249E-4</c:v>
                </c:pt>
                <c:pt idx="113">
                  <c:v>3.4537305625378305E-4</c:v>
                </c:pt>
                <c:pt idx="114">
                  <c:v>3.3988256619318566E-4</c:v>
                </c:pt>
                <c:pt idx="115">
                  <c:v>3.0792837556593399E-4</c:v>
                </c:pt>
                <c:pt idx="116">
                  <c:v>2.9473608364659798E-4</c:v>
                </c:pt>
                <c:pt idx="117">
                  <c:v>2.8580435600824558E-4</c:v>
                </c:pt>
                <c:pt idx="118">
                  <c:v>2.7762257746585703E-4</c:v>
                </c:pt>
                <c:pt idx="119">
                  <c:v>2.7246943995062786E-4</c:v>
                </c:pt>
                <c:pt idx="120">
                  <c:v>2.480449515157277E-4</c:v>
                </c:pt>
                <c:pt idx="121">
                  <c:v>2.5643508328752212E-4</c:v>
                </c:pt>
                <c:pt idx="122">
                  <c:v>2.704077313634492E-4</c:v>
                </c:pt>
                <c:pt idx="123">
                  <c:v>2.5976307665848819E-4</c:v>
                </c:pt>
                <c:pt idx="124">
                  <c:v>2.4926559310675976E-4</c:v>
                </c:pt>
                <c:pt idx="125">
                  <c:v>2.3256327113656381E-4</c:v>
                </c:pt>
                <c:pt idx="126">
                  <c:v>2.2702481444403721E-4</c:v>
                </c:pt>
                <c:pt idx="127">
                  <c:v>2.2144582502443635E-4</c:v>
                </c:pt>
                <c:pt idx="128">
                  <c:v>2.2410348413284109E-4</c:v>
                </c:pt>
                <c:pt idx="129">
                  <c:v>1.9667481514978023E-4</c:v>
                </c:pt>
                <c:pt idx="130">
                  <c:v>2.0695233047016189E-4</c:v>
                </c:pt>
                <c:pt idx="131">
                  <c:v>1.9735285907291914E-4</c:v>
                </c:pt>
                <c:pt idx="132">
                  <c:v>2.0321970905351456E-4</c:v>
                </c:pt>
                <c:pt idx="133">
                  <c:v>1.9012422975228128E-4</c:v>
                </c:pt>
                <c:pt idx="134">
                  <c:v>1.8981259949011852E-4</c:v>
                </c:pt>
                <c:pt idx="135">
                  <c:v>1.8830258854179849E-4</c:v>
                </c:pt>
                <c:pt idx="136">
                  <c:v>1.7791034105977947E-4</c:v>
                </c:pt>
                <c:pt idx="137">
                  <c:v>1.9865138764209271E-4</c:v>
                </c:pt>
                <c:pt idx="138">
                  <c:v>1.9392273469282217E-4</c:v>
                </c:pt>
                <c:pt idx="139">
                  <c:v>1.9626740312449721E-4</c:v>
                </c:pt>
                <c:pt idx="140">
                  <c:v>2.0010698532884648E-4</c:v>
                </c:pt>
                <c:pt idx="141">
                  <c:v>2.0377211132480066E-4</c:v>
                </c:pt>
                <c:pt idx="142">
                  <c:v>2.037609199186206E-4</c:v>
                </c:pt>
                <c:pt idx="143">
                  <c:v>1.8442989556414477E-4</c:v>
                </c:pt>
                <c:pt idx="144">
                  <c:v>1.8488304385577684E-4</c:v>
                </c:pt>
                <c:pt idx="145">
                  <c:v>1.9745416132313414E-4</c:v>
                </c:pt>
                <c:pt idx="146">
                  <c:v>1.9057565770231436E-4</c:v>
                </c:pt>
                <c:pt idx="147">
                  <c:v>1.8756168910343744E-4</c:v>
                </c:pt>
                <c:pt idx="148">
                  <c:v>2.1437577413784692E-4</c:v>
                </c:pt>
                <c:pt idx="149">
                  <c:v>1.6637486068958287E-4</c:v>
                </c:pt>
                <c:pt idx="150">
                  <c:v>1.5843972632051382E-4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ADC-4F3E-8901-9B21BEF18A52}"/>
            </c:ext>
          </c:extLst>
        </c:ser>
        <c:ser>
          <c:idx val="2"/>
          <c:order val="2"/>
          <c:tx>
            <c:v>ET-34 485K d:20-40</c:v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Diff!$H$2:$H$152</c:f>
              <c:numCache>
                <c:formatCode>General</c:formatCode>
                <c:ptCount val="151"/>
                <c:pt idx="0">
                  <c:v>1.47967052825157E-4</c:v>
                </c:pt>
                <c:pt idx="1">
                  <c:v>1.4355680714368089E-4</c:v>
                </c:pt>
                <c:pt idx="2">
                  <c:v>1.5371932630342999E-4</c:v>
                </c:pt>
                <c:pt idx="3">
                  <c:v>1.6149272777693882E-4</c:v>
                </c:pt>
                <c:pt idx="4">
                  <c:v>1.7362636696943476E-4</c:v>
                </c:pt>
                <c:pt idx="5">
                  <c:v>1.5479539011772222E-4</c:v>
                </c:pt>
                <c:pt idx="6">
                  <c:v>1.7069318930113881E-4</c:v>
                </c:pt>
                <c:pt idx="7">
                  <c:v>1.7003459832602019E-4</c:v>
                </c:pt>
                <c:pt idx="8">
                  <c:v>1.8817863390569619E-4</c:v>
                </c:pt>
                <c:pt idx="9">
                  <c:v>1.7747823158313717E-4</c:v>
                </c:pt>
                <c:pt idx="10">
                  <c:v>1.8226160888790372E-4</c:v>
                </c:pt>
                <c:pt idx="11">
                  <c:v>1.860248927666363E-4</c:v>
                </c:pt>
                <c:pt idx="12">
                  <c:v>1.8864548218342156E-4</c:v>
                </c:pt>
                <c:pt idx="13">
                  <c:v>2.0288975164816685E-4</c:v>
                </c:pt>
                <c:pt idx="14">
                  <c:v>1.9665424396635132E-4</c:v>
                </c:pt>
                <c:pt idx="15">
                  <c:v>2.0473248208141285E-4</c:v>
                </c:pt>
                <c:pt idx="16">
                  <c:v>2.0996985733063173E-4</c:v>
                </c:pt>
                <c:pt idx="17">
                  <c:v>2.2209340642243095E-4</c:v>
                </c:pt>
                <c:pt idx="18">
                  <c:v>2.2330405841235095E-4</c:v>
                </c:pt>
                <c:pt idx="19">
                  <c:v>2.3110848440916485E-4</c:v>
                </c:pt>
                <c:pt idx="20">
                  <c:v>2.5432320065005542E-4</c:v>
                </c:pt>
                <c:pt idx="21">
                  <c:v>2.5083330439283028E-4</c:v>
                </c:pt>
                <c:pt idx="22">
                  <c:v>2.6211476301377351E-4</c:v>
                </c:pt>
                <c:pt idx="23">
                  <c:v>2.7406425515427783E-4</c:v>
                </c:pt>
                <c:pt idx="24">
                  <c:v>2.7399713347968461E-4</c:v>
                </c:pt>
                <c:pt idx="25">
                  <c:v>2.9185935380820333E-4</c:v>
                </c:pt>
                <c:pt idx="26">
                  <c:v>3.0884743937983612E-4</c:v>
                </c:pt>
                <c:pt idx="27">
                  <c:v>3.0344640040712686E-4</c:v>
                </c:pt>
                <c:pt idx="28">
                  <c:v>3.1037610711310372E-4</c:v>
                </c:pt>
                <c:pt idx="29">
                  <c:v>3.3730187047527734E-4</c:v>
                </c:pt>
                <c:pt idx="30">
                  <c:v>3.4894521854837664E-4</c:v>
                </c:pt>
                <c:pt idx="31">
                  <c:v>3.7140691136309509E-4</c:v>
                </c:pt>
                <c:pt idx="32">
                  <c:v>3.6332990154694551E-4</c:v>
                </c:pt>
                <c:pt idx="33">
                  <c:v>3.890210138154094E-4</c:v>
                </c:pt>
                <c:pt idx="34">
                  <c:v>4.1179559666547214E-4</c:v>
                </c:pt>
                <c:pt idx="35">
                  <c:v>4.2432464829306893E-4</c:v>
                </c:pt>
                <c:pt idx="36">
                  <c:v>4.4320698675049997E-4</c:v>
                </c:pt>
                <c:pt idx="37">
                  <c:v>4.6756820155655917E-4</c:v>
                </c:pt>
                <c:pt idx="38">
                  <c:v>5.0244250570292926E-4</c:v>
                </c:pt>
                <c:pt idx="39">
                  <c:v>5.5074919922773772E-4</c:v>
                </c:pt>
                <c:pt idx="40">
                  <c:v>5.7875491523278475E-4</c:v>
                </c:pt>
                <c:pt idx="41">
                  <c:v>5.9681948420993187E-4</c:v>
                </c:pt>
                <c:pt idx="42">
                  <c:v>6.4677777307554029E-4</c:v>
                </c:pt>
                <c:pt idx="43">
                  <c:v>6.5640997995152677E-4</c:v>
                </c:pt>
                <c:pt idx="44">
                  <c:v>6.7533342303090194E-4</c:v>
                </c:pt>
                <c:pt idx="45">
                  <c:v>7.0175672811622367E-4</c:v>
                </c:pt>
                <c:pt idx="46">
                  <c:v>7.3671253590064313E-4</c:v>
                </c:pt>
                <c:pt idx="47">
                  <c:v>7.5515506033062437E-4</c:v>
                </c:pt>
                <c:pt idx="48">
                  <c:v>7.4272610294240447E-4</c:v>
                </c:pt>
                <c:pt idx="49">
                  <c:v>7.576258264411069E-4</c:v>
                </c:pt>
                <c:pt idx="50">
                  <c:v>7.4432208015560574E-4</c:v>
                </c:pt>
                <c:pt idx="51">
                  <c:v>7.5632201965477415E-4</c:v>
                </c:pt>
                <c:pt idx="52">
                  <c:v>7.8347459901709107E-4</c:v>
                </c:pt>
                <c:pt idx="53">
                  <c:v>7.8269752296257218E-4</c:v>
                </c:pt>
                <c:pt idx="54">
                  <c:v>8.1690012253466911E-4</c:v>
                </c:pt>
                <c:pt idx="55">
                  <c:v>8.1378172432860639E-4</c:v>
                </c:pt>
                <c:pt idx="56">
                  <c:v>8.8620315554093312E-4</c:v>
                </c:pt>
                <c:pt idx="57">
                  <c:v>9.1528100805878627E-4</c:v>
                </c:pt>
                <c:pt idx="58">
                  <c:v>1.0020565343422892E-3</c:v>
                </c:pt>
                <c:pt idx="59">
                  <c:v>1.0200337275069965E-3</c:v>
                </c:pt>
                <c:pt idx="60">
                  <c:v>1.0806871879508956E-3</c:v>
                </c:pt>
                <c:pt idx="61">
                  <c:v>1.1677795367136352E-3</c:v>
                </c:pt>
                <c:pt idx="62">
                  <c:v>1.2591404970354132E-3</c:v>
                </c:pt>
                <c:pt idx="63">
                  <c:v>1.3623835690624027E-3</c:v>
                </c:pt>
                <c:pt idx="64">
                  <c:v>1.4611213203119286E-3</c:v>
                </c:pt>
                <c:pt idx="65">
                  <c:v>1.6042875939065581E-3</c:v>
                </c:pt>
                <c:pt idx="66">
                  <c:v>1.7983944686062886E-3</c:v>
                </c:pt>
                <c:pt idx="67">
                  <c:v>2.0106516280330475E-3</c:v>
                </c:pt>
                <c:pt idx="68">
                  <c:v>2.8351896726578011E-3</c:v>
                </c:pt>
                <c:pt idx="69">
                  <c:v>6.9198689134886649E-3</c:v>
                </c:pt>
                <c:pt idx="70">
                  <c:v>2.0078819687198851E-2</c:v>
                </c:pt>
                <c:pt idx="71">
                  <c:v>6.5038922012181866E-2</c:v>
                </c:pt>
                <c:pt idx="72">
                  <c:v>0.11749847946280982</c:v>
                </c:pt>
                <c:pt idx="73">
                  <c:v>0.14551407808297445</c:v>
                </c:pt>
                <c:pt idx="74">
                  <c:v>0.16237047310165573</c:v>
                </c:pt>
                <c:pt idx="75">
                  <c:v>0.16910754640593872</c:v>
                </c:pt>
                <c:pt idx="76">
                  <c:v>0.15208499393270405</c:v>
                </c:pt>
                <c:pt idx="77">
                  <c:v>9.9003869905418498E-2</c:v>
                </c:pt>
                <c:pt idx="78">
                  <c:v>2.7380476747524637E-2</c:v>
                </c:pt>
                <c:pt idx="79">
                  <c:v>4.8833073601938096E-3</c:v>
                </c:pt>
                <c:pt idx="80">
                  <c:v>2.7583971215872386E-3</c:v>
                </c:pt>
                <c:pt idx="81">
                  <c:v>2.269510392192968E-3</c:v>
                </c:pt>
                <c:pt idx="82">
                  <c:v>1.9820211076828661E-3</c:v>
                </c:pt>
                <c:pt idx="83">
                  <c:v>1.8411309773774937E-3</c:v>
                </c:pt>
                <c:pt idx="84">
                  <c:v>1.6551590869059182E-3</c:v>
                </c:pt>
                <c:pt idx="85">
                  <c:v>1.5913260023329514E-3</c:v>
                </c:pt>
                <c:pt idx="86">
                  <c:v>1.4863093422847471E-3</c:v>
                </c:pt>
                <c:pt idx="87">
                  <c:v>1.4463092715568124E-3</c:v>
                </c:pt>
                <c:pt idx="88">
                  <c:v>1.3487399922969604E-3</c:v>
                </c:pt>
                <c:pt idx="89">
                  <c:v>1.3034813752319193E-3</c:v>
                </c:pt>
                <c:pt idx="90">
                  <c:v>1.2479552608667226E-3</c:v>
                </c:pt>
                <c:pt idx="91">
                  <c:v>1.1799900172536979E-3</c:v>
                </c:pt>
                <c:pt idx="92">
                  <c:v>1.1340787642364115E-3</c:v>
                </c:pt>
                <c:pt idx="93">
                  <c:v>1.0792910643025804E-3</c:v>
                </c:pt>
                <c:pt idx="94">
                  <c:v>1.0412937982242139E-3</c:v>
                </c:pt>
                <c:pt idx="95">
                  <c:v>9.8102230768974262E-4</c:v>
                </c:pt>
                <c:pt idx="96">
                  <c:v>9.7034200682889521E-4</c:v>
                </c:pt>
                <c:pt idx="97">
                  <c:v>9.5628640650299683E-4</c:v>
                </c:pt>
                <c:pt idx="98">
                  <c:v>9.6230083451923738E-4</c:v>
                </c:pt>
                <c:pt idx="99">
                  <c:v>9.4270301657208835E-4</c:v>
                </c:pt>
                <c:pt idx="100">
                  <c:v>9.4076650413834684E-4</c:v>
                </c:pt>
                <c:pt idx="101">
                  <c:v>9.2929379221849857E-4</c:v>
                </c:pt>
                <c:pt idx="102">
                  <c:v>9.616358698829767E-4</c:v>
                </c:pt>
                <c:pt idx="103">
                  <c:v>9.6616015074276688E-4</c:v>
                </c:pt>
                <c:pt idx="104">
                  <c:v>9.3844320299513412E-4</c:v>
                </c:pt>
                <c:pt idx="105">
                  <c:v>9.9312888438458707E-4</c:v>
                </c:pt>
                <c:pt idx="106">
                  <c:v>9.6605847022092296E-4</c:v>
                </c:pt>
                <c:pt idx="107">
                  <c:v>9.1105136544984212E-4</c:v>
                </c:pt>
                <c:pt idx="108">
                  <c:v>7.9888043523990376E-4</c:v>
                </c:pt>
                <c:pt idx="109">
                  <c:v>7.924765881554155E-4</c:v>
                </c:pt>
                <c:pt idx="110">
                  <c:v>7.2724548063643403E-4</c:v>
                </c:pt>
                <c:pt idx="111">
                  <c:v>7.4836147773478762E-4</c:v>
                </c:pt>
                <c:pt idx="112">
                  <c:v>7.0509340513511649E-4</c:v>
                </c:pt>
                <c:pt idx="113">
                  <c:v>6.2165347253970572E-4</c:v>
                </c:pt>
                <c:pt idx="114">
                  <c:v>6.1724635316323586E-4</c:v>
                </c:pt>
                <c:pt idx="115">
                  <c:v>5.7881224252855177E-4</c:v>
                </c:pt>
                <c:pt idx="116">
                  <c:v>5.9642864209452911E-4</c:v>
                </c:pt>
                <c:pt idx="117">
                  <c:v>5.457354221627068E-4</c:v>
                </c:pt>
                <c:pt idx="118">
                  <c:v>5.0923908750500442E-4</c:v>
                </c:pt>
                <c:pt idx="119">
                  <c:v>5.1878380472881623E-4</c:v>
                </c:pt>
                <c:pt idx="120">
                  <c:v>4.3892379109572519E-4</c:v>
                </c:pt>
                <c:pt idx="121">
                  <c:v>4.8924184942959466E-4</c:v>
                </c:pt>
                <c:pt idx="122">
                  <c:v>4.4016429277814433E-4</c:v>
                </c:pt>
                <c:pt idx="123">
                  <c:v>4.4606024195255366E-4</c:v>
                </c:pt>
                <c:pt idx="124">
                  <c:v>4.4334929063335126E-4</c:v>
                </c:pt>
                <c:pt idx="125">
                  <c:v>4.0429843040522728E-4</c:v>
                </c:pt>
                <c:pt idx="126">
                  <c:v>4.0768350754176496E-4</c:v>
                </c:pt>
                <c:pt idx="127">
                  <c:v>3.9087553976783264E-4</c:v>
                </c:pt>
                <c:pt idx="128">
                  <c:v>3.9732651243751217E-4</c:v>
                </c:pt>
                <c:pt idx="129">
                  <c:v>3.5731198662361893E-4</c:v>
                </c:pt>
                <c:pt idx="130">
                  <c:v>3.6302904976234486E-4</c:v>
                </c:pt>
                <c:pt idx="131">
                  <c:v>3.6189879246385185E-4</c:v>
                </c:pt>
                <c:pt idx="132">
                  <c:v>3.4420869368846315E-4</c:v>
                </c:pt>
                <c:pt idx="133">
                  <c:v>3.2851962907391128E-4</c:v>
                </c:pt>
                <c:pt idx="134">
                  <c:v>3.2275669313954337E-4</c:v>
                </c:pt>
                <c:pt idx="135">
                  <c:v>3.2060969996808563E-4</c:v>
                </c:pt>
                <c:pt idx="136">
                  <c:v>3.2813269636253932E-4</c:v>
                </c:pt>
                <c:pt idx="137">
                  <c:v>3.4913567822822389E-4</c:v>
                </c:pt>
                <c:pt idx="138">
                  <c:v>3.1673706713700194E-4</c:v>
                </c:pt>
                <c:pt idx="139">
                  <c:v>3.090618487835671E-4</c:v>
                </c:pt>
                <c:pt idx="140">
                  <c:v>3.2318645522364176E-4</c:v>
                </c:pt>
                <c:pt idx="141">
                  <c:v>3.2403996047214402E-4</c:v>
                </c:pt>
                <c:pt idx="142">
                  <c:v>3.1228934526985035E-4</c:v>
                </c:pt>
                <c:pt idx="143">
                  <c:v>3.4170494185814998E-4</c:v>
                </c:pt>
                <c:pt idx="144">
                  <c:v>3.1801777064474547E-4</c:v>
                </c:pt>
                <c:pt idx="145">
                  <c:v>3.0648171696689438E-4</c:v>
                </c:pt>
                <c:pt idx="146">
                  <c:v>2.8709288784227764E-4</c:v>
                </c:pt>
                <c:pt idx="147">
                  <c:v>3.120785246491494E-4</c:v>
                </c:pt>
                <c:pt idx="148">
                  <c:v>2.7311224333284015E-4</c:v>
                </c:pt>
                <c:pt idx="149">
                  <c:v>2.6850239565077473E-4</c:v>
                </c:pt>
                <c:pt idx="150">
                  <c:v>2.927525586548623E-4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ADC-4F3E-8901-9B21BEF18A5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40"/>
          <c:min val="-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6"/>
        <c:crossBetween val="midCat"/>
        <c:majorUnit val="20"/>
      </c:valAx>
      <c:valAx>
        <c:axId val="295267231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.0E+00" sourceLinked="0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0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196822403374584"/>
          <c:y val="5.8162803973823812E-2"/>
          <c:w val="0.79894230042226566"/>
          <c:h val="0.77173762633887977"/>
        </c:manualLayout>
      </c:layout>
      <c:scatterChart>
        <c:scatterStyle val="lineMarker"/>
        <c:varyColors val="0"/>
        <c:ser>
          <c:idx val="0"/>
          <c:order val="0"/>
          <c:tx>
            <c:strRef>
              <c:f>'300K_CS'!$C$1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'300K_CS'!$C$2:$C$320</c:f>
              <c:numCache>
                <c:formatCode>0.00E+00</c:formatCode>
                <c:ptCount val="319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78A-42FF-B0BD-37418023B3CA}"/>
            </c:ext>
          </c:extLst>
        </c:ser>
        <c:ser>
          <c:idx val="1"/>
          <c:order val="1"/>
          <c:tx>
            <c:strRef>
              <c:f>'300K_CS'!$E$1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triangle"/>
            <c:size val="7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'300K_CS'!$E$2:$E$320</c:f>
              <c:numCache>
                <c:formatCode>0.00E+00</c:formatCode>
                <c:ptCount val="319"/>
                <c:pt idx="0">
                  <c:v>5.8935053891591247</c:v>
                </c:pt>
                <c:pt idx="1">
                  <c:v>4.8285966114401182</c:v>
                </c:pt>
                <c:pt idx="2">
                  <c:v>3.8884496760918363</c:v>
                </c:pt>
                <c:pt idx="3">
                  <c:v>3.1071987413749569</c:v>
                </c:pt>
                <c:pt idx="4">
                  <c:v>2.6072881577749683</c:v>
                </c:pt>
                <c:pt idx="5">
                  <c:v>2.1417527028369014</c:v>
                </c:pt>
                <c:pt idx="6">
                  <c:v>1.7398110927872681</c:v>
                </c:pt>
                <c:pt idx="7">
                  <c:v>1.4528828992520391</c:v>
                </c:pt>
                <c:pt idx="8">
                  <c:v>1.2517916680518053</c:v>
                </c:pt>
                <c:pt idx="9">
                  <c:v>1.0672595303075159</c:v>
                </c:pt>
                <c:pt idx="10">
                  <c:v>0.93591146368088629</c:v>
                </c:pt>
                <c:pt idx="11">
                  <c:v>0.7924445189471091</c:v>
                </c:pt>
                <c:pt idx="12">
                  <c:v>0.68854515019859219</c:v>
                </c:pt>
                <c:pt idx="13">
                  <c:v>0.60939918185917263</c:v>
                </c:pt>
                <c:pt idx="14">
                  <c:v>0.54626413989269385</c:v>
                </c:pt>
                <c:pt idx="15">
                  <c:v>0.47918168401771127</c:v>
                </c:pt>
                <c:pt idx="16">
                  <c:v>0.43011692296312298</c:v>
                </c:pt>
                <c:pt idx="17">
                  <c:v>0.39590710914536165</c:v>
                </c:pt>
                <c:pt idx="18">
                  <c:v>0.35929849622185628</c:v>
                </c:pt>
                <c:pt idx="19">
                  <c:v>0.3260892776868643</c:v>
                </c:pt>
                <c:pt idx="20">
                  <c:v>0.29679585030655659</c:v>
                </c:pt>
                <c:pt idx="21">
                  <c:v>0.27450670795604581</c:v>
                </c:pt>
                <c:pt idx="22">
                  <c:v>0.25464071260852672</c:v>
                </c:pt>
                <c:pt idx="23">
                  <c:v>0.23613555812893286</c:v>
                </c:pt>
                <c:pt idx="24">
                  <c:v>0.22023703050346843</c:v>
                </c:pt>
                <c:pt idx="25">
                  <c:v>0.20447269668259205</c:v>
                </c:pt>
                <c:pt idx="26">
                  <c:v>0.18964116769602707</c:v>
                </c:pt>
                <c:pt idx="27">
                  <c:v>0.17992269713147147</c:v>
                </c:pt>
                <c:pt idx="28">
                  <c:v>0.16913280103760775</c:v>
                </c:pt>
                <c:pt idx="29">
                  <c:v>0.16051259771453807</c:v>
                </c:pt>
                <c:pt idx="30">
                  <c:v>0.15379253380527882</c:v>
                </c:pt>
                <c:pt idx="31">
                  <c:v>0.14490867964577039</c:v>
                </c:pt>
                <c:pt idx="32">
                  <c:v>0.13914874924094539</c:v>
                </c:pt>
                <c:pt idx="33">
                  <c:v>0.13342476666186884</c:v>
                </c:pt>
                <c:pt idx="34">
                  <c:v>0.12614806260136366</c:v>
                </c:pt>
                <c:pt idx="35">
                  <c:v>0.12058226167036962</c:v>
                </c:pt>
                <c:pt idx="36">
                  <c:v>0.1168749844320842</c:v>
                </c:pt>
                <c:pt idx="37">
                  <c:v>0.11248766009426062</c:v>
                </c:pt>
                <c:pt idx="38">
                  <c:v>0.10658391477635938</c:v>
                </c:pt>
                <c:pt idx="39">
                  <c:v>0.10461548319984465</c:v>
                </c:pt>
                <c:pt idx="40">
                  <c:v>0.10016605844336829</c:v>
                </c:pt>
                <c:pt idx="41">
                  <c:v>9.705037018047509E-2</c:v>
                </c:pt>
                <c:pt idx="42">
                  <c:v>9.4618992112583705E-2</c:v>
                </c:pt>
                <c:pt idx="43">
                  <c:v>9.1753682868684169E-2</c:v>
                </c:pt>
                <c:pt idx="44">
                  <c:v>8.9474825931672636E-2</c:v>
                </c:pt>
                <c:pt idx="45">
                  <c:v>8.6259829236241869E-2</c:v>
                </c:pt>
                <c:pt idx="46">
                  <c:v>8.2941163621220948E-2</c:v>
                </c:pt>
                <c:pt idx="47">
                  <c:v>8.2453242089788728E-2</c:v>
                </c:pt>
                <c:pt idx="48">
                  <c:v>8.023939551405862E-2</c:v>
                </c:pt>
                <c:pt idx="49">
                  <c:v>7.8147117251471013E-2</c:v>
                </c:pt>
                <c:pt idx="50">
                  <c:v>7.6698147324920113E-2</c:v>
                </c:pt>
                <c:pt idx="51">
                  <c:v>7.4711918173332392E-2</c:v>
                </c:pt>
                <c:pt idx="52">
                  <c:v>7.3829923711501516E-2</c:v>
                </c:pt>
                <c:pt idx="53">
                  <c:v>7.2061106526034063E-2</c:v>
                </c:pt>
                <c:pt idx="54">
                  <c:v>7.1234364083393772E-2</c:v>
                </c:pt>
                <c:pt idx="55">
                  <c:v>7.0807321148861513E-2</c:v>
                </c:pt>
                <c:pt idx="56">
                  <c:v>6.8741769499301164E-2</c:v>
                </c:pt>
                <c:pt idx="57">
                  <c:v>6.8871053882425995E-2</c:v>
                </c:pt>
                <c:pt idx="58">
                  <c:v>6.6687078487543433E-2</c:v>
                </c:pt>
                <c:pt idx="59">
                  <c:v>6.6649745045097006E-2</c:v>
                </c:pt>
                <c:pt idx="60">
                  <c:v>6.5139660420824308E-2</c:v>
                </c:pt>
                <c:pt idx="61">
                  <c:v>6.4042300691872125E-2</c:v>
                </c:pt>
                <c:pt idx="62">
                  <c:v>6.308428914357378E-2</c:v>
                </c:pt>
                <c:pt idx="63">
                  <c:v>6.244921187243694E-2</c:v>
                </c:pt>
                <c:pt idx="64">
                  <c:v>6.1659234754640607E-2</c:v>
                </c:pt>
                <c:pt idx="65">
                  <c:v>6.1392015844532438E-2</c:v>
                </c:pt>
                <c:pt idx="66">
                  <c:v>6.0214282968950629E-2</c:v>
                </c:pt>
                <c:pt idx="67">
                  <c:v>5.9888111159270251E-2</c:v>
                </c:pt>
                <c:pt idx="68">
                  <c:v>5.8913665518144788E-2</c:v>
                </c:pt>
                <c:pt idx="69">
                  <c:v>5.8955174993876723E-2</c:v>
                </c:pt>
                <c:pt idx="70">
                  <c:v>5.8027493547398293E-2</c:v>
                </c:pt>
                <c:pt idx="71">
                  <c:v>5.7244428281160012E-2</c:v>
                </c:pt>
                <c:pt idx="72">
                  <c:v>5.6923896329860273E-2</c:v>
                </c:pt>
                <c:pt idx="73">
                  <c:v>5.6444623466656456E-2</c:v>
                </c:pt>
                <c:pt idx="74">
                  <c:v>5.5738124221296328E-2</c:v>
                </c:pt>
                <c:pt idx="75">
                  <c:v>5.5238070058884085E-2</c:v>
                </c:pt>
                <c:pt idx="76">
                  <c:v>5.4593445460765902E-2</c:v>
                </c:pt>
                <c:pt idx="77">
                  <c:v>5.4716449562030957E-2</c:v>
                </c:pt>
                <c:pt idx="78">
                  <c:v>5.469751427612296E-2</c:v>
                </c:pt>
                <c:pt idx="79">
                  <c:v>5.4653723476200428E-2</c:v>
                </c:pt>
                <c:pt idx="80">
                  <c:v>5.4770217097304487E-2</c:v>
                </c:pt>
                <c:pt idx="81">
                  <c:v>5.3843795838962379E-2</c:v>
                </c:pt>
                <c:pt idx="82">
                  <c:v>5.3473268063017304E-2</c:v>
                </c:pt>
                <c:pt idx="83">
                  <c:v>5.3155116303127276E-2</c:v>
                </c:pt>
                <c:pt idx="84">
                  <c:v>5.3422587545988741E-2</c:v>
                </c:pt>
                <c:pt idx="85">
                  <c:v>5.2695137303954559E-2</c:v>
                </c:pt>
                <c:pt idx="86">
                  <c:v>5.2256733493003533E-2</c:v>
                </c:pt>
                <c:pt idx="87">
                  <c:v>5.2535403292968789E-2</c:v>
                </c:pt>
                <c:pt idx="88">
                  <c:v>5.3015034734295724E-2</c:v>
                </c:pt>
                <c:pt idx="89">
                  <c:v>5.3215562540397332E-2</c:v>
                </c:pt>
                <c:pt idx="90">
                  <c:v>5.2980534501710856E-2</c:v>
                </c:pt>
                <c:pt idx="91">
                  <c:v>5.243817992581367E-2</c:v>
                </c:pt>
                <c:pt idx="92">
                  <c:v>5.2569568557512741E-2</c:v>
                </c:pt>
                <c:pt idx="93">
                  <c:v>5.2444888140412933E-2</c:v>
                </c:pt>
                <c:pt idx="94">
                  <c:v>5.1960918346485509E-2</c:v>
                </c:pt>
                <c:pt idx="95">
                  <c:v>5.1561575940870422E-2</c:v>
                </c:pt>
                <c:pt idx="96">
                  <c:v>5.1696677257992228E-2</c:v>
                </c:pt>
                <c:pt idx="97">
                  <c:v>5.1825791943651382E-2</c:v>
                </c:pt>
                <c:pt idx="98">
                  <c:v>5.1244809797678328E-2</c:v>
                </c:pt>
                <c:pt idx="99">
                  <c:v>5.1051016767518408E-2</c:v>
                </c:pt>
                <c:pt idx="100">
                  <c:v>5.0973829506352909E-2</c:v>
                </c:pt>
                <c:pt idx="101">
                  <c:v>5.0572198398396537E-2</c:v>
                </c:pt>
                <c:pt idx="102">
                  <c:v>4.9949140134719232E-2</c:v>
                </c:pt>
                <c:pt idx="103">
                  <c:v>4.996291809330114E-2</c:v>
                </c:pt>
                <c:pt idx="104">
                  <c:v>5.0508266722744728E-2</c:v>
                </c:pt>
                <c:pt idx="105">
                  <c:v>5.0933245250716401E-2</c:v>
                </c:pt>
                <c:pt idx="106">
                  <c:v>5.0204955375134683E-2</c:v>
                </c:pt>
                <c:pt idx="107">
                  <c:v>5.0777588405797019E-2</c:v>
                </c:pt>
                <c:pt idx="108">
                  <c:v>4.9643243483110541E-2</c:v>
                </c:pt>
                <c:pt idx="109">
                  <c:v>5.0528242327898758E-2</c:v>
                </c:pt>
                <c:pt idx="110">
                  <c:v>5.0675181149973339E-2</c:v>
                </c:pt>
                <c:pt idx="111">
                  <c:v>5.0809361673890135E-2</c:v>
                </c:pt>
                <c:pt idx="112">
                  <c:v>5.1108736040296733E-2</c:v>
                </c:pt>
                <c:pt idx="113">
                  <c:v>5.1076241189066993E-2</c:v>
                </c:pt>
                <c:pt idx="114">
                  <c:v>5.1165966879499973E-2</c:v>
                </c:pt>
                <c:pt idx="115">
                  <c:v>5.1312299217588571E-2</c:v>
                </c:pt>
                <c:pt idx="116">
                  <c:v>5.134100169936822E-2</c:v>
                </c:pt>
                <c:pt idx="117">
                  <c:v>5.1863112105426573E-2</c:v>
                </c:pt>
                <c:pt idx="118">
                  <c:v>5.2916589545387811E-2</c:v>
                </c:pt>
                <c:pt idx="119">
                  <c:v>5.2699937528787683E-2</c:v>
                </c:pt>
                <c:pt idx="120">
                  <c:v>5.297973323454689E-2</c:v>
                </c:pt>
                <c:pt idx="121">
                  <c:v>5.381592561257955E-2</c:v>
                </c:pt>
                <c:pt idx="122">
                  <c:v>5.43414904687868E-2</c:v>
                </c:pt>
                <c:pt idx="123">
                  <c:v>5.5434055875426415E-2</c:v>
                </c:pt>
                <c:pt idx="124">
                  <c:v>5.7159936650820212E-2</c:v>
                </c:pt>
                <c:pt idx="125">
                  <c:v>5.8938194917899214E-2</c:v>
                </c:pt>
                <c:pt idx="126">
                  <c:v>6.1355690257469057E-2</c:v>
                </c:pt>
                <c:pt idx="127">
                  <c:v>6.3263235858933148E-2</c:v>
                </c:pt>
                <c:pt idx="128">
                  <c:v>6.5886484210916987E-2</c:v>
                </c:pt>
                <c:pt idx="129">
                  <c:v>6.7109142645996045E-2</c:v>
                </c:pt>
                <c:pt idx="130">
                  <c:v>6.9038858114626761E-2</c:v>
                </c:pt>
                <c:pt idx="131">
                  <c:v>7.0809812012531462E-2</c:v>
                </c:pt>
                <c:pt idx="132">
                  <c:v>7.1930331756471663E-2</c:v>
                </c:pt>
                <c:pt idx="133">
                  <c:v>7.359185735036454E-2</c:v>
                </c:pt>
                <c:pt idx="134">
                  <c:v>7.4827780224738127E-2</c:v>
                </c:pt>
                <c:pt idx="135">
                  <c:v>7.5895898866910949E-2</c:v>
                </c:pt>
                <c:pt idx="136">
                  <c:v>7.7261141539532618E-2</c:v>
                </c:pt>
                <c:pt idx="137">
                  <c:v>7.9181576770236614E-2</c:v>
                </c:pt>
                <c:pt idx="138">
                  <c:v>8.0821611286825565E-2</c:v>
                </c:pt>
                <c:pt idx="139">
                  <c:v>8.289886173210588E-2</c:v>
                </c:pt>
                <c:pt idx="140">
                  <c:v>8.4466274587170792E-2</c:v>
                </c:pt>
                <c:pt idx="141">
                  <c:v>8.6241705546908784E-2</c:v>
                </c:pt>
                <c:pt idx="142">
                  <c:v>8.8306755482222804E-2</c:v>
                </c:pt>
                <c:pt idx="143">
                  <c:v>9.077916197042174E-2</c:v>
                </c:pt>
                <c:pt idx="144">
                  <c:v>9.3012790843758034E-2</c:v>
                </c:pt>
                <c:pt idx="145">
                  <c:v>9.7686743054871572E-2</c:v>
                </c:pt>
                <c:pt idx="146">
                  <c:v>0.1000466873434986</c:v>
                </c:pt>
                <c:pt idx="147">
                  <c:v>0.10348548105664906</c:v>
                </c:pt>
                <c:pt idx="148">
                  <c:v>0.10666843444367179</c:v>
                </c:pt>
                <c:pt idx="149">
                  <c:v>0.11029578712688898</c:v>
                </c:pt>
                <c:pt idx="150">
                  <c:v>0.11289264383388647</c:v>
                </c:pt>
                <c:pt idx="151">
                  <c:v>0.11642979862502713</c:v>
                </c:pt>
                <c:pt idx="152">
                  <c:v>0.12041661333379786</c:v>
                </c:pt>
                <c:pt idx="153">
                  <c:v>0.12590449804233911</c:v>
                </c:pt>
                <c:pt idx="154">
                  <c:v>0.13113419322157574</c:v>
                </c:pt>
                <c:pt idx="155">
                  <c:v>0.13787288105878423</c:v>
                </c:pt>
                <c:pt idx="156">
                  <c:v>0.14540062226932382</c:v>
                </c:pt>
                <c:pt idx="157">
                  <c:v>0.15601574620548356</c:v>
                </c:pt>
                <c:pt idx="158">
                  <c:v>0.16711098558965487</c:v>
                </c:pt>
                <c:pt idx="159">
                  <c:v>0.18255435362397146</c:v>
                </c:pt>
                <c:pt idx="160">
                  <c:v>0.20041384761309144</c:v>
                </c:pt>
                <c:pt idx="161">
                  <c:v>0.22398656978885526</c:v>
                </c:pt>
                <c:pt idx="162">
                  <c:v>0.25429124650151591</c:v>
                </c:pt>
                <c:pt idx="163">
                  <c:v>0.29167878702435757</c:v>
                </c:pt>
                <c:pt idx="164">
                  <c:v>0.34101005721095845</c:v>
                </c:pt>
                <c:pt idx="165">
                  <c:v>0.40617092243684033</c:v>
                </c:pt>
                <c:pt idx="166">
                  <c:v>0.49737687353341076</c:v>
                </c:pt>
                <c:pt idx="167">
                  <c:v>0.63680263839293871</c:v>
                </c:pt>
                <c:pt idx="168">
                  <c:v>0.85728624521653962</c:v>
                </c:pt>
                <c:pt idx="169">
                  <c:v>1.2155873438461318</c:v>
                </c:pt>
                <c:pt idx="170">
                  <c:v>1.7881589056595018</c:v>
                </c:pt>
                <c:pt idx="171">
                  <c:v>2.6609273545442829</c:v>
                </c:pt>
                <c:pt idx="172">
                  <c:v>3.8880620398600922</c:v>
                </c:pt>
                <c:pt idx="173">
                  <c:v>5.4967465182621638</c:v>
                </c:pt>
                <c:pt idx="174">
                  <c:v>6.801818070096374</c:v>
                </c:pt>
                <c:pt idx="175">
                  <c:v>6.1347955284664701</c:v>
                </c:pt>
                <c:pt idx="176">
                  <c:v>3.677922262372106</c:v>
                </c:pt>
                <c:pt idx="177">
                  <c:v>1.6136396621070674</c:v>
                </c:pt>
                <c:pt idx="178">
                  <c:v>0.70104718157313073</c:v>
                </c:pt>
                <c:pt idx="179">
                  <c:v>0.39794909498164649</c:v>
                </c:pt>
                <c:pt idx="180">
                  <c:v>0.27722723132223959</c:v>
                </c:pt>
                <c:pt idx="181">
                  <c:v>0.210775455340588</c:v>
                </c:pt>
                <c:pt idx="182">
                  <c:v>0.17122033367367723</c:v>
                </c:pt>
                <c:pt idx="183">
                  <c:v>0.14603560214887168</c:v>
                </c:pt>
                <c:pt idx="184">
                  <c:v>0.13161164958408189</c:v>
                </c:pt>
                <c:pt idx="185">
                  <c:v>0.11961195517177625</c:v>
                </c:pt>
                <c:pt idx="186">
                  <c:v>0.10515838523452237</c:v>
                </c:pt>
                <c:pt idx="187">
                  <c:v>9.7967518579041193E-2</c:v>
                </c:pt>
                <c:pt idx="188">
                  <c:v>9.1012146261369581E-2</c:v>
                </c:pt>
                <c:pt idx="189">
                  <c:v>8.5596005214421289E-2</c:v>
                </c:pt>
                <c:pt idx="190">
                  <c:v>8.1608716828376809E-2</c:v>
                </c:pt>
                <c:pt idx="191">
                  <c:v>7.8405491234542685E-2</c:v>
                </c:pt>
                <c:pt idx="192">
                  <c:v>7.5740033958142355E-2</c:v>
                </c:pt>
                <c:pt idx="193">
                  <c:v>7.3202053417949997E-2</c:v>
                </c:pt>
                <c:pt idx="194">
                  <c:v>7.1307339896150485E-2</c:v>
                </c:pt>
                <c:pt idx="195">
                  <c:v>6.9852581072575179E-2</c:v>
                </c:pt>
                <c:pt idx="196">
                  <c:v>6.8216375816189723E-2</c:v>
                </c:pt>
                <c:pt idx="197">
                  <c:v>6.7163284991324193E-2</c:v>
                </c:pt>
                <c:pt idx="198">
                  <c:v>6.4944090731980417E-2</c:v>
                </c:pt>
                <c:pt idx="199">
                  <c:v>6.3806394653254578E-2</c:v>
                </c:pt>
                <c:pt idx="200">
                  <c:v>6.3192488247682116E-2</c:v>
                </c:pt>
                <c:pt idx="201">
                  <c:v>6.2594254509786479E-2</c:v>
                </c:pt>
                <c:pt idx="202">
                  <c:v>6.1353366140004507E-2</c:v>
                </c:pt>
                <c:pt idx="203">
                  <c:v>6.0365166150379332E-2</c:v>
                </c:pt>
                <c:pt idx="204">
                  <c:v>5.910964838342686E-2</c:v>
                </c:pt>
                <c:pt idx="205">
                  <c:v>5.8119398743542466E-2</c:v>
                </c:pt>
                <c:pt idx="206">
                  <c:v>5.7926306637697274E-2</c:v>
                </c:pt>
                <c:pt idx="207">
                  <c:v>5.7180629412220463E-2</c:v>
                </c:pt>
                <c:pt idx="208">
                  <c:v>5.61290245469021E-2</c:v>
                </c:pt>
                <c:pt idx="209">
                  <c:v>5.5550127466311508E-2</c:v>
                </c:pt>
                <c:pt idx="210">
                  <c:v>5.5060066271181755E-2</c:v>
                </c:pt>
                <c:pt idx="211">
                  <c:v>5.4546201686324611E-2</c:v>
                </c:pt>
                <c:pt idx="212">
                  <c:v>5.4193740050137294E-2</c:v>
                </c:pt>
                <c:pt idx="213">
                  <c:v>5.3527860475536961E-2</c:v>
                </c:pt>
                <c:pt idx="214">
                  <c:v>5.3589949089148645E-2</c:v>
                </c:pt>
                <c:pt idx="215">
                  <c:v>5.3717042161521171E-2</c:v>
                </c:pt>
                <c:pt idx="216">
                  <c:v>5.249788392112522E-2</c:v>
                </c:pt>
                <c:pt idx="217">
                  <c:v>5.1142811291402371E-2</c:v>
                </c:pt>
                <c:pt idx="218">
                  <c:v>4.9550799681966642E-2</c:v>
                </c:pt>
                <c:pt idx="219">
                  <c:v>5.2271864604420355E-2</c:v>
                </c:pt>
                <c:pt idx="220">
                  <c:v>5.3685960963961929E-2</c:v>
                </c:pt>
                <c:pt idx="221">
                  <c:v>5.083637455916383E-2</c:v>
                </c:pt>
                <c:pt idx="222">
                  <c:v>4.904757881728207E-2</c:v>
                </c:pt>
                <c:pt idx="223">
                  <c:v>4.9231054241529508E-2</c:v>
                </c:pt>
                <c:pt idx="224">
                  <c:v>4.9918365868228336E-2</c:v>
                </c:pt>
                <c:pt idx="225">
                  <c:v>5.022039341761985E-2</c:v>
                </c:pt>
                <c:pt idx="226">
                  <c:v>5.0076187462557549E-2</c:v>
                </c:pt>
                <c:pt idx="227">
                  <c:v>5.0032536847497963E-2</c:v>
                </c:pt>
                <c:pt idx="228">
                  <c:v>4.9900572720045763E-2</c:v>
                </c:pt>
                <c:pt idx="229">
                  <c:v>5.0024625994337671E-2</c:v>
                </c:pt>
                <c:pt idx="230">
                  <c:v>4.9865520601789955E-2</c:v>
                </c:pt>
                <c:pt idx="231">
                  <c:v>4.9746801730440472E-2</c:v>
                </c:pt>
                <c:pt idx="232">
                  <c:v>4.9417079554652341E-2</c:v>
                </c:pt>
                <c:pt idx="233">
                  <c:v>4.9692134060783856E-2</c:v>
                </c:pt>
                <c:pt idx="234">
                  <c:v>4.9871191448403442E-2</c:v>
                </c:pt>
                <c:pt idx="235">
                  <c:v>4.9589853709151893E-2</c:v>
                </c:pt>
                <c:pt idx="236">
                  <c:v>4.9368866291211559E-2</c:v>
                </c:pt>
                <c:pt idx="237">
                  <c:v>4.877520848236834E-2</c:v>
                </c:pt>
                <c:pt idx="238">
                  <c:v>4.8858441400201943E-2</c:v>
                </c:pt>
                <c:pt idx="239">
                  <c:v>4.8602030005211461E-2</c:v>
                </c:pt>
                <c:pt idx="240">
                  <c:v>4.8002410650617909E-2</c:v>
                </c:pt>
                <c:pt idx="241">
                  <c:v>4.8607519349318201E-2</c:v>
                </c:pt>
                <c:pt idx="242">
                  <c:v>4.9159080381635273E-2</c:v>
                </c:pt>
                <c:pt idx="243">
                  <c:v>4.9615085508851159E-2</c:v>
                </c:pt>
                <c:pt idx="244">
                  <c:v>4.9598115762284602E-2</c:v>
                </c:pt>
                <c:pt idx="245">
                  <c:v>5.0137607615717512E-2</c:v>
                </c:pt>
                <c:pt idx="246">
                  <c:v>5.0507220500978139E-2</c:v>
                </c:pt>
                <c:pt idx="247">
                  <c:v>5.0570252042246855E-2</c:v>
                </c:pt>
                <c:pt idx="248">
                  <c:v>5.0527361376707436E-2</c:v>
                </c:pt>
                <c:pt idx="249">
                  <c:v>5.0684814063502594E-2</c:v>
                </c:pt>
                <c:pt idx="250">
                  <c:v>4.9518481906353246E-2</c:v>
                </c:pt>
                <c:pt idx="251">
                  <c:v>5.2759851063578563E-2</c:v>
                </c:pt>
                <c:pt idx="252">
                  <c:v>5.4920597088856743E-2</c:v>
                </c:pt>
                <c:pt idx="253">
                  <c:v>5.2961014866268905E-2</c:v>
                </c:pt>
                <c:pt idx="254">
                  <c:v>4.791592396833394E-2</c:v>
                </c:pt>
                <c:pt idx="255">
                  <c:v>1.033664154122179E-2</c:v>
                </c:pt>
                <c:pt idx="256">
                  <c:v>-2.5386445737536713E-2</c:v>
                </c:pt>
                <c:pt idx="257">
                  <c:v>2.2741083592331509E-2</c:v>
                </c:pt>
                <c:pt idx="258">
                  <c:v>4.9170799836177191E-2</c:v>
                </c:pt>
                <c:pt idx="259">
                  <c:v>5.3122773441801573E-2</c:v>
                </c:pt>
                <c:pt idx="260">
                  <c:v>5.6937941377496831E-2</c:v>
                </c:pt>
                <c:pt idx="261">
                  <c:v>5.7868714269110659E-2</c:v>
                </c:pt>
                <c:pt idx="262">
                  <c:v>5.8992775525377801E-2</c:v>
                </c:pt>
                <c:pt idx="263">
                  <c:v>5.9188032380632839E-2</c:v>
                </c:pt>
                <c:pt idx="264">
                  <c:v>6.0894082162625943E-2</c:v>
                </c:pt>
                <c:pt idx="265">
                  <c:v>6.3205974031497053E-2</c:v>
                </c:pt>
                <c:pt idx="266">
                  <c:v>6.4832810512147621E-2</c:v>
                </c:pt>
                <c:pt idx="267">
                  <c:v>6.738237770016961E-2</c:v>
                </c:pt>
                <c:pt idx="268">
                  <c:v>6.7140049719199235E-2</c:v>
                </c:pt>
                <c:pt idx="269">
                  <c:v>6.716474586515904E-2</c:v>
                </c:pt>
                <c:pt idx="270">
                  <c:v>6.8726722498802115E-2</c:v>
                </c:pt>
                <c:pt idx="271">
                  <c:v>6.9942526631898455E-2</c:v>
                </c:pt>
                <c:pt idx="272">
                  <c:v>7.0714586648580768E-2</c:v>
                </c:pt>
                <c:pt idx="273">
                  <c:v>7.1744139697143439E-2</c:v>
                </c:pt>
                <c:pt idx="274">
                  <c:v>7.2010598657731462E-2</c:v>
                </c:pt>
                <c:pt idx="275">
                  <c:v>7.4595347819461241E-2</c:v>
                </c:pt>
                <c:pt idx="276">
                  <c:v>7.9275584739324917E-2</c:v>
                </c:pt>
                <c:pt idx="277">
                  <c:v>8.5021090859568355E-2</c:v>
                </c:pt>
                <c:pt idx="278">
                  <c:v>9.3794896950407783E-2</c:v>
                </c:pt>
                <c:pt idx="279">
                  <c:v>0.10965116400440093</c:v>
                </c:pt>
                <c:pt idx="280">
                  <c:v>0.15698606893600839</c:v>
                </c:pt>
                <c:pt idx="281">
                  <c:v>0.39155921216914769</c:v>
                </c:pt>
                <c:pt idx="282">
                  <c:v>0.85136958223242609</c:v>
                </c:pt>
                <c:pt idx="283">
                  <c:v>1.1198538141941803</c:v>
                </c:pt>
                <c:pt idx="284">
                  <c:v>1.0568950731382263</c:v>
                </c:pt>
                <c:pt idx="285">
                  <c:v>0.88613958066502063</c:v>
                </c:pt>
                <c:pt idx="286">
                  <c:v>0.79901875223252594</c:v>
                </c:pt>
                <c:pt idx="287">
                  <c:v>0.77403283825849412</c:v>
                </c:pt>
                <c:pt idx="288">
                  <c:v>0.76376422326655213</c:v>
                </c:pt>
                <c:pt idx="289">
                  <c:v>0.76700510251457232</c:v>
                </c:pt>
                <c:pt idx="290">
                  <c:v>0.79176060864787434</c:v>
                </c:pt>
                <c:pt idx="291">
                  <c:v>0.83769497973652218</c:v>
                </c:pt>
                <c:pt idx="292">
                  <c:v>0.89558982003719456</c:v>
                </c:pt>
                <c:pt idx="293">
                  <c:v>0.96987099587124326</c:v>
                </c:pt>
                <c:pt idx="294">
                  <c:v>1.059713379135397</c:v>
                </c:pt>
                <c:pt idx="295">
                  <c:v>1.1600577778101384</c:v>
                </c:pt>
                <c:pt idx="296">
                  <c:v>1.2256521787431518</c:v>
                </c:pt>
                <c:pt idx="297">
                  <c:v>1.1966737688843248</c:v>
                </c:pt>
                <c:pt idx="298">
                  <c:v>1.0877635586133345</c:v>
                </c:pt>
                <c:pt idx="299">
                  <c:v>0.9904882492774143</c:v>
                </c:pt>
                <c:pt idx="300">
                  <c:v>0.90590068822245706</c:v>
                </c:pt>
                <c:pt idx="301">
                  <c:v>0.79562783681477545</c:v>
                </c:pt>
                <c:pt idx="302">
                  <c:v>0.69324569621602072</c:v>
                </c:pt>
                <c:pt idx="303">
                  <c:v>0.61585205784655661</c:v>
                </c:pt>
                <c:pt idx="304">
                  <c:v>0.559448465751468</c:v>
                </c:pt>
                <c:pt idx="305">
                  <c:v>0.52290025774758886</c:v>
                </c:pt>
                <c:pt idx="306">
                  <c:v>0.48437578552243205</c:v>
                </c:pt>
                <c:pt idx="307">
                  <c:v>0.4215035267218718</c:v>
                </c:pt>
                <c:pt idx="308">
                  <c:v>0.37124935760606392</c:v>
                </c:pt>
                <c:pt idx="309">
                  <c:v>0.34796034155592037</c:v>
                </c:pt>
                <c:pt idx="310">
                  <c:v>0.3305031736965508</c:v>
                </c:pt>
                <c:pt idx="311">
                  <c:v>0.31424831385705176</c:v>
                </c:pt>
                <c:pt idx="312">
                  <c:v>0.30034841362757964</c:v>
                </c:pt>
                <c:pt idx="313">
                  <c:v>0.28135716001977185</c:v>
                </c:pt>
                <c:pt idx="314">
                  <c:v>0.26142514350432794</c:v>
                </c:pt>
                <c:pt idx="315">
                  <c:v>0.24318577952487044</c:v>
                </c:pt>
                <c:pt idx="316">
                  <c:v>0.22983066275849967</c:v>
                </c:pt>
                <c:pt idx="317">
                  <c:v>0.24891802710833993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78A-42FF-B0BD-37418023B3CA}"/>
            </c:ext>
          </c:extLst>
        </c:ser>
        <c:ser>
          <c:idx val="2"/>
          <c:order val="2"/>
          <c:tx>
            <c:strRef>
              <c:f>'300K_CS'!$G$1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7"/>
            <c:spPr>
              <a:solidFill>
                <a:sysClr val="windowText" lastClr="00000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'300K_CS'!$G$2:$G$320</c:f>
              <c:numCache>
                <c:formatCode>0.00E+00</c:formatCode>
                <c:ptCount val="319"/>
                <c:pt idx="0">
                  <c:v>4.2932095353011421</c:v>
                </c:pt>
                <c:pt idx="1">
                  <c:v>3.4962096714304645</c:v>
                </c:pt>
                <c:pt idx="2">
                  <c:v>2.8154706288995777</c:v>
                </c:pt>
                <c:pt idx="3">
                  <c:v>2.2619366780501418</c:v>
                </c:pt>
                <c:pt idx="4">
                  <c:v>1.8953219057129145</c:v>
                </c:pt>
                <c:pt idx="5">
                  <c:v>1.5492821448745344</c:v>
                </c:pt>
                <c:pt idx="6">
                  <c:v>1.2718184536462005</c:v>
                </c:pt>
                <c:pt idx="7">
                  <c:v>1.0629027828727973</c:v>
                </c:pt>
                <c:pt idx="8">
                  <c:v>0.91915996149242118</c:v>
                </c:pt>
                <c:pt idx="9">
                  <c:v>0.79260479597282663</c:v>
                </c:pt>
                <c:pt idx="10">
                  <c:v>0.69744382117531212</c:v>
                </c:pt>
                <c:pt idx="11">
                  <c:v>0.59592313510122352</c:v>
                </c:pt>
                <c:pt idx="12">
                  <c:v>0.5175198498543766</c:v>
                </c:pt>
                <c:pt idx="13">
                  <c:v>0.46238982948990465</c:v>
                </c:pt>
                <c:pt idx="14">
                  <c:v>0.41742578785362006</c:v>
                </c:pt>
                <c:pt idx="15">
                  <c:v>0.36909024067002172</c:v>
                </c:pt>
                <c:pt idx="16">
                  <c:v>0.33467071096219198</c:v>
                </c:pt>
                <c:pt idx="17">
                  <c:v>0.30792159651641515</c:v>
                </c:pt>
                <c:pt idx="18">
                  <c:v>0.28328745501211117</c:v>
                </c:pt>
                <c:pt idx="19">
                  <c:v>0.2607435116273541</c:v>
                </c:pt>
                <c:pt idx="20">
                  <c:v>0.23690539529326873</c:v>
                </c:pt>
                <c:pt idx="21">
                  <c:v>0.21919961242563774</c:v>
                </c:pt>
                <c:pt idx="22">
                  <c:v>0.20697473008980996</c:v>
                </c:pt>
                <c:pt idx="23">
                  <c:v>0.19115693353493082</c:v>
                </c:pt>
                <c:pt idx="24">
                  <c:v>0.17790028852738965</c:v>
                </c:pt>
                <c:pt idx="25">
                  <c:v>0.16665973449661717</c:v>
                </c:pt>
                <c:pt idx="26">
                  <c:v>0.15712131214955252</c:v>
                </c:pt>
                <c:pt idx="27">
                  <c:v>0.15074841661101782</c:v>
                </c:pt>
                <c:pt idx="28">
                  <c:v>0.14276446221370279</c:v>
                </c:pt>
                <c:pt idx="29">
                  <c:v>0.13499819302073651</c:v>
                </c:pt>
                <c:pt idx="30">
                  <c:v>0.12868839359301304</c:v>
                </c:pt>
                <c:pt idx="31">
                  <c:v>0.12361200360399967</c:v>
                </c:pt>
                <c:pt idx="32">
                  <c:v>0.11772310087321705</c:v>
                </c:pt>
                <c:pt idx="33">
                  <c:v>0.11386793719557026</c:v>
                </c:pt>
                <c:pt idx="34">
                  <c:v>0.10872775276450772</c:v>
                </c:pt>
                <c:pt idx="35">
                  <c:v>0.10494214113957286</c:v>
                </c:pt>
                <c:pt idx="36">
                  <c:v>0.10114069101444534</c:v>
                </c:pt>
                <c:pt idx="37">
                  <c:v>9.8240490958181645E-2</c:v>
                </c:pt>
                <c:pt idx="38">
                  <c:v>9.4447089028130038E-2</c:v>
                </c:pt>
                <c:pt idx="39">
                  <c:v>9.175128415039488E-2</c:v>
                </c:pt>
                <c:pt idx="40">
                  <c:v>8.9490152798939349E-2</c:v>
                </c:pt>
                <c:pt idx="41">
                  <c:v>8.6680356212765194E-2</c:v>
                </c:pt>
                <c:pt idx="42">
                  <c:v>8.4803441782420205E-2</c:v>
                </c:pt>
                <c:pt idx="43">
                  <c:v>8.2133146278348723E-2</c:v>
                </c:pt>
                <c:pt idx="44">
                  <c:v>8.0475061620149071E-2</c:v>
                </c:pt>
                <c:pt idx="45">
                  <c:v>7.8093798461112932E-2</c:v>
                </c:pt>
                <c:pt idx="46">
                  <c:v>7.5869538129727077E-2</c:v>
                </c:pt>
                <c:pt idx="47">
                  <c:v>7.4103827878149411E-2</c:v>
                </c:pt>
                <c:pt idx="48">
                  <c:v>7.3581192143472932E-2</c:v>
                </c:pt>
                <c:pt idx="49">
                  <c:v>7.1338102947423404E-2</c:v>
                </c:pt>
                <c:pt idx="50">
                  <c:v>7.008113134912379E-2</c:v>
                </c:pt>
                <c:pt idx="51">
                  <c:v>6.9030648474246434E-2</c:v>
                </c:pt>
                <c:pt idx="52">
                  <c:v>6.8419902751533548E-2</c:v>
                </c:pt>
                <c:pt idx="53">
                  <c:v>6.7594370913283242E-2</c:v>
                </c:pt>
                <c:pt idx="54">
                  <c:v>6.5896985563881169E-2</c:v>
                </c:pt>
                <c:pt idx="55">
                  <c:v>6.5199107806628964E-2</c:v>
                </c:pt>
                <c:pt idx="56">
                  <c:v>6.4139388704279238E-2</c:v>
                </c:pt>
                <c:pt idx="57">
                  <c:v>6.3577714514819542E-2</c:v>
                </c:pt>
                <c:pt idx="58">
                  <c:v>6.2280297657520918E-2</c:v>
                </c:pt>
                <c:pt idx="59">
                  <c:v>6.1407731326931322E-2</c:v>
                </c:pt>
                <c:pt idx="60">
                  <c:v>6.0991993877995039E-2</c:v>
                </c:pt>
                <c:pt idx="61">
                  <c:v>6.0735096360463592E-2</c:v>
                </c:pt>
                <c:pt idx="62">
                  <c:v>5.9803951339809217E-2</c:v>
                </c:pt>
                <c:pt idx="63">
                  <c:v>5.9442446120950711E-2</c:v>
                </c:pt>
                <c:pt idx="64">
                  <c:v>5.802043074402484E-2</c:v>
                </c:pt>
                <c:pt idx="65">
                  <c:v>5.719066545374718E-2</c:v>
                </c:pt>
                <c:pt idx="66">
                  <c:v>5.7121061243515417E-2</c:v>
                </c:pt>
                <c:pt idx="67">
                  <c:v>5.7115673081951535E-2</c:v>
                </c:pt>
                <c:pt idx="68">
                  <c:v>5.5743497112876558E-2</c:v>
                </c:pt>
                <c:pt idx="69">
                  <c:v>5.5357053355432645E-2</c:v>
                </c:pt>
                <c:pt idx="70">
                  <c:v>5.4864312572546751E-2</c:v>
                </c:pt>
                <c:pt idx="71">
                  <c:v>5.3841959986705233E-2</c:v>
                </c:pt>
                <c:pt idx="72">
                  <c:v>5.3804454383477453E-2</c:v>
                </c:pt>
                <c:pt idx="73">
                  <c:v>5.3325891753069114E-2</c:v>
                </c:pt>
                <c:pt idx="74">
                  <c:v>5.3329936858497032E-2</c:v>
                </c:pt>
                <c:pt idx="75">
                  <c:v>5.2542437993952917E-2</c:v>
                </c:pt>
                <c:pt idx="76">
                  <c:v>5.2330378557647314E-2</c:v>
                </c:pt>
                <c:pt idx="77">
                  <c:v>5.1481640969526413E-2</c:v>
                </c:pt>
                <c:pt idx="78">
                  <c:v>5.1610467145901014E-2</c:v>
                </c:pt>
                <c:pt idx="79">
                  <c:v>5.1742619812985668E-2</c:v>
                </c:pt>
                <c:pt idx="80">
                  <c:v>5.1264328111916543E-2</c:v>
                </c:pt>
                <c:pt idx="81">
                  <c:v>5.0470180612412333E-2</c:v>
                </c:pt>
                <c:pt idx="82">
                  <c:v>5.0543044667634346E-2</c:v>
                </c:pt>
                <c:pt idx="83">
                  <c:v>5.039537513839612E-2</c:v>
                </c:pt>
                <c:pt idx="84">
                  <c:v>4.9878681014521871E-2</c:v>
                </c:pt>
                <c:pt idx="85">
                  <c:v>4.9653945852074194E-2</c:v>
                </c:pt>
                <c:pt idx="86">
                  <c:v>4.9445205662378672E-2</c:v>
                </c:pt>
                <c:pt idx="87">
                  <c:v>5.0108284212154984E-2</c:v>
                </c:pt>
                <c:pt idx="88">
                  <c:v>5.044369328525157E-2</c:v>
                </c:pt>
                <c:pt idx="89">
                  <c:v>5.0637317935932312E-2</c:v>
                </c:pt>
                <c:pt idx="90">
                  <c:v>5.0777110230854107E-2</c:v>
                </c:pt>
                <c:pt idx="91">
                  <c:v>5.0426045208884364E-2</c:v>
                </c:pt>
                <c:pt idx="92">
                  <c:v>4.9802761397929003E-2</c:v>
                </c:pt>
                <c:pt idx="93">
                  <c:v>4.9546446306035781E-2</c:v>
                </c:pt>
                <c:pt idx="94">
                  <c:v>4.8758918465091783E-2</c:v>
                </c:pt>
                <c:pt idx="95">
                  <c:v>4.8844739317535031E-2</c:v>
                </c:pt>
                <c:pt idx="96">
                  <c:v>4.8355451072698792E-2</c:v>
                </c:pt>
                <c:pt idx="97">
                  <c:v>4.8344900765490362E-2</c:v>
                </c:pt>
                <c:pt idx="98">
                  <c:v>4.8096517963073432E-2</c:v>
                </c:pt>
                <c:pt idx="99">
                  <c:v>4.8151371736929321E-2</c:v>
                </c:pt>
                <c:pt idx="100">
                  <c:v>4.8330057604634762E-2</c:v>
                </c:pt>
                <c:pt idx="101">
                  <c:v>4.7437430912385163E-2</c:v>
                </c:pt>
                <c:pt idx="102">
                  <c:v>4.7131683531059843E-2</c:v>
                </c:pt>
                <c:pt idx="103">
                  <c:v>4.6872644657574791E-2</c:v>
                </c:pt>
                <c:pt idx="104">
                  <c:v>4.7834501764497273E-2</c:v>
                </c:pt>
                <c:pt idx="105">
                  <c:v>4.8205396785747708E-2</c:v>
                </c:pt>
                <c:pt idx="106">
                  <c:v>4.8218501362608496E-2</c:v>
                </c:pt>
                <c:pt idx="107">
                  <c:v>4.7503943340746188E-2</c:v>
                </c:pt>
                <c:pt idx="108">
                  <c:v>4.7066198316075752E-2</c:v>
                </c:pt>
                <c:pt idx="109">
                  <c:v>4.759754290774617E-2</c:v>
                </c:pt>
                <c:pt idx="110">
                  <c:v>4.79178581741279E-2</c:v>
                </c:pt>
                <c:pt idx="111">
                  <c:v>4.7954978391236851E-2</c:v>
                </c:pt>
                <c:pt idx="112">
                  <c:v>4.7736972997669054E-2</c:v>
                </c:pt>
                <c:pt idx="113">
                  <c:v>4.7745765886222737E-2</c:v>
                </c:pt>
                <c:pt idx="114">
                  <c:v>4.7536621475748421E-2</c:v>
                </c:pt>
                <c:pt idx="115">
                  <c:v>4.7548785768432043E-2</c:v>
                </c:pt>
                <c:pt idx="116">
                  <c:v>4.8433943793603974E-2</c:v>
                </c:pt>
                <c:pt idx="117">
                  <c:v>4.8521093213983256E-2</c:v>
                </c:pt>
                <c:pt idx="118">
                  <c:v>4.8919876571330248E-2</c:v>
                </c:pt>
                <c:pt idx="119">
                  <c:v>4.9173564952571309E-2</c:v>
                </c:pt>
                <c:pt idx="120">
                  <c:v>4.9676162057887739E-2</c:v>
                </c:pt>
                <c:pt idx="121">
                  <c:v>4.9562760019186983E-2</c:v>
                </c:pt>
                <c:pt idx="122">
                  <c:v>5.0794493173162106E-2</c:v>
                </c:pt>
                <c:pt idx="123">
                  <c:v>5.1658346300297787E-2</c:v>
                </c:pt>
                <c:pt idx="124">
                  <c:v>5.2859561509884204E-2</c:v>
                </c:pt>
                <c:pt idx="125">
                  <c:v>5.6034033333067383E-2</c:v>
                </c:pt>
                <c:pt idx="126">
                  <c:v>5.8279950625748457E-2</c:v>
                </c:pt>
                <c:pt idx="127">
                  <c:v>6.0790522418217766E-2</c:v>
                </c:pt>
                <c:pt idx="128">
                  <c:v>6.1825883958800364E-2</c:v>
                </c:pt>
                <c:pt idx="129">
                  <c:v>6.3306385301311247E-2</c:v>
                </c:pt>
                <c:pt idx="130">
                  <c:v>6.519289816412753E-2</c:v>
                </c:pt>
                <c:pt idx="131">
                  <c:v>6.6701357386094784E-2</c:v>
                </c:pt>
                <c:pt idx="132">
                  <c:v>6.7449730866655941E-2</c:v>
                </c:pt>
                <c:pt idx="133">
                  <c:v>6.8916135190609018E-2</c:v>
                </c:pt>
                <c:pt idx="134">
                  <c:v>6.9329303881692977E-2</c:v>
                </c:pt>
                <c:pt idx="135">
                  <c:v>7.0335232644063619E-2</c:v>
                </c:pt>
                <c:pt idx="136">
                  <c:v>7.179593731015374E-2</c:v>
                </c:pt>
                <c:pt idx="137">
                  <c:v>7.2814028916387996E-2</c:v>
                </c:pt>
                <c:pt idx="138">
                  <c:v>7.4281456107258004E-2</c:v>
                </c:pt>
                <c:pt idx="139">
                  <c:v>7.6674709700578297E-2</c:v>
                </c:pt>
                <c:pt idx="140">
                  <c:v>7.8596379629409394E-2</c:v>
                </c:pt>
                <c:pt idx="141">
                  <c:v>7.9292317416687408E-2</c:v>
                </c:pt>
                <c:pt idx="142">
                  <c:v>8.1369586266593005E-2</c:v>
                </c:pt>
                <c:pt idx="143">
                  <c:v>8.4461791192782298E-2</c:v>
                </c:pt>
                <c:pt idx="144">
                  <c:v>8.5831922876843381E-2</c:v>
                </c:pt>
                <c:pt idx="145">
                  <c:v>8.8373845685198904E-2</c:v>
                </c:pt>
                <c:pt idx="146">
                  <c:v>9.112487813234886E-2</c:v>
                </c:pt>
                <c:pt idx="147">
                  <c:v>9.26598449649568E-2</c:v>
                </c:pt>
                <c:pt idx="148">
                  <c:v>9.5561270722936839E-2</c:v>
                </c:pt>
                <c:pt idx="149">
                  <c:v>9.8230289816592153E-2</c:v>
                </c:pt>
                <c:pt idx="150">
                  <c:v>0.10095270806882771</c:v>
                </c:pt>
                <c:pt idx="151">
                  <c:v>0.10298053014110126</c:v>
                </c:pt>
                <c:pt idx="152">
                  <c:v>0.1057695680343775</c:v>
                </c:pt>
                <c:pt idx="153">
                  <c:v>0.10911095406280133</c:v>
                </c:pt>
                <c:pt idx="154">
                  <c:v>0.11169585466750828</c:v>
                </c:pt>
                <c:pt idx="155">
                  <c:v>0.11637231383373808</c:v>
                </c:pt>
                <c:pt idx="156">
                  <c:v>0.12190630492546251</c:v>
                </c:pt>
                <c:pt idx="157">
                  <c:v>0.12845323417069657</c:v>
                </c:pt>
                <c:pt idx="158">
                  <c:v>0.13696363759691668</c:v>
                </c:pt>
                <c:pt idx="159">
                  <c:v>0.14780906798965124</c:v>
                </c:pt>
                <c:pt idx="160">
                  <c:v>0.16084897097466078</c:v>
                </c:pt>
                <c:pt idx="161">
                  <c:v>0.17752457328201368</c:v>
                </c:pt>
                <c:pt idx="162">
                  <c:v>0.19978144747282955</c:v>
                </c:pt>
                <c:pt idx="163">
                  <c:v>0.22914346676500952</c:v>
                </c:pt>
                <c:pt idx="164">
                  <c:v>0.26746047728491951</c:v>
                </c:pt>
                <c:pt idx="165">
                  <c:v>0.31840286165677917</c:v>
                </c:pt>
                <c:pt idx="166">
                  <c:v>0.39096069138687362</c:v>
                </c:pt>
                <c:pt idx="167">
                  <c:v>0.50575486789859281</c:v>
                </c:pt>
                <c:pt idx="168">
                  <c:v>0.69162772164931174</c:v>
                </c:pt>
                <c:pt idx="169">
                  <c:v>1.0076455952308458</c:v>
                </c:pt>
                <c:pt idx="170">
                  <c:v>1.5232638891243915</c:v>
                </c:pt>
                <c:pt idx="171">
                  <c:v>2.3067245257891136</c:v>
                </c:pt>
                <c:pt idx="172">
                  <c:v>3.4725036990705438</c:v>
                </c:pt>
                <c:pt idx="173">
                  <c:v>5.3191780875366526</c:v>
                </c:pt>
                <c:pt idx="174">
                  <c:v>7.2458253505336545</c:v>
                </c:pt>
                <c:pt idx="175">
                  <c:v>6.8771737372196791</c:v>
                </c:pt>
                <c:pt idx="176">
                  <c:v>4.1128911082481867</c:v>
                </c:pt>
                <c:pt idx="177">
                  <c:v>1.693405187330473</c:v>
                </c:pt>
                <c:pt idx="178">
                  <c:v>0.64956404958123015</c:v>
                </c:pt>
                <c:pt idx="179">
                  <c:v>0.34032229118240453</c:v>
                </c:pt>
                <c:pt idx="180">
                  <c:v>0.23000699101000618</c:v>
                </c:pt>
                <c:pt idx="181">
                  <c:v>0.1736045546260809</c:v>
                </c:pt>
                <c:pt idx="182">
                  <c:v>0.14302100766797529</c:v>
                </c:pt>
                <c:pt idx="183">
                  <c:v>0.12318894671644529</c:v>
                </c:pt>
                <c:pt idx="184">
                  <c:v>0.11245721102405061</c:v>
                </c:pt>
                <c:pt idx="185">
                  <c:v>0.10379913227331229</c:v>
                </c:pt>
                <c:pt idx="186">
                  <c:v>9.2186179346133837E-2</c:v>
                </c:pt>
                <c:pt idx="187">
                  <c:v>8.6684630231752408E-2</c:v>
                </c:pt>
                <c:pt idx="188">
                  <c:v>8.1269385875692768E-2</c:v>
                </c:pt>
                <c:pt idx="189">
                  <c:v>7.6738835922406434E-2</c:v>
                </c:pt>
                <c:pt idx="190">
                  <c:v>7.301633634530276E-2</c:v>
                </c:pt>
                <c:pt idx="191">
                  <c:v>7.1335384961111525E-2</c:v>
                </c:pt>
                <c:pt idx="192">
                  <c:v>6.9854375082782139E-2</c:v>
                </c:pt>
                <c:pt idx="193">
                  <c:v>6.7720335670166401E-2</c:v>
                </c:pt>
                <c:pt idx="194">
                  <c:v>6.6139407920835946E-2</c:v>
                </c:pt>
                <c:pt idx="195">
                  <c:v>6.4733493280521887E-2</c:v>
                </c:pt>
                <c:pt idx="196">
                  <c:v>6.3987397344993938E-2</c:v>
                </c:pt>
                <c:pt idx="197">
                  <c:v>6.2972737993329406E-2</c:v>
                </c:pt>
                <c:pt idx="198">
                  <c:v>6.1549654836066732E-2</c:v>
                </c:pt>
                <c:pt idx="199">
                  <c:v>6.015464401504008E-2</c:v>
                </c:pt>
                <c:pt idx="200">
                  <c:v>5.9687399566437892E-2</c:v>
                </c:pt>
                <c:pt idx="201">
                  <c:v>5.9363198564827781E-2</c:v>
                </c:pt>
                <c:pt idx="202">
                  <c:v>5.8497454727597757E-2</c:v>
                </c:pt>
                <c:pt idx="203">
                  <c:v>5.760382255427117E-2</c:v>
                </c:pt>
                <c:pt idx="204">
                  <c:v>5.7130080147988441E-2</c:v>
                </c:pt>
                <c:pt idx="205">
                  <c:v>5.5928633127202705E-2</c:v>
                </c:pt>
                <c:pt idx="206">
                  <c:v>5.5225949634024857E-2</c:v>
                </c:pt>
                <c:pt idx="207">
                  <c:v>5.4949879881490762E-2</c:v>
                </c:pt>
                <c:pt idx="208">
                  <c:v>5.3945604222735179E-2</c:v>
                </c:pt>
                <c:pt idx="209">
                  <c:v>5.3747050686429175E-2</c:v>
                </c:pt>
                <c:pt idx="210">
                  <c:v>5.3074967720379798E-2</c:v>
                </c:pt>
                <c:pt idx="211">
                  <c:v>5.2774172405799652E-2</c:v>
                </c:pt>
                <c:pt idx="212">
                  <c:v>5.2414481109575722E-2</c:v>
                </c:pt>
                <c:pt idx="213">
                  <c:v>5.2256167099829325E-2</c:v>
                </c:pt>
                <c:pt idx="214">
                  <c:v>5.2676000362893348E-2</c:v>
                </c:pt>
                <c:pt idx="215">
                  <c:v>5.2115869166729049E-2</c:v>
                </c:pt>
                <c:pt idx="216">
                  <c:v>5.1577364506640057E-2</c:v>
                </c:pt>
                <c:pt idx="217">
                  <c:v>4.9989166578571338E-2</c:v>
                </c:pt>
                <c:pt idx="218">
                  <c:v>4.9267278976350956E-2</c:v>
                </c:pt>
                <c:pt idx="219">
                  <c:v>5.1857206986442875E-2</c:v>
                </c:pt>
                <c:pt idx="220">
                  <c:v>5.2544237428387527E-2</c:v>
                </c:pt>
                <c:pt idx="221">
                  <c:v>5.0155440405373911E-2</c:v>
                </c:pt>
                <c:pt idx="222">
                  <c:v>4.8412980817086698E-2</c:v>
                </c:pt>
                <c:pt idx="223">
                  <c:v>4.8733252618868558E-2</c:v>
                </c:pt>
                <c:pt idx="224">
                  <c:v>4.9313193530833604E-2</c:v>
                </c:pt>
                <c:pt idx="225">
                  <c:v>4.9644114159583606E-2</c:v>
                </c:pt>
                <c:pt idx="226">
                  <c:v>4.954768794477208E-2</c:v>
                </c:pt>
                <c:pt idx="227">
                  <c:v>4.8688536238522331E-2</c:v>
                </c:pt>
                <c:pt idx="228">
                  <c:v>4.9165750017514692E-2</c:v>
                </c:pt>
                <c:pt idx="229">
                  <c:v>4.9310600143041353E-2</c:v>
                </c:pt>
                <c:pt idx="230">
                  <c:v>4.9499378490836604E-2</c:v>
                </c:pt>
                <c:pt idx="231">
                  <c:v>4.8876207687840893E-2</c:v>
                </c:pt>
                <c:pt idx="232">
                  <c:v>4.834165830634006E-2</c:v>
                </c:pt>
                <c:pt idx="233">
                  <c:v>4.8750439970477136E-2</c:v>
                </c:pt>
                <c:pt idx="234">
                  <c:v>4.8767888109684937E-2</c:v>
                </c:pt>
                <c:pt idx="235">
                  <c:v>4.8960586964388458E-2</c:v>
                </c:pt>
                <c:pt idx="236">
                  <c:v>4.8649310885959682E-2</c:v>
                </c:pt>
                <c:pt idx="237">
                  <c:v>4.8373632314824409E-2</c:v>
                </c:pt>
                <c:pt idx="238">
                  <c:v>4.8034702609138349E-2</c:v>
                </c:pt>
                <c:pt idx="239">
                  <c:v>4.802094751209951E-2</c:v>
                </c:pt>
                <c:pt idx="240">
                  <c:v>4.7569324240690596E-2</c:v>
                </c:pt>
                <c:pt idx="241">
                  <c:v>4.8028698699076319E-2</c:v>
                </c:pt>
                <c:pt idx="242">
                  <c:v>4.8136389489354142E-2</c:v>
                </c:pt>
                <c:pt idx="243">
                  <c:v>4.8337172759633486E-2</c:v>
                </c:pt>
                <c:pt idx="244">
                  <c:v>4.879428995646596E-2</c:v>
                </c:pt>
                <c:pt idx="245">
                  <c:v>4.8742365696641296E-2</c:v>
                </c:pt>
                <c:pt idx="246">
                  <c:v>4.949133029576068E-2</c:v>
                </c:pt>
                <c:pt idx="247">
                  <c:v>4.9365884216435965E-2</c:v>
                </c:pt>
                <c:pt idx="248">
                  <c:v>4.922739730833027E-2</c:v>
                </c:pt>
                <c:pt idx="249">
                  <c:v>4.9901710008352973E-2</c:v>
                </c:pt>
                <c:pt idx="250">
                  <c:v>4.8270040236314316E-2</c:v>
                </c:pt>
                <c:pt idx="251">
                  <c:v>5.1633780108451273E-2</c:v>
                </c:pt>
                <c:pt idx="252">
                  <c:v>5.2524829035725598E-2</c:v>
                </c:pt>
                <c:pt idx="253">
                  <c:v>5.0978151391092671E-2</c:v>
                </c:pt>
                <c:pt idx="254">
                  <c:v>4.470678915785422E-2</c:v>
                </c:pt>
                <c:pt idx="255">
                  <c:v>-8.3055055071530586E-3</c:v>
                </c:pt>
                <c:pt idx="256">
                  <c:v>-0.10625819706611564</c:v>
                </c:pt>
                <c:pt idx="257">
                  <c:v>-8.6067006960520095E-2</c:v>
                </c:pt>
                <c:pt idx="258">
                  <c:v>-6.8481374735129569E-3</c:v>
                </c:pt>
                <c:pt idx="259">
                  <c:v>4.46278719326903E-2</c:v>
                </c:pt>
                <c:pt idx="260">
                  <c:v>5.4699416573560054E-2</c:v>
                </c:pt>
                <c:pt idx="261">
                  <c:v>5.5707567825804057E-2</c:v>
                </c:pt>
                <c:pt idx="262">
                  <c:v>5.7416929121290289E-2</c:v>
                </c:pt>
                <c:pt idx="263">
                  <c:v>5.8135646705360158E-2</c:v>
                </c:pt>
                <c:pt idx="264">
                  <c:v>5.9793966072399091E-2</c:v>
                </c:pt>
                <c:pt idx="265">
                  <c:v>6.2083659461249205E-2</c:v>
                </c:pt>
                <c:pt idx="266">
                  <c:v>6.5071907206289484E-2</c:v>
                </c:pt>
                <c:pt idx="267">
                  <c:v>6.8236495179462231E-2</c:v>
                </c:pt>
                <c:pt idx="268">
                  <c:v>6.8429796743283949E-2</c:v>
                </c:pt>
                <c:pt idx="269">
                  <c:v>6.85739195611728E-2</c:v>
                </c:pt>
                <c:pt idx="270">
                  <c:v>6.9378775289264991E-2</c:v>
                </c:pt>
                <c:pt idx="271">
                  <c:v>7.0013593156205839E-2</c:v>
                </c:pt>
                <c:pt idx="272">
                  <c:v>7.1049350224647229E-2</c:v>
                </c:pt>
                <c:pt idx="273">
                  <c:v>7.1053934291113521E-2</c:v>
                </c:pt>
                <c:pt idx="274">
                  <c:v>7.0817896883879669E-2</c:v>
                </c:pt>
                <c:pt idx="275">
                  <c:v>7.2546069658189619E-2</c:v>
                </c:pt>
                <c:pt idx="276">
                  <c:v>7.5875424685369453E-2</c:v>
                </c:pt>
                <c:pt idx="277">
                  <c:v>8.0896100301449489E-2</c:v>
                </c:pt>
                <c:pt idx="278">
                  <c:v>8.6989464856480458E-2</c:v>
                </c:pt>
                <c:pt idx="279">
                  <c:v>9.9380876011430044E-2</c:v>
                </c:pt>
                <c:pt idx="280">
                  <c:v>0.14766226195713042</c:v>
                </c:pt>
                <c:pt idx="281">
                  <c:v>0.4173715903952222</c:v>
                </c:pt>
                <c:pt idx="282">
                  <c:v>0.93148380692687305</c:v>
                </c:pt>
                <c:pt idx="283">
                  <c:v>1.1894390775119486</c:v>
                </c:pt>
                <c:pt idx="284">
                  <c:v>1.0630347993508025</c:v>
                </c:pt>
                <c:pt idx="285">
                  <c:v>0.8461406507196676</c:v>
                </c:pt>
                <c:pt idx="286">
                  <c:v>0.74174962621824592</c:v>
                </c:pt>
                <c:pt idx="287">
                  <c:v>0.71570133642959255</c:v>
                </c:pt>
                <c:pt idx="288">
                  <c:v>0.71079012640828509</c:v>
                </c:pt>
                <c:pt idx="289">
                  <c:v>0.71842565118720247</c:v>
                </c:pt>
                <c:pt idx="290">
                  <c:v>0.75482787222444092</c:v>
                </c:pt>
                <c:pt idx="291">
                  <c:v>0.81729236706093067</c:v>
                </c:pt>
                <c:pt idx="292">
                  <c:v>0.8985002896459473</c:v>
                </c:pt>
                <c:pt idx="293">
                  <c:v>1.0042431617230847</c:v>
                </c:pt>
                <c:pt idx="294">
                  <c:v>1.1370667483713268</c:v>
                </c:pt>
                <c:pt idx="295">
                  <c:v>1.2777501400314553</c:v>
                </c:pt>
                <c:pt idx="296">
                  <c:v>1.3722483955865523</c:v>
                </c:pt>
                <c:pt idx="297">
                  <c:v>1.3537293031261544</c:v>
                </c:pt>
                <c:pt idx="298">
                  <c:v>1.2183256288532307</c:v>
                </c:pt>
                <c:pt idx="299">
                  <c:v>1.0879612402892318</c:v>
                </c:pt>
                <c:pt idx="300">
                  <c:v>0.97388374721830862</c:v>
                </c:pt>
                <c:pt idx="301">
                  <c:v>0.83557804302946681</c:v>
                </c:pt>
                <c:pt idx="302">
                  <c:v>0.71029991091865152</c:v>
                </c:pt>
                <c:pt idx="303">
                  <c:v>0.61457817468827469</c:v>
                </c:pt>
                <c:pt idx="304">
                  <c:v>0.54811124796803867</c:v>
                </c:pt>
                <c:pt idx="305">
                  <c:v>0.50465988306872878</c:v>
                </c:pt>
                <c:pt idx="306">
                  <c:v>0.46000053841927258</c:v>
                </c:pt>
                <c:pt idx="307">
                  <c:v>0.39593624205536859</c:v>
                </c:pt>
                <c:pt idx="308">
                  <c:v>0.34627391767725957</c:v>
                </c:pt>
                <c:pt idx="309">
                  <c:v>0.32586030327710935</c:v>
                </c:pt>
                <c:pt idx="310">
                  <c:v>0.30858324942731574</c:v>
                </c:pt>
                <c:pt idx="311">
                  <c:v>0.29324105991005378</c:v>
                </c:pt>
                <c:pt idx="312">
                  <c:v>0.28049240451585289</c:v>
                </c:pt>
                <c:pt idx="313">
                  <c:v>0.26544274624391578</c:v>
                </c:pt>
                <c:pt idx="314">
                  <c:v>0.24541301118981718</c:v>
                </c:pt>
                <c:pt idx="315">
                  <c:v>0.22745837899973065</c:v>
                </c:pt>
                <c:pt idx="316">
                  <c:v>0.21492340572023053</c:v>
                </c:pt>
                <c:pt idx="317">
                  <c:v>0.22983619686481713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78A-42FF-B0BD-37418023B3CA}"/>
            </c:ext>
          </c:extLst>
        </c:ser>
        <c:ser>
          <c:idx val="3"/>
          <c:order val="3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diamond"/>
            <c:size val="7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78A-42FF-B0BD-37418023B3CA}"/>
            </c:ext>
          </c:extLst>
        </c:ser>
        <c:ser>
          <c:idx val="5"/>
          <c:order val="5"/>
          <c:tx>
            <c:strRef>
              <c:f>'300K_CS'!$M$1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7"/>
            <c:spPr>
              <a:noFill/>
              <a:ln w="19050">
                <a:solidFill>
                  <a:sysClr val="windowText" lastClr="000000"/>
                </a:solidFill>
              </a:ln>
              <a:effectLst/>
            </c:spPr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'300K_CS'!$M$2:$M$320</c:f>
              <c:numCache>
                <c:formatCode>0.00E+00</c:formatCode>
                <c:ptCount val="319"/>
                <c:pt idx="0">
                  <c:v>3.5911838064013373</c:v>
                </c:pt>
                <c:pt idx="1">
                  <c:v>2.9739346929329136</c:v>
                </c:pt>
                <c:pt idx="2">
                  <c:v>2.4200340457425744</c:v>
                </c:pt>
                <c:pt idx="3">
                  <c:v>1.9661760129549459</c:v>
                </c:pt>
                <c:pt idx="4">
                  <c:v>1.6661214800385953</c:v>
                </c:pt>
                <c:pt idx="5">
                  <c:v>1.3768580771903618</c:v>
                </c:pt>
                <c:pt idx="6">
                  <c:v>1.1388912473918684</c:v>
                </c:pt>
                <c:pt idx="7">
                  <c:v>0.97169840508964622</c:v>
                </c:pt>
                <c:pt idx="8">
                  <c:v>0.84227832842242212</c:v>
                </c:pt>
                <c:pt idx="9">
                  <c:v>0.73370214975704107</c:v>
                </c:pt>
                <c:pt idx="10">
                  <c:v>0.64874072284701334</c:v>
                </c:pt>
                <c:pt idx="11">
                  <c:v>0.56266532721871831</c:v>
                </c:pt>
                <c:pt idx="12">
                  <c:v>0.49586375785116338</c:v>
                </c:pt>
                <c:pt idx="13">
                  <c:v>0.44504774390578566</c:v>
                </c:pt>
                <c:pt idx="14">
                  <c:v>0.40475846486751593</c:v>
                </c:pt>
                <c:pt idx="15">
                  <c:v>0.36301026755821075</c:v>
                </c:pt>
                <c:pt idx="16">
                  <c:v>0.32892454597738224</c:v>
                </c:pt>
                <c:pt idx="17">
                  <c:v>0.30660635772434985</c:v>
                </c:pt>
                <c:pt idx="18">
                  <c:v>0.28252696939638622</c:v>
                </c:pt>
                <c:pt idx="19">
                  <c:v>0.2622876639787346</c:v>
                </c:pt>
                <c:pt idx="20">
                  <c:v>0.24043080898872207</c:v>
                </c:pt>
                <c:pt idx="21">
                  <c:v>0.22581593869984418</c:v>
                </c:pt>
                <c:pt idx="22">
                  <c:v>0.21190086295707286</c:v>
                </c:pt>
                <c:pt idx="23">
                  <c:v>0.19870296760035594</c:v>
                </c:pt>
                <c:pt idx="24">
                  <c:v>0.18613291838876081</c:v>
                </c:pt>
                <c:pt idx="25">
                  <c:v>0.1750715833914521</c:v>
                </c:pt>
                <c:pt idx="26">
                  <c:v>0.16637173805787875</c:v>
                </c:pt>
                <c:pt idx="27">
                  <c:v>0.15856074379164628</c:v>
                </c:pt>
                <c:pt idx="28">
                  <c:v>0.15138117425592482</c:v>
                </c:pt>
                <c:pt idx="29">
                  <c:v>0.14493376590501306</c:v>
                </c:pt>
                <c:pt idx="30">
                  <c:v>0.13765369172619224</c:v>
                </c:pt>
                <c:pt idx="31">
                  <c:v>0.13341172063728263</c:v>
                </c:pt>
                <c:pt idx="32">
                  <c:v>0.12768383976081829</c:v>
                </c:pt>
                <c:pt idx="33">
                  <c:v>0.1241785516239248</c:v>
                </c:pt>
                <c:pt idx="34">
                  <c:v>0.11923888388026241</c:v>
                </c:pt>
                <c:pt idx="35">
                  <c:v>0.11491179027014742</c:v>
                </c:pt>
                <c:pt idx="36">
                  <c:v>0.11209534939547315</c:v>
                </c:pt>
                <c:pt idx="37">
                  <c:v>0.10901188809795767</c:v>
                </c:pt>
                <c:pt idx="38">
                  <c:v>0.10456945827444776</c:v>
                </c:pt>
                <c:pt idx="39">
                  <c:v>0.10210072695463326</c:v>
                </c:pt>
                <c:pt idx="40">
                  <c:v>9.9581126115950963E-2</c:v>
                </c:pt>
                <c:pt idx="41">
                  <c:v>9.7206453639075083E-2</c:v>
                </c:pt>
                <c:pt idx="42">
                  <c:v>9.4399932834911132E-2</c:v>
                </c:pt>
                <c:pt idx="43">
                  <c:v>9.2100202021131075E-2</c:v>
                </c:pt>
                <c:pt idx="44">
                  <c:v>8.9142438897619566E-2</c:v>
                </c:pt>
                <c:pt idx="45">
                  <c:v>8.7469576275464145E-2</c:v>
                </c:pt>
                <c:pt idx="46">
                  <c:v>8.4709035222682638E-2</c:v>
                </c:pt>
                <c:pt idx="47">
                  <c:v>8.2827984411250041E-2</c:v>
                </c:pt>
                <c:pt idx="48">
                  <c:v>8.2664670523698608E-2</c:v>
                </c:pt>
                <c:pt idx="49">
                  <c:v>8.069787130082251E-2</c:v>
                </c:pt>
                <c:pt idx="50">
                  <c:v>7.9716276919099091E-2</c:v>
                </c:pt>
                <c:pt idx="51">
                  <c:v>7.8682180198372711E-2</c:v>
                </c:pt>
                <c:pt idx="52">
                  <c:v>7.7488327892004272E-2</c:v>
                </c:pt>
                <c:pt idx="53">
                  <c:v>7.5420853065269369E-2</c:v>
                </c:pt>
                <c:pt idx="54">
                  <c:v>7.4003379739029915E-2</c:v>
                </c:pt>
                <c:pt idx="55">
                  <c:v>7.4138718361285022E-2</c:v>
                </c:pt>
                <c:pt idx="56">
                  <c:v>7.3563252854286595E-2</c:v>
                </c:pt>
                <c:pt idx="57">
                  <c:v>7.2427860434743266E-2</c:v>
                </c:pt>
                <c:pt idx="58">
                  <c:v>7.0898646866338094E-2</c:v>
                </c:pt>
                <c:pt idx="59">
                  <c:v>7.0349384717781266E-2</c:v>
                </c:pt>
                <c:pt idx="60">
                  <c:v>6.9524413572869273E-2</c:v>
                </c:pt>
                <c:pt idx="61">
                  <c:v>6.8143796778499563E-2</c:v>
                </c:pt>
                <c:pt idx="62">
                  <c:v>6.7491042520012354E-2</c:v>
                </c:pt>
                <c:pt idx="63">
                  <c:v>6.734978691689493E-2</c:v>
                </c:pt>
                <c:pt idx="64">
                  <c:v>6.6173592828633665E-2</c:v>
                </c:pt>
                <c:pt idx="65">
                  <c:v>6.5422339093921117E-2</c:v>
                </c:pt>
                <c:pt idx="66">
                  <c:v>6.5922599252584549E-2</c:v>
                </c:pt>
                <c:pt idx="67">
                  <c:v>6.4861369030979346E-2</c:v>
                </c:pt>
                <c:pt idx="68">
                  <c:v>6.3814699450330581E-2</c:v>
                </c:pt>
                <c:pt idx="69">
                  <c:v>6.3114455770025446E-2</c:v>
                </c:pt>
                <c:pt idx="70">
                  <c:v>6.3126990960627946E-2</c:v>
                </c:pt>
                <c:pt idx="71">
                  <c:v>6.1930055565308721E-2</c:v>
                </c:pt>
                <c:pt idx="72">
                  <c:v>6.2877443306934497E-2</c:v>
                </c:pt>
                <c:pt idx="73">
                  <c:v>6.1755633574850526E-2</c:v>
                </c:pt>
                <c:pt idx="74">
                  <c:v>6.1115750633204818E-2</c:v>
                </c:pt>
                <c:pt idx="75">
                  <c:v>6.0456110133278201E-2</c:v>
                </c:pt>
                <c:pt idx="76">
                  <c:v>6.0293527899824596E-2</c:v>
                </c:pt>
                <c:pt idx="77">
                  <c:v>5.9994530570859073E-2</c:v>
                </c:pt>
                <c:pt idx="78">
                  <c:v>5.9938081646187948E-2</c:v>
                </c:pt>
                <c:pt idx="79">
                  <c:v>6.0009369385254682E-2</c:v>
                </c:pt>
                <c:pt idx="80">
                  <c:v>5.9272651661558665E-2</c:v>
                </c:pt>
                <c:pt idx="81">
                  <c:v>5.88438096357616E-2</c:v>
                </c:pt>
                <c:pt idx="82">
                  <c:v>5.9051240092181045E-2</c:v>
                </c:pt>
                <c:pt idx="83">
                  <c:v>5.8981169361910668E-2</c:v>
                </c:pt>
                <c:pt idx="84">
                  <c:v>5.7725461134647264E-2</c:v>
                </c:pt>
                <c:pt idx="85">
                  <c:v>5.7745446157667489E-2</c:v>
                </c:pt>
                <c:pt idx="86">
                  <c:v>5.8173882513865766E-2</c:v>
                </c:pt>
                <c:pt idx="87">
                  <c:v>5.7894532632861477E-2</c:v>
                </c:pt>
                <c:pt idx="88">
                  <c:v>5.8651809112296005E-2</c:v>
                </c:pt>
                <c:pt idx="89">
                  <c:v>5.8694698530627677E-2</c:v>
                </c:pt>
                <c:pt idx="90">
                  <c:v>5.8905396076137366E-2</c:v>
                </c:pt>
                <c:pt idx="91">
                  <c:v>5.823366372452693E-2</c:v>
                </c:pt>
                <c:pt idx="92">
                  <c:v>5.8051212373652752E-2</c:v>
                </c:pt>
                <c:pt idx="93">
                  <c:v>5.8029041081259079E-2</c:v>
                </c:pt>
                <c:pt idx="94">
                  <c:v>5.7983396007295636E-2</c:v>
                </c:pt>
                <c:pt idx="95">
                  <c:v>5.7327377557358193E-2</c:v>
                </c:pt>
                <c:pt idx="96">
                  <c:v>5.6844971207501364E-2</c:v>
                </c:pt>
                <c:pt idx="97">
                  <c:v>5.6852893355237667E-2</c:v>
                </c:pt>
                <c:pt idx="98">
                  <c:v>5.6709521026106588E-2</c:v>
                </c:pt>
                <c:pt idx="99">
                  <c:v>5.636684756955173E-2</c:v>
                </c:pt>
                <c:pt idx="100">
                  <c:v>5.6482466302845834E-2</c:v>
                </c:pt>
                <c:pt idx="101">
                  <c:v>5.6081612581725046E-2</c:v>
                </c:pt>
                <c:pt idx="102">
                  <c:v>5.5247610941780073E-2</c:v>
                </c:pt>
                <c:pt idx="103">
                  <c:v>5.5367902119560199E-2</c:v>
                </c:pt>
                <c:pt idx="104">
                  <c:v>5.6350173100221612E-2</c:v>
                </c:pt>
                <c:pt idx="105">
                  <c:v>5.6659696106455638E-2</c:v>
                </c:pt>
                <c:pt idx="106">
                  <c:v>5.5872559446910455E-2</c:v>
                </c:pt>
                <c:pt idx="107">
                  <c:v>5.5778849769590792E-2</c:v>
                </c:pt>
                <c:pt idx="108">
                  <c:v>5.6235055658645998E-2</c:v>
                </c:pt>
                <c:pt idx="109">
                  <c:v>5.6756707644545427E-2</c:v>
                </c:pt>
                <c:pt idx="110">
                  <c:v>5.6288444675486278E-2</c:v>
                </c:pt>
                <c:pt idx="111">
                  <c:v>5.6082887543321226E-2</c:v>
                </c:pt>
                <c:pt idx="112">
                  <c:v>5.6687739466291749E-2</c:v>
                </c:pt>
                <c:pt idx="113">
                  <c:v>5.6646649482394666E-2</c:v>
                </c:pt>
                <c:pt idx="114">
                  <c:v>5.6634095457132223E-2</c:v>
                </c:pt>
                <c:pt idx="115">
                  <c:v>5.6818698305699973E-2</c:v>
                </c:pt>
                <c:pt idx="116">
                  <c:v>5.7115606436231724E-2</c:v>
                </c:pt>
                <c:pt idx="117">
                  <c:v>5.7362473772933187E-2</c:v>
                </c:pt>
                <c:pt idx="118">
                  <c:v>5.7843274830234825E-2</c:v>
                </c:pt>
                <c:pt idx="119">
                  <c:v>5.8459486950791339E-2</c:v>
                </c:pt>
                <c:pt idx="120">
                  <c:v>5.8752439802734938E-2</c:v>
                </c:pt>
                <c:pt idx="121">
                  <c:v>5.8873485815732811E-2</c:v>
                </c:pt>
                <c:pt idx="122">
                  <c:v>5.965225988626302E-2</c:v>
                </c:pt>
                <c:pt idx="123">
                  <c:v>6.050119016744334E-2</c:v>
                </c:pt>
                <c:pt idx="124">
                  <c:v>6.1880117637698122E-2</c:v>
                </c:pt>
                <c:pt idx="125">
                  <c:v>6.3795593861047731E-2</c:v>
                </c:pt>
                <c:pt idx="126">
                  <c:v>6.5908625383726341E-2</c:v>
                </c:pt>
                <c:pt idx="127">
                  <c:v>6.7819559556389561E-2</c:v>
                </c:pt>
                <c:pt idx="128">
                  <c:v>7.0862058366167546E-2</c:v>
                </c:pt>
                <c:pt idx="129">
                  <c:v>7.3217502104060944E-2</c:v>
                </c:pt>
                <c:pt idx="130">
                  <c:v>7.4679959842345836E-2</c:v>
                </c:pt>
                <c:pt idx="131">
                  <c:v>7.6177639843545336E-2</c:v>
                </c:pt>
                <c:pt idx="132">
                  <c:v>7.7107289681964189E-2</c:v>
                </c:pt>
                <c:pt idx="133">
                  <c:v>7.8462076913451168E-2</c:v>
                </c:pt>
                <c:pt idx="134">
                  <c:v>7.9963700602678878E-2</c:v>
                </c:pt>
                <c:pt idx="135">
                  <c:v>8.0768228897452055E-2</c:v>
                </c:pt>
                <c:pt idx="136">
                  <c:v>8.2533229227231816E-2</c:v>
                </c:pt>
                <c:pt idx="137">
                  <c:v>8.4206839440505013E-2</c:v>
                </c:pt>
                <c:pt idx="138">
                  <c:v>8.5942660535572091E-2</c:v>
                </c:pt>
                <c:pt idx="139">
                  <c:v>8.7855644788529169E-2</c:v>
                </c:pt>
                <c:pt idx="140">
                  <c:v>8.953515894328469E-2</c:v>
                </c:pt>
                <c:pt idx="141">
                  <c:v>9.0265187465060737E-2</c:v>
                </c:pt>
                <c:pt idx="142">
                  <c:v>9.190530385767412E-2</c:v>
                </c:pt>
                <c:pt idx="143">
                  <c:v>9.4353566248589829E-2</c:v>
                </c:pt>
                <c:pt idx="144">
                  <c:v>9.5421430616955197E-2</c:v>
                </c:pt>
                <c:pt idx="145">
                  <c:v>9.8037228756889735E-2</c:v>
                </c:pt>
                <c:pt idx="146">
                  <c:v>0.10091577185185822</c:v>
                </c:pt>
                <c:pt idx="147">
                  <c:v>0.10219434100983323</c:v>
                </c:pt>
                <c:pt idx="148">
                  <c:v>0.10394002856907079</c:v>
                </c:pt>
                <c:pt idx="149">
                  <c:v>0.10757341122824107</c:v>
                </c:pt>
                <c:pt idx="150">
                  <c:v>0.11046296535517662</c:v>
                </c:pt>
                <c:pt idx="151">
                  <c:v>0.11324996910517897</c:v>
                </c:pt>
                <c:pt idx="152">
                  <c:v>0.11658668993321676</c:v>
                </c:pt>
                <c:pt idx="153">
                  <c:v>0.12046700802362832</c:v>
                </c:pt>
                <c:pt idx="154">
                  <c:v>0.12475858960682953</c:v>
                </c:pt>
                <c:pt idx="155">
                  <c:v>0.130659910173795</c:v>
                </c:pt>
                <c:pt idx="156">
                  <c:v>0.13683159938661166</c:v>
                </c:pt>
                <c:pt idx="157">
                  <c:v>0.14561556465795336</c:v>
                </c:pt>
                <c:pt idx="158">
                  <c:v>0.15706281314458753</c:v>
                </c:pt>
                <c:pt idx="159">
                  <c:v>0.17009452739898157</c:v>
                </c:pt>
                <c:pt idx="160">
                  <c:v>0.18768401493438044</c:v>
                </c:pt>
                <c:pt idx="161">
                  <c:v>0.21010925939453262</c:v>
                </c:pt>
                <c:pt idx="162">
                  <c:v>0.23860185484669358</c:v>
                </c:pt>
                <c:pt idx="163">
                  <c:v>0.27706898340163449</c:v>
                </c:pt>
                <c:pt idx="164">
                  <c:v>0.32857532675208706</c:v>
                </c:pt>
                <c:pt idx="165">
                  <c:v>0.39858041533491839</c:v>
                </c:pt>
                <c:pt idx="166">
                  <c:v>0.50101016061764725</c:v>
                </c:pt>
                <c:pt idx="167">
                  <c:v>0.66497830195625651</c:v>
                </c:pt>
                <c:pt idx="168">
                  <c:v>0.93122154732653772</c:v>
                </c:pt>
                <c:pt idx="169">
                  <c:v>1.3898377903974715</c:v>
                </c:pt>
                <c:pt idx="170">
                  <c:v>2.1286431825733256</c:v>
                </c:pt>
                <c:pt idx="171">
                  <c:v>3.2496035395883762</c:v>
                </c:pt>
                <c:pt idx="172">
                  <c:v>4.7574751926063961</c:v>
                </c:pt>
                <c:pt idx="173">
                  <c:v>6.3641931157503633</c:v>
                </c:pt>
                <c:pt idx="174">
                  <c:v>6.9226428693804927</c:v>
                </c:pt>
                <c:pt idx="175">
                  <c:v>5.4118994928632258</c:v>
                </c:pt>
                <c:pt idx="176">
                  <c:v>2.9818915109317095</c:v>
                </c:pt>
                <c:pt idx="177">
                  <c:v>1.3112016913678808</c:v>
                </c:pt>
                <c:pt idx="178">
                  <c:v>0.59716066498400144</c:v>
                </c:pt>
                <c:pt idx="179">
                  <c:v>0.34275645365712248</c:v>
                </c:pt>
                <c:pt idx="180">
                  <c:v>0.23959615103331905</c:v>
                </c:pt>
                <c:pt idx="181">
                  <c:v>0.18461515194714137</c:v>
                </c:pt>
                <c:pt idx="182">
                  <c:v>0.15370344726001747</c:v>
                </c:pt>
                <c:pt idx="183">
                  <c:v>0.13341784769704432</c:v>
                </c:pt>
                <c:pt idx="184">
                  <c:v>0.12412658679714024</c:v>
                </c:pt>
                <c:pt idx="185">
                  <c:v>0.11437831446426339</c:v>
                </c:pt>
                <c:pt idx="186">
                  <c:v>0.10226640241877764</c:v>
                </c:pt>
                <c:pt idx="187">
                  <c:v>9.5774831136757957E-2</c:v>
                </c:pt>
                <c:pt idx="188">
                  <c:v>9.1254276592621753E-2</c:v>
                </c:pt>
                <c:pt idx="189">
                  <c:v>8.6314275620360356E-2</c:v>
                </c:pt>
                <c:pt idx="190">
                  <c:v>8.3019134477378173E-2</c:v>
                </c:pt>
                <c:pt idx="191">
                  <c:v>8.1188186759035691E-2</c:v>
                </c:pt>
                <c:pt idx="192">
                  <c:v>7.8854980959255749E-2</c:v>
                </c:pt>
                <c:pt idx="193">
                  <c:v>7.7067571730602996E-2</c:v>
                </c:pt>
                <c:pt idx="194">
                  <c:v>7.5860903162552895E-2</c:v>
                </c:pt>
                <c:pt idx="195">
                  <c:v>7.3811640003163523E-2</c:v>
                </c:pt>
                <c:pt idx="196">
                  <c:v>7.2677376214396794E-2</c:v>
                </c:pt>
                <c:pt idx="197">
                  <c:v>7.1743836294289598E-2</c:v>
                </c:pt>
                <c:pt idx="198">
                  <c:v>7.0664007570400048E-2</c:v>
                </c:pt>
                <c:pt idx="199">
                  <c:v>6.9156568317709721E-2</c:v>
                </c:pt>
                <c:pt idx="200">
                  <c:v>6.865349455061473E-2</c:v>
                </c:pt>
                <c:pt idx="201">
                  <c:v>6.7936605377379389E-2</c:v>
                </c:pt>
                <c:pt idx="202">
                  <c:v>6.7049419004213517E-2</c:v>
                </c:pt>
                <c:pt idx="203">
                  <c:v>6.6225011450279841E-2</c:v>
                </c:pt>
                <c:pt idx="204">
                  <c:v>6.5070990103232237E-2</c:v>
                </c:pt>
                <c:pt idx="205">
                  <c:v>6.4325095553683667E-2</c:v>
                </c:pt>
                <c:pt idx="206">
                  <c:v>6.3866494765175613E-2</c:v>
                </c:pt>
                <c:pt idx="207">
                  <c:v>6.2747139334164315E-2</c:v>
                </c:pt>
                <c:pt idx="208">
                  <c:v>6.1836587840928339E-2</c:v>
                </c:pt>
                <c:pt idx="209">
                  <c:v>6.1713575779196346E-2</c:v>
                </c:pt>
                <c:pt idx="210">
                  <c:v>6.0792918766490595E-2</c:v>
                </c:pt>
                <c:pt idx="211">
                  <c:v>6.0462089413400318E-2</c:v>
                </c:pt>
                <c:pt idx="212">
                  <c:v>6.0047994926339138E-2</c:v>
                </c:pt>
                <c:pt idx="213">
                  <c:v>5.9561030588775946E-2</c:v>
                </c:pt>
                <c:pt idx="214">
                  <c:v>5.9712151207243852E-2</c:v>
                </c:pt>
                <c:pt idx="215">
                  <c:v>5.9719986425780407E-2</c:v>
                </c:pt>
                <c:pt idx="216">
                  <c:v>5.8890776033561097E-2</c:v>
                </c:pt>
                <c:pt idx="217">
                  <c:v>5.6968219426892654E-2</c:v>
                </c:pt>
                <c:pt idx="218">
                  <c:v>5.6146913796569685E-2</c:v>
                </c:pt>
                <c:pt idx="219">
                  <c:v>5.8245083323732766E-2</c:v>
                </c:pt>
                <c:pt idx="220">
                  <c:v>6.0153251699024246E-2</c:v>
                </c:pt>
                <c:pt idx="221">
                  <c:v>5.7655648294336122E-2</c:v>
                </c:pt>
                <c:pt idx="222">
                  <c:v>5.5418170378129822E-2</c:v>
                </c:pt>
                <c:pt idx="223">
                  <c:v>5.5924499643755073E-2</c:v>
                </c:pt>
                <c:pt idx="224">
                  <c:v>5.6449197049285381E-2</c:v>
                </c:pt>
                <c:pt idx="225">
                  <c:v>5.649243997969601E-2</c:v>
                </c:pt>
                <c:pt idx="226">
                  <c:v>5.6297885186578044E-2</c:v>
                </c:pt>
                <c:pt idx="227">
                  <c:v>5.5984474996295649E-2</c:v>
                </c:pt>
                <c:pt idx="228">
                  <c:v>5.5897387875176188E-2</c:v>
                </c:pt>
                <c:pt idx="229">
                  <c:v>5.6037935005315717E-2</c:v>
                </c:pt>
                <c:pt idx="230">
                  <c:v>5.6218657913935058E-2</c:v>
                </c:pt>
                <c:pt idx="231">
                  <c:v>5.5793062693748278E-2</c:v>
                </c:pt>
                <c:pt idx="232">
                  <c:v>5.5758095423152888E-2</c:v>
                </c:pt>
                <c:pt idx="233">
                  <c:v>5.6075630403962941E-2</c:v>
                </c:pt>
                <c:pt idx="234">
                  <c:v>5.5392095964667813E-2</c:v>
                </c:pt>
                <c:pt idx="235">
                  <c:v>5.5606454678306542E-2</c:v>
                </c:pt>
                <c:pt idx="236">
                  <c:v>5.5582044959019555E-2</c:v>
                </c:pt>
                <c:pt idx="237">
                  <c:v>5.5497031099313893E-2</c:v>
                </c:pt>
                <c:pt idx="238">
                  <c:v>5.5511396149570909E-2</c:v>
                </c:pt>
                <c:pt idx="239">
                  <c:v>5.5057257726649524E-2</c:v>
                </c:pt>
                <c:pt idx="240">
                  <c:v>5.472629218447965E-2</c:v>
                </c:pt>
                <c:pt idx="241">
                  <c:v>5.4864072068427465E-2</c:v>
                </c:pt>
                <c:pt idx="242">
                  <c:v>5.5609750743796683E-2</c:v>
                </c:pt>
                <c:pt idx="243">
                  <c:v>5.6218376842855904E-2</c:v>
                </c:pt>
                <c:pt idx="244">
                  <c:v>5.6550040716263697E-2</c:v>
                </c:pt>
                <c:pt idx="245">
                  <c:v>5.6748269716890662E-2</c:v>
                </c:pt>
                <c:pt idx="246">
                  <c:v>5.754810238605787E-2</c:v>
                </c:pt>
                <c:pt idx="247">
                  <c:v>5.7033619161497004E-2</c:v>
                </c:pt>
                <c:pt idx="248">
                  <c:v>5.7052285758321157E-2</c:v>
                </c:pt>
                <c:pt idx="249">
                  <c:v>5.7437906586007531E-2</c:v>
                </c:pt>
                <c:pt idx="250">
                  <c:v>5.6389227492024789E-2</c:v>
                </c:pt>
                <c:pt idx="251">
                  <c:v>5.9299892375117173E-2</c:v>
                </c:pt>
                <c:pt idx="252">
                  <c:v>5.9406101022539438E-2</c:v>
                </c:pt>
                <c:pt idx="253">
                  <c:v>5.6268778392865121E-2</c:v>
                </c:pt>
                <c:pt idx="254">
                  <c:v>4.1861538497566124E-2</c:v>
                </c:pt>
                <c:pt idx="255">
                  <c:v>-5.1285909734571949E-2</c:v>
                </c:pt>
                <c:pt idx="256">
                  <c:v>-0.14781803328778431</c:v>
                </c:pt>
                <c:pt idx="257">
                  <c:v>-3.8207556515697412E-2</c:v>
                </c:pt>
                <c:pt idx="258">
                  <c:v>5.8064358966293417E-2</c:v>
                </c:pt>
                <c:pt idx="259">
                  <c:v>6.585808329817755E-2</c:v>
                </c:pt>
                <c:pt idx="260">
                  <c:v>6.3825722072857596E-2</c:v>
                </c:pt>
                <c:pt idx="261">
                  <c:v>6.5972370565895652E-2</c:v>
                </c:pt>
                <c:pt idx="262">
                  <c:v>6.7204635436809185E-2</c:v>
                </c:pt>
                <c:pt idx="263">
                  <c:v>6.7973569121928826E-2</c:v>
                </c:pt>
                <c:pt idx="264">
                  <c:v>6.9210064547229694E-2</c:v>
                </c:pt>
                <c:pt idx="265">
                  <c:v>7.0899758111274774E-2</c:v>
                </c:pt>
                <c:pt idx="266">
                  <c:v>7.2953111289511902E-2</c:v>
                </c:pt>
                <c:pt idx="267">
                  <c:v>7.4189638588852691E-2</c:v>
                </c:pt>
                <c:pt idx="268">
                  <c:v>7.3029510465523348E-2</c:v>
                </c:pt>
                <c:pt idx="269">
                  <c:v>7.2917800648577544E-2</c:v>
                </c:pt>
                <c:pt idx="270">
                  <c:v>7.4452006850687785E-2</c:v>
                </c:pt>
                <c:pt idx="271">
                  <c:v>7.583605300198723E-2</c:v>
                </c:pt>
                <c:pt idx="272">
                  <c:v>7.742559253737194E-2</c:v>
                </c:pt>
                <c:pt idx="273">
                  <c:v>7.7907591768809972E-2</c:v>
                </c:pt>
                <c:pt idx="274">
                  <c:v>7.8487138601736187E-2</c:v>
                </c:pt>
                <c:pt idx="275">
                  <c:v>8.0362265188206522E-2</c:v>
                </c:pt>
                <c:pt idx="276">
                  <c:v>8.5157261011201718E-2</c:v>
                </c:pt>
                <c:pt idx="277">
                  <c:v>9.121698686357331E-2</c:v>
                </c:pt>
                <c:pt idx="278">
                  <c:v>9.9479090070116211E-2</c:v>
                </c:pt>
                <c:pt idx="279">
                  <c:v>0.11553989865168836</c:v>
                </c:pt>
                <c:pt idx="280">
                  <c:v>0.16544145653394179</c:v>
                </c:pt>
                <c:pt idx="281">
                  <c:v>0.41402467132323489</c:v>
                </c:pt>
                <c:pt idx="282">
                  <c:v>0.87182270344335666</c:v>
                </c:pt>
                <c:pt idx="283">
                  <c:v>1.1662821528752254</c:v>
                </c:pt>
                <c:pt idx="284">
                  <c:v>1.1587335616425078</c:v>
                </c:pt>
                <c:pt idx="285">
                  <c:v>1.0162122693768776</c:v>
                </c:pt>
                <c:pt idx="286">
                  <c:v>0.92733810702903541</c:v>
                </c:pt>
                <c:pt idx="287">
                  <c:v>0.89790073750652089</c:v>
                </c:pt>
                <c:pt idx="288">
                  <c:v>0.88631626258517715</c:v>
                </c:pt>
                <c:pt idx="289">
                  <c:v>0.88532406428990562</c:v>
                </c:pt>
                <c:pt idx="290">
                  <c:v>0.90679228345782081</c:v>
                </c:pt>
                <c:pt idx="291">
                  <c:v>0.94384693856432722</c:v>
                </c:pt>
                <c:pt idx="292">
                  <c:v>0.98228815787128576</c:v>
                </c:pt>
                <c:pt idx="293">
                  <c:v>1.0180895344216616</c:v>
                </c:pt>
                <c:pt idx="294">
                  <c:v>1.0483476764087407</c:v>
                </c:pt>
                <c:pt idx="295">
                  <c:v>1.0617480298716517</c:v>
                </c:pt>
                <c:pt idx="296">
                  <c:v>1.0449896593755865</c:v>
                </c:pt>
                <c:pt idx="297">
                  <c:v>0.97370048597705672</c:v>
                </c:pt>
                <c:pt idx="298">
                  <c:v>0.88422092839874578</c:v>
                </c:pt>
                <c:pt idx="299">
                  <c:v>0.86327142590741879</c:v>
                </c:pt>
                <c:pt idx="300">
                  <c:v>0.85848001881155289</c:v>
                </c:pt>
                <c:pt idx="301">
                  <c:v>0.80250800221840002</c:v>
                </c:pt>
                <c:pt idx="302">
                  <c:v>0.73466978765574609</c:v>
                </c:pt>
                <c:pt idx="303">
                  <c:v>0.67230785623556943</c:v>
                </c:pt>
                <c:pt idx="304">
                  <c:v>0.62615903625254921</c:v>
                </c:pt>
                <c:pt idx="305">
                  <c:v>0.59529632341357874</c:v>
                </c:pt>
                <c:pt idx="306">
                  <c:v>0.55493649698325997</c:v>
                </c:pt>
                <c:pt idx="307">
                  <c:v>0.48584378106039933</c:v>
                </c:pt>
                <c:pt idx="308">
                  <c:v>0.43113637569338309</c:v>
                </c:pt>
                <c:pt idx="309">
                  <c:v>0.40698495058641515</c:v>
                </c:pt>
                <c:pt idx="310">
                  <c:v>0.3859611033458305</c:v>
                </c:pt>
                <c:pt idx="311">
                  <c:v>0.36589822363669106</c:v>
                </c:pt>
                <c:pt idx="312">
                  <c:v>0.34660858060805833</c:v>
                </c:pt>
                <c:pt idx="313">
                  <c:v>0.32427584909990942</c:v>
                </c:pt>
                <c:pt idx="314">
                  <c:v>0.30065405463055689</c:v>
                </c:pt>
                <c:pt idx="315">
                  <c:v>0.28023411033584567</c:v>
                </c:pt>
                <c:pt idx="316">
                  <c:v>0.26593548847562165</c:v>
                </c:pt>
                <c:pt idx="317">
                  <c:v>0.28445975322340411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78A-42FF-B0BD-37418023B3C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'300K_CS'!$K$1</c15:sqref>
                        </c15:formulaRef>
                      </c:ext>
                    </c:extLst>
                    <c:strCache>
                      <c:ptCount val="1"/>
                      <c:pt idx="0">
                        <c:v>ED4-2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'300K_CS'!$B$2:$B$320</c15:sqref>
                        </c15:formulaRef>
                      </c:ext>
                    </c:extLst>
                    <c:numCache>
                      <c:formatCode>General</c:formatCode>
                      <c:ptCount val="319"/>
                      <c:pt idx="0">
                        <c:v>3.4120984693946768</c:v>
                      </c:pt>
                      <c:pt idx="1">
                        <c:v>3.7088624558526662</c:v>
                      </c:pt>
                      <c:pt idx="2">
                        <c:v>4.0056424270020514</c:v>
                      </c:pt>
                      <c:pt idx="3">
                        <c:v>4.3024552141178933</c:v>
                      </c:pt>
                      <c:pt idx="4">
                        <c:v>4.5992968830122027</c:v>
                      </c:pt>
                      <c:pt idx="5">
                        <c:v>4.896172402478979</c:v>
                      </c:pt>
                      <c:pt idx="6">
                        <c:v>5.1930808081643729</c:v>
                      </c:pt>
                      <c:pt idx="7">
                        <c:v>5.4900270734832546</c:v>
                      </c:pt>
                      <c:pt idx="8">
                        <c:v>5.7870102376330381</c:v>
                      </c:pt>
                      <c:pt idx="9">
                        <c:v>6.0840323098978732</c:v>
                      </c:pt>
                      <c:pt idx="10">
                        <c:v>6.3810982716667306</c:v>
                      </c:pt>
                      <c:pt idx="11">
                        <c:v>6.6782071682085569</c:v>
                      </c:pt>
                      <c:pt idx="12">
                        <c:v>6.9753610163273834</c:v>
                      </c:pt>
                      <c:pt idx="13">
                        <c:v>7.2725648066835662</c:v>
                      </c:pt>
                      <c:pt idx="14">
                        <c:v>7.5698146199358476</c:v>
                      </c:pt>
                      <c:pt idx="15">
                        <c:v>7.8671184242530963</c:v>
                      </c:pt>
                      <c:pt idx="16">
                        <c:v>8.1644752770751836</c:v>
                      </c:pt>
                      <c:pt idx="17">
                        <c:v>8.4618872102024589</c:v>
                      </c:pt>
                      <c:pt idx="18">
                        <c:v>8.7593562588023328</c:v>
                      </c:pt>
                      <c:pt idx="19">
                        <c:v>9.0568844615371802</c:v>
                      </c:pt>
                      <c:pt idx="20">
                        <c:v>9.3544768357393977</c:v>
                      </c:pt>
                      <c:pt idx="21">
                        <c:v>9.6521294779968407</c:v>
                      </c:pt>
                      <c:pt idx="22">
                        <c:v>9.9498474126550125</c:v>
                      </c:pt>
                      <c:pt idx="23">
                        <c:v>10.247635670683065</c:v>
                      </c:pt>
                      <c:pt idx="24">
                        <c:v>10.545490356792136</c:v>
                      </c:pt>
                      <c:pt idx="25">
                        <c:v>10.843419488151921</c:v>
                      </c:pt>
                      <c:pt idx="26">
                        <c:v>11.141422154551176</c:v>
                      </c:pt>
                      <c:pt idx="27">
                        <c:v>11.439497447380324</c:v>
                      </c:pt>
                      <c:pt idx="28">
                        <c:v>11.737653401846064</c:v>
                      </c:pt>
                      <c:pt idx="29">
                        <c:v>12.035889119592138</c:v>
                      </c:pt>
                      <c:pt idx="30">
                        <c:v>12.334206686418757</c:v>
                      </c:pt>
                      <c:pt idx="31">
                        <c:v>12.632608193209704</c:v>
                      </c:pt>
                      <c:pt idx="32">
                        <c:v>12.931092751950954</c:v>
                      </c:pt>
                      <c:pt idx="33">
                        <c:v>13.229668431453417</c:v>
                      </c:pt>
                      <c:pt idx="34">
                        <c:v>13.528334355432154</c:v>
                      </c:pt>
                      <c:pt idx="35">
                        <c:v>13.827092636490107</c:v>
                      </c:pt>
                      <c:pt idx="36">
                        <c:v>14.125945393010996</c:v>
                      </c:pt>
                      <c:pt idx="37">
                        <c:v>14.424894749301762</c:v>
                      </c:pt>
                      <c:pt idx="38">
                        <c:v>14.723942835736002</c:v>
                      </c:pt>
                      <c:pt idx="39">
                        <c:v>15.023091788898499</c:v>
                      </c:pt>
                      <c:pt idx="40">
                        <c:v>15.322346743575983</c:v>
                      </c:pt>
                      <c:pt idx="41">
                        <c:v>15.621703866585449</c:v>
                      </c:pt>
                      <c:pt idx="42">
                        <c:v>15.921168304828466</c:v>
                      </c:pt>
                      <c:pt idx="43">
                        <c:v>16.220742221202631</c:v>
                      </c:pt>
                      <c:pt idx="44">
                        <c:v>16.520427785556617</c:v>
                      </c:pt>
                      <c:pt idx="45">
                        <c:v>16.820227174841811</c:v>
                      </c:pt>
                      <c:pt idx="46">
                        <c:v>17.120142573265213</c:v>
                      </c:pt>
                      <c:pt idx="47">
                        <c:v>17.420179172178113</c:v>
                      </c:pt>
                      <c:pt idx="48">
                        <c:v>17.720333172508461</c:v>
                      </c:pt>
                      <c:pt idx="49">
                        <c:v>18.020609779702941</c:v>
                      </c:pt>
                      <c:pt idx="50">
                        <c:v>18.321011208547088</c:v>
                      </c:pt>
                      <c:pt idx="51">
                        <c:v>18.621539681867084</c:v>
                      </c:pt>
                      <c:pt idx="52">
                        <c:v>18.922200436719951</c:v>
                      </c:pt>
                      <c:pt idx="53">
                        <c:v>19.222989701766572</c:v>
                      </c:pt>
                      <c:pt idx="54">
                        <c:v>19.523912729654583</c:v>
                      </c:pt>
                      <c:pt idx="55">
                        <c:v>19.824971777001267</c:v>
                      </c:pt>
                      <c:pt idx="56">
                        <c:v>20.126172120754418</c:v>
                      </c:pt>
                      <c:pt idx="57">
                        <c:v>20.427510013907057</c:v>
                      </c:pt>
                      <c:pt idx="58">
                        <c:v>20.728990750248457</c:v>
                      </c:pt>
                      <c:pt idx="59">
                        <c:v>21.030619638655271</c:v>
                      </c:pt>
                      <c:pt idx="60">
                        <c:v>21.332392951682404</c:v>
                      </c:pt>
                      <c:pt idx="61">
                        <c:v>21.634316016021089</c:v>
                      </c:pt>
                      <c:pt idx="62">
                        <c:v>21.936394174255121</c:v>
                      </c:pt>
                      <c:pt idx="63">
                        <c:v>22.238623719673996</c:v>
                      </c:pt>
                      <c:pt idx="64">
                        <c:v>22.541010013681383</c:v>
                      </c:pt>
                      <c:pt idx="65">
                        <c:v>22.843558434399391</c:v>
                      </c:pt>
                      <c:pt idx="66">
                        <c:v>23.146265297070798</c:v>
                      </c:pt>
                      <c:pt idx="67">
                        <c:v>23.449135999677271</c:v>
                      </c:pt>
                      <c:pt idx="68">
                        <c:v>23.752175957766845</c:v>
                      </c:pt>
                      <c:pt idx="69">
                        <c:v>24.055381509803329</c:v>
                      </c:pt>
                      <c:pt idx="70">
                        <c:v>24.358758092270769</c:v>
                      </c:pt>
                      <c:pt idx="71">
                        <c:v>24.662311160090823</c:v>
                      </c:pt>
                      <c:pt idx="72">
                        <c:v>24.966037076268634</c:v>
                      </c:pt>
                      <c:pt idx="73">
                        <c:v>25.26994435650424</c:v>
                      </c:pt>
                      <c:pt idx="74">
                        <c:v>25.574029380924628</c:v>
                      </c:pt>
                      <c:pt idx="75">
                        <c:v>25.878297654632686</c:v>
                      </c:pt>
                      <c:pt idx="76">
                        <c:v>26.182754702677208</c:v>
                      </c:pt>
                      <c:pt idx="77">
                        <c:v>26.487396932053166</c:v>
                      </c:pt>
                      <c:pt idx="78">
                        <c:v>26.792232939887054</c:v>
                      </c:pt>
                      <c:pt idx="79">
                        <c:v>27.097259151902961</c:v>
                      </c:pt>
                      <c:pt idx="80">
                        <c:v>27.402481147659149</c:v>
                      </c:pt>
                      <c:pt idx="81">
                        <c:v>27.707904528244885</c:v>
                      </c:pt>
                      <c:pt idx="82">
                        <c:v>28.013525748752365</c:v>
                      </c:pt>
                      <c:pt idx="83">
                        <c:v>28.319353494408407</c:v>
                      </c:pt>
                      <c:pt idx="84">
                        <c:v>28.625384240763626</c:v>
                      </c:pt>
                      <c:pt idx="85">
                        <c:v>28.931626710239797</c:v>
                      </c:pt>
                      <c:pt idx="86">
                        <c:v>29.238077399574856</c:v>
                      </c:pt>
                      <c:pt idx="87">
                        <c:v>29.544745069542238</c:v>
                      </c:pt>
                      <c:pt idx="88">
                        <c:v>29.851626238818767</c:v>
                      </c:pt>
                      <c:pt idx="89">
                        <c:v>30.158735849475597</c:v>
                      </c:pt>
                      <c:pt idx="90">
                        <c:v>30.466058163844103</c:v>
                      </c:pt>
                      <c:pt idx="91">
                        <c:v>30.773605084965109</c:v>
                      </c:pt>
                      <c:pt idx="92">
                        <c:v>31.081379326200352</c:v>
                      </c:pt>
                      <c:pt idx="93">
                        <c:v>31.389383617521045</c:v>
                      </c:pt>
                      <c:pt idx="94">
                        <c:v>31.697620705772184</c:v>
                      </c:pt>
                      <c:pt idx="95">
                        <c:v>32.00609335494061</c:v>
                      </c:pt>
                      <c:pt idx="96">
                        <c:v>32.31480434642684</c:v>
                      </c:pt>
                      <c:pt idx="97">
                        <c:v>32.623756479320974</c:v>
                      </c:pt>
                      <c:pt idx="98">
                        <c:v>32.932952570682289</c:v>
                      </c:pt>
                      <c:pt idx="99">
                        <c:v>33.2423954558232</c:v>
                      </c:pt>
                      <c:pt idx="100">
                        <c:v>33.552087988597251</c:v>
                      </c:pt>
                      <c:pt idx="101">
                        <c:v>33.862033041691262</c:v>
                      </c:pt>
                      <c:pt idx="102">
                        <c:v>34.172233506921948</c:v>
                      </c:pt>
                      <c:pt idx="103">
                        <c:v>34.48269229553695</c:v>
                      </c:pt>
                      <c:pt idx="104">
                        <c:v>34.793412338520291</c:v>
                      </c:pt>
                      <c:pt idx="105">
                        <c:v>35.104427686198193</c:v>
                      </c:pt>
                      <c:pt idx="106">
                        <c:v>35.415679138227709</c:v>
                      </c:pt>
                      <c:pt idx="107">
                        <c:v>35.727200759421535</c:v>
                      </c:pt>
                      <c:pt idx="108">
                        <c:v>36.038995562860705</c:v>
                      </c:pt>
                      <c:pt idx="109">
                        <c:v>36.351066582961735</c:v>
                      </c:pt>
                      <c:pt idx="110">
                        <c:v>36.663416875811343</c:v>
                      </c:pt>
                      <c:pt idx="111">
                        <c:v>36.976049519506624</c:v>
                      </c:pt>
                      <c:pt idx="112">
                        <c:v>37.288967614500379</c:v>
                      </c:pt>
                      <c:pt idx="113">
                        <c:v>37.602174283952102</c:v>
                      </c:pt>
                      <c:pt idx="114">
                        <c:v>37.915672674084554</c:v>
                      </c:pt>
                      <c:pt idx="115">
                        <c:v>38.229465954545987</c:v>
                      </c:pt>
                      <c:pt idx="116">
                        <c:v>38.543557318778298</c:v>
                      </c:pt>
                      <c:pt idx="117">
                        <c:v>38.857949984391183</c:v>
                      </c:pt>
                      <c:pt idx="118">
                        <c:v>39.172647193542375</c:v>
                      </c:pt>
                      <c:pt idx="119">
                        <c:v>39.487652213324189</c:v>
                      </c:pt>
                      <c:pt idx="120">
                        <c:v>39.802968336156461</c:v>
                      </c:pt>
                      <c:pt idx="121">
                        <c:v>40.118598880185957</c:v>
                      </c:pt>
                      <c:pt idx="122">
                        <c:v>40.434547189692573</c:v>
                      </c:pt>
                      <c:pt idx="123">
                        <c:v>40.750816635502389</c:v>
                      </c:pt>
                      <c:pt idx="124">
                        <c:v>41.067442278482659</c:v>
                      </c:pt>
                      <c:pt idx="125">
                        <c:v>41.384364250623747</c:v>
                      </c:pt>
                      <c:pt idx="126">
                        <c:v>41.701617635405604</c:v>
                      </c:pt>
                      <c:pt idx="127">
                        <c:v>42.019205914114167</c:v>
                      </c:pt>
                      <c:pt idx="128">
                        <c:v>42.337132596754735</c:v>
                      </c:pt>
                      <c:pt idx="129">
                        <c:v>42.655401222509539</c:v>
                      </c:pt>
                      <c:pt idx="130">
                        <c:v>42.974015360203147</c:v>
                      </c:pt>
                      <c:pt idx="131">
                        <c:v>43.292978608776139</c:v>
                      </c:pt>
                      <c:pt idx="132">
                        <c:v>43.612294597767217</c:v>
                      </c:pt>
                      <c:pt idx="133">
                        <c:v>43.931966987803733</c:v>
                      </c:pt>
                      <c:pt idx="134">
                        <c:v>44.251999471101264</c:v>
                      </c:pt>
                      <c:pt idx="135">
                        <c:v>44.572395771971841</c:v>
                      </c:pt>
                      <c:pt idx="136">
                        <c:v>44.893159647341733</c:v>
                      </c:pt>
                      <c:pt idx="137">
                        <c:v>45.214294887278371</c:v>
                      </c:pt>
                      <c:pt idx="138">
                        <c:v>45.53580531552705</c:v>
                      </c:pt>
                      <c:pt idx="139">
                        <c:v>45.857694790057444</c:v>
                      </c:pt>
                      <c:pt idx="140">
                        <c:v>46.179967203620237</c:v>
                      </c:pt>
                      <c:pt idx="141">
                        <c:v>46.502626484314156</c:v>
                      </c:pt>
                      <c:pt idx="142">
                        <c:v>46.825708907926504</c:v>
                      </c:pt>
                      <c:pt idx="143">
                        <c:v>47.14915389113802</c:v>
                      </c:pt>
                      <c:pt idx="144">
                        <c:v>47.472997744100446</c:v>
                      </c:pt>
                      <c:pt idx="145">
                        <c:v>47.797244542193816</c:v>
                      </c:pt>
                      <c:pt idx="146">
                        <c:v>48.121898399145181</c:v>
                      </c:pt>
                      <c:pt idx="147">
                        <c:v>48.446963467663196</c:v>
                      </c:pt>
                      <c:pt idx="148">
                        <c:v>48.772443940084784</c:v>
                      </c:pt>
                      <c:pt idx="149">
                        <c:v>49.098344049034473</c:v>
                      </c:pt>
                      <c:pt idx="150">
                        <c:v>49.424668068096452</c:v>
                      </c:pt>
                      <c:pt idx="151">
                        <c:v>49.751420312499931</c:v>
                      </c:pt>
                      <c:pt idx="152">
                        <c:v>50.07860513981786</c:v>
                      </c:pt>
                      <c:pt idx="153">
                        <c:v>50.406226950679596</c:v>
                      </c:pt>
                      <c:pt idx="154">
                        <c:v>50.734290189497614</c:v>
                      </c:pt>
                      <c:pt idx="155">
                        <c:v>51.062799345208958</c:v>
                      </c:pt>
                      <c:pt idx="156">
                        <c:v>51.391758952031324</c:v>
                      </c:pt>
                      <c:pt idx="157">
                        <c:v>51.721173590234692</c:v>
                      </c:pt>
                      <c:pt idx="158">
                        <c:v>52.051080884299878</c:v>
                      </c:pt>
                      <c:pt idx="159">
                        <c:v>52.381419560886236</c:v>
                      </c:pt>
                      <c:pt idx="160">
                        <c:v>52.712227294404322</c:v>
                      </c:pt>
                      <c:pt idx="161">
                        <c:v>53.043508857372892</c:v>
                      </c:pt>
                      <c:pt idx="162">
                        <c:v>53.375269072463979</c:v>
                      </c:pt>
                      <c:pt idx="163">
                        <c:v>53.70751281337477</c:v>
                      </c:pt>
                      <c:pt idx="164">
                        <c:v>54.040245005717821</c:v>
                      </c:pt>
                      <c:pt idx="165">
                        <c:v>54.373470627929883</c:v>
                      </c:pt>
                      <c:pt idx="166">
                        <c:v>54.707194712200035</c:v>
                      </c:pt>
                      <c:pt idx="167">
                        <c:v>55.041422345417793</c:v>
                      </c:pt>
                      <c:pt idx="168">
                        <c:v>55.376158670141216</c:v>
                      </c:pt>
                      <c:pt idx="169">
                        <c:v>55.711408885586046</c:v>
                      </c:pt>
                      <c:pt idx="170">
                        <c:v>56.047178248636222</c:v>
                      </c:pt>
                      <c:pt idx="171">
                        <c:v>56.383472074876344</c:v>
                      </c:pt>
                      <c:pt idx="172">
                        <c:v>56.720295739646794</c:v>
                      </c:pt>
                      <c:pt idx="173">
                        <c:v>57.057688428465404</c:v>
                      </c:pt>
                      <c:pt idx="174">
                        <c:v>57.395588195088585</c:v>
                      </c:pt>
                      <c:pt idx="175">
                        <c:v>57.734034296259651</c:v>
                      </c:pt>
                      <c:pt idx="176">
                        <c:v>58.073032357373187</c:v>
                      </c:pt>
                      <c:pt idx="177">
                        <c:v>58.41258806921622</c:v>
                      </c:pt>
                      <c:pt idx="178">
                        <c:v>58.752707189172568</c:v>
                      </c:pt>
                      <c:pt idx="179">
                        <c:v>59.093395542454481</c:v>
                      </c:pt>
                      <c:pt idx="180">
                        <c:v>59.434659023362478</c:v>
                      </c:pt>
                      <c:pt idx="181">
                        <c:v>59.776503596574202</c:v>
                      </c:pt>
                      <c:pt idx="182">
                        <c:v>60.118935298462681</c:v>
                      </c:pt>
                      <c:pt idx="183">
                        <c:v>60.461960238445634</c:v>
                      </c:pt>
                      <c:pt idx="184">
                        <c:v>60.805584600366153</c:v>
                      </c:pt>
                      <c:pt idx="185">
                        <c:v>61.149814643905472</c:v>
                      </c:pt>
                      <c:pt idx="186">
                        <c:v>61.494656706029687</c:v>
                      </c:pt>
                      <c:pt idx="187">
                        <c:v>61.840117202470239</c:v>
                      </c:pt>
                      <c:pt idx="188">
                        <c:v>62.186237255400627</c:v>
                      </c:pt>
                      <c:pt idx="189">
                        <c:v>62.532954253804071</c:v>
                      </c:pt>
                      <c:pt idx="190">
                        <c:v>62.880309422324991</c:v>
                      </c:pt>
                      <c:pt idx="191">
                        <c:v>63.228309507295535</c:v>
                      </c:pt>
                      <c:pt idx="192">
                        <c:v>63.576961341768914</c:v>
                      </c:pt>
                      <c:pt idx="193">
                        <c:v>63.926271847228705</c:v>
                      </c:pt>
                      <c:pt idx="194">
                        <c:v>64.276248035340359</c:v>
                      </c:pt>
                      <c:pt idx="195">
                        <c:v>64.626897009746202</c:v>
                      </c:pt>
                      <c:pt idx="196">
                        <c:v>64.978225967905487</c:v>
                      </c:pt>
                      <c:pt idx="197">
                        <c:v>65.33024220298023</c:v>
                      </c:pt>
                      <c:pt idx="198">
                        <c:v>65.682953105769286</c:v>
                      </c:pt>
                      <c:pt idx="199">
                        <c:v>66.036366166690996</c:v>
                      </c:pt>
                      <c:pt idx="200">
                        <c:v>66.3904889778171</c:v>
                      </c:pt>
                      <c:pt idx="201">
                        <c:v>66.745364740916926</c:v>
                      </c:pt>
                      <c:pt idx="202">
                        <c:v>67.100930318653127</c:v>
                      </c:pt>
                      <c:pt idx="203">
                        <c:v>67.457229054655883</c:v>
                      </c:pt>
                      <c:pt idx="204">
                        <c:v>67.814268969029285</c:v>
                      </c:pt>
                      <c:pt idx="205">
                        <c:v>68.172058194518044</c:v>
                      </c:pt>
                      <c:pt idx="206">
                        <c:v>68.530604978881385</c:v>
                      </c:pt>
                      <c:pt idx="207">
                        <c:v>68.889917687330069</c:v>
                      </c:pt>
                      <c:pt idx="208">
                        <c:v>69.250004805028823</c:v>
                      </c:pt>
                      <c:pt idx="209">
                        <c:v>69.610874939666402</c:v>
                      </c:pt>
                      <c:pt idx="210">
                        <c:v>69.9725368240953</c:v>
                      </c:pt>
                      <c:pt idx="211">
                        <c:v>70.334999319043675</c:v>
                      </c:pt>
                      <c:pt idx="212">
                        <c:v>70.698271415902028</c:v>
                      </c:pt>
                      <c:pt idx="213">
                        <c:v>71.06239867534255</c:v>
                      </c:pt>
                      <c:pt idx="214">
                        <c:v>71.427317570471615</c:v>
                      </c:pt>
                      <c:pt idx="215">
                        <c:v>71.793073855639008</c:v>
                      </c:pt>
                      <c:pt idx="216">
                        <c:v>72.159677074345311</c:v>
                      </c:pt>
                      <c:pt idx="217">
                        <c:v>72.527136915896833</c:v>
                      </c:pt>
                      <c:pt idx="218">
                        <c:v>72.895463218696364</c:v>
                      </c:pt>
                      <c:pt idx="219">
                        <c:v>73.264665973628624</c:v>
                      </c:pt>
                      <c:pt idx="220">
                        <c:v>73.634755327543473</c:v>
                      </c:pt>
                      <c:pt idx="221">
                        <c:v>74.00574158684087</c:v>
                      </c:pt>
                      <c:pt idx="222">
                        <c:v>74.377635221160602</c:v>
                      </c:pt>
                      <c:pt idx="223">
                        <c:v>74.750446867181068</c:v>
                      </c:pt>
                      <c:pt idx="224">
                        <c:v>75.124224738425369</c:v>
                      </c:pt>
                      <c:pt idx="225">
                        <c:v>75.498905100209583</c:v>
                      </c:pt>
                      <c:pt idx="226">
                        <c:v>75.874536426791607</c:v>
                      </c:pt>
                      <c:pt idx="227">
                        <c:v>76.251130063330507</c:v>
                      </c:pt>
                      <c:pt idx="228">
                        <c:v>76.628697542796388</c:v>
                      </c:pt>
                      <c:pt idx="229">
                        <c:v>77.007250590511873</c:v>
                      </c:pt>
                      <c:pt idx="230">
                        <c:v>77.386801128834193</c:v>
                      </c:pt>
                      <c:pt idx="231">
                        <c:v>77.767361281983469</c:v>
                      </c:pt>
                      <c:pt idx="232">
                        <c:v>78.148943381021837</c:v>
                      </c:pt>
                      <c:pt idx="233">
                        <c:v>78.531559968990578</c:v>
                      </c:pt>
                      <c:pt idx="234">
                        <c:v>78.915262210031187</c:v>
                      </c:pt>
                      <c:pt idx="235">
                        <c:v>79.29998638620954</c:v>
                      </c:pt>
                      <c:pt idx="236">
                        <c:v>79.68578400750792</c:v>
                      </c:pt>
                      <c:pt idx="237">
                        <c:v>80.072668519643585</c:v>
                      </c:pt>
                      <c:pt idx="238">
                        <c:v>80.460653608582518</c:v>
                      </c:pt>
                      <c:pt idx="239">
                        <c:v>80.849753206759743</c:v>
                      </c:pt>
                      <c:pt idx="240">
                        <c:v>81.239981499506115</c:v>
                      </c:pt>
                      <c:pt idx="241">
                        <c:v>81.631352931690486</c:v>
                      </c:pt>
                      <c:pt idx="242">
                        <c:v>82.023882214585953</c:v>
                      </c:pt>
                      <c:pt idx="243">
                        <c:v>82.417584332969398</c:v>
                      </c:pt>
                      <c:pt idx="244">
                        <c:v>82.81251408560027</c:v>
                      </c:pt>
                      <c:pt idx="245">
                        <c:v>83.208608081378486</c:v>
                      </c:pt>
                      <c:pt idx="246">
                        <c:v>83.605921584304923</c:v>
                      </c:pt>
                      <c:pt idx="247">
                        <c:v>84.004470749220786</c:v>
                      </c:pt>
                      <c:pt idx="248">
                        <c:v>84.404272043831483</c:v>
                      </c:pt>
                      <c:pt idx="249">
                        <c:v>84.805342257430567</c:v>
                      </c:pt>
                      <c:pt idx="250">
                        <c:v>85.207698509936492</c:v>
                      </c:pt>
                      <c:pt idx="251">
                        <c:v>85.611358261256441</c:v>
                      </c:pt>
                      <c:pt idx="252">
                        <c:v>86.015690545831944</c:v>
                      </c:pt>
                      <c:pt idx="253">
                        <c:v>86.424002417071193</c:v>
                      </c:pt>
                      <c:pt idx="254">
                        <c:v>86.830379233397338</c:v>
                      </c:pt>
                      <c:pt idx="255">
                        <c:v>87.239434864721147</c:v>
                      </c:pt>
                      <c:pt idx="256">
                        <c:v>87.649886748708823</c:v>
                      </c:pt>
                      <c:pt idx="257">
                        <c:v>88.06175460213511</c:v>
                      </c:pt>
                      <c:pt idx="258">
                        <c:v>88.47505855779707</c:v>
                      </c:pt>
                      <c:pt idx="259">
                        <c:v>88.889819177091127</c:v>
                      </c:pt>
                      <c:pt idx="260">
                        <c:v>89.306099144837972</c:v>
                      </c:pt>
                      <c:pt idx="261">
                        <c:v>89.723836706772417</c:v>
                      </c:pt>
                      <c:pt idx="262">
                        <c:v>90.143095323606303</c:v>
                      </c:pt>
                      <c:pt idx="263">
                        <c:v>90.5638974071218</c:v>
                      </c:pt>
                      <c:pt idx="264">
                        <c:v>90.98626586843649</c:v>
                      </c:pt>
                      <c:pt idx="265">
                        <c:v>91.410224133906055</c:v>
                      </c:pt>
                      <c:pt idx="266">
                        <c:v>91.835796161681529</c:v>
                      </c:pt>
                      <c:pt idx="267">
                        <c:v>92.263006458953484</c:v>
                      </c:pt>
                      <c:pt idx="268">
                        <c:v>92.691923054128239</c:v>
                      </c:pt>
                      <c:pt idx="269">
                        <c:v>93.122485868856941</c:v>
                      </c:pt>
                      <c:pt idx="270">
                        <c:v>93.55476395506345</c:v>
                      </c:pt>
                      <c:pt idx="271">
                        <c:v>93.988784203637337</c:v>
                      </c:pt>
                      <c:pt idx="272">
                        <c:v>94.424574152357408</c:v>
                      </c:pt>
                      <c:pt idx="273">
                        <c:v>94.862162008082521</c:v>
                      </c:pt>
                      <c:pt idx="274">
                        <c:v>95.301620686117403</c:v>
                      </c:pt>
                      <c:pt idx="275">
                        <c:v>95.742891956738077</c:v>
                      </c:pt>
                      <c:pt idx="276">
                        <c:v>96.186050009499724</c:v>
                      </c:pt>
                      <c:pt idx="277">
                        <c:v>96.631125970094786</c:v>
                      </c:pt>
                      <c:pt idx="278">
                        <c:v>97.07815176015994</c:v>
                      </c:pt>
                      <c:pt idx="279">
                        <c:v>97.527160126260483</c:v>
                      </c:pt>
                      <c:pt idx="280">
                        <c:v>97.978229856583795</c:v>
                      </c:pt>
                      <c:pt idx="281">
                        <c:v>98.431305274112944</c:v>
                      </c:pt>
                      <c:pt idx="282">
                        <c:v>98.886466771374458</c:v>
                      </c:pt>
                      <c:pt idx="283">
                        <c:v>99.343750713169385</c:v>
                      </c:pt>
                      <c:pt idx="284">
                        <c:v>99.803194456344457</c:v>
                      </c:pt>
                      <c:pt idx="285">
                        <c:v>100.2648363882935</c:v>
                      </c:pt>
                      <c:pt idx="286">
                        <c:v>100.72876244999884</c:v>
                      </c:pt>
                      <c:pt idx="287">
                        <c:v>101.19492047791984</c:v>
                      </c:pt>
                      <c:pt idx="288">
                        <c:v>101.66339845912832</c:v>
                      </c:pt>
                      <c:pt idx="289">
                        <c:v>102.1342393289674</c:v>
                      </c:pt>
                      <c:pt idx="290">
                        <c:v>102.60748727745963</c:v>
                      </c:pt>
                      <c:pt idx="291">
                        <c:v>103.08323547660899</c:v>
                      </c:pt>
                      <c:pt idx="292">
                        <c:v>103.56143568687897</c:v>
                      </c:pt>
                      <c:pt idx="293">
                        <c:v>104.04218361437749</c:v>
                      </c:pt>
                      <c:pt idx="294">
                        <c:v>104.52552901835516</c:v>
                      </c:pt>
                      <c:pt idx="295">
                        <c:v>105.01157191760048</c:v>
                      </c:pt>
                      <c:pt idx="296">
                        <c:v>105.50026807488226</c:v>
                      </c:pt>
                      <c:pt idx="297">
                        <c:v>105.99172054115692</c:v>
                      </c:pt>
                      <c:pt idx="298">
                        <c:v>106.4859856827331</c:v>
                      </c:pt>
                      <c:pt idx="299">
                        <c:v>106.98317154805432</c:v>
                      </c:pt>
                      <c:pt idx="300">
                        <c:v>107.48323889254578</c:v>
                      </c:pt>
                      <c:pt idx="301">
                        <c:v>107.98629942286446</c:v>
                      </c:pt>
                      <c:pt idx="302">
                        <c:v>108.49241741218509</c:v>
                      </c:pt>
                      <c:pt idx="303">
                        <c:v>109.00171041409885</c:v>
                      </c:pt>
                      <c:pt idx="304">
                        <c:v>109.51414544508002</c:v>
                      </c:pt>
                      <c:pt idx="305">
                        <c:v>110.02984451304094</c:v>
                      </c:pt>
                      <c:pt idx="306">
                        <c:v>110.54893349766435</c:v>
                      </c:pt>
                      <c:pt idx="307">
                        <c:v>111.07138516435117</c:v>
                      </c:pt>
                      <c:pt idx="308">
                        <c:v>111.59733059064487</c:v>
                      </c:pt>
                      <c:pt idx="309">
                        <c:v>112.12685212643534</c:v>
                      </c:pt>
                      <c:pt idx="310">
                        <c:v>112.66008875171265</c:v>
                      </c:pt>
                      <c:pt idx="311">
                        <c:v>113.1970226952934</c:v>
                      </c:pt>
                      <c:pt idx="312">
                        <c:v>113.73779938682095</c:v>
                      </c:pt>
                      <c:pt idx="313">
                        <c:v>114.28256949121794</c:v>
                      </c:pt>
                      <c:pt idx="314">
                        <c:v>114.83132404111474</c:v>
                      </c:pt>
                      <c:pt idx="315">
                        <c:v>115.38427682535979</c:v>
                      </c:pt>
                      <c:pt idx="316">
                        <c:v>115.94142575603261</c:v>
                      </c:pt>
                      <c:pt idx="317">
                        <c:v>116.50293897174255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'300K_CS'!$K$2:$K$320</c15:sqref>
                        </c15:formulaRef>
                      </c:ext>
                    </c:extLst>
                    <c:numCache>
                      <c:formatCode>0.00E+00</c:formatCode>
                      <c:ptCount val="319"/>
                      <c:pt idx="0">
                        <c:v>3.6231043493360753</c:v>
                      </c:pt>
                      <c:pt idx="1">
                        <c:v>2.9878711846151265</c:v>
                      </c:pt>
                      <c:pt idx="2">
                        <c:v>2.4202843757841168</c:v>
                      </c:pt>
                      <c:pt idx="3">
                        <c:v>1.9226980023144131</c:v>
                      </c:pt>
                      <c:pt idx="4">
                        <c:v>1.6349545684649154</c:v>
                      </c:pt>
                      <c:pt idx="5">
                        <c:v>1.3505129010243531</c:v>
                      </c:pt>
                      <c:pt idx="6">
                        <c:v>1.1030527489333979</c:v>
                      </c:pt>
                      <c:pt idx="7">
                        <c:v>0.93536156950340066</c:v>
                      </c:pt>
                      <c:pt idx="8">
                        <c:v>0.81141643679717157</c:v>
                      </c:pt>
                      <c:pt idx="9">
                        <c:v>0.70376784517620672</c:v>
                      </c:pt>
                      <c:pt idx="10">
                        <c:v>0.61784697739018313</c:v>
                      </c:pt>
                      <c:pt idx="11">
                        <c:v>0.53173988571390418</c:v>
                      </c:pt>
                      <c:pt idx="12">
                        <c:v>0.47180330309537888</c:v>
                      </c:pt>
                      <c:pt idx="13">
                        <c:v>0.42244425882077147</c:v>
                      </c:pt>
                      <c:pt idx="14">
                        <c:v>0.38495331998948357</c:v>
                      </c:pt>
                      <c:pt idx="15">
                        <c:v>0.34624324130210787</c:v>
                      </c:pt>
                      <c:pt idx="16">
                        <c:v>0.30146648315705432</c:v>
                      </c:pt>
                      <c:pt idx="17">
                        <c:v>0.28069006705708849</c:v>
                      </c:pt>
                      <c:pt idx="18">
                        <c:v>0.26747910004554437</c:v>
                      </c:pt>
                      <c:pt idx="19">
                        <c:v>0.24200911507948158</c:v>
                      </c:pt>
                      <c:pt idx="20">
                        <c:v>0.2263550183577594</c:v>
                      </c:pt>
                      <c:pt idx="21">
                        <c:v>0.21410078359686321</c:v>
                      </c:pt>
                      <c:pt idx="22">
                        <c:v>0.19907297793954987</c:v>
                      </c:pt>
                      <c:pt idx="23">
                        <c:v>0.18351168586280653</c:v>
                      </c:pt>
                      <c:pt idx="24">
                        <c:v>0.17208017376586981</c:v>
                      </c:pt>
                      <c:pt idx="25">
                        <c:v>0.16286181061982233</c:v>
                      </c:pt>
                      <c:pt idx="26">
                        <c:v>0.15800208589928297</c:v>
                      </c:pt>
                      <c:pt idx="27">
                        <c:v>0.14789661402763576</c:v>
                      </c:pt>
                      <c:pt idx="28">
                        <c:v>0.13617370122425093</c:v>
                      </c:pt>
                      <c:pt idx="29">
                        <c:v>0.13385864887179919</c:v>
                      </c:pt>
                      <c:pt idx="30">
                        <c:v>0.12792450930444527</c:v>
                      </c:pt>
                      <c:pt idx="31">
                        <c:v>0.12415529928634954</c:v>
                      </c:pt>
                      <c:pt idx="32">
                        <c:v>0.11805445606863554</c:v>
                      </c:pt>
                      <c:pt idx="33">
                        <c:v>0.1141111685326929</c:v>
                      </c:pt>
                      <c:pt idx="34">
                        <c:v>0.10862740806362042</c:v>
                      </c:pt>
                      <c:pt idx="35">
                        <c:v>0.10551851525294639</c:v>
                      </c:pt>
                      <c:pt idx="36">
                        <c:v>0.10409916934982655</c:v>
                      </c:pt>
                      <c:pt idx="37">
                        <c:v>9.9761524868841184E-2</c:v>
                      </c:pt>
                      <c:pt idx="38">
                        <c:v>9.767406167886708E-2</c:v>
                      </c:pt>
                      <c:pt idx="39">
                        <c:v>9.4654463611036022E-2</c:v>
                      </c:pt>
                      <c:pt idx="40">
                        <c:v>9.1032195171548549E-2</c:v>
                      </c:pt>
                      <c:pt idx="41">
                        <c:v>8.8998377234965523E-2</c:v>
                      </c:pt>
                      <c:pt idx="42">
                        <c:v>8.4133618136334021E-2</c:v>
                      </c:pt>
                      <c:pt idx="43">
                        <c:v>8.4928639695998273E-2</c:v>
                      </c:pt>
                      <c:pt idx="44">
                        <c:v>8.1888856016644904E-2</c:v>
                      </c:pt>
                      <c:pt idx="45">
                        <c:v>8.0814924833542995E-2</c:v>
                      </c:pt>
                      <c:pt idx="46">
                        <c:v>7.7229317301823669E-2</c:v>
                      </c:pt>
                      <c:pt idx="47">
                        <c:v>7.7659880884849139E-2</c:v>
                      </c:pt>
                      <c:pt idx="48">
                        <c:v>7.5628878084847889E-2</c:v>
                      </c:pt>
                      <c:pt idx="49">
                        <c:v>7.4166693204878675E-2</c:v>
                      </c:pt>
                      <c:pt idx="50">
                        <c:v>7.3664026318211867E-2</c:v>
                      </c:pt>
                      <c:pt idx="51">
                        <c:v>7.1207480952401259E-2</c:v>
                      </c:pt>
                      <c:pt idx="52">
                        <c:v>7.0056739429028847E-2</c:v>
                      </c:pt>
                      <c:pt idx="53">
                        <c:v>6.888213671713532E-2</c:v>
                      </c:pt>
                      <c:pt idx="54">
                        <c:v>6.893823369127991E-2</c:v>
                      </c:pt>
                      <c:pt idx="55">
                        <c:v>6.8180088149488033E-2</c:v>
                      </c:pt>
                      <c:pt idx="56">
                        <c:v>6.8054274124162983E-2</c:v>
                      </c:pt>
                      <c:pt idx="57">
                        <c:v>6.5590211929491882E-2</c:v>
                      </c:pt>
                      <c:pt idx="58">
                        <c:v>6.5580727043590581E-2</c:v>
                      </c:pt>
                      <c:pt idx="59">
                        <c:v>6.4830607380036376E-2</c:v>
                      </c:pt>
                      <c:pt idx="60">
                        <c:v>6.2331202996062346E-2</c:v>
                      </c:pt>
                      <c:pt idx="61">
                        <c:v>6.2720652491335308E-2</c:v>
                      </c:pt>
                      <c:pt idx="62">
                        <c:v>6.1756635891069993E-2</c:v>
                      </c:pt>
                      <c:pt idx="63">
                        <c:v>6.1113046500451282E-2</c:v>
                      </c:pt>
                      <c:pt idx="64">
                        <c:v>6.0819856772701304E-2</c:v>
                      </c:pt>
                      <c:pt idx="65">
                        <c:v>5.9945684047284224E-2</c:v>
                      </c:pt>
                      <c:pt idx="66">
                        <c:v>5.9078480354809983E-2</c:v>
                      </c:pt>
                      <c:pt idx="67">
                        <c:v>5.9910717298598051E-2</c:v>
                      </c:pt>
                      <c:pt idx="68">
                        <c:v>5.932322755429912E-2</c:v>
                      </c:pt>
                      <c:pt idx="69">
                        <c:v>5.8045339926260403E-2</c:v>
                      </c:pt>
                      <c:pt idx="70">
                        <c:v>5.7876060298999686E-2</c:v>
                      </c:pt>
                      <c:pt idx="71">
                        <c:v>5.7282189400303683E-2</c:v>
                      </c:pt>
                      <c:pt idx="72">
                        <c:v>5.6471228315522863E-2</c:v>
                      </c:pt>
                      <c:pt idx="73">
                        <c:v>5.6492309105739914E-2</c:v>
                      </c:pt>
                      <c:pt idx="74">
                        <c:v>5.6523309010329599E-2</c:v>
                      </c:pt>
                      <c:pt idx="75">
                        <c:v>5.5865599845911038E-2</c:v>
                      </c:pt>
                      <c:pt idx="76">
                        <c:v>5.431025091339748E-2</c:v>
                      </c:pt>
                      <c:pt idx="77">
                        <c:v>5.4078809810357301E-2</c:v>
                      </c:pt>
                      <c:pt idx="78">
                        <c:v>5.4817289478704824E-2</c:v>
                      </c:pt>
                      <c:pt idx="79">
                        <c:v>5.6556773996548793E-2</c:v>
                      </c:pt>
                      <c:pt idx="80">
                        <c:v>5.3118987189081181E-2</c:v>
                      </c:pt>
                      <c:pt idx="81">
                        <c:v>5.4227172986176284E-2</c:v>
                      </c:pt>
                      <c:pt idx="82">
                        <c:v>5.3832508740984636E-2</c:v>
                      </c:pt>
                      <c:pt idx="83">
                        <c:v>5.4066986771148871E-2</c:v>
                      </c:pt>
                      <c:pt idx="84">
                        <c:v>5.2799866673111366E-2</c:v>
                      </c:pt>
                      <c:pt idx="85">
                        <c:v>5.3893873908552062E-2</c:v>
                      </c:pt>
                      <c:pt idx="86">
                        <c:v>5.3859034088188276E-2</c:v>
                      </c:pt>
                      <c:pt idx="87">
                        <c:v>5.3288027656660776E-2</c:v>
                      </c:pt>
                      <c:pt idx="88">
                        <c:v>5.4700960339281075E-2</c:v>
                      </c:pt>
                      <c:pt idx="89">
                        <c:v>5.4462526153721186E-2</c:v>
                      </c:pt>
                      <c:pt idx="90">
                        <c:v>5.489381122405286E-2</c:v>
                      </c:pt>
                      <c:pt idx="91">
                        <c:v>5.5856447645823142E-2</c:v>
                      </c:pt>
                      <c:pt idx="92">
                        <c:v>5.441283037528772E-2</c:v>
                      </c:pt>
                      <c:pt idx="93">
                        <c:v>5.3996741965364782E-2</c:v>
                      </c:pt>
                      <c:pt idx="94">
                        <c:v>5.3405583324505061E-2</c:v>
                      </c:pt>
                      <c:pt idx="95">
                        <c:v>5.2119138055362259E-2</c:v>
                      </c:pt>
                      <c:pt idx="96">
                        <c:v>5.2231189042277769E-2</c:v>
                      </c:pt>
                      <c:pt idx="97">
                        <c:v>5.0741275000173641E-2</c:v>
                      </c:pt>
                      <c:pt idx="98">
                        <c:v>5.1850858344902606E-2</c:v>
                      </c:pt>
                      <c:pt idx="99">
                        <c:v>5.3342280829911728E-2</c:v>
                      </c:pt>
                      <c:pt idx="100">
                        <c:v>5.3610957358389791E-2</c:v>
                      </c:pt>
                      <c:pt idx="101">
                        <c:v>5.1442933430240548E-2</c:v>
                      </c:pt>
                      <c:pt idx="102">
                        <c:v>5.0316194720675292E-2</c:v>
                      </c:pt>
                      <c:pt idx="103">
                        <c:v>5.1174079202111138E-2</c:v>
                      </c:pt>
                      <c:pt idx="104">
                        <c:v>5.17057351815235E-2</c:v>
                      </c:pt>
                      <c:pt idx="105">
                        <c:v>5.4454412093701658E-2</c:v>
                      </c:pt>
                      <c:pt idx="106">
                        <c:v>5.1513489544436381E-2</c:v>
                      </c:pt>
                      <c:pt idx="107">
                        <c:v>5.2403150197359867E-2</c:v>
                      </c:pt>
                      <c:pt idx="108">
                        <c:v>5.1347081169436801E-2</c:v>
                      </c:pt>
                      <c:pt idx="109">
                        <c:v>5.259186455490944E-2</c:v>
                      </c:pt>
                      <c:pt idx="110">
                        <c:v>5.1329538339195339E-2</c:v>
                      </c:pt>
                      <c:pt idx="111">
                        <c:v>5.2832117155698459E-2</c:v>
                      </c:pt>
                      <c:pt idx="112">
                        <c:v>5.1525849690861651E-2</c:v>
                      </c:pt>
                      <c:pt idx="113">
                        <c:v>5.3152174269078728E-2</c:v>
                      </c:pt>
                      <c:pt idx="114">
                        <c:v>5.1196896906213471E-2</c:v>
                      </c:pt>
                      <c:pt idx="115">
                        <c:v>5.0949955850878456E-2</c:v>
                      </c:pt>
                      <c:pt idx="116">
                        <c:v>5.4054730839556711E-2</c:v>
                      </c:pt>
                      <c:pt idx="117">
                        <c:v>5.3635843326103237E-2</c:v>
                      </c:pt>
                      <c:pt idx="118">
                        <c:v>5.2664944538589359E-2</c:v>
                      </c:pt>
                      <c:pt idx="119">
                        <c:v>5.3093922185628778E-2</c:v>
                      </c:pt>
                      <c:pt idx="120">
                        <c:v>5.4232296882137904E-2</c:v>
                      </c:pt>
                      <c:pt idx="121">
                        <c:v>5.4496892999073128E-2</c:v>
                      </c:pt>
                      <c:pt idx="122">
                        <c:v>5.4934185119272692E-2</c:v>
                      </c:pt>
                      <c:pt idx="123">
                        <c:v>5.621731822724501E-2</c:v>
                      </c:pt>
                      <c:pt idx="124">
                        <c:v>5.6450584425952341E-2</c:v>
                      </c:pt>
                      <c:pt idx="125">
                        <c:v>5.8716834842577767E-2</c:v>
                      </c:pt>
                      <c:pt idx="126">
                        <c:v>6.0876513567551992E-2</c:v>
                      </c:pt>
                      <c:pt idx="127">
                        <c:v>6.1061480199372124E-2</c:v>
                      </c:pt>
                      <c:pt idx="128">
                        <c:v>6.600460885250807E-2</c:v>
                      </c:pt>
                      <c:pt idx="129">
                        <c:v>6.7046245462131948E-2</c:v>
                      </c:pt>
                      <c:pt idx="130">
                        <c:v>6.86151102568483E-2</c:v>
                      </c:pt>
                      <c:pt idx="131">
                        <c:v>7.0483874611262265E-2</c:v>
                      </c:pt>
                      <c:pt idx="132">
                        <c:v>7.2231570723520849E-2</c:v>
                      </c:pt>
                      <c:pt idx="133">
                        <c:v>7.2164762335054436E-2</c:v>
                      </c:pt>
                      <c:pt idx="134">
                        <c:v>7.4332719458823485E-2</c:v>
                      </c:pt>
                      <c:pt idx="135">
                        <c:v>7.5387906668927862E-2</c:v>
                      </c:pt>
                      <c:pt idx="136">
                        <c:v>7.5860925771660315E-2</c:v>
                      </c:pt>
                      <c:pt idx="137">
                        <c:v>7.8550996537173456E-2</c:v>
                      </c:pt>
                      <c:pt idx="138">
                        <c:v>7.8881268040286848E-2</c:v>
                      </c:pt>
                      <c:pt idx="139">
                        <c:v>8.0834165831129248E-2</c:v>
                      </c:pt>
                      <c:pt idx="140">
                        <c:v>8.2400647045559924E-2</c:v>
                      </c:pt>
                      <c:pt idx="141">
                        <c:v>8.4131973412493427E-2</c:v>
                      </c:pt>
                      <c:pt idx="142">
                        <c:v>8.3467211041612976E-2</c:v>
                      </c:pt>
                      <c:pt idx="143">
                        <c:v>8.6143383823868533E-2</c:v>
                      </c:pt>
                      <c:pt idx="144">
                        <c:v>8.8779375107519265E-2</c:v>
                      </c:pt>
                      <c:pt idx="145">
                        <c:v>9.3548456972823157E-2</c:v>
                      </c:pt>
                      <c:pt idx="146">
                        <c:v>9.702257734659589E-2</c:v>
                      </c:pt>
                      <c:pt idx="147">
                        <c:v>9.6898695303946333E-2</c:v>
                      </c:pt>
                      <c:pt idx="148">
                        <c:v>9.6848622748808524E-2</c:v>
                      </c:pt>
                      <c:pt idx="149">
                        <c:v>0.10269012067387129</c:v>
                      </c:pt>
                      <c:pt idx="150">
                        <c:v>0.10243114547748638</c:v>
                      </c:pt>
                      <c:pt idx="151">
                        <c:v>0.1047209150442063</c:v>
                      </c:pt>
                      <c:pt idx="152">
                        <c:v>0.10933510828183293</c:v>
                      </c:pt>
                      <c:pt idx="153">
                        <c:v>0.11200466609436074</c:v>
                      </c:pt>
                      <c:pt idx="154">
                        <c:v>0.11406701350955352</c:v>
                      </c:pt>
                      <c:pt idx="155">
                        <c:v>0.12133498402901627</c:v>
                      </c:pt>
                      <c:pt idx="156">
                        <c:v>0.1277698812138508</c:v>
                      </c:pt>
                      <c:pt idx="157">
                        <c:v>0.1346993004953177</c:v>
                      </c:pt>
                      <c:pt idx="158">
                        <c:v>0.14422104103709624</c:v>
                      </c:pt>
                      <c:pt idx="159">
                        <c:v>0.15882876605472571</c:v>
                      </c:pt>
                      <c:pt idx="160">
                        <c:v>0.17447323092091013</c:v>
                      </c:pt>
                      <c:pt idx="161">
                        <c:v>0.19647175566361991</c:v>
                      </c:pt>
                      <c:pt idx="162">
                        <c:v>0.22263778882790017</c:v>
                      </c:pt>
                      <c:pt idx="163">
                        <c:v>0.25708407928486837</c:v>
                      </c:pt>
                      <c:pt idx="164">
                        <c:v>0.30398816546573865</c:v>
                      </c:pt>
                      <c:pt idx="165">
                        <c:v>0.371150741403382</c:v>
                      </c:pt>
                      <c:pt idx="166">
                        <c:v>0.46376611354006164</c:v>
                      </c:pt>
                      <c:pt idx="167">
                        <c:v>0.61563047619549549</c:v>
                      </c:pt>
                      <c:pt idx="168">
                        <c:v>0.86266315908231617</c:v>
                      </c:pt>
                      <c:pt idx="169">
                        <c:v>1.2913416120163013</c:v>
                      </c:pt>
                      <c:pt idx="170">
                        <c:v>2.0050979732996455</c:v>
                      </c:pt>
                      <c:pt idx="171">
                        <c:v>3.1058320717966734</c:v>
                      </c:pt>
                      <c:pt idx="172">
                        <c:v>4.5696756377219616</c:v>
                      </c:pt>
                      <c:pt idx="173">
                        <c:v>6.0037556650911341</c:v>
                      </c:pt>
                      <c:pt idx="174">
                        <c:v>6.4070182218935328</c:v>
                      </c:pt>
                      <c:pt idx="175">
                        <c:v>4.999395736618184</c:v>
                      </c:pt>
                      <c:pt idx="176">
                        <c:v>2.8051450781808862</c:v>
                      </c:pt>
                      <c:pt idx="177">
                        <c:v>1.2803750557334066</c:v>
                      </c:pt>
                      <c:pt idx="178">
                        <c:v>0.60154734192602799</c:v>
                      </c:pt>
                      <c:pt idx="179">
                        <c:v>0.33897021636323899</c:v>
                      </c:pt>
                      <c:pt idx="180">
                        <c:v>0.23461044312623813</c:v>
                      </c:pt>
                      <c:pt idx="181">
                        <c:v>0.17897373379213111</c:v>
                      </c:pt>
                      <c:pt idx="182">
                        <c:v>0.14811093851238019</c:v>
                      </c:pt>
                      <c:pt idx="183">
                        <c:v>0.12732368273368247</c:v>
                      </c:pt>
                      <c:pt idx="184">
                        <c:v>0.11679248658831175</c:v>
                      </c:pt>
                      <c:pt idx="185">
                        <c:v>0.10735064675743194</c:v>
                      </c:pt>
                      <c:pt idx="186">
                        <c:v>9.613201884280248E-2</c:v>
                      </c:pt>
                      <c:pt idx="187">
                        <c:v>9.17180904400626E-2</c:v>
                      </c:pt>
                      <c:pt idx="188">
                        <c:v>8.6438456099052666E-2</c:v>
                      </c:pt>
                      <c:pt idx="189">
                        <c:v>8.1552902132951383E-2</c:v>
                      </c:pt>
                      <c:pt idx="190">
                        <c:v>7.8766956393145238E-2</c:v>
                      </c:pt>
                      <c:pt idx="191">
                        <c:v>7.6203497297256798E-2</c:v>
                      </c:pt>
                      <c:pt idx="192">
                        <c:v>7.3730949610212232E-2</c:v>
                      </c:pt>
                      <c:pt idx="193">
                        <c:v>7.2110983472902929E-2</c:v>
                      </c:pt>
                      <c:pt idx="194">
                        <c:v>7.0302531449024389E-2</c:v>
                      </c:pt>
                      <c:pt idx="195">
                        <c:v>7.080942170860767E-2</c:v>
                      </c:pt>
                      <c:pt idx="196">
                        <c:v>6.9938696089209093E-2</c:v>
                      </c:pt>
                      <c:pt idx="197">
                        <c:v>6.8000146543146817E-2</c:v>
                      </c:pt>
                      <c:pt idx="198">
                        <c:v>6.6414362871100099E-2</c:v>
                      </c:pt>
                      <c:pt idx="199">
                        <c:v>6.5308135778432572E-2</c:v>
                      </c:pt>
                      <c:pt idx="200">
                        <c:v>6.3922305632860874E-2</c:v>
                      </c:pt>
                      <c:pt idx="201">
                        <c:v>6.3687142189755755E-2</c:v>
                      </c:pt>
                      <c:pt idx="202">
                        <c:v>6.3256613345007998E-2</c:v>
                      </c:pt>
                      <c:pt idx="203">
                        <c:v>6.2948792121905822E-2</c:v>
                      </c:pt>
                      <c:pt idx="204">
                        <c:v>6.1574726227687976E-2</c:v>
                      </c:pt>
                      <c:pt idx="205">
                        <c:v>6.1119215216919286E-2</c:v>
                      </c:pt>
                      <c:pt idx="206">
                        <c:v>6.0295298090641762E-2</c:v>
                      </c:pt>
                      <c:pt idx="207">
                        <c:v>5.8691234067996138E-2</c:v>
                      </c:pt>
                      <c:pt idx="208">
                        <c:v>5.9292876988285011E-2</c:v>
                      </c:pt>
                      <c:pt idx="209">
                        <c:v>5.852574224909296E-2</c:v>
                      </c:pt>
                      <c:pt idx="210">
                        <c:v>5.6843670751683568E-2</c:v>
                      </c:pt>
                      <c:pt idx="211">
                        <c:v>5.7042542047199302E-2</c:v>
                      </c:pt>
                      <c:pt idx="212">
                        <c:v>5.6461363980742002E-2</c:v>
                      </c:pt>
                      <c:pt idx="213">
                        <c:v>5.5579197443189746E-2</c:v>
                      </c:pt>
                      <c:pt idx="214">
                        <c:v>5.5146326436872055E-2</c:v>
                      </c:pt>
                      <c:pt idx="215">
                        <c:v>5.5524249504384685E-2</c:v>
                      </c:pt>
                      <c:pt idx="216">
                        <c:v>5.5564940052366701E-2</c:v>
                      </c:pt>
                      <c:pt idx="217">
                        <c:v>5.3131375393346135E-2</c:v>
                      </c:pt>
                      <c:pt idx="218">
                        <c:v>5.2305019907191191E-2</c:v>
                      </c:pt>
                      <c:pt idx="219">
                        <c:v>5.1920897393195671E-2</c:v>
                      </c:pt>
                      <c:pt idx="220">
                        <c:v>5.6676901633030907E-2</c:v>
                      </c:pt>
                      <c:pt idx="221">
                        <c:v>5.3748707990369619E-2</c:v>
                      </c:pt>
                      <c:pt idx="222">
                        <c:v>5.0549773563881996E-2</c:v>
                      </c:pt>
                      <c:pt idx="223">
                        <c:v>5.237173877778814E-2</c:v>
                      </c:pt>
                      <c:pt idx="224">
                        <c:v>5.3087581113859868E-2</c:v>
                      </c:pt>
                      <c:pt idx="225">
                        <c:v>5.2777030263782575E-2</c:v>
                      </c:pt>
                      <c:pt idx="226">
                        <c:v>5.2103154439354753E-2</c:v>
                      </c:pt>
                      <c:pt idx="227">
                        <c:v>5.1311454393474232E-2</c:v>
                      </c:pt>
                      <c:pt idx="228">
                        <c:v>5.2346335744171912E-2</c:v>
                      </c:pt>
                      <c:pt idx="229">
                        <c:v>5.2444295015127262E-2</c:v>
                      </c:pt>
                      <c:pt idx="230">
                        <c:v>5.2438907909907642E-2</c:v>
                      </c:pt>
                      <c:pt idx="231">
                        <c:v>5.0046037807131925E-2</c:v>
                      </c:pt>
                      <c:pt idx="232">
                        <c:v>5.2340855112820016E-2</c:v>
                      </c:pt>
                      <c:pt idx="233">
                        <c:v>5.2211813099843518E-2</c:v>
                      </c:pt>
                      <c:pt idx="234">
                        <c:v>5.1579673979991691E-2</c:v>
                      </c:pt>
                      <c:pt idx="235">
                        <c:v>5.166575008779644E-2</c:v>
                      </c:pt>
                      <c:pt idx="236">
                        <c:v>5.106432628587463E-2</c:v>
                      </c:pt>
                      <c:pt idx="237">
                        <c:v>5.0195938819783188E-2</c:v>
                      </c:pt>
                      <c:pt idx="238">
                        <c:v>5.0575060357876664E-2</c:v>
                      </c:pt>
                      <c:pt idx="239">
                        <c:v>4.995493667384826E-2</c:v>
                      </c:pt>
                      <c:pt idx="240">
                        <c:v>5.1455098507875614E-2</c:v>
                      </c:pt>
                      <c:pt idx="241">
                        <c:v>5.1012984447512962E-2</c:v>
                      </c:pt>
                      <c:pt idx="242">
                        <c:v>5.1383802201147119E-2</c:v>
                      </c:pt>
                      <c:pt idx="243">
                        <c:v>5.1449609859998087E-2</c:v>
                      </c:pt>
                      <c:pt idx="244">
                        <c:v>5.2035738131028485E-2</c:v>
                      </c:pt>
                      <c:pt idx="245">
                        <c:v>5.129381002057485E-2</c:v>
                      </c:pt>
                      <c:pt idx="246">
                        <c:v>5.2297062169421336E-2</c:v>
                      </c:pt>
                      <c:pt idx="247">
                        <c:v>5.3099723478005671E-2</c:v>
                      </c:pt>
                      <c:pt idx="248">
                        <c:v>5.3322695121723634E-2</c:v>
                      </c:pt>
                      <c:pt idx="249">
                        <c:v>5.4577631436899608E-2</c:v>
                      </c:pt>
                      <c:pt idx="250">
                        <c:v>5.1777304050123235E-2</c:v>
                      </c:pt>
                      <c:pt idx="251">
                        <c:v>5.4349860566507806E-2</c:v>
                      </c:pt>
                      <c:pt idx="252">
                        <c:v>5.5740563423571553E-2</c:v>
                      </c:pt>
                      <c:pt idx="253">
                        <c:v>5.5160897808282067E-2</c:v>
                      </c:pt>
                      <c:pt idx="254">
                        <c:v>4.7844829471160331E-2</c:v>
                      </c:pt>
                      <c:pt idx="255">
                        <c:v>8.698598346311353E-3</c:v>
                      </c:pt>
                      <c:pt idx="256">
                        <c:v>-3.3775760195900902E-2</c:v>
                      </c:pt>
                      <c:pt idx="257">
                        <c:v>2.8315838201860431E-2</c:v>
                      </c:pt>
                      <c:pt idx="258">
                        <c:v>6.2531304828261428E-2</c:v>
                      </c:pt>
                      <c:pt idx="259">
                        <c:v>6.061623702184072E-2</c:v>
                      </c:pt>
                      <c:pt idx="260">
                        <c:v>6.1008138237867146E-2</c:v>
                      </c:pt>
                      <c:pt idx="261">
                        <c:v>6.1355070753403324E-2</c:v>
                      </c:pt>
                      <c:pt idx="262">
                        <c:v>6.3440703503359855E-2</c:v>
                      </c:pt>
                      <c:pt idx="263">
                        <c:v>6.4313584232063806E-2</c:v>
                      </c:pt>
                      <c:pt idx="264">
                        <c:v>6.5894536611334195E-2</c:v>
                      </c:pt>
                      <c:pt idx="265">
                        <c:v>6.6503812600105142E-2</c:v>
                      </c:pt>
                      <c:pt idx="266">
                        <c:v>6.8289679399124448E-2</c:v>
                      </c:pt>
                      <c:pt idx="267">
                        <c:v>6.9164431986561706E-2</c:v>
                      </c:pt>
                      <c:pt idx="268">
                        <c:v>6.904419746307125E-2</c:v>
                      </c:pt>
                      <c:pt idx="269">
                        <c:v>6.8328530154475653E-2</c:v>
                      </c:pt>
                      <c:pt idx="270">
                        <c:v>6.818260934679693E-2</c:v>
                      </c:pt>
                      <c:pt idx="271">
                        <c:v>7.0895110351007234E-2</c:v>
                      </c:pt>
                      <c:pt idx="272">
                        <c:v>7.2801556384118837E-2</c:v>
                      </c:pt>
                      <c:pt idx="273">
                        <c:v>7.3682430924957951E-2</c:v>
                      </c:pt>
                      <c:pt idx="274">
                        <c:v>7.3711374590724979E-2</c:v>
                      </c:pt>
                      <c:pt idx="275">
                        <c:v>7.5986656959553908E-2</c:v>
                      </c:pt>
                      <c:pt idx="276">
                        <c:v>8.0786841608193022E-2</c:v>
                      </c:pt>
                      <c:pt idx="277">
                        <c:v>8.4627084723759211E-2</c:v>
                      </c:pt>
                      <c:pt idx="278">
                        <c:v>9.1819074613353577E-2</c:v>
                      </c:pt>
                      <c:pt idx="279">
                        <c:v>0.10859201243081334</c:v>
                      </c:pt>
                      <c:pt idx="280">
                        <c:v>0.14826642169904125</c:v>
                      </c:pt>
                      <c:pt idx="281">
                        <c:v>0.36747821870084252</c:v>
                      </c:pt>
                      <c:pt idx="282">
                        <c:v>0.77800479521165811</c:v>
                      </c:pt>
                      <c:pt idx="283">
                        <c:v>1.0658582946218915</c:v>
                      </c:pt>
                      <c:pt idx="284">
                        <c:v>1.0871849717211564</c:v>
                      </c:pt>
                      <c:pt idx="285">
                        <c:v>0.96188801229887932</c:v>
                      </c:pt>
                      <c:pt idx="286">
                        <c:v>0.87716690308215872</c:v>
                      </c:pt>
                      <c:pt idx="287">
                        <c:v>0.84822448121270411</c:v>
                      </c:pt>
                      <c:pt idx="288">
                        <c:v>0.84132251986758866</c:v>
                      </c:pt>
                      <c:pt idx="289">
                        <c:v>0.83827365880905325</c:v>
                      </c:pt>
                      <c:pt idx="290">
                        <c:v>0.8565559160049786</c:v>
                      </c:pt>
                      <c:pt idx="291">
                        <c:v>0.88215768998013211</c:v>
                      </c:pt>
                      <c:pt idx="292">
                        <c:v>0.91353541075031697</c:v>
                      </c:pt>
                      <c:pt idx="293">
                        <c:v>0.93934450009464376</c:v>
                      </c:pt>
                      <c:pt idx="294">
                        <c:v>0.95450586106886015</c:v>
                      </c:pt>
                      <c:pt idx="295">
                        <c:v>0.96088574618268463</c:v>
                      </c:pt>
                      <c:pt idx="296">
                        <c:v>0.93879405872351807</c:v>
                      </c:pt>
                      <c:pt idx="297">
                        <c:v>0.89003181805989773</c:v>
                      </c:pt>
                      <c:pt idx="298">
                        <c:v>0.83112919355553561</c:v>
                      </c:pt>
                      <c:pt idx="299">
                        <c:v>0.81658467750636743</c:v>
                      </c:pt>
                      <c:pt idx="300">
                        <c:v>0.7988881838295564</c:v>
                      </c:pt>
                      <c:pt idx="301">
                        <c:v>0.74206420433698173</c:v>
                      </c:pt>
                      <c:pt idx="302">
                        <c:v>0.68405144089868353</c:v>
                      </c:pt>
                      <c:pt idx="303">
                        <c:v>0.62842509426003379</c:v>
                      </c:pt>
                      <c:pt idx="304">
                        <c:v>0.58849184874853178</c:v>
                      </c:pt>
                      <c:pt idx="305">
                        <c:v>0.56468896041001193</c:v>
                      </c:pt>
                      <c:pt idx="306">
                        <c:v>0.52988864414841763</c:v>
                      </c:pt>
                      <c:pt idx="307">
                        <c:v>0.46461400675839426</c:v>
                      </c:pt>
                      <c:pt idx="308">
                        <c:v>0.41199370090665693</c:v>
                      </c:pt>
                      <c:pt idx="309">
                        <c:v>0.38641026740604478</c:v>
                      </c:pt>
                      <c:pt idx="310">
                        <c:v>0.37024719612807694</c:v>
                      </c:pt>
                      <c:pt idx="311">
                        <c:v>0.34716556395260051</c:v>
                      </c:pt>
                      <c:pt idx="312">
                        <c:v>0.32958714434562425</c:v>
                      </c:pt>
                      <c:pt idx="313">
                        <c:v>0.3083585454291114</c:v>
                      </c:pt>
                      <c:pt idx="314">
                        <c:v>0.28346728547266481</c:v>
                      </c:pt>
                      <c:pt idx="315">
                        <c:v>0.26704611413569279</c:v>
                      </c:pt>
                      <c:pt idx="316">
                        <c:v>0.25156146004391899</c:v>
                      </c:pt>
                      <c:pt idx="317">
                        <c:v>0.27053238088187415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C78A-42FF-B0BD-37418023B3CA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60"/>
          <c:min val="54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3"/>
      </c:valAx>
      <c:valAx>
        <c:axId val="693613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  <c:majorUnit val="2"/>
      </c:valAx>
      <c:spPr>
        <a:noFill/>
        <a:ln w="19050">
          <a:solidFill>
            <a:sysClr val="windowText" lastClr="000000"/>
          </a:solidFill>
        </a:ln>
        <a:effectLst/>
      </c:spPr>
    </c:plotArea>
    <c:plotVisOnly val="1"/>
    <c:dispBlanksAs val="gap"/>
    <c:showDLblsOverMax val="0"/>
    <c:extLst/>
  </c:chart>
  <c:spPr>
    <a:solidFill>
      <a:sysClr val="window" lastClr="FFFFFF"/>
    </a:solidFill>
    <a:ln w="9525" cap="flat" cmpd="sng" algn="ctr">
      <a:noFill/>
      <a:round/>
    </a:ln>
    <a:effectLst/>
  </c:spPr>
  <c:txPr>
    <a:bodyPr/>
    <a:lstStyle/>
    <a:p>
      <a:pPr>
        <a:defRPr sz="18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Diff!$P$1</c:f>
              <c:strCache>
                <c:ptCount val="1"/>
                <c:pt idx="0">
                  <c:v>ET-10</c:v>
                </c:pt>
              </c:strCache>
            </c:strRef>
          </c:tx>
          <c:spPr>
            <a:ln w="3492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Diff!$P$2:$P$152</c:f>
              <c:numCache>
                <c:formatCode>General</c:formatCode>
                <c:ptCount val="151"/>
                <c:pt idx="0">
                  <c:v>1.3723316054647266E-4</c:v>
                </c:pt>
                <c:pt idx="1">
                  <c:v>1.4559109621792651E-4</c:v>
                </c:pt>
                <c:pt idx="2">
                  <c:v>1.3012256580613771E-4</c:v>
                </c:pt>
                <c:pt idx="3">
                  <c:v>1.3691900963400355E-4</c:v>
                </c:pt>
                <c:pt idx="4">
                  <c:v>1.4411071285316254E-4</c:v>
                </c:pt>
                <c:pt idx="5">
                  <c:v>1.3508423509240133E-4</c:v>
                </c:pt>
                <c:pt idx="6">
                  <c:v>1.5960611285441989E-4</c:v>
                </c:pt>
                <c:pt idx="7">
                  <c:v>1.5854868475768477E-4</c:v>
                </c:pt>
                <c:pt idx="8">
                  <c:v>1.827560924588955E-4</c:v>
                </c:pt>
                <c:pt idx="9">
                  <c:v>1.6892667586997591E-4</c:v>
                </c:pt>
                <c:pt idx="10">
                  <c:v>1.7717162012946709E-4</c:v>
                </c:pt>
                <c:pt idx="11">
                  <c:v>1.7926476981393812E-4</c:v>
                </c:pt>
                <c:pt idx="12">
                  <c:v>1.9444462740556194E-4</c:v>
                </c:pt>
                <c:pt idx="13">
                  <c:v>1.9560872392876475E-4</c:v>
                </c:pt>
                <c:pt idx="14">
                  <c:v>1.9466153587771511E-4</c:v>
                </c:pt>
                <c:pt idx="15">
                  <c:v>2.0094619677036714E-4</c:v>
                </c:pt>
                <c:pt idx="16">
                  <c:v>2.1458338400114795E-4</c:v>
                </c:pt>
                <c:pt idx="17">
                  <c:v>2.2793660468476166E-4</c:v>
                </c:pt>
                <c:pt idx="18">
                  <c:v>2.4266629232478634E-4</c:v>
                </c:pt>
                <c:pt idx="19">
                  <c:v>2.4451181962767345E-4</c:v>
                </c:pt>
                <c:pt idx="20">
                  <c:v>2.4670901206136738E-4</c:v>
                </c:pt>
                <c:pt idx="21">
                  <c:v>2.6520989583963471E-4</c:v>
                </c:pt>
                <c:pt idx="22">
                  <c:v>2.6009885383826594E-4</c:v>
                </c:pt>
                <c:pt idx="23">
                  <c:v>2.7108561153881997E-4</c:v>
                </c:pt>
                <c:pt idx="24">
                  <c:v>2.9714649086516186E-4</c:v>
                </c:pt>
                <c:pt idx="25">
                  <c:v>3.0573399966270237E-4</c:v>
                </c:pt>
                <c:pt idx="26">
                  <c:v>3.1202938097091743E-4</c:v>
                </c:pt>
                <c:pt idx="27">
                  <c:v>3.5293924950452167E-4</c:v>
                </c:pt>
                <c:pt idx="28">
                  <c:v>3.6409324655109943E-4</c:v>
                </c:pt>
                <c:pt idx="29">
                  <c:v>3.6465347699426596E-4</c:v>
                </c:pt>
                <c:pt idx="30">
                  <c:v>3.884965157346097E-4</c:v>
                </c:pt>
                <c:pt idx="31">
                  <c:v>4.0075744805903379E-4</c:v>
                </c:pt>
                <c:pt idx="32">
                  <c:v>4.2201066118258758E-4</c:v>
                </c:pt>
                <c:pt idx="33">
                  <c:v>4.5485995484812771E-4</c:v>
                </c:pt>
                <c:pt idx="34">
                  <c:v>4.9379294722551651E-4</c:v>
                </c:pt>
                <c:pt idx="35">
                  <c:v>5.2465231875766026E-4</c:v>
                </c:pt>
                <c:pt idx="36">
                  <c:v>5.5361277064033593E-4</c:v>
                </c:pt>
                <c:pt idx="37">
                  <c:v>5.8458819997628394E-4</c:v>
                </c:pt>
                <c:pt idx="38">
                  <c:v>6.2102914148191E-4</c:v>
                </c:pt>
                <c:pt idx="39">
                  <c:v>6.6460145906502147E-4</c:v>
                </c:pt>
                <c:pt idx="40">
                  <c:v>7.111905671788178E-4</c:v>
                </c:pt>
                <c:pt idx="41">
                  <c:v>7.5666134610107971E-4</c:v>
                </c:pt>
                <c:pt idx="42">
                  <c:v>8.080505303928343E-4</c:v>
                </c:pt>
                <c:pt idx="43">
                  <c:v>8.2871130773059024E-4</c:v>
                </c:pt>
                <c:pt idx="44">
                  <c:v>8.9283912096945091E-4</c:v>
                </c:pt>
                <c:pt idx="45">
                  <c:v>9.4161599171737665E-4</c:v>
                </c:pt>
                <c:pt idx="46">
                  <c:v>9.9348357054688998E-4</c:v>
                </c:pt>
                <c:pt idx="47">
                  <c:v>9.9347590748351733E-4</c:v>
                </c:pt>
                <c:pt idx="48">
                  <c:v>1.0056538330540765E-3</c:v>
                </c:pt>
                <c:pt idx="49">
                  <c:v>1.0034407688756155E-3</c:v>
                </c:pt>
                <c:pt idx="50">
                  <c:v>1.0328191636477873E-3</c:v>
                </c:pt>
                <c:pt idx="51">
                  <c:v>1.070551872141707E-3</c:v>
                </c:pt>
                <c:pt idx="52">
                  <c:v>1.1517654639978761E-3</c:v>
                </c:pt>
                <c:pt idx="53">
                  <c:v>1.1575968716760728E-3</c:v>
                </c:pt>
                <c:pt idx="54">
                  <c:v>1.1581455179112765E-3</c:v>
                </c:pt>
                <c:pt idx="55">
                  <c:v>1.2301837788073039E-3</c:v>
                </c:pt>
                <c:pt idx="56">
                  <c:v>1.2846381761164346E-3</c:v>
                </c:pt>
                <c:pt idx="57">
                  <c:v>1.327211950001549E-3</c:v>
                </c:pt>
                <c:pt idx="58">
                  <c:v>1.4105896483332216E-3</c:v>
                </c:pt>
                <c:pt idx="59">
                  <c:v>1.5026012338322733E-3</c:v>
                </c:pt>
                <c:pt idx="60">
                  <c:v>1.5655150258205755E-3</c:v>
                </c:pt>
                <c:pt idx="61">
                  <c:v>1.626253890402183E-3</c:v>
                </c:pt>
                <c:pt idx="62">
                  <c:v>1.7246922384043669E-3</c:v>
                </c:pt>
                <c:pt idx="63">
                  <c:v>1.8604377467563498E-3</c:v>
                </c:pt>
                <c:pt idx="64">
                  <c:v>1.975042292271459E-3</c:v>
                </c:pt>
                <c:pt idx="65">
                  <c:v>2.1368005256437355E-3</c:v>
                </c:pt>
                <c:pt idx="66">
                  <c:v>2.3388319815693063E-3</c:v>
                </c:pt>
                <c:pt idx="67">
                  <c:v>2.5911651297932884E-3</c:v>
                </c:pt>
                <c:pt idx="68">
                  <c:v>3.5406028864331755E-3</c:v>
                </c:pt>
                <c:pt idx="69">
                  <c:v>8.1353348876770509E-3</c:v>
                </c:pt>
                <c:pt idx="70">
                  <c:v>2.2929362640733184E-2</c:v>
                </c:pt>
                <c:pt idx="71">
                  <c:v>7.637926452376459E-2</c:v>
                </c:pt>
                <c:pt idx="72">
                  <c:v>0.13885304517556757</c:v>
                </c:pt>
                <c:pt idx="73">
                  <c:v>0.17684463847051693</c:v>
                </c:pt>
                <c:pt idx="74">
                  <c:v>0.19724355736681065</c:v>
                </c:pt>
                <c:pt idx="75">
                  <c:v>0.2045163456157694</c:v>
                </c:pt>
                <c:pt idx="76">
                  <c:v>0.18955637634276587</c:v>
                </c:pt>
                <c:pt idx="77">
                  <c:v>0.12461863508503676</c:v>
                </c:pt>
                <c:pt idx="78">
                  <c:v>3.5479255941154697E-2</c:v>
                </c:pt>
                <c:pt idx="79">
                  <c:v>6.1546644092365281E-3</c:v>
                </c:pt>
                <c:pt idx="80">
                  <c:v>3.6502269429208407E-3</c:v>
                </c:pt>
                <c:pt idx="81">
                  <c:v>3.0287755250507403E-3</c:v>
                </c:pt>
                <c:pt idx="82">
                  <c:v>2.6408072853053854E-3</c:v>
                </c:pt>
                <c:pt idx="83">
                  <c:v>2.3168131481247894E-3</c:v>
                </c:pt>
                <c:pt idx="84">
                  <c:v>2.0617757427242134E-3</c:v>
                </c:pt>
                <c:pt idx="85">
                  <c:v>1.9505945036270573E-3</c:v>
                </c:pt>
                <c:pt idx="86">
                  <c:v>1.7456598137175986E-3</c:v>
                </c:pt>
                <c:pt idx="87">
                  <c:v>1.6566049356902676E-3</c:v>
                </c:pt>
                <c:pt idx="88">
                  <c:v>1.6058868057209584E-3</c:v>
                </c:pt>
                <c:pt idx="89">
                  <c:v>1.4826696327495778E-3</c:v>
                </c:pt>
                <c:pt idx="90">
                  <c:v>1.3865466572131912E-3</c:v>
                </c:pt>
                <c:pt idx="91">
                  <c:v>1.3241819582785572E-3</c:v>
                </c:pt>
                <c:pt idx="92">
                  <c:v>1.3031067423977627E-3</c:v>
                </c:pt>
                <c:pt idx="93">
                  <c:v>1.2455615856638098E-3</c:v>
                </c:pt>
                <c:pt idx="94">
                  <c:v>1.2062498617788889E-3</c:v>
                </c:pt>
                <c:pt idx="95">
                  <c:v>1.1970583550708468E-3</c:v>
                </c:pt>
                <c:pt idx="96">
                  <c:v>1.1236678347001205E-3</c:v>
                </c:pt>
                <c:pt idx="97">
                  <c:v>1.1160233278125662E-3</c:v>
                </c:pt>
                <c:pt idx="98">
                  <c:v>1.1328386664994415E-3</c:v>
                </c:pt>
                <c:pt idx="99">
                  <c:v>1.1326272738808351E-3</c:v>
                </c:pt>
                <c:pt idx="100">
                  <c:v>1.1330242097546254E-3</c:v>
                </c:pt>
                <c:pt idx="101">
                  <c:v>1.1559094904451002E-3</c:v>
                </c:pt>
                <c:pt idx="102">
                  <c:v>1.1431122108359986E-3</c:v>
                </c:pt>
                <c:pt idx="103">
                  <c:v>1.1743118185244393E-3</c:v>
                </c:pt>
                <c:pt idx="104">
                  <c:v>1.2588400875570341E-3</c:v>
                </c:pt>
                <c:pt idx="105">
                  <c:v>1.2488150259858117E-3</c:v>
                </c:pt>
                <c:pt idx="106">
                  <c:v>1.1508179308634507E-3</c:v>
                </c:pt>
                <c:pt idx="107">
                  <c:v>1.0622615919316238E-3</c:v>
                </c:pt>
                <c:pt idx="108">
                  <c:v>1.0090738310365125E-3</c:v>
                </c:pt>
                <c:pt idx="109">
                  <c:v>8.9978317951291021E-4</c:v>
                </c:pt>
                <c:pt idx="110">
                  <c:v>8.645613083020316E-4</c:v>
                </c:pt>
                <c:pt idx="111">
                  <c:v>8.517670618873065E-4</c:v>
                </c:pt>
                <c:pt idx="112">
                  <c:v>7.4772364361692326E-4</c:v>
                </c:pt>
                <c:pt idx="113">
                  <c:v>7.0270063430586034E-4</c:v>
                </c:pt>
                <c:pt idx="114">
                  <c:v>6.2721746526962926E-4</c:v>
                </c:pt>
                <c:pt idx="115">
                  <c:v>6.7086583513024229E-4</c:v>
                </c:pt>
                <c:pt idx="116">
                  <c:v>6.0632630505769083E-4</c:v>
                </c:pt>
                <c:pt idx="117">
                  <c:v>5.7869644610212905E-4</c:v>
                </c:pt>
                <c:pt idx="118">
                  <c:v>5.6254155883435656E-4</c:v>
                </c:pt>
                <c:pt idx="119">
                  <c:v>5.3982444816976503E-4</c:v>
                </c:pt>
                <c:pt idx="120">
                  <c:v>5.3370982629690736E-4</c:v>
                </c:pt>
                <c:pt idx="121">
                  <c:v>4.9036612600068005E-4</c:v>
                </c:pt>
                <c:pt idx="122">
                  <c:v>4.6846219987528522E-4</c:v>
                </c:pt>
                <c:pt idx="123">
                  <c:v>4.4373395694362073E-4</c:v>
                </c:pt>
                <c:pt idx="124">
                  <c:v>4.4200846619925723E-4</c:v>
                </c:pt>
                <c:pt idx="125">
                  <c:v>4.4680744119900937E-4</c:v>
                </c:pt>
                <c:pt idx="126">
                  <c:v>4.1410289077905307E-4</c:v>
                </c:pt>
                <c:pt idx="127">
                  <c:v>4.0452774646446556E-4</c:v>
                </c:pt>
                <c:pt idx="128">
                  <c:v>4.0277707700056163E-4</c:v>
                </c:pt>
                <c:pt idx="129">
                  <c:v>3.9344839235786274E-4</c:v>
                </c:pt>
                <c:pt idx="130">
                  <c:v>3.8930657229449642E-4</c:v>
                </c:pt>
                <c:pt idx="131">
                  <c:v>3.4880421590081099E-4</c:v>
                </c:pt>
                <c:pt idx="132">
                  <c:v>3.4421722192431092E-4</c:v>
                </c:pt>
                <c:pt idx="133">
                  <c:v>3.1297366469823225E-4</c:v>
                </c:pt>
                <c:pt idx="134">
                  <c:v>3.3292615591109436E-4</c:v>
                </c:pt>
                <c:pt idx="135">
                  <c:v>3.2683718646902529E-4</c:v>
                </c:pt>
                <c:pt idx="136">
                  <c:v>3.1034226121511482E-4</c:v>
                </c:pt>
                <c:pt idx="137">
                  <c:v>3.1525168617107938E-4</c:v>
                </c:pt>
                <c:pt idx="138">
                  <c:v>3.0870380180746104E-4</c:v>
                </c:pt>
                <c:pt idx="139">
                  <c:v>2.9551534061355331E-4</c:v>
                </c:pt>
                <c:pt idx="140">
                  <c:v>2.6592319167567836E-4</c:v>
                </c:pt>
                <c:pt idx="141">
                  <c:v>2.9589841391960259E-4</c:v>
                </c:pt>
                <c:pt idx="142">
                  <c:v>2.7931289773125537E-4</c:v>
                </c:pt>
                <c:pt idx="143">
                  <c:v>2.5376722432341213E-4</c:v>
                </c:pt>
                <c:pt idx="144">
                  <c:v>2.9999240222897084E-4</c:v>
                </c:pt>
                <c:pt idx="145">
                  <c:v>2.5167812080566156E-4</c:v>
                </c:pt>
                <c:pt idx="146">
                  <c:v>2.562032464872645E-4</c:v>
                </c:pt>
                <c:pt idx="147">
                  <c:v>2.5986476918788299E-4</c:v>
                </c:pt>
                <c:pt idx="148">
                  <c:v>2.2288673399929718E-4</c:v>
                </c:pt>
                <c:pt idx="149">
                  <c:v>2.2691101323987583E-4</c:v>
                </c:pt>
                <c:pt idx="150">
                  <c:v>1.9602314730761481E-4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A0-44D8-B1EB-A24503338404}"/>
            </c:ext>
          </c:extLst>
        </c:ser>
        <c:ser>
          <c:idx val="1"/>
          <c:order val="1"/>
          <c:tx>
            <c:strRef>
              <c:f>Diff!$Q$1</c:f>
              <c:strCache>
                <c:ptCount val="1"/>
                <c:pt idx="0">
                  <c:v>ET-11</c:v>
                </c:pt>
              </c:strCache>
            </c:strRef>
          </c:tx>
          <c:spPr>
            <a:ln w="22225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diamond"/>
            <c:size val="8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Diff!$Q$2:$Q$152</c:f>
              <c:numCache>
                <c:formatCode>General</c:formatCode>
                <c:ptCount val="151"/>
                <c:pt idx="0">
                  <c:v>1.1715764337470988E-4</c:v>
                </c:pt>
                <c:pt idx="1">
                  <c:v>1.2907489458610755E-4</c:v>
                </c:pt>
                <c:pt idx="2">
                  <c:v>1.245127568437179E-4</c:v>
                </c:pt>
                <c:pt idx="3">
                  <c:v>1.2717343736367662E-4</c:v>
                </c:pt>
                <c:pt idx="4">
                  <c:v>1.2748552031755807E-4</c:v>
                </c:pt>
                <c:pt idx="5">
                  <c:v>1.4678391355003363E-4</c:v>
                </c:pt>
                <c:pt idx="6">
                  <c:v>1.61438734683618E-4</c:v>
                </c:pt>
                <c:pt idx="7">
                  <c:v>1.504609411742533E-4</c:v>
                </c:pt>
                <c:pt idx="8">
                  <c:v>1.553246899294834E-4</c:v>
                </c:pt>
                <c:pt idx="9">
                  <c:v>1.5205715022224102E-4</c:v>
                </c:pt>
                <c:pt idx="10">
                  <c:v>1.639451507400474E-4</c:v>
                </c:pt>
                <c:pt idx="11">
                  <c:v>1.7188668619895364E-4</c:v>
                </c:pt>
                <c:pt idx="12">
                  <c:v>1.8565350334327738E-4</c:v>
                </c:pt>
                <c:pt idx="13">
                  <c:v>1.8163429523723528E-4</c:v>
                </c:pt>
                <c:pt idx="14">
                  <c:v>1.9904431893891263E-4</c:v>
                </c:pt>
                <c:pt idx="15">
                  <c:v>2.1517004642797969E-4</c:v>
                </c:pt>
                <c:pt idx="16">
                  <c:v>2.1017926929230531E-4</c:v>
                </c:pt>
                <c:pt idx="17">
                  <c:v>2.1138721407499742E-4</c:v>
                </c:pt>
                <c:pt idx="18">
                  <c:v>2.216203296422731E-4</c:v>
                </c:pt>
                <c:pt idx="19">
                  <c:v>2.3095210028257592E-4</c:v>
                </c:pt>
                <c:pt idx="20">
                  <c:v>2.3769210978614772E-4</c:v>
                </c:pt>
                <c:pt idx="21">
                  <c:v>2.4754141671427392E-4</c:v>
                </c:pt>
                <c:pt idx="22">
                  <c:v>2.5107491184303261E-4</c:v>
                </c:pt>
                <c:pt idx="23">
                  <c:v>2.740430668259093E-4</c:v>
                </c:pt>
                <c:pt idx="24">
                  <c:v>2.9556747752462309E-4</c:v>
                </c:pt>
                <c:pt idx="25">
                  <c:v>2.949241522862271E-4</c:v>
                </c:pt>
                <c:pt idx="26">
                  <c:v>2.9896441639709766E-4</c:v>
                </c:pt>
                <c:pt idx="27">
                  <c:v>3.1406690968386101E-4</c:v>
                </c:pt>
                <c:pt idx="28">
                  <c:v>3.4755894571264663E-4</c:v>
                </c:pt>
                <c:pt idx="29">
                  <c:v>3.5701237784423943E-4</c:v>
                </c:pt>
                <c:pt idx="30">
                  <c:v>3.8587209376200743E-4</c:v>
                </c:pt>
                <c:pt idx="31">
                  <c:v>3.8458685382573643E-4</c:v>
                </c:pt>
                <c:pt idx="32">
                  <c:v>4.2141278488305029E-4</c:v>
                </c:pt>
                <c:pt idx="33">
                  <c:v>4.3283333846367487E-4</c:v>
                </c:pt>
                <c:pt idx="34">
                  <c:v>4.391801014231089E-4</c:v>
                </c:pt>
                <c:pt idx="35">
                  <c:v>4.934278529005507E-4</c:v>
                </c:pt>
                <c:pt idx="36">
                  <c:v>5.1942443400513185E-4</c:v>
                </c:pt>
                <c:pt idx="37">
                  <c:v>5.8425138622371494E-4</c:v>
                </c:pt>
                <c:pt idx="38">
                  <c:v>6.1221437704663656E-4</c:v>
                </c:pt>
                <c:pt idx="39">
                  <c:v>6.3715857635685208E-4</c:v>
                </c:pt>
                <c:pt idx="40">
                  <c:v>6.8742962316764849E-4</c:v>
                </c:pt>
                <c:pt idx="41">
                  <c:v>7.0887627692523252E-4</c:v>
                </c:pt>
                <c:pt idx="42">
                  <c:v>7.7295375783756391E-4</c:v>
                </c:pt>
                <c:pt idx="43">
                  <c:v>7.7974461777645951E-4</c:v>
                </c:pt>
                <c:pt idx="44">
                  <c:v>8.2530245456382103E-4</c:v>
                </c:pt>
                <c:pt idx="45">
                  <c:v>8.7603740691278643E-4</c:v>
                </c:pt>
                <c:pt idx="46">
                  <c:v>8.959491365173591E-4</c:v>
                </c:pt>
                <c:pt idx="47">
                  <c:v>9.2989411919787446E-4</c:v>
                </c:pt>
                <c:pt idx="48">
                  <c:v>9.2875410812025001E-4</c:v>
                </c:pt>
                <c:pt idx="49">
                  <c:v>9.9465984917463724E-4</c:v>
                </c:pt>
                <c:pt idx="50">
                  <c:v>9.9806711283832359E-4</c:v>
                </c:pt>
                <c:pt idx="51">
                  <c:v>1.0213811369569792E-3</c:v>
                </c:pt>
                <c:pt idx="52">
                  <c:v>1.0590224538362539E-3</c:v>
                </c:pt>
                <c:pt idx="53">
                  <c:v>1.0932011555321291E-3</c:v>
                </c:pt>
                <c:pt idx="54">
                  <c:v>1.1496802297523529E-3</c:v>
                </c:pt>
                <c:pt idx="55">
                  <c:v>1.1681139470035265E-3</c:v>
                </c:pt>
                <c:pt idx="56">
                  <c:v>1.2141142831774844E-3</c:v>
                </c:pt>
                <c:pt idx="57">
                  <c:v>1.2604706985240566E-3</c:v>
                </c:pt>
                <c:pt idx="58">
                  <c:v>1.3234195656136787E-3</c:v>
                </c:pt>
                <c:pt idx="59">
                  <c:v>1.3575499238146504E-3</c:v>
                </c:pt>
                <c:pt idx="60">
                  <c:v>1.4796349665054411E-3</c:v>
                </c:pt>
                <c:pt idx="61">
                  <c:v>1.608244544908582E-3</c:v>
                </c:pt>
                <c:pt idx="62">
                  <c:v>1.6966263809621565E-3</c:v>
                </c:pt>
                <c:pt idx="63">
                  <c:v>1.8032909888193336E-3</c:v>
                </c:pt>
                <c:pt idx="64">
                  <c:v>1.8996162611959171E-3</c:v>
                </c:pt>
                <c:pt idx="65">
                  <c:v>2.0503354324130276E-3</c:v>
                </c:pt>
                <c:pt idx="66">
                  <c:v>2.301409327618153E-3</c:v>
                </c:pt>
                <c:pt idx="67">
                  <c:v>2.6024213791348521E-3</c:v>
                </c:pt>
                <c:pt idx="68">
                  <c:v>3.5800059523139918E-3</c:v>
                </c:pt>
                <c:pt idx="69">
                  <c:v>8.1047695486263557E-3</c:v>
                </c:pt>
                <c:pt idx="70">
                  <c:v>2.2731686904192958E-2</c:v>
                </c:pt>
                <c:pt idx="71">
                  <c:v>7.2754858638448286E-2</c:v>
                </c:pt>
                <c:pt idx="72">
                  <c:v>0.13056791340912333</c:v>
                </c:pt>
                <c:pt idx="73">
                  <c:v>0.1659787095836614</c:v>
                </c:pt>
                <c:pt idx="74">
                  <c:v>0.18495797500753861</c:v>
                </c:pt>
                <c:pt idx="75">
                  <c:v>0.19233873603065707</c:v>
                </c:pt>
                <c:pt idx="76">
                  <c:v>0.17822566692077094</c:v>
                </c:pt>
                <c:pt idx="77">
                  <c:v>0.11541102215611039</c:v>
                </c:pt>
                <c:pt idx="78">
                  <c:v>3.1976956722526692E-2</c:v>
                </c:pt>
                <c:pt idx="79">
                  <c:v>5.8175126711831615E-3</c:v>
                </c:pt>
                <c:pt idx="80">
                  <c:v>3.4989208506328658E-3</c:v>
                </c:pt>
                <c:pt idx="81">
                  <c:v>2.9332215012568322E-3</c:v>
                </c:pt>
                <c:pt idx="82">
                  <c:v>2.4857022128953782E-3</c:v>
                </c:pt>
                <c:pt idx="83">
                  <c:v>2.2251390053369437E-3</c:v>
                </c:pt>
                <c:pt idx="84">
                  <c:v>2.0563793064253526E-3</c:v>
                </c:pt>
                <c:pt idx="85">
                  <c:v>1.8736696028701331E-3</c:v>
                </c:pt>
                <c:pt idx="86">
                  <c:v>1.7232595004566596E-3</c:v>
                </c:pt>
                <c:pt idx="87">
                  <c:v>1.6131643649532933E-3</c:v>
                </c:pt>
                <c:pt idx="88">
                  <c:v>1.5010593877875314E-3</c:v>
                </c:pt>
                <c:pt idx="89">
                  <c:v>1.3958782292918942E-3</c:v>
                </c:pt>
                <c:pt idx="90">
                  <c:v>1.3152761742285571E-3</c:v>
                </c:pt>
                <c:pt idx="91">
                  <c:v>1.2800816007073122E-3</c:v>
                </c:pt>
                <c:pt idx="92">
                  <c:v>1.2118814901782246E-3</c:v>
                </c:pt>
                <c:pt idx="93">
                  <c:v>1.2060478089184481E-3</c:v>
                </c:pt>
                <c:pt idx="94">
                  <c:v>1.143175160364463E-3</c:v>
                </c:pt>
                <c:pt idx="95">
                  <c:v>1.1597651273529397E-3</c:v>
                </c:pt>
                <c:pt idx="96">
                  <c:v>1.0709298948580921E-3</c:v>
                </c:pt>
                <c:pt idx="97">
                  <c:v>1.0746509425745049E-3</c:v>
                </c:pt>
                <c:pt idx="98">
                  <c:v>1.1050242645401264E-3</c:v>
                </c:pt>
                <c:pt idx="99">
                  <c:v>1.0633806696675342E-3</c:v>
                </c:pt>
                <c:pt idx="100">
                  <c:v>1.0975074638584132E-3</c:v>
                </c:pt>
                <c:pt idx="101">
                  <c:v>1.0764331848323045E-3</c:v>
                </c:pt>
                <c:pt idx="102">
                  <c:v>1.0930884280884526E-3</c:v>
                </c:pt>
                <c:pt idx="103">
                  <c:v>1.1333103730904212E-3</c:v>
                </c:pt>
                <c:pt idx="104">
                  <c:v>1.2043901387203959E-3</c:v>
                </c:pt>
                <c:pt idx="105">
                  <c:v>1.1393970806691616E-3</c:v>
                </c:pt>
                <c:pt idx="106">
                  <c:v>1.1109159193595267E-3</c:v>
                </c:pt>
                <c:pt idx="107">
                  <c:v>1.0026361729583212E-3</c:v>
                </c:pt>
                <c:pt idx="108">
                  <c:v>9.3082652929436869E-4</c:v>
                </c:pt>
                <c:pt idx="109">
                  <c:v>8.7249688023673534E-4</c:v>
                </c:pt>
                <c:pt idx="110">
                  <c:v>8.1303456187841112E-4</c:v>
                </c:pt>
                <c:pt idx="111">
                  <c:v>7.6794467585213175E-4</c:v>
                </c:pt>
                <c:pt idx="112">
                  <c:v>7.2707889896084081E-4</c:v>
                </c:pt>
                <c:pt idx="113">
                  <c:v>6.7533788425560095E-4</c:v>
                </c:pt>
                <c:pt idx="114">
                  <c:v>6.6547772662435567E-4</c:v>
                </c:pt>
                <c:pt idx="115">
                  <c:v>6.3363375654237029E-4</c:v>
                </c:pt>
                <c:pt idx="116">
                  <c:v>5.866984996206352E-4</c:v>
                </c:pt>
                <c:pt idx="117">
                  <c:v>5.6440374858927065E-4</c:v>
                </c:pt>
                <c:pt idx="118">
                  <c:v>5.2736298278856751E-4</c:v>
                </c:pt>
                <c:pt idx="119">
                  <c:v>5.0020810483224004E-4</c:v>
                </c:pt>
                <c:pt idx="120">
                  <c:v>4.6820071667033386E-4</c:v>
                </c:pt>
                <c:pt idx="121">
                  <c:v>4.729111882886187E-4</c:v>
                </c:pt>
                <c:pt idx="122">
                  <c:v>4.6854030017772852E-4</c:v>
                </c:pt>
                <c:pt idx="123">
                  <c:v>4.3134108961126043E-4</c:v>
                </c:pt>
                <c:pt idx="124">
                  <c:v>4.2342274790016477E-4</c:v>
                </c:pt>
                <c:pt idx="125">
                  <c:v>4.2420581302363641E-4</c:v>
                </c:pt>
                <c:pt idx="126">
                  <c:v>3.8473541912969572E-4</c:v>
                </c:pt>
                <c:pt idx="127">
                  <c:v>3.8868929250891304E-4</c:v>
                </c:pt>
                <c:pt idx="128">
                  <c:v>3.6748798974964335E-4</c:v>
                </c:pt>
                <c:pt idx="129">
                  <c:v>3.7741992818002279E-4</c:v>
                </c:pt>
                <c:pt idx="130">
                  <c:v>3.5948691758341112E-4</c:v>
                </c:pt>
                <c:pt idx="131">
                  <c:v>3.413559680184949E-4</c:v>
                </c:pt>
                <c:pt idx="132">
                  <c:v>3.1731262668308963E-4</c:v>
                </c:pt>
                <c:pt idx="133">
                  <c:v>3.1632101038583959E-4</c:v>
                </c:pt>
                <c:pt idx="134">
                  <c:v>3.1412694890416506E-4</c:v>
                </c:pt>
                <c:pt idx="135">
                  <c:v>2.8735599465026877E-4</c:v>
                </c:pt>
                <c:pt idx="136">
                  <c:v>3.0068403728460613E-4</c:v>
                </c:pt>
                <c:pt idx="137">
                  <c:v>2.967795164488172E-4</c:v>
                </c:pt>
                <c:pt idx="138">
                  <c:v>2.7830992416232584E-4</c:v>
                </c:pt>
                <c:pt idx="139">
                  <c:v>2.6568783218278196E-4</c:v>
                </c:pt>
                <c:pt idx="140">
                  <c:v>2.5568237837816286E-4</c:v>
                </c:pt>
                <c:pt idx="141">
                  <c:v>2.5023817040692041E-4</c:v>
                </c:pt>
                <c:pt idx="142">
                  <c:v>2.5874879478659217E-4</c:v>
                </c:pt>
                <c:pt idx="143">
                  <c:v>2.577253388591315E-4</c:v>
                </c:pt>
                <c:pt idx="144">
                  <c:v>2.4812675328274601E-4</c:v>
                </c:pt>
                <c:pt idx="145">
                  <c:v>2.5519855241940741E-4</c:v>
                </c:pt>
                <c:pt idx="146">
                  <c:v>2.6233582519302626E-4</c:v>
                </c:pt>
                <c:pt idx="147">
                  <c:v>2.3336939286010969E-4</c:v>
                </c:pt>
                <c:pt idx="148">
                  <c:v>2.1336353115787926E-4</c:v>
                </c:pt>
                <c:pt idx="149">
                  <c:v>2.640199802571723E-4</c:v>
                </c:pt>
                <c:pt idx="150">
                  <c:v>2.5084867233920983E-4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A0-44D8-B1EB-A24503338404}"/>
            </c:ext>
          </c:extLst>
        </c:ser>
        <c:ser>
          <c:idx val="2"/>
          <c:order val="2"/>
          <c:tx>
            <c:strRef>
              <c:f>Diff!$R$1</c:f>
              <c:strCache>
                <c:ptCount val="1"/>
                <c:pt idx="0">
                  <c:v>ET-34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12700" cap="flat" cmpd="sng" algn="ctr">
                <a:solidFill>
                  <a:srgbClr val="FF000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Diff!$R$2:$R$152</c:f>
              <c:numCache>
                <c:formatCode>General</c:formatCode>
                <c:ptCount val="151"/>
                <c:pt idx="0">
                  <c:v>1.304314235939811E-4</c:v>
                </c:pt>
                <c:pt idx="1">
                  <c:v>1.2529652315177508E-4</c:v>
                </c:pt>
                <c:pt idx="2">
                  <c:v>1.2565772807172898E-4</c:v>
                </c:pt>
                <c:pt idx="3">
                  <c:v>1.3455831617401178E-4</c:v>
                </c:pt>
                <c:pt idx="4">
                  <c:v>1.4197879545525398E-4</c:v>
                </c:pt>
                <c:pt idx="5">
                  <c:v>1.4791410096247709E-4</c:v>
                </c:pt>
                <c:pt idx="6">
                  <c:v>1.5193156532996747E-4</c:v>
                </c:pt>
                <c:pt idx="7">
                  <c:v>1.5945474688383528E-4</c:v>
                </c:pt>
                <c:pt idx="8">
                  <c:v>1.588972850741389E-4</c:v>
                </c:pt>
                <c:pt idx="9">
                  <c:v>1.6419376078884206E-4</c:v>
                </c:pt>
                <c:pt idx="10">
                  <c:v>1.5548122884755935E-4</c:v>
                </c:pt>
                <c:pt idx="11">
                  <c:v>1.65482622363667E-4</c:v>
                </c:pt>
                <c:pt idx="12">
                  <c:v>1.8840164789795535E-4</c:v>
                </c:pt>
                <c:pt idx="13">
                  <c:v>1.9577121303743355E-4</c:v>
                </c:pt>
                <c:pt idx="14">
                  <c:v>1.9348762309250148E-4</c:v>
                </c:pt>
                <c:pt idx="15">
                  <c:v>2.0757251996544071E-4</c:v>
                </c:pt>
                <c:pt idx="16">
                  <c:v>2.135032097537662E-4</c:v>
                </c:pt>
                <c:pt idx="17">
                  <c:v>2.2613610663067222E-4</c:v>
                </c:pt>
                <c:pt idx="18">
                  <c:v>2.3817867057425958E-4</c:v>
                </c:pt>
                <c:pt idx="19">
                  <c:v>2.4291028636544271E-4</c:v>
                </c:pt>
                <c:pt idx="20">
                  <c:v>2.5372805655431309E-4</c:v>
                </c:pt>
                <c:pt idx="21">
                  <c:v>2.6881131306904832E-4</c:v>
                </c:pt>
                <c:pt idx="22">
                  <c:v>2.8257677244844141E-4</c:v>
                </c:pt>
                <c:pt idx="23">
                  <c:v>2.9106232021893207E-4</c:v>
                </c:pt>
                <c:pt idx="24">
                  <c:v>2.8251610071117699E-4</c:v>
                </c:pt>
                <c:pt idx="25">
                  <c:v>3.1426535265812464E-4</c:v>
                </c:pt>
                <c:pt idx="26">
                  <c:v>3.3347699801788332E-4</c:v>
                </c:pt>
                <c:pt idx="27">
                  <c:v>3.5105142397275985E-4</c:v>
                </c:pt>
                <c:pt idx="28">
                  <c:v>3.3834070704131353E-4</c:v>
                </c:pt>
                <c:pt idx="29">
                  <c:v>3.5028846848577532E-4</c:v>
                </c:pt>
                <c:pt idx="30">
                  <c:v>3.8049758132679658E-4</c:v>
                </c:pt>
                <c:pt idx="31">
                  <c:v>4.1151041777660814E-4</c:v>
                </c:pt>
                <c:pt idx="32">
                  <c:v>4.5194279941799945E-4</c:v>
                </c:pt>
                <c:pt idx="33">
                  <c:v>4.5859337954977456E-4</c:v>
                </c:pt>
                <c:pt idx="34">
                  <c:v>4.7933901266678582E-4</c:v>
                </c:pt>
                <c:pt idx="35">
                  <c:v>5.0941008463566432E-4</c:v>
                </c:pt>
                <c:pt idx="36">
                  <c:v>5.5092216094993548E-4</c:v>
                </c:pt>
                <c:pt idx="37">
                  <c:v>5.8066889382132913E-4</c:v>
                </c:pt>
                <c:pt idx="38">
                  <c:v>5.972497113708702E-4</c:v>
                </c:pt>
                <c:pt idx="39">
                  <c:v>6.7029074756673273E-4</c:v>
                </c:pt>
                <c:pt idx="40">
                  <c:v>7.1285300532676241E-4</c:v>
                </c:pt>
                <c:pt idx="41">
                  <c:v>7.5422861705047887E-4</c:v>
                </c:pt>
                <c:pt idx="42">
                  <c:v>8.1753598770014496E-4</c:v>
                </c:pt>
                <c:pt idx="43">
                  <c:v>8.4356499837094515E-4</c:v>
                </c:pt>
                <c:pt idx="44">
                  <c:v>8.8548243341283344E-4</c:v>
                </c:pt>
                <c:pt idx="45">
                  <c:v>9.3819447239742993E-4</c:v>
                </c:pt>
                <c:pt idx="46">
                  <c:v>9.5211730137888609E-4</c:v>
                </c:pt>
                <c:pt idx="47">
                  <c:v>9.6377340113953903E-4</c:v>
                </c:pt>
                <c:pt idx="48">
                  <c:v>1.0132406367825012E-3</c:v>
                </c:pt>
                <c:pt idx="49">
                  <c:v>1.0170146168424184E-3</c:v>
                </c:pt>
                <c:pt idx="50">
                  <c:v>1.0692599535561745E-3</c:v>
                </c:pt>
                <c:pt idx="51">
                  <c:v>1.0741139888483563E-3</c:v>
                </c:pt>
                <c:pt idx="52">
                  <c:v>1.0876225217440921E-3</c:v>
                </c:pt>
                <c:pt idx="53">
                  <c:v>1.1384583145991542E-3</c:v>
                </c:pt>
                <c:pt idx="54">
                  <c:v>1.1836489264075371E-3</c:v>
                </c:pt>
                <c:pt idx="55">
                  <c:v>1.220660293445268E-3</c:v>
                </c:pt>
                <c:pt idx="56">
                  <c:v>1.2790059070062285E-3</c:v>
                </c:pt>
                <c:pt idx="57">
                  <c:v>1.3306024875184145E-3</c:v>
                </c:pt>
                <c:pt idx="58">
                  <c:v>1.391044169914532E-3</c:v>
                </c:pt>
                <c:pt idx="59">
                  <c:v>1.4693945395330462E-3</c:v>
                </c:pt>
                <c:pt idx="60">
                  <c:v>1.5498440671049911E-3</c:v>
                </c:pt>
                <c:pt idx="61">
                  <c:v>1.5648507163872559E-3</c:v>
                </c:pt>
                <c:pt idx="62">
                  <c:v>1.690069092986935E-3</c:v>
                </c:pt>
                <c:pt idx="63">
                  <c:v>1.7771209445328064E-3</c:v>
                </c:pt>
                <c:pt idx="64">
                  <c:v>1.8949206540890154E-3</c:v>
                </c:pt>
                <c:pt idx="65">
                  <c:v>2.0230187514929414E-3</c:v>
                </c:pt>
                <c:pt idx="66">
                  <c:v>2.1817599007509141E-3</c:v>
                </c:pt>
                <c:pt idx="67">
                  <c:v>2.4489142837111942E-3</c:v>
                </c:pt>
                <c:pt idx="68">
                  <c:v>3.4998201342612001E-3</c:v>
                </c:pt>
                <c:pt idx="69">
                  <c:v>8.2938922490087136E-3</c:v>
                </c:pt>
                <c:pt idx="70">
                  <c:v>2.3981401004063933E-2</c:v>
                </c:pt>
                <c:pt idx="71">
                  <c:v>7.7587556804452423E-2</c:v>
                </c:pt>
                <c:pt idx="72">
                  <c:v>0.13869294347709984</c:v>
                </c:pt>
                <c:pt idx="73">
                  <c:v>0.17599514200106742</c:v>
                </c:pt>
                <c:pt idx="74">
                  <c:v>0.19633146857216177</c:v>
                </c:pt>
                <c:pt idx="75">
                  <c:v>0.20347522520067071</c:v>
                </c:pt>
                <c:pt idx="76">
                  <c:v>0.1884555419441421</c:v>
                </c:pt>
                <c:pt idx="77">
                  <c:v>0.12142082573009172</c:v>
                </c:pt>
                <c:pt idx="78">
                  <c:v>3.3012490676020675E-2</c:v>
                </c:pt>
                <c:pt idx="79">
                  <c:v>5.6308004225735899E-3</c:v>
                </c:pt>
                <c:pt idx="80">
                  <c:v>3.4615005999490524E-3</c:v>
                </c:pt>
                <c:pt idx="81">
                  <c:v>2.90589341620117E-3</c:v>
                </c:pt>
                <c:pt idx="82">
                  <c:v>2.4839566121368805E-3</c:v>
                </c:pt>
                <c:pt idx="83">
                  <c:v>2.216268956113297E-3</c:v>
                </c:pt>
                <c:pt idx="84">
                  <c:v>2.0312739640783286E-3</c:v>
                </c:pt>
                <c:pt idx="85">
                  <c:v>1.8923712216337052E-3</c:v>
                </c:pt>
                <c:pt idx="86">
                  <c:v>1.7066347878390512E-3</c:v>
                </c:pt>
                <c:pt idx="87">
                  <c:v>1.6202129944256338E-3</c:v>
                </c:pt>
                <c:pt idx="88">
                  <c:v>1.5618607285479184E-3</c:v>
                </c:pt>
                <c:pt idx="89">
                  <c:v>1.4346905425872201E-3</c:v>
                </c:pt>
                <c:pt idx="90">
                  <c:v>1.3875312094799197E-3</c:v>
                </c:pt>
                <c:pt idx="91">
                  <c:v>1.3399363829915488E-3</c:v>
                </c:pt>
                <c:pt idx="92">
                  <c:v>1.3056001538563368E-3</c:v>
                </c:pt>
                <c:pt idx="93">
                  <c:v>1.245773212001754E-3</c:v>
                </c:pt>
                <c:pt idx="94">
                  <c:v>1.233466737263673E-3</c:v>
                </c:pt>
                <c:pt idx="95">
                  <c:v>1.1987222180491559E-3</c:v>
                </c:pt>
                <c:pt idx="96">
                  <c:v>1.1408377818424788E-3</c:v>
                </c:pt>
                <c:pt idx="97">
                  <c:v>1.1493931436172976E-3</c:v>
                </c:pt>
                <c:pt idx="98">
                  <c:v>1.1144851007783526E-3</c:v>
                </c:pt>
                <c:pt idx="99">
                  <c:v>1.1071649027004119E-3</c:v>
                </c:pt>
                <c:pt idx="100">
                  <c:v>1.1102858835804288E-3</c:v>
                </c:pt>
                <c:pt idx="101">
                  <c:v>1.1309788922910875E-3</c:v>
                </c:pt>
                <c:pt idx="102">
                  <c:v>1.1483259554559873E-3</c:v>
                </c:pt>
                <c:pt idx="103">
                  <c:v>1.1662753714078626E-3</c:v>
                </c:pt>
                <c:pt idx="104">
                  <c:v>1.2380843660199702E-3</c:v>
                </c:pt>
                <c:pt idx="105">
                  <c:v>1.233153298276867E-3</c:v>
                </c:pt>
                <c:pt idx="106">
                  <c:v>1.1810645833618891E-3</c:v>
                </c:pt>
                <c:pt idx="107">
                  <c:v>1.0827286659487608E-3</c:v>
                </c:pt>
                <c:pt idx="108">
                  <c:v>9.9060194310807712E-4</c:v>
                </c:pt>
                <c:pt idx="109">
                  <c:v>9.0008408000273913E-4</c:v>
                </c:pt>
                <c:pt idx="110">
                  <c:v>8.3467310927407153E-4</c:v>
                </c:pt>
                <c:pt idx="111">
                  <c:v>8.0808974444787607E-4</c:v>
                </c:pt>
                <c:pt idx="112">
                  <c:v>7.4162589392934872E-4</c:v>
                </c:pt>
                <c:pt idx="113">
                  <c:v>7.347832357721463E-4</c:v>
                </c:pt>
                <c:pt idx="114">
                  <c:v>6.8191332219557515E-4</c:v>
                </c:pt>
                <c:pt idx="115">
                  <c:v>6.1694518236097E-4</c:v>
                </c:pt>
                <c:pt idx="116">
                  <c:v>5.8994262394542938E-4</c:v>
                </c:pt>
                <c:pt idx="117">
                  <c:v>5.8802682872315614E-4</c:v>
                </c:pt>
                <c:pt idx="118">
                  <c:v>5.789616635807533E-4</c:v>
                </c:pt>
                <c:pt idx="119">
                  <c:v>5.2175326850322542E-4</c:v>
                </c:pt>
                <c:pt idx="120">
                  <c:v>5.2652689884589022E-4</c:v>
                </c:pt>
                <c:pt idx="121">
                  <c:v>4.9112106612503987E-4</c:v>
                </c:pt>
                <c:pt idx="122">
                  <c:v>4.8718984438191602E-4</c:v>
                </c:pt>
                <c:pt idx="123">
                  <c:v>4.5057915772734317E-4</c:v>
                </c:pt>
                <c:pt idx="124">
                  <c:v>4.4084207789329928E-4</c:v>
                </c:pt>
                <c:pt idx="125">
                  <c:v>4.165468821447295E-4</c:v>
                </c:pt>
                <c:pt idx="126">
                  <c:v>4.263390058910675E-4</c:v>
                </c:pt>
                <c:pt idx="127">
                  <c:v>3.8870575705166906E-4</c:v>
                </c:pt>
                <c:pt idx="128">
                  <c:v>4.1793619831264397E-4</c:v>
                </c:pt>
                <c:pt idx="129">
                  <c:v>3.7862118666230762E-4</c:v>
                </c:pt>
                <c:pt idx="130">
                  <c:v>3.5070125116480713E-4</c:v>
                </c:pt>
                <c:pt idx="131">
                  <c:v>3.3273202023124937E-4</c:v>
                </c:pt>
                <c:pt idx="132">
                  <c:v>3.3564921470417001E-4</c:v>
                </c:pt>
                <c:pt idx="133">
                  <c:v>3.2326144103725487E-4</c:v>
                </c:pt>
                <c:pt idx="134">
                  <c:v>3.2693858263085137E-4</c:v>
                </c:pt>
                <c:pt idx="135">
                  <c:v>3.0710292624081285E-4</c:v>
                </c:pt>
                <c:pt idx="136">
                  <c:v>3.0086501300557105E-4</c:v>
                </c:pt>
                <c:pt idx="137">
                  <c:v>3.0552605932684978E-4</c:v>
                </c:pt>
                <c:pt idx="138">
                  <c:v>2.7173623988296908E-4</c:v>
                </c:pt>
                <c:pt idx="139">
                  <c:v>2.9457462808273017E-4</c:v>
                </c:pt>
                <c:pt idx="140">
                  <c:v>2.5873545883524818E-4</c:v>
                </c:pt>
                <c:pt idx="141">
                  <c:v>2.6771113535570468E-4</c:v>
                </c:pt>
                <c:pt idx="142">
                  <c:v>2.7495182643434306E-4</c:v>
                </c:pt>
                <c:pt idx="143">
                  <c:v>2.8035667610407621E-4</c:v>
                </c:pt>
                <c:pt idx="144">
                  <c:v>2.7188222714136251E-4</c:v>
                </c:pt>
                <c:pt idx="145">
                  <c:v>2.5500829829534788E-4</c:v>
                </c:pt>
                <c:pt idx="146">
                  <c:v>2.2012084099033629E-4</c:v>
                </c:pt>
                <c:pt idx="147">
                  <c:v>2.1577745807180255E-4</c:v>
                </c:pt>
                <c:pt idx="148">
                  <c:v>2.2718241924556622E-4</c:v>
                </c:pt>
                <c:pt idx="149">
                  <c:v>2.3578714706091984E-4</c:v>
                </c:pt>
                <c:pt idx="150">
                  <c:v>2.0902491635074017E-4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5A0-44D8-B1EB-A24503338404}"/>
            </c:ext>
          </c:extLst>
        </c:ser>
        <c:ser>
          <c:idx val="3"/>
          <c:order val="3"/>
          <c:tx>
            <c:strRef>
              <c:f>Diff!$S$1</c:f>
              <c:strCache>
                <c:ptCount val="1"/>
                <c:pt idx="0">
                  <c:v>ED-4</c:v>
                </c:pt>
              </c:strCache>
            </c:strRef>
          </c:tx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square"/>
            <c:size val="8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rgbClr val="92D05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Diff!$S$2:$S$152</c:f>
              <c:numCache>
                <c:formatCode>General</c:formatCode>
                <c:ptCount val="151"/>
                <c:pt idx="0">
                  <c:v>1.2889089578201179E-4</c:v>
                </c:pt>
                <c:pt idx="1">
                  <c:v>1.3194583743562419E-4</c:v>
                </c:pt>
                <c:pt idx="2">
                  <c:v>1.3500678910119952E-4</c:v>
                </c:pt>
                <c:pt idx="3">
                  <c:v>1.3852951692302771E-4</c:v>
                </c:pt>
                <c:pt idx="4">
                  <c:v>1.4993583649765003E-4</c:v>
                </c:pt>
                <c:pt idx="5">
                  <c:v>1.4785318805431147E-4</c:v>
                </c:pt>
                <c:pt idx="6">
                  <c:v>1.5438675191918678E-4</c:v>
                </c:pt>
                <c:pt idx="7">
                  <c:v>1.611288804859537E-4</c:v>
                </c:pt>
                <c:pt idx="8">
                  <c:v>1.6910449667598468E-4</c:v>
                </c:pt>
                <c:pt idx="9">
                  <c:v>1.6302501634067896E-4</c:v>
                </c:pt>
                <c:pt idx="10">
                  <c:v>1.7436640742441557E-4</c:v>
                </c:pt>
                <c:pt idx="11">
                  <c:v>1.7303461654364822E-4</c:v>
                </c:pt>
                <c:pt idx="12">
                  <c:v>1.8319640342025922E-4</c:v>
                </c:pt>
                <c:pt idx="13">
                  <c:v>2.0814624083209741E-4</c:v>
                </c:pt>
                <c:pt idx="14">
                  <c:v>2.0834990316132576E-4</c:v>
                </c:pt>
                <c:pt idx="15">
                  <c:v>2.0903447981244171E-4</c:v>
                </c:pt>
                <c:pt idx="16">
                  <c:v>2.2518212394819019E-4</c:v>
                </c:pt>
                <c:pt idx="17">
                  <c:v>2.3893890190212005E-4</c:v>
                </c:pt>
                <c:pt idx="18">
                  <c:v>2.3557213378442831E-4</c:v>
                </c:pt>
                <c:pt idx="19">
                  <c:v>2.5201691332557075E-4</c:v>
                </c:pt>
                <c:pt idx="20">
                  <c:v>2.6037891787264081E-4</c:v>
                </c:pt>
                <c:pt idx="21">
                  <c:v>2.5939354361689587E-4</c:v>
                </c:pt>
                <c:pt idx="22">
                  <c:v>2.780286037330309E-4</c:v>
                </c:pt>
                <c:pt idx="23">
                  <c:v>2.9980999890171872E-4</c:v>
                </c:pt>
                <c:pt idx="24">
                  <c:v>3.0697423185389313E-4</c:v>
                </c:pt>
                <c:pt idx="25">
                  <c:v>3.1296703320212376E-4</c:v>
                </c:pt>
                <c:pt idx="26">
                  <c:v>3.2771835479055784E-4</c:v>
                </c:pt>
                <c:pt idx="27">
                  <c:v>3.4765959703942739E-4</c:v>
                </c:pt>
                <c:pt idx="28">
                  <c:v>3.4935627180899951E-4</c:v>
                </c:pt>
                <c:pt idx="29">
                  <c:v>3.74217496749378E-4</c:v>
                </c:pt>
                <c:pt idx="30">
                  <c:v>3.9970741213788834E-4</c:v>
                </c:pt>
                <c:pt idx="31">
                  <c:v>4.1717013287358282E-4</c:v>
                </c:pt>
                <c:pt idx="32">
                  <c:v>4.4156870534447547E-4</c:v>
                </c:pt>
                <c:pt idx="33">
                  <c:v>4.6337775887652055E-4</c:v>
                </c:pt>
                <c:pt idx="34">
                  <c:v>4.8610503847422947E-4</c:v>
                </c:pt>
                <c:pt idx="35">
                  <c:v>5.0746937650546578E-4</c:v>
                </c:pt>
                <c:pt idx="36">
                  <c:v>5.3505455844793132E-4</c:v>
                </c:pt>
                <c:pt idx="37">
                  <c:v>5.8797641343887768E-4</c:v>
                </c:pt>
                <c:pt idx="38">
                  <c:v>6.217760738254233E-4</c:v>
                </c:pt>
                <c:pt idx="39">
                  <c:v>6.6037536456374014E-4</c:v>
                </c:pt>
                <c:pt idx="40">
                  <c:v>7.0833592660006159E-4</c:v>
                </c:pt>
                <c:pt idx="41">
                  <c:v>7.6613204802010503E-4</c:v>
                </c:pt>
                <c:pt idx="42">
                  <c:v>8.4157989152292836E-4</c:v>
                </c:pt>
                <c:pt idx="43">
                  <c:v>8.3899025072421414E-4</c:v>
                </c:pt>
                <c:pt idx="44">
                  <c:v>8.8923490619164064E-4</c:v>
                </c:pt>
                <c:pt idx="45">
                  <c:v>9.4145421617457237E-4</c:v>
                </c:pt>
                <c:pt idx="46">
                  <c:v>9.6261902011606057E-4</c:v>
                </c:pt>
                <c:pt idx="47">
                  <c:v>9.9274084552117671E-4</c:v>
                </c:pt>
                <c:pt idx="48">
                  <c:v>1.0178408597759389E-3</c:v>
                </c:pt>
                <c:pt idx="49">
                  <c:v>1.0302865488504317E-3</c:v>
                </c:pt>
                <c:pt idx="50">
                  <c:v>1.0822056570252093E-3</c:v>
                </c:pt>
                <c:pt idx="51">
                  <c:v>1.1272629747650781E-3</c:v>
                </c:pt>
                <c:pt idx="52">
                  <c:v>1.1162083802612167E-3</c:v>
                </c:pt>
                <c:pt idx="53">
                  <c:v>1.1606251571967608E-3</c:v>
                </c:pt>
                <c:pt idx="54">
                  <c:v>1.2130456141406045E-3</c:v>
                </c:pt>
                <c:pt idx="55">
                  <c:v>1.240030098060661E-3</c:v>
                </c:pt>
                <c:pt idx="56">
                  <c:v>1.32377095176819E-3</c:v>
                </c:pt>
                <c:pt idx="57">
                  <c:v>1.3229306967380687E-3</c:v>
                </c:pt>
                <c:pt idx="58">
                  <c:v>1.4292854525935724E-3</c:v>
                </c:pt>
                <c:pt idx="59">
                  <c:v>1.487090998335841E-3</c:v>
                </c:pt>
                <c:pt idx="60">
                  <c:v>1.5692416988553441E-3</c:v>
                </c:pt>
                <c:pt idx="61">
                  <c:v>1.6538416875290429E-3</c:v>
                </c:pt>
                <c:pt idx="62">
                  <c:v>1.8121734784563787E-3</c:v>
                </c:pt>
                <c:pt idx="63">
                  <c:v>1.9245419207338395E-3</c:v>
                </c:pt>
                <c:pt idx="64">
                  <c:v>2.0264661137189724E-3</c:v>
                </c:pt>
                <c:pt idx="65">
                  <c:v>2.2440664034606931E-3</c:v>
                </c:pt>
                <c:pt idx="66">
                  <c:v>2.4176722704783056E-3</c:v>
                </c:pt>
                <c:pt idx="67">
                  <c:v>2.803688368296353E-3</c:v>
                </c:pt>
                <c:pt idx="68">
                  <c:v>3.8723540605176562E-3</c:v>
                </c:pt>
                <c:pt idx="69">
                  <c:v>8.8378160597393108E-3</c:v>
                </c:pt>
                <c:pt idx="70">
                  <c:v>2.4459115616865094E-2</c:v>
                </c:pt>
                <c:pt idx="71">
                  <c:v>7.683235874024566E-2</c:v>
                </c:pt>
                <c:pt idx="72">
                  <c:v>0.13647868352463313</c:v>
                </c:pt>
                <c:pt idx="73">
                  <c:v>0.17370782314736719</c:v>
                </c:pt>
                <c:pt idx="74">
                  <c:v>0.19367118991792695</c:v>
                </c:pt>
                <c:pt idx="75">
                  <c:v>0.2006801268805733</c:v>
                </c:pt>
                <c:pt idx="76">
                  <c:v>0.18519838883673756</c:v>
                </c:pt>
                <c:pt idx="77">
                  <c:v>0.11895180779160738</c:v>
                </c:pt>
                <c:pt idx="78">
                  <c:v>3.2600037932751229E-2</c:v>
                </c:pt>
                <c:pt idx="79">
                  <c:v>6.1044878678147615E-3</c:v>
                </c:pt>
                <c:pt idx="80">
                  <c:v>3.8515610741373697E-3</c:v>
                </c:pt>
                <c:pt idx="81">
                  <c:v>3.1954398789846494E-3</c:v>
                </c:pt>
                <c:pt idx="82">
                  <c:v>2.7702516770871087E-3</c:v>
                </c:pt>
                <c:pt idx="83">
                  <c:v>2.4055877157173255E-3</c:v>
                </c:pt>
                <c:pt idx="84">
                  <c:v>2.1254521080303107E-3</c:v>
                </c:pt>
                <c:pt idx="85">
                  <c:v>1.98829579813025E-3</c:v>
                </c:pt>
                <c:pt idx="86">
                  <c:v>1.8421742464083265E-3</c:v>
                </c:pt>
                <c:pt idx="87">
                  <c:v>1.7476674106694839E-3</c:v>
                </c:pt>
                <c:pt idx="88">
                  <c:v>1.5838595902150717E-3</c:v>
                </c:pt>
                <c:pt idx="89">
                  <c:v>1.5185062989529318E-3</c:v>
                </c:pt>
                <c:pt idx="90">
                  <c:v>1.4357321461960096E-3</c:v>
                </c:pt>
                <c:pt idx="91">
                  <c:v>1.4147944680918555E-3</c:v>
                </c:pt>
                <c:pt idx="92">
                  <c:v>1.3946570012243898E-3</c:v>
                </c:pt>
                <c:pt idx="93">
                  <c:v>1.2771400397186866E-3</c:v>
                </c:pt>
                <c:pt idx="94">
                  <c:v>1.24426905483404E-3</c:v>
                </c:pt>
                <c:pt idx="95">
                  <c:v>1.2227328770628792E-3</c:v>
                </c:pt>
                <c:pt idx="96">
                  <c:v>1.1809338692601802E-3</c:v>
                </c:pt>
                <c:pt idx="97">
                  <c:v>1.1593886249536031E-3</c:v>
                </c:pt>
                <c:pt idx="98">
                  <c:v>1.1588929430101213E-3</c:v>
                </c:pt>
                <c:pt idx="99">
                  <c:v>1.1469469712992687E-3</c:v>
                </c:pt>
                <c:pt idx="100">
                  <c:v>1.1920278642844661E-3</c:v>
                </c:pt>
                <c:pt idx="101">
                  <c:v>1.1988897918043134E-3</c:v>
                </c:pt>
                <c:pt idx="102">
                  <c:v>1.2394383047899375E-3</c:v>
                </c:pt>
                <c:pt idx="103">
                  <c:v>1.268433155762571E-3</c:v>
                </c:pt>
                <c:pt idx="104">
                  <c:v>1.2727886364085363E-3</c:v>
                </c:pt>
                <c:pt idx="105">
                  <c:v>1.2584300677055472E-3</c:v>
                </c:pt>
                <c:pt idx="106">
                  <c:v>1.169250311416416E-3</c:v>
                </c:pt>
                <c:pt idx="107">
                  <c:v>1.0778509832679165E-3</c:v>
                </c:pt>
                <c:pt idx="108">
                  <c:v>9.9609736801411965E-4</c:v>
                </c:pt>
                <c:pt idx="109">
                  <c:v>9.5118467235892406E-4</c:v>
                </c:pt>
                <c:pt idx="110">
                  <c:v>8.3718630219483043E-4</c:v>
                </c:pt>
                <c:pt idx="111">
                  <c:v>8.0088848101887928E-4</c:v>
                </c:pt>
                <c:pt idx="112">
                  <c:v>8.0336204841121412E-4</c:v>
                </c:pt>
                <c:pt idx="113">
                  <c:v>7.0458310334655196E-4</c:v>
                </c:pt>
                <c:pt idx="114">
                  <c:v>7.0463080395015453E-4</c:v>
                </c:pt>
                <c:pt idx="115">
                  <c:v>6.940304673380373E-4</c:v>
                </c:pt>
                <c:pt idx="116">
                  <c:v>6.5145184501055203E-4</c:v>
                </c:pt>
                <c:pt idx="117">
                  <c:v>6.2508433704960408E-4</c:v>
                </c:pt>
                <c:pt idx="118">
                  <c:v>5.7257085310443952E-4</c:v>
                </c:pt>
                <c:pt idx="119">
                  <c:v>5.4882155001966697E-4</c:v>
                </c:pt>
                <c:pt idx="120">
                  <c:v>5.3710936259127506E-4</c:v>
                </c:pt>
                <c:pt idx="121">
                  <c:v>5.117253228295324E-4</c:v>
                </c:pt>
                <c:pt idx="122">
                  <c:v>5.1107388217730345E-4</c:v>
                </c:pt>
                <c:pt idx="123">
                  <c:v>4.4604258855284975E-4</c:v>
                </c:pt>
                <c:pt idx="124">
                  <c:v>4.2822927810965843E-4</c:v>
                </c:pt>
                <c:pt idx="125">
                  <c:v>4.4136575440870379E-4</c:v>
                </c:pt>
                <c:pt idx="126">
                  <c:v>4.3033386264081482E-4</c:v>
                </c:pt>
                <c:pt idx="127">
                  <c:v>4.3829084939281182E-4</c:v>
                </c:pt>
                <c:pt idx="128">
                  <c:v>4.5476231893435201E-4</c:v>
                </c:pt>
                <c:pt idx="129">
                  <c:v>4.0070257524116467E-4</c:v>
                </c:pt>
                <c:pt idx="130">
                  <c:v>4.1364049062609515E-4</c:v>
                </c:pt>
                <c:pt idx="131">
                  <c:v>3.7129461656022219E-4</c:v>
                </c:pt>
                <c:pt idx="132">
                  <c:v>3.5927431482758769E-4</c:v>
                </c:pt>
                <c:pt idx="133">
                  <c:v>3.3663857391939643E-4</c:v>
                </c:pt>
                <c:pt idx="134">
                  <c:v>3.5217145099453721E-4</c:v>
                </c:pt>
                <c:pt idx="135">
                  <c:v>3.149315988638917E-4</c:v>
                </c:pt>
                <c:pt idx="136">
                  <c:v>3.1892570457228887E-4</c:v>
                </c:pt>
                <c:pt idx="137">
                  <c:v>2.9703507623523169E-4</c:v>
                </c:pt>
                <c:pt idx="138">
                  <c:v>2.7512074288569833E-4</c:v>
                </c:pt>
                <c:pt idx="139">
                  <c:v>2.9394793646580179E-4</c:v>
                </c:pt>
                <c:pt idx="140">
                  <c:v>3.0034676951599422E-4</c:v>
                </c:pt>
                <c:pt idx="141">
                  <c:v>2.9233009883391944E-4</c:v>
                </c:pt>
                <c:pt idx="142">
                  <c:v>2.6773505435855125E-4</c:v>
                </c:pt>
                <c:pt idx="143">
                  <c:v>2.8093261301760647E-4</c:v>
                </c:pt>
                <c:pt idx="144">
                  <c:v>2.7125283370163083E-4</c:v>
                </c:pt>
                <c:pt idx="145">
                  <c:v>2.8923440801753336E-4</c:v>
                </c:pt>
                <c:pt idx="146">
                  <c:v>2.2468596641262613E-4</c:v>
                </c:pt>
                <c:pt idx="147">
                  <c:v>2.4179119043642197E-4</c:v>
                </c:pt>
                <c:pt idx="148">
                  <c:v>2.4995387246651209E-4</c:v>
                </c:pt>
                <c:pt idx="149">
                  <c:v>2.5707728901092102E-4</c:v>
                </c:pt>
                <c:pt idx="150">
                  <c:v>2.3979964640149978E-4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5A0-44D8-B1EB-A24503338404}"/>
            </c:ext>
          </c:extLst>
        </c:ser>
        <c:ser>
          <c:idx val="4"/>
          <c:order val="4"/>
          <c:tx>
            <c:strRef>
              <c:f>Diff!$T$1</c:f>
              <c:strCache>
                <c:ptCount val="1"/>
                <c:pt idx="0">
                  <c:v>T-8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ysClr val="windowText" lastClr="0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Diff!$T$2:$T$152</c:f>
              <c:numCache>
                <c:formatCode>General</c:formatCode>
                <c:ptCount val="151"/>
                <c:pt idx="0">
                  <c:v>1.2557981185702823E-4</c:v>
                </c:pt>
                <c:pt idx="1">
                  <c:v>1.2882623539381221E-4</c:v>
                </c:pt>
                <c:pt idx="2">
                  <c:v>1.322381485385932E-4</c:v>
                </c:pt>
                <c:pt idx="3">
                  <c:v>1.2492098576027041E-4</c:v>
                </c:pt>
                <c:pt idx="4">
                  <c:v>1.460933743345827E-4</c:v>
                </c:pt>
                <c:pt idx="5">
                  <c:v>1.4716621089262005E-4</c:v>
                </c:pt>
                <c:pt idx="6">
                  <c:v>1.5998885750160226E-4</c:v>
                </c:pt>
                <c:pt idx="7">
                  <c:v>1.6102652618533802E-4</c:v>
                </c:pt>
                <c:pt idx="8">
                  <c:v>1.7249875892914488E-4</c:v>
                </c:pt>
                <c:pt idx="9">
                  <c:v>1.5964527657896333E-4</c:v>
                </c:pt>
                <c:pt idx="10">
                  <c:v>1.6366009257822589E-4</c:v>
                </c:pt>
                <c:pt idx="11">
                  <c:v>1.6684677900174092E-4</c:v>
                </c:pt>
                <c:pt idx="12">
                  <c:v>1.739405056149097E-4</c:v>
                </c:pt>
                <c:pt idx="13">
                  <c:v>1.9099538590825591E-4</c:v>
                </c:pt>
                <c:pt idx="14">
                  <c:v>1.9466480410553006E-4</c:v>
                </c:pt>
                <c:pt idx="15">
                  <c:v>2.0205128809506505E-4</c:v>
                </c:pt>
                <c:pt idx="16">
                  <c:v>2.047499933489526E-4</c:v>
                </c:pt>
                <c:pt idx="17">
                  <c:v>2.1800084903960196E-4</c:v>
                </c:pt>
                <c:pt idx="18">
                  <c:v>2.4049571541823243E-4</c:v>
                </c:pt>
                <c:pt idx="19">
                  <c:v>2.3780445507830971E-4</c:v>
                </c:pt>
                <c:pt idx="20">
                  <c:v>2.4400630301370992E-4</c:v>
                </c:pt>
                <c:pt idx="21">
                  <c:v>2.5668371610078588E-4</c:v>
                </c:pt>
                <c:pt idx="22">
                  <c:v>2.6419186473565005E-4</c:v>
                </c:pt>
                <c:pt idx="23">
                  <c:v>2.7753381809784571E-4</c:v>
                </c:pt>
                <c:pt idx="24">
                  <c:v>2.8305135695381751E-4</c:v>
                </c:pt>
                <c:pt idx="25">
                  <c:v>3.0112306386180504E-4</c:v>
                </c:pt>
                <c:pt idx="26">
                  <c:v>3.1178663723181537E-4</c:v>
                </c:pt>
                <c:pt idx="27">
                  <c:v>3.3903042187322861E-4</c:v>
                </c:pt>
                <c:pt idx="28">
                  <c:v>3.3375838198708571E-4</c:v>
                </c:pt>
                <c:pt idx="29">
                  <c:v>3.6940721007965054E-4</c:v>
                </c:pt>
                <c:pt idx="30">
                  <c:v>3.7435485342336689E-4</c:v>
                </c:pt>
                <c:pt idx="31">
                  <c:v>3.8239290060633691E-4</c:v>
                </c:pt>
                <c:pt idx="32">
                  <c:v>4.2310537103850798E-4</c:v>
                </c:pt>
                <c:pt idx="33">
                  <c:v>4.3185262685238818E-4</c:v>
                </c:pt>
                <c:pt idx="34">
                  <c:v>4.7493376532819169E-4</c:v>
                </c:pt>
                <c:pt idx="35">
                  <c:v>5.0141506576784382E-4</c:v>
                </c:pt>
                <c:pt idx="36">
                  <c:v>5.2298725532348191E-4</c:v>
                </c:pt>
                <c:pt idx="37">
                  <c:v>5.8367098328964784E-4</c:v>
                </c:pt>
                <c:pt idx="38">
                  <c:v>6.1356104018522471E-4</c:v>
                </c:pt>
                <c:pt idx="39">
                  <c:v>6.3981452017171359E-4</c:v>
                </c:pt>
                <c:pt idx="40">
                  <c:v>6.5341691341145865E-4</c:v>
                </c:pt>
                <c:pt idx="41">
                  <c:v>7.3366548253351043E-4</c:v>
                </c:pt>
                <c:pt idx="42">
                  <c:v>7.8691992231671309E-4</c:v>
                </c:pt>
                <c:pt idx="43">
                  <c:v>8.1538239423110514E-4</c:v>
                </c:pt>
                <c:pt idx="44">
                  <c:v>8.9535762053085061E-4</c:v>
                </c:pt>
                <c:pt idx="45">
                  <c:v>9.319004538298069E-4</c:v>
                </c:pt>
                <c:pt idx="46">
                  <c:v>9.5171350819956541E-4</c:v>
                </c:pt>
                <c:pt idx="47">
                  <c:v>9.507739612339784E-4</c:v>
                </c:pt>
                <c:pt idx="48">
                  <c:v>9.8208676435096714E-4</c:v>
                </c:pt>
                <c:pt idx="49">
                  <c:v>1.0122287660051859E-3</c:v>
                </c:pt>
                <c:pt idx="50">
                  <c:v>1.0278365284939618E-3</c:v>
                </c:pt>
                <c:pt idx="51">
                  <c:v>1.0585263624592657E-3</c:v>
                </c:pt>
                <c:pt idx="52">
                  <c:v>1.0652434276647346E-3</c:v>
                </c:pt>
                <c:pt idx="53">
                  <c:v>1.1345395688070893E-3</c:v>
                </c:pt>
                <c:pt idx="54">
                  <c:v>1.1601774964495105E-3</c:v>
                </c:pt>
                <c:pt idx="55">
                  <c:v>1.1845029640749054E-3</c:v>
                </c:pt>
                <c:pt idx="56">
                  <c:v>1.2354984980571815E-3</c:v>
                </c:pt>
                <c:pt idx="57">
                  <c:v>1.3022531383849426E-3</c:v>
                </c:pt>
                <c:pt idx="58">
                  <c:v>1.3750866867659698E-3</c:v>
                </c:pt>
                <c:pt idx="59">
                  <c:v>1.4314157147623189E-3</c:v>
                </c:pt>
                <c:pt idx="60">
                  <c:v>1.5153629309139103E-3</c:v>
                </c:pt>
                <c:pt idx="61">
                  <c:v>1.6264846251332701E-3</c:v>
                </c:pt>
                <c:pt idx="62">
                  <c:v>1.7543515432858244E-3</c:v>
                </c:pt>
                <c:pt idx="63">
                  <c:v>1.8338129077421004E-3</c:v>
                </c:pt>
                <c:pt idx="64">
                  <c:v>1.9810083507147088E-3</c:v>
                </c:pt>
                <c:pt idx="65">
                  <c:v>2.1553693506263911E-3</c:v>
                </c:pt>
                <c:pt idx="66">
                  <c:v>2.3146743970482247E-3</c:v>
                </c:pt>
                <c:pt idx="67">
                  <c:v>2.6769451397159983E-3</c:v>
                </c:pt>
                <c:pt idx="68">
                  <c:v>3.6463717026261454E-3</c:v>
                </c:pt>
                <c:pt idx="69">
                  <c:v>8.1258061201876664E-3</c:v>
                </c:pt>
                <c:pt idx="70">
                  <c:v>2.2363881600025552E-2</c:v>
                </c:pt>
                <c:pt idx="71">
                  <c:v>7.2191084655202367E-2</c:v>
                </c:pt>
                <c:pt idx="72">
                  <c:v>0.13105927087887814</c:v>
                </c:pt>
                <c:pt idx="73">
                  <c:v>0.16763705648382807</c:v>
                </c:pt>
                <c:pt idx="74">
                  <c:v>0.18733219924895397</c:v>
                </c:pt>
                <c:pt idx="75">
                  <c:v>0.19454725989138821</c:v>
                </c:pt>
                <c:pt idx="76">
                  <c:v>0.18067041370648579</c:v>
                </c:pt>
                <c:pt idx="77">
                  <c:v>0.11878499627024866</c:v>
                </c:pt>
                <c:pt idx="78">
                  <c:v>3.3924442886071611E-2</c:v>
                </c:pt>
                <c:pt idx="79">
                  <c:v>6.1562491279778383E-3</c:v>
                </c:pt>
                <c:pt idx="80">
                  <c:v>3.6854924196590587E-3</c:v>
                </c:pt>
                <c:pt idx="81">
                  <c:v>3.0988258963214827E-3</c:v>
                </c:pt>
                <c:pt idx="82">
                  <c:v>2.6327698001031969E-3</c:v>
                </c:pt>
                <c:pt idx="83">
                  <c:v>2.3105705661618961E-3</c:v>
                </c:pt>
                <c:pt idx="84">
                  <c:v>2.1572387168669826E-3</c:v>
                </c:pt>
                <c:pt idx="85">
                  <c:v>1.9513564786772331E-3</c:v>
                </c:pt>
                <c:pt idx="86">
                  <c:v>1.78916625618015E-3</c:v>
                </c:pt>
                <c:pt idx="87">
                  <c:v>1.6727843992819346E-3</c:v>
                </c:pt>
                <c:pt idx="88">
                  <c:v>1.5702784909013107E-3</c:v>
                </c:pt>
                <c:pt idx="89">
                  <c:v>1.4807475769312488E-3</c:v>
                </c:pt>
                <c:pt idx="90">
                  <c:v>1.3815215650641206E-3</c:v>
                </c:pt>
                <c:pt idx="91">
                  <c:v>1.3693713698248852E-3</c:v>
                </c:pt>
                <c:pt idx="92">
                  <c:v>1.31650011070681E-3</c:v>
                </c:pt>
                <c:pt idx="93">
                  <c:v>1.2588289498212443E-3</c:v>
                </c:pt>
                <c:pt idx="94">
                  <c:v>1.2221307050732818E-3</c:v>
                </c:pt>
                <c:pt idx="95">
                  <c:v>1.2042692402854105E-3</c:v>
                </c:pt>
                <c:pt idx="96">
                  <c:v>1.1845060877571077E-3</c:v>
                </c:pt>
                <c:pt idx="97">
                  <c:v>1.1389697178455038E-3</c:v>
                </c:pt>
                <c:pt idx="98">
                  <c:v>1.1583693267721246E-3</c:v>
                </c:pt>
                <c:pt idx="99">
                  <c:v>1.1560552067387498E-3</c:v>
                </c:pt>
                <c:pt idx="100">
                  <c:v>1.1429765091475713E-3</c:v>
                </c:pt>
                <c:pt idx="101">
                  <c:v>1.1347705887637504E-3</c:v>
                </c:pt>
                <c:pt idx="102">
                  <c:v>1.1834562033610266E-3</c:v>
                </c:pt>
                <c:pt idx="103">
                  <c:v>1.217011350678552E-3</c:v>
                </c:pt>
                <c:pt idx="104">
                  <c:v>1.266701885359521E-3</c:v>
                </c:pt>
                <c:pt idx="105">
                  <c:v>1.2376047504802615E-3</c:v>
                </c:pt>
                <c:pt idx="106">
                  <c:v>1.159917769723942E-3</c:v>
                </c:pt>
                <c:pt idx="107">
                  <c:v>1.0266386235365744E-3</c:v>
                </c:pt>
                <c:pt idx="108">
                  <c:v>9.6494075805617183E-4</c:v>
                </c:pt>
                <c:pt idx="109">
                  <c:v>8.725516876189332E-4</c:v>
                </c:pt>
                <c:pt idx="110">
                  <c:v>8.2460811775413457E-4</c:v>
                </c:pt>
                <c:pt idx="111">
                  <c:v>7.8999795023221428E-4</c:v>
                </c:pt>
                <c:pt idx="112">
                  <c:v>7.4969099592775749E-4</c:v>
                </c:pt>
                <c:pt idx="113">
                  <c:v>7.1159134867592366E-4</c:v>
                </c:pt>
                <c:pt idx="114">
                  <c:v>6.7339824667003517E-4</c:v>
                </c:pt>
                <c:pt idx="115">
                  <c:v>6.3936828214092713E-4</c:v>
                </c:pt>
                <c:pt idx="116">
                  <c:v>6.0146333463827716E-4</c:v>
                </c:pt>
                <c:pt idx="117">
                  <c:v>5.7215385664605243E-4</c:v>
                </c:pt>
                <c:pt idx="118">
                  <c:v>5.9591229905613021E-4</c:v>
                </c:pt>
                <c:pt idx="119">
                  <c:v>4.9128146659979319E-4</c:v>
                </c:pt>
                <c:pt idx="120">
                  <c:v>5.0756124536555352E-4</c:v>
                </c:pt>
                <c:pt idx="121">
                  <c:v>4.7821451065438897E-4</c:v>
                </c:pt>
                <c:pt idx="122">
                  <c:v>4.9377731742355395E-4</c:v>
                </c:pt>
                <c:pt idx="123">
                  <c:v>4.5411145552657066E-4</c:v>
                </c:pt>
                <c:pt idx="124">
                  <c:v>4.2129734384691139E-4</c:v>
                </c:pt>
                <c:pt idx="125">
                  <c:v>4.2963359986476573E-4</c:v>
                </c:pt>
                <c:pt idx="126">
                  <c:v>4.2283241732842913E-4</c:v>
                </c:pt>
                <c:pt idx="127">
                  <c:v>3.9149410191915204E-4</c:v>
                </c:pt>
                <c:pt idx="128">
                  <c:v>4.0891569658177147E-4</c:v>
                </c:pt>
                <c:pt idx="129">
                  <c:v>3.743973692606397E-4</c:v>
                </c:pt>
                <c:pt idx="130">
                  <c:v>3.4830933436015576E-4</c:v>
                </c:pt>
                <c:pt idx="131">
                  <c:v>3.2584309863674344E-4</c:v>
                </c:pt>
                <c:pt idx="132">
                  <c:v>3.4299983873740611E-4</c:v>
                </c:pt>
                <c:pt idx="133">
                  <c:v>3.3317483925652066E-4</c:v>
                </c:pt>
                <c:pt idx="134">
                  <c:v>2.9537262081922818E-4</c:v>
                </c:pt>
                <c:pt idx="135">
                  <c:v>3.0633133117488013E-4</c:v>
                </c:pt>
                <c:pt idx="136">
                  <c:v>3.1417588446170996E-4</c:v>
                </c:pt>
                <c:pt idx="137">
                  <c:v>2.9908228605267628E-4</c:v>
                </c:pt>
                <c:pt idx="138">
                  <c:v>2.9287573253951126E-4</c:v>
                </c:pt>
                <c:pt idx="139">
                  <c:v>2.9029078518485389E-4</c:v>
                </c:pt>
                <c:pt idx="140">
                  <c:v>2.915343077829386E-4</c:v>
                </c:pt>
                <c:pt idx="141">
                  <c:v>2.7684210113810469E-4</c:v>
                </c:pt>
                <c:pt idx="142">
                  <c:v>2.7121162030604453E-4</c:v>
                </c:pt>
                <c:pt idx="143">
                  <c:v>2.8508392168408988E-4</c:v>
                </c:pt>
                <c:pt idx="144">
                  <c:v>2.3187693643380138E-4</c:v>
                </c:pt>
                <c:pt idx="145">
                  <c:v>2.6041810822847588E-4</c:v>
                </c:pt>
                <c:pt idx="146">
                  <c:v>2.439921520480153E-4</c:v>
                </c:pt>
                <c:pt idx="147">
                  <c:v>2.1388540773864604E-4</c:v>
                </c:pt>
                <c:pt idx="148">
                  <c:v>2.3263197994686263E-4</c:v>
                </c:pt>
                <c:pt idx="149">
                  <c:v>2.1402487106963198E-4</c:v>
                </c:pt>
                <c:pt idx="150">
                  <c:v>2.2503678927984894E-4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5A0-44D8-B1EB-A24503338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20"/>
          <c:min val="1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Energy Transfer (Ein-Eout:meV)</a:t>
                </a:r>
                <a:endParaRPr lang="ja-JP" altLang="en-US" sz="2000" b="0" i="0" u="none" strike="noStrike" kern="1200" baseline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 val="autoZero"/>
        <c:crossBetween val="midCat"/>
      </c:valAx>
      <c:valAx>
        <c:axId val="295267231"/>
        <c:scaling>
          <c:orientation val="minMax"/>
          <c:max val="1.4000000000000004E-3"/>
          <c:min val="6.0000000000000016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Cross Section (b/Sr/meV)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Diff!$P$1</c:f>
              <c:strCache>
                <c:ptCount val="1"/>
                <c:pt idx="0">
                  <c:v>ET-10</c:v>
                </c:pt>
              </c:strCache>
            </c:strRef>
          </c:tx>
          <c:spPr>
            <a:ln w="34925" cap="rnd">
              <a:solidFill>
                <a:sysClr val="windowText" lastClr="000000"/>
              </a:solidFill>
              <a:round/>
            </a:ln>
            <a:effectLst/>
          </c:spPr>
          <c:marker>
            <c:symbol val="circle"/>
            <c:size val="8"/>
            <c:spPr>
              <a:solidFill>
                <a:sysClr val="windowText" lastClr="000000"/>
              </a:solidFill>
              <a:ln w="9525">
                <a:solidFill>
                  <a:sysClr val="windowText" lastClr="0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Diff!$P$2:$P$152</c:f>
              <c:numCache>
                <c:formatCode>General</c:formatCode>
                <c:ptCount val="151"/>
                <c:pt idx="0">
                  <c:v>1.3723316054647266E-4</c:v>
                </c:pt>
                <c:pt idx="1">
                  <c:v>1.4559109621792651E-4</c:v>
                </c:pt>
                <c:pt idx="2">
                  <c:v>1.3012256580613771E-4</c:v>
                </c:pt>
                <c:pt idx="3">
                  <c:v>1.3691900963400355E-4</c:v>
                </c:pt>
                <c:pt idx="4">
                  <c:v>1.4411071285316254E-4</c:v>
                </c:pt>
                <c:pt idx="5">
                  <c:v>1.3508423509240133E-4</c:v>
                </c:pt>
                <c:pt idx="6">
                  <c:v>1.5960611285441989E-4</c:v>
                </c:pt>
                <c:pt idx="7">
                  <c:v>1.5854868475768477E-4</c:v>
                </c:pt>
                <c:pt idx="8">
                  <c:v>1.827560924588955E-4</c:v>
                </c:pt>
                <c:pt idx="9">
                  <c:v>1.6892667586997591E-4</c:v>
                </c:pt>
                <c:pt idx="10">
                  <c:v>1.7717162012946709E-4</c:v>
                </c:pt>
                <c:pt idx="11">
                  <c:v>1.7926476981393812E-4</c:v>
                </c:pt>
                <c:pt idx="12">
                  <c:v>1.9444462740556194E-4</c:v>
                </c:pt>
                <c:pt idx="13">
                  <c:v>1.9560872392876475E-4</c:v>
                </c:pt>
                <c:pt idx="14">
                  <c:v>1.9466153587771511E-4</c:v>
                </c:pt>
                <c:pt idx="15">
                  <c:v>2.0094619677036714E-4</c:v>
                </c:pt>
                <c:pt idx="16">
                  <c:v>2.1458338400114795E-4</c:v>
                </c:pt>
                <c:pt idx="17">
                  <c:v>2.2793660468476166E-4</c:v>
                </c:pt>
                <c:pt idx="18">
                  <c:v>2.4266629232478634E-4</c:v>
                </c:pt>
                <c:pt idx="19">
                  <c:v>2.4451181962767345E-4</c:v>
                </c:pt>
                <c:pt idx="20">
                  <c:v>2.4670901206136738E-4</c:v>
                </c:pt>
                <c:pt idx="21">
                  <c:v>2.6520989583963471E-4</c:v>
                </c:pt>
                <c:pt idx="22">
                  <c:v>2.6009885383826594E-4</c:v>
                </c:pt>
                <c:pt idx="23">
                  <c:v>2.7108561153881997E-4</c:v>
                </c:pt>
                <c:pt idx="24">
                  <c:v>2.9714649086516186E-4</c:v>
                </c:pt>
                <c:pt idx="25">
                  <c:v>3.0573399966270237E-4</c:v>
                </c:pt>
                <c:pt idx="26">
                  <c:v>3.1202938097091743E-4</c:v>
                </c:pt>
                <c:pt idx="27">
                  <c:v>3.5293924950452167E-4</c:v>
                </c:pt>
                <c:pt idx="28">
                  <c:v>3.6409324655109943E-4</c:v>
                </c:pt>
                <c:pt idx="29">
                  <c:v>3.6465347699426596E-4</c:v>
                </c:pt>
                <c:pt idx="30">
                  <c:v>3.884965157346097E-4</c:v>
                </c:pt>
                <c:pt idx="31">
                  <c:v>4.0075744805903379E-4</c:v>
                </c:pt>
                <c:pt idx="32">
                  <c:v>4.2201066118258758E-4</c:v>
                </c:pt>
                <c:pt idx="33">
                  <c:v>4.5485995484812771E-4</c:v>
                </c:pt>
                <c:pt idx="34">
                  <c:v>4.9379294722551651E-4</c:v>
                </c:pt>
                <c:pt idx="35">
                  <c:v>5.2465231875766026E-4</c:v>
                </c:pt>
                <c:pt idx="36">
                  <c:v>5.5361277064033593E-4</c:v>
                </c:pt>
                <c:pt idx="37">
                  <c:v>5.8458819997628394E-4</c:v>
                </c:pt>
                <c:pt idx="38">
                  <c:v>6.2102914148191E-4</c:v>
                </c:pt>
                <c:pt idx="39">
                  <c:v>6.6460145906502147E-4</c:v>
                </c:pt>
                <c:pt idx="40">
                  <c:v>7.111905671788178E-4</c:v>
                </c:pt>
                <c:pt idx="41">
                  <c:v>7.5666134610107971E-4</c:v>
                </c:pt>
                <c:pt idx="42">
                  <c:v>8.080505303928343E-4</c:v>
                </c:pt>
                <c:pt idx="43">
                  <c:v>8.2871130773059024E-4</c:v>
                </c:pt>
                <c:pt idx="44">
                  <c:v>8.9283912096945091E-4</c:v>
                </c:pt>
                <c:pt idx="45">
                  <c:v>9.4161599171737665E-4</c:v>
                </c:pt>
                <c:pt idx="46">
                  <c:v>9.9348357054688998E-4</c:v>
                </c:pt>
                <c:pt idx="47">
                  <c:v>9.9347590748351733E-4</c:v>
                </c:pt>
                <c:pt idx="48">
                  <c:v>1.0056538330540765E-3</c:v>
                </c:pt>
                <c:pt idx="49">
                  <c:v>1.0034407688756155E-3</c:v>
                </c:pt>
                <c:pt idx="50">
                  <c:v>1.0328191636477873E-3</c:v>
                </c:pt>
                <c:pt idx="51">
                  <c:v>1.070551872141707E-3</c:v>
                </c:pt>
                <c:pt idx="52">
                  <c:v>1.1517654639978761E-3</c:v>
                </c:pt>
                <c:pt idx="53">
                  <c:v>1.1575968716760728E-3</c:v>
                </c:pt>
                <c:pt idx="54">
                  <c:v>1.1581455179112765E-3</c:v>
                </c:pt>
                <c:pt idx="55">
                  <c:v>1.2301837788073039E-3</c:v>
                </c:pt>
                <c:pt idx="56">
                  <c:v>1.2846381761164346E-3</c:v>
                </c:pt>
                <c:pt idx="57">
                  <c:v>1.327211950001549E-3</c:v>
                </c:pt>
                <c:pt idx="58">
                  <c:v>1.4105896483332216E-3</c:v>
                </c:pt>
                <c:pt idx="59">
                  <c:v>1.5026012338322733E-3</c:v>
                </c:pt>
                <c:pt idx="60">
                  <c:v>1.5655150258205755E-3</c:v>
                </c:pt>
                <c:pt idx="61">
                  <c:v>1.626253890402183E-3</c:v>
                </c:pt>
                <c:pt idx="62">
                  <c:v>1.7246922384043669E-3</c:v>
                </c:pt>
                <c:pt idx="63">
                  <c:v>1.8604377467563498E-3</c:v>
                </c:pt>
                <c:pt idx="64">
                  <c:v>1.975042292271459E-3</c:v>
                </c:pt>
                <c:pt idx="65">
                  <c:v>2.1368005256437355E-3</c:v>
                </c:pt>
                <c:pt idx="66">
                  <c:v>2.3388319815693063E-3</c:v>
                </c:pt>
                <c:pt idx="67">
                  <c:v>2.5911651297932884E-3</c:v>
                </c:pt>
                <c:pt idx="68">
                  <c:v>3.5406028864331755E-3</c:v>
                </c:pt>
                <c:pt idx="69">
                  <c:v>8.1353348876770509E-3</c:v>
                </c:pt>
                <c:pt idx="70">
                  <c:v>2.2929362640733184E-2</c:v>
                </c:pt>
                <c:pt idx="71">
                  <c:v>7.637926452376459E-2</c:v>
                </c:pt>
                <c:pt idx="72">
                  <c:v>0.13885304517556757</c:v>
                </c:pt>
                <c:pt idx="73">
                  <c:v>0.17684463847051693</c:v>
                </c:pt>
                <c:pt idx="74">
                  <c:v>0.19724355736681065</c:v>
                </c:pt>
                <c:pt idx="75">
                  <c:v>0.2045163456157694</c:v>
                </c:pt>
                <c:pt idx="76">
                  <c:v>0.18955637634276587</c:v>
                </c:pt>
                <c:pt idx="77">
                  <c:v>0.12461863508503676</c:v>
                </c:pt>
                <c:pt idx="78">
                  <c:v>3.5479255941154697E-2</c:v>
                </c:pt>
                <c:pt idx="79">
                  <c:v>6.1546644092365281E-3</c:v>
                </c:pt>
                <c:pt idx="80">
                  <c:v>3.6502269429208407E-3</c:v>
                </c:pt>
                <c:pt idx="81">
                  <c:v>3.0287755250507403E-3</c:v>
                </c:pt>
                <c:pt idx="82">
                  <c:v>2.6408072853053854E-3</c:v>
                </c:pt>
                <c:pt idx="83">
                  <c:v>2.3168131481247894E-3</c:v>
                </c:pt>
                <c:pt idx="84">
                  <c:v>2.0617757427242134E-3</c:v>
                </c:pt>
                <c:pt idx="85">
                  <c:v>1.9505945036270573E-3</c:v>
                </c:pt>
                <c:pt idx="86">
                  <c:v>1.7456598137175986E-3</c:v>
                </c:pt>
                <c:pt idx="87">
                  <c:v>1.6566049356902676E-3</c:v>
                </c:pt>
                <c:pt idx="88">
                  <c:v>1.6058868057209584E-3</c:v>
                </c:pt>
                <c:pt idx="89">
                  <c:v>1.4826696327495778E-3</c:v>
                </c:pt>
                <c:pt idx="90">
                  <c:v>1.3865466572131912E-3</c:v>
                </c:pt>
                <c:pt idx="91">
                  <c:v>1.3241819582785572E-3</c:v>
                </c:pt>
                <c:pt idx="92">
                  <c:v>1.3031067423977627E-3</c:v>
                </c:pt>
                <c:pt idx="93">
                  <c:v>1.2455615856638098E-3</c:v>
                </c:pt>
                <c:pt idx="94">
                  <c:v>1.2062498617788889E-3</c:v>
                </c:pt>
                <c:pt idx="95">
                  <c:v>1.1970583550708468E-3</c:v>
                </c:pt>
                <c:pt idx="96">
                  <c:v>1.1236678347001205E-3</c:v>
                </c:pt>
                <c:pt idx="97">
                  <c:v>1.1160233278125662E-3</c:v>
                </c:pt>
                <c:pt idx="98">
                  <c:v>1.1328386664994415E-3</c:v>
                </c:pt>
                <c:pt idx="99">
                  <c:v>1.1326272738808351E-3</c:v>
                </c:pt>
                <c:pt idx="100">
                  <c:v>1.1330242097546254E-3</c:v>
                </c:pt>
                <c:pt idx="101">
                  <c:v>1.1559094904451002E-3</c:v>
                </c:pt>
                <c:pt idx="102">
                  <c:v>1.1431122108359986E-3</c:v>
                </c:pt>
                <c:pt idx="103">
                  <c:v>1.1743118185244393E-3</c:v>
                </c:pt>
                <c:pt idx="104">
                  <c:v>1.2588400875570341E-3</c:v>
                </c:pt>
                <c:pt idx="105">
                  <c:v>1.2488150259858117E-3</c:v>
                </c:pt>
                <c:pt idx="106">
                  <c:v>1.1508179308634507E-3</c:v>
                </c:pt>
                <c:pt idx="107">
                  <c:v>1.0622615919316238E-3</c:v>
                </c:pt>
                <c:pt idx="108">
                  <c:v>1.0090738310365125E-3</c:v>
                </c:pt>
                <c:pt idx="109">
                  <c:v>8.9978317951291021E-4</c:v>
                </c:pt>
                <c:pt idx="110">
                  <c:v>8.645613083020316E-4</c:v>
                </c:pt>
                <c:pt idx="111">
                  <c:v>8.517670618873065E-4</c:v>
                </c:pt>
                <c:pt idx="112">
                  <c:v>7.4772364361692326E-4</c:v>
                </c:pt>
                <c:pt idx="113">
                  <c:v>7.0270063430586034E-4</c:v>
                </c:pt>
                <c:pt idx="114">
                  <c:v>6.2721746526962926E-4</c:v>
                </c:pt>
                <c:pt idx="115">
                  <c:v>6.7086583513024229E-4</c:v>
                </c:pt>
                <c:pt idx="116">
                  <c:v>6.0632630505769083E-4</c:v>
                </c:pt>
                <c:pt idx="117">
                  <c:v>5.7869644610212905E-4</c:v>
                </c:pt>
                <c:pt idx="118">
                  <c:v>5.6254155883435656E-4</c:v>
                </c:pt>
                <c:pt idx="119">
                  <c:v>5.3982444816976503E-4</c:v>
                </c:pt>
                <c:pt idx="120">
                  <c:v>5.3370982629690736E-4</c:v>
                </c:pt>
                <c:pt idx="121">
                  <c:v>4.9036612600068005E-4</c:v>
                </c:pt>
                <c:pt idx="122">
                  <c:v>4.6846219987528522E-4</c:v>
                </c:pt>
                <c:pt idx="123">
                  <c:v>4.4373395694362073E-4</c:v>
                </c:pt>
                <c:pt idx="124">
                  <c:v>4.4200846619925723E-4</c:v>
                </c:pt>
                <c:pt idx="125">
                  <c:v>4.4680744119900937E-4</c:v>
                </c:pt>
                <c:pt idx="126">
                  <c:v>4.1410289077905307E-4</c:v>
                </c:pt>
                <c:pt idx="127">
                  <c:v>4.0452774646446556E-4</c:v>
                </c:pt>
                <c:pt idx="128">
                  <c:v>4.0277707700056163E-4</c:v>
                </c:pt>
                <c:pt idx="129">
                  <c:v>3.9344839235786274E-4</c:v>
                </c:pt>
                <c:pt idx="130">
                  <c:v>3.8930657229449642E-4</c:v>
                </c:pt>
                <c:pt idx="131">
                  <c:v>3.4880421590081099E-4</c:v>
                </c:pt>
                <c:pt idx="132">
                  <c:v>3.4421722192431092E-4</c:v>
                </c:pt>
                <c:pt idx="133">
                  <c:v>3.1297366469823225E-4</c:v>
                </c:pt>
                <c:pt idx="134">
                  <c:v>3.3292615591109436E-4</c:v>
                </c:pt>
                <c:pt idx="135">
                  <c:v>3.2683718646902529E-4</c:v>
                </c:pt>
                <c:pt idx="136">
                  <c:v>3.1034226121511482E-4</c:v>
                </c:pt>
                <c:pt idx="137">
                  <c:v>3.1525168617107938E-4</c:v>
                </c:pt>
                <c:pt idx="138">
                  <c:v>3.0870380180746104E-4</c:v>
                </c:pt>
                <c:pt idx="139">
                  <c:v>2.9551534061355331E-4</c:v>
                </c:pt>
                <c:pt idx="140">
                  <c:v>2.6592319167567836E-4</c:v>
                </c:pt>
                <c:pt idx="141">
                  <c:v>2.9589841391960259E-4</c:v>
                </c:pt>
                <c:pt idx="142">
                  <c:v>2.7931289773125537E-4</c:v>
                </c:pt>
                <c:pt idx="143">
                  <c:v>2.5376722432341213E-4</c:v>
                </c:pt>
                <c:pt idx="144">
                  <c:v>2.9999240222897084E-4</c:v>
                </c:pt>
                <c:pt idx="145">
                  <c:v>2.5167812080566156E-4</c:v>
                </c:pt>
                <c:pt idx="146">
                  <c:v>2.562032464872645E-4</c:v>
                </c:pt>
                <c:pt idx="147">
                  <c:v>2.5986476918788299E-4</c:v>
                </c:pt>
                <c:pt idx="148">
                  <c:v>2.2288673399929718E-4</c:v>
                </c:pt>
                <c:pt idx="149">
                  <c:v>2.2691101323987583E-4</c:v>
                </c:pt>
                <c:pt idx="150">
                  <c:v>1.9602314730761481E-4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5A0-44D8-B1EB-A24503338404}"/>
            </c:ext>
          </c:extLst>
        </c:ser>
        <c:ser>
          <c:idx val="1"/>
          <c:order val="1"/>
          <c:tx>
            <c:strRef>
              <c:f>Diff!$Q$1</c:f>
              <c:strCache>
                <c:ptCount val="1"/>
                <c:pt idx="0">
                  <c:v>ET-11</c:v>
                </c:pt>
              </c:strCache>
            </c:strRef>
          </c:tx>
          <c:spPr>
            <a:ln w="22225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diamond"/>
            <c:size val="8"/>
            <c:spPr>
              <a:solidFill>
                <a:srgbClr val="0070C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19050" cap="flat" cmpd="sng" algn="ctr">
                <a:solidFill>
                  <a:srgbClr val="0070C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Diff!$Q$2:$Q$152</c:f>
              <c:numCache>
                <c:formatCode>General</c:formatCode>
                <c:ptCount val="151"/>
                <c:pt idx="0">
                  <c:v>1.1715764337470988E-4</c:v>
                </c:pt>
                <c:pt idx="1">
                  <c:v>1.2907489458610755E-4</c:v>
                </c:pt>
                <c:pt idx="2">
                  <c:v>1.245127568437179E-4</c:v>
                </c:pt>
                <c:pt idx="3">
                  <c:v>1.2717343736367662E-4</c:v>
                </c:pt>
                <c:pt idx="4">
                  <c:v>1.2748552031755807E-4</c:v>
                </c:pt>
                <c:pt idx="5">
                  <c:v>1.4678391355003363E-4</c:v>
                </c:pt>
                <c:pt idx="6">
                  <c:v>1.61438734683618E-4</c:v>
                </c:pt>
                <c:pt idx="7">
                  <c:v>1.504609411742533E-4</c:v>
                </c:pt>
                <c:pt idx="8">
                  <c:v>1.553246899294834E-4</c:v>
                </c:pt>
                <c:pt idx="9">
                  <c:v>1.5205715022224102E-4</c:v>
                </c:pt>
                <c:pt idx="10">
                  <c:v>1.639451507400474E-4</c:v>
                </c:pt>
                <c:pt idx="11">
                  <c:v>1.7188668619895364E-4</c:v>
                </c:pt>
                <c:pt idx="12">
                  <c:v>1.8565350334327738E-4</c:v>
                </c:pt>
                <c:pt idx="13">
                  <c:v>1.8163429523723528E-4</c:v>
                </c:pt>
                <c:pt idx="14">
                  <c:v>1.9904431893891263E-4</c:v>
                </c:pt>
                <c:pt idx="15">
                  <c:v>2.1517004642797969E-4</c:v>
                </c:pt>
                <c:pt idx="16">
                  <c:v>2.1017926929230531E-4</c:v>
                </c:pt>
                <c:pt idx="17">
                  <c:v>2.1138721407499742E-4</c:v>
                </c:pt>
                <c:pt idx="18">
                  <c:v>2.216203296422731E-4</c:v>
                </c:pt>
                <c:pt idx="19">
                  <c:v>2.3095210028257592E-4</c:v>
                </c:pt>
                <c:pt idx="20">
                  <c:v>2.3769210978614772E-4</c:v>
                </c:pt>
                <c:pt idx="21">
                  <c:v>2.4754141671427392E-4</c:v>
                </c:pt>
                <c:pt idx="22">
                  <c:v>2.5107491184303261E-4</c:v>
                </c:pt>
                <c:pt idx="23">
                  <c:v>2.740430668259093E-4</c:v>
                </c:pt>
                <c:pt idx="24">
                  <c:v>2.9556747752462309E-4</c:v>
                </c:pt>
                <c:pt idx="25">
                  <c:v>2.949241522862271E-4</c:v>
                </c:pt>
                <c:pt idx="26">
                  <c:v>2.9896441639709766E-4</c:v>
                </c:pt>
                <c:pt idx="27">
                  <c:v>3.1406690968386101E-4</c:v>
                </c:pt>
                <c:pt idx="28">
                  <c:v>3.4755894571264663E-4</c:v>
                </c:pt>
                <c:pt idx="29">
                  <c:v>3.5701237784423943E-4</c:v>
                </c:pt>
                <c:pt idx="30">
                  <c:v>3.8587209376200743E-4</c:v>
                </c:pt>
                <c:pt idx="31">
                  <c:v>3.8458685382573643E-4</c:v>
                </c:pt>
                <c:pt idx="32">
                  <c:v>4.2141278488305029E-4</c:v>
                </c:pt>
                <c:pt idx="33">
                  <c:v>4.3283333846367487E-4</c:v>
                </c:pt>
                <c:pt idx="34">
                  <c:v>4.391801014231089E-4</c:v>
                </c:pt>
                <c:pt idx="35">
                  <c:v>4.934278529005507E-4</c:v>
                </c:pt>
                <c:pt idx="36">
                  <c:v>5.1942443400513185E-4</c:v>
                </c:pt>
                <c:pt idx="37">
                  <c:v>5.8425138622371494E-4</c:v>
                </c:pt>
                <c:pt idx="38">
                  <c:v>6.1221437704663656E-4</c:v>
                </c:pt>
                <c:pt idx="39">
                  <c:v>6.3715857635685208E-4</c:v>
                </c:pt>
                <c:pt idx="40">
                  <c:v>6.8742962316764849E-4</c:v>
                </c:pt>
                <c:pt idx="41">
                  <c:v>7.0887627692523252E-4</c:v>
                </c:pt>
                <c:pt idx="42">
                  <c:v>7.7295375783756391E-4</c:v>
                </c:pt>
                <c:pt idx="43">
                  <c:v>7.7974461777645951E-4</c:v>
                </c:pt>
                <c:pt idx="44">
                  <c:v>8.2530245456382103E-4</c:v>
                </c:pt>
                <c:pt idx="45">
                  <c:v>8.7603740691278643E-4</c:v>
                </c:pt>
                <c:pt idx="46">
                  <c:v>8.959491365173591E-4</c:v>
                </c:pt>
                <c:pt idx="47">
                  <c:v>9.2989411919787446E-4</c:v>
                </c:pt>
                <c:pt idx="48">
                  <c:v>9.2875410812025001E-4</c:v>
                </c:pt>
                <c:pt idx="49">
                  <c:v>9.9465984917463724E-4</c:v>
                </c:pt>
                <c:pt idx="50">
                  <c:v>9.9806711283832359E-4</c:v>
                </c:pt>
                <c:pt idx="51">
                  <c:v>1.0213811369569792E-3</c:v>
                </c:pt>
                <c:pt idx="52">
                  <c:v>1.0590224538362539E-3</c:v>
                </c:pt>
                <c:pt idx="53">
                  <c:v>1.0932011555321291E-3</c:v>
                </c:pt>
                <c:pt idx="54">
                  <c:v>1.1496802297523529E-3</c:v>
                </c:pt>
                <c:pt idx="55">
                  <c:v>1.1681139470035265E-3</c:v>
                </c:pt>
                <c:pt idx="56">
                  <c:v>1.2141142831774844E-3</c:v>
                </c:pt>
                <c:pt idx="57">
                  <c:v>1.2604706985240566E-3</c:v>
                </c:pt>
                <c:pt idx="58">
                  <c:v>1.3234195656136787E-3</c:v>
                </c:pt>
                <c:pt idx="59">
                  <c:v>1.3575499238146504E-3</c:v>
                </c:pt>
                <c:pt idx="60">
                  <c:v>1.4796349665054411E-3</c:v>
                </c:pt>
                <c:pt idx="61">
                  <c:v>1.608244544908582E-3</c:v>
                </c:pt>
                <c:pt idx="62">
                  <c:v>1.6966263809621565E-3</c:v>
                </c:pt>
                <c:pt idx="63">
                  <c:v>1.8032909888193336E-3</c:v>
                </c:pt>
                <c:pt idx="64">
                  <c:v>1.8996162611959171E-3</c:v>
                </c:pt>
                <c:pt idx="65">
                  <c:v>2.0503354324130276E-3</c:v>
                </c:pt>
                <c:pt idx="66">
                  <c:v>2.301409327618153E-3</c:v>
                </c:pt>
                <c:pt idx="67">
                  <c:v>2.6024213791348521E-3</c:v>
                </c:pt>
                <c:pt idx="68">
                  <c:v>3.5800059523139918E-3</c:v>
                </c:pt>
                <c:pt idx="69">
                  <c:v>8.1047695486263557E-3</c:v>
                </c:pt>
                <c:pt idx="70">
                  <c:v>2.2731686904192958E-2</c:v>
                </c:pt>
                <c:pt idx="71">
                  <c:v>7.2754858638448286E-2</c:v>
                </c:pt>
                <c:pt idx="72">
                  <c:v>0.13056791340912333</c:v>
                </c:pt>
                <c:pt idx="73">
                  <c:v>0.1659787095836614</c:v>
                </c:pt>
                <c:pt idx="74">
                  <c:v>0.18495797500753861</c:v>
                </c:pt>
                <c:pt idx="75">
                  <c:v>0.19233873603065707</c:v>
                </c:pt>
                <c:pt idx="76">
                  <c:v>0.17822566692077094</c:v>
                </c:pt>
                <c:pt idx="77">
                  <c:v>0.11541102215611039</c:v>
                </c:pt>
                <c:pt idx="78">
                  <c:v>3.1976956722526692E-2</c:v>
                </c:pt>
                <c:pt idx="79">
                  <c:v>5.8175126711831615E-3</c:v>
                </c:pt>
                <c:pt idx="80">
                  <c:v>3.4989208506328658E-3</c:v>
                </c:pt>
                <c:pt idx="81">
                  <c:v>2.9332215012568322E-3</c:v>
                </c:pt>
                <c:pt idx="82">
                  <c:v>2.4857022128953782E-3</c:v>
                </c:pt>
                <c:pt idx="83">
                  <c:v>2.2251390053369437E-3</c:v>
                </c:pt>
                <c:pt idx="84">
                  <c:v>2.0563793064253526E-3</c:v>
                </c:pt>
                <c:pt idx="85">
                  <c:v>1.8736696028701331E-3</c:v>
                </c:pt>
                <c:pt idx="86">
                  <c:v>1.7232595004566596E-3</c:v>
                </c:pt>
                <c:pt idx="87">
                  <c:v>1.6131643649532933E-3</c:v>
                </c:pt>
                <c:pt idx="88">
                  <c:v>1.5010593877875314E-3</c:v>
                </c:pt>
                <c:pt idx="89">
                  <c:v>1.3958782292918942E-3</c:v>
                </c:pt>
                <c:pt idx="90">
                  <c:v>1.3152761742285571E-3</c:v>
                </c:pt>
                <c:pt idx="91">
                  <c:v>1.2800816007073122E-3</c:v>
                </c:pt>
                <c:pt idx="92">
                  <c:v>1.2118814901782246E-3</c:v>
                </c:pt>
                <c:pt idx="93">
                  <c:v>1.2060478089184481E-3</c:v>
                </c:pt>
                <c:pt idx="94">
                  <c:v>1.143175160364463E-3</c:v>
                </c:pt>
                <c:pt idx="95">
                  <c:v>1.1597651273529397E-3</c:v>
                </c:pt>
                <c:pt idx="96">
                  <c:v>1.0709298948580921E-3</c:v>
                </c:pt>
                <c:pt idx="97">
                  <c:v>1.0746509425745049E-3</c:v>
                </c:pt>
                <c:pt idx="98">
                  <c:v>1.1050242645401264E-3</c:v>
                </c:pt>
                <c:pt idx="99">
                  <c:v>1.0633806696675342E-3</c:v>
                </c:pt>
                <c:pt idx="100">
                  <c:v>1.0975074638584132E-3</c:v>
                </c:pt>
                <c:pt idx="101">
                  <c:v>1.0764331848323045E-3</c:v>
                </c:pt>
                <c:pt idx="102">
                  <c:v>1.0930884280884526E-3</c:v>
                </c:pt>
                <c:pt idx="103">
                  <c:v>1.1333103730904212E-3</c:v>
                </c:pt>
                <c:pt idx="104">
                  <c:v>1.2043901387203959E-3</c:v>
                </c:pt>
                <c:pt idx="105">
                  <c:v>1.1393970806691616E-3</c:v>
                </c:pt>
                <c:pt idx="106">
                  <c:v>1.1109159193595267E-3</c:v>
                </c:pt>
                <c:pt idx="107">
                  <c:v>1.0026361729583212E-3</c:v>
                </c:pt>
                <c:pt idx="108">
                  <c:v>9.3082652929436869E-4</c:v>
                </c:pt>
                <c:pt idx="109">
                  <c:v>8.7249688023673534E-4</c:v>
                </c:pt>
                <c:pt idx="110">
                  <c:v>8.1303456187841112E-4</c:v>
                </c:pt>
                <c:pt idx="111">
                  <c:v>7.6794467585213175E-4</c:v>
                </c:pt>
                <c:pt idx="112">
                  <c:v>7.2707889896084081E-4</c:v>
                </c:pt>
                <c:pt idx="113">
                  <c:v>6.7533788425560095E-4</c:v>
                </c:pt>
                <c:pt idx="114">
                  <c:v>6.6547772662435567E-4</c:v>
                </c:pt>
                <c:pt idx="115">
                  <c:v>6.3363375654237029E-4</c:v>
                </c:pt>
                <c:pt idx="116">
                  <c:v>5.866984996206352E-4</c:v>
                </c:pt>
                <c:pt idx="117">
                  <c:v>5.6440374858927065E-4</c:v>
                </c:pt>
                <c:pt idx="118">
                  <c:v>5.2736298278856751E-4</c:v>
                </c:pt>
                <c:pt idx="119">
                  <c:v>5.0020810483224004E-4</c:v>
                </c:pt>
                <c:pt idx="120">
                  <c:v>4.6820071667033386E-4</c:v>
                </c:pt>
                <c:pt idx="121">
                  <c:v>4.729111882886187E-4</c:v>
                </c:pt>
                <c:pt idx="122">
                  <c:v>4.6854030017772852E-4</c:v>
                </c:pt>
                <c:pt idx="123">
                  <c:v>4.3134108961126043E-4</c:v>
                </c:pt>
                <c:pt idx="124">
                  <c:v>4.2342274790016477E-4</c:v>
                </c:pt>
                <c:pt idx="125">
                  <c:v>4.2420581302363641E-4</c:v>
                </c:pt>
                <c:pt idx="126">
                  <c:v>3.8473541912969572E-4</c:v>
                </c:pt>
                <c:pt idx="127">
                  <c:v>3.8868929250891304E-4</c:v>
                </c:pt>
                <c:pt idx="128">
                  <c:v>3.6748798974964335E-4</c:v>
                </c:pt>
                <c:pt idx="129">
                  <c:v>3.7741992818002279E-4</c:v>
                </c:pt>
                <c:pt idx="130">
                  <c:v>3.5948691758341112E-4</c:v>
                </c:pt>
                <c:pt idx="131">
                  <c:v>3.413559680184949E-4</c:v>
                </c:pt>
                <c:pt idx="132">
                  <c:v>3.1731262668308963E-4</c:v>
                </c:pt>
                <c:pt idx="133">
                  <c:v>3.1632101038583959E-4</c:v>
                </c:pt>
                <c:pt idx="134">
                  <c:v>3.1412694890416506E-4</c:v>
                </c:pt>
                <c:pt idx="135">
                  <c:v>2.8735599465026877E-4</c:v>
                </c:pt>
                <c:pt idx="136">
                  <c:v>3.0068403728460613E-4</c:v>
                </c:pt>
                <c:pt idx="137">
                  <c:v>2.967795164488172E-4</c:v>
                </c:pt>
                <c:pt idx="138">
                  <c:v>2.7830992416232584E-4</c:v>
                </c:pt>
                <c:pt idx="139">
                  <c:v>2.6568783218278196E-4</c:v>
                </c:pt>
                <c:pt idx="140">
                  <c:v>2.5568237837816286E-4</c:v>
                </c:pt>
                <c:pt idx="141">
                  <c:v>2.5023817040692041E-4</c:v>
                </c:pt>
                <c:pt idx="142">
                  <c:v>2.5874879478659217E-4</c:v>
                </c:pt>
                <c:pt idx="143">
                  <c:v>2.577253388591315E-4</c:v>
                </c:pt>
                <c:pt idx="144">
                  <c:v>2.4812675328274601E-4</c:v>
                </c:pt>
                <c:pt idx="145">
                  <c:v>2.5519855241940741E-4</c:v>
                </c:pt>
                <c:pt idx="146">
                  <c:v>2.6233582519302626E-4</c:v>
                </c:pt>
                <c:pt idx="147">
                  <c:v>2.3336939286010969E-4</c:v>
                </c:pt>
                <c:pt idx="148">
                  <c:v>2.1336353115787926E-4</c:v>
                </c:pt>
                <c:pt idx="149">
                  <c:v>2.640199802571723E-4</c:v>
                </c:pt>
                <c:pt idx="150">
                  <c:v>2.5084867233920983E-4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5A0-44D8-B1EB-A24503338404}"/>
            </c:ext>
          </c:extLst>
        </c:ser>
        <c:ser>
          <c:idx val="2"/>
          <c:order val="2"/>
          <c:tx>
            <c:strRef>
              <c:f>Diff!$R$1</c:f>
              <c:strCache>
                <c:ptCount val="1"/>
                <c:pt idx="0">
                  <c:v>ET-34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triangle"/>
            <c:size val="8"/>
            <c:spPr>
              <a:solidFill>
                <a:srgbClr val="FF000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12700" cap="flat" cmpd="sng" algn="ctr">
                <a:solidFill>
                  <a:srgbClr val="FF000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Diff!$R$2:$R$152</c:f>
              <c:numCache>
                <c:formatCode>General</c:formatCode>
                <c:ptCount val="151"/>
                <c:pt idx="0">
                  <c:v>1.304314235939811E-4</c:v>
                </c:pt>
                <c:pt idx="1">
                  <c:v>1.2529652315177508E-4</c:v>
                </c:pt>
                <c:pt idx="2">
                  <c:v>1.2565772807172898E-4</c:v>
                </c:pt>
                <c:pt idx="3">
                  <c:v>1.3455831617401178E-4</c:v>
                </c:pt>
                <c:pt idx="4">
                  <c:v>1.4197879545525398E-4</c:v>
                </c:pt>
                <c:pt idx="5">
                  <c:v>1.4791410096247709E-4</c:v>
                </c:pt>
                <c:pt idx="6">
                  <c:v>1.5193156532996747E-4</c:v>
                </c:pt>
                <c:pt idx="7">
                  <c:v>1.5945474688383528E-4</c:v>
                </c:pt>
                <c:pt idx="8">
                  <c:v>1.588972850741389E-4</c:v>
                </c:pt>
                <c:pt idx="9">
                  <c:v>1.6419376078884206E-4</c:v>
                </c:pt>
                <c:pt idx="10">
                  <c:v>1.5548122884755935E-4</c:v>
                </c:pt>
                <c:pt idx="11">
                  <c:v>1.65482622363667E-4</c:v>
                </c:pt>
                <c:pt idx="12">
                  <c:v>1.8840164789795535E-4</c:v>
                </c:pt>
                <c:pt idx="13">
                  <c:v>1.9577121303743355E-4</c:v>
                </c:pt>
                <c:pt idx="14">
                  <c:v>1.9348762309250148E-4</c:v>
                </c:pt>
                <c:pt idx="15">
                  <c:v>2.0757251996544071E-4</c:v>
                </c:pt>
                <c:pt idx="16">
                  <c:v>2.135032097537662E-4</c:v>
                </c:pt>
                <c:pt idx="17">
                  <c:v>2.2613610663067222E-4</c:v>
                </c:pt>
                <c:pt idx="18">
                  <c:v>2.3817867057425958E-4</c:v>
                </c:pt>
                <c:pt idx="19">
                  <c:v>2.4291028636544271E-4</c:v>
                </c:pt>
                <c:pt idx="20">
                  <c:v>2.5372805655431309E-4</c:v>
                </c:pt>
                <c:pt idx="21">
                  <c:v>2.6881131306904832E-4</c:v>
                </c:pt>
                <c:pt idx="22">
                  <c:v>2.8257677244844141E-4</c:v>
                </c:pt>
                <c:pt idx="23">
                  <c:v>2.9106232021893207E-4</c:v>
                </c:pt>
                <c:pt idx="24">
                  <c:v>2.8251610071117699E-4</c:v>
                </c:pt>
                <c:pt idx="25">
                  <c:v>3.1426535265812464E-4</c:v>
                </c:pt>
                <c:pt idx="26">
                  <c:v>3.3347699801788332E-4</c:v>
                </c:pt>
                <c:pt idx="27">
                  <c:v>3.5105142397275985E-4</c:v>
                </c:pt>
                <c:pt idx="28">
                  <c:v>3.3834070704131353E-4</c:v>
                </c:pt>
                <c:pt idx="29">
                  <c:v>3.5028846848577532E-4</c:v>
                </c:pt>
                <c:pt idx="30">
                  <c:v>3.8049758132679658E-4</c:v>
                </c:pt>
                <c:pt idx="31">
                  <c:v>4.1151041777660814E-4</c:v>
                </c:pt>
                <c:pt idx="32">
                  <c:v>4.5194279941799945E-4</c:v>
                </c:pt>
                <c:pt idx="33">
                  <c:v>4.5859337954977456E-4</c:v>
                </c:pt>
                <c:pt idx="34">
                  <c:v>4.7933901266678582E-4</c:v>
                </c:pt>
                <c:pt idx="35">
                  <c:v>5.0941008463566432E-4</c:v>
                </c:pt>
                <c:pt idx="36">
                  <c:v>5.5092216094993548E-4</c:v>
                </c:pt>
                <c:pt idx="37">
                  <c:v>5.8066889382132913E-4</c:v>
                </c:pt>
                <c:pt idx="38">
                  <c:v>5.972497113708702E-4</c:v>
                </c:pt>
                <c:pt idx="39">
                  <c:v>6.7029074756673273E-4</c:v>
                </c:pt>
                <c:pt idx="40">
                  <c:v>7.1285300532676241E-4</c:v>
                </c:pt>
                <c:pt idx="41">
                  <c:v>7.5422861705047887E-4</c:v>
                </c:pt>
                <c:pt idx="42">
                  <c:v>8.1753598770014496E-4</c:v>
                </c:pt>
                <c:pt idx="43">
                  <c:v>8.4356499837094515E-4</c:v>
                </c:pt>
                <c:pt idx="44">
                  <c:v>8.8548243341283344E-4</c:v>
                </c:pt>
                <c:pt idx="45">
                  <c:v>9.3819447239742993E-4</c:v>
                </c:pt>
                <c:pt idx="46">
                  <c:v>9.5211730137888609E-4</c:v>
                </c:pt>
                <c:pt idx="47">
                  <c:v>9.6377340113953903E-4</c:v>
                </c:pt>
                <c:pt idx="48">
                  <c:v>1.0132406367825012E-3</c:v>
                </c:pt>
                <c:pt idx="49">
                  <c:v>1.0170146168424184E-3</c:v>
                </c:pt>
                <c:pt idx="50">
                  <c:v>1.0692599535561745E-3</c:v>
                </c:pt>
                <c:pt idx="51">
                  <c:v>1.0741139888483563E-3</c:v>
                </c:pt>
                <c:pt idx="52">
                  <c:v>1.0876225217440921E-3</c:v>
                </c:pt>
                <c:pt idx="53">
                  <c:v>1.1384583145991542E-3</c:v>
                </c:pt>
                <c:pt idx="54">
                  <c:v>1.1836489264075371E-3</c:v>
                </c:pt>
                <c:pt idx="55">
                  <c:v>1.220660293445268E-3</c:v>
                </c:pt>
                <c:pt idx="56">
                  <c:v>1.2790059070062285E-3</c:v>
                </c:pt>
                <c:pt idx="57">
                  <c:v>1.3306024875184145E-3</c:v>
                </c:pt>
                <c:pt idx="58">
                  <c:v>1.391044169914532E-3</c:v>
                </c:pt>
                <c:pt idx="59">
                  <c:v>1.4693945395330462E-3</c:v>
                </c:pt>
                <c:pt idx="60">
                  <c:v>1.5498440671049911E-3</c:v>
                </c:pt>
                <c:pt idx="61">
                  <c:v>1.5648507163872559E-3</c:v>
                </c:pt>
                <c:pt idx="62">
                  <c:v>1.690069092986935E-3</c:v>
                </c:pt>
                <c:pt idx="63">
                  <c:v>1.7771209445328064E-3</c:v>
                </c:pt>
                <c:pt idx="64">
                  <c:v>1.8949206540890154E-3</c:v>
                </c:pt>
                <c:pt idx="65">
                  <c:v>2.0230187514929414E-3</c:v>
                </c:pt>
                <c:pt idx="66">
                  <c:v>2.1817599007509141E-3</c:v>
                </c:pt>
                <c:pt idx="67">
                  <c:v>2.4489142837111942E-3</c:v>
                </c:pt>
                <c:pt idx="68">
                  <c:v>3.4998201342612001E-3</c:v>
                </c:pt>
                <c:pt idx="69">
                  <c:v>8.2938922490087136E-3</c:v>
                </c:pt>
                <c:pt idx="70">
                  <c:v>2.3981401004063933E-2</c:v>
                </c:pt>
                <c:pt idx="71">
                  <c:v>7.7587556804452423E-2</c:v>
                </c:pt>
                <c:pt idx="72">
                  <c:v>0.13869294347709984</c:v>
                </c:pt>
                <c:pt idx="73">
                  <c:v>0.17599514200106742</c:v>
                </c:pt>
                <c:pt idx="74">
                  <c:v>0.19633146857216177</c:v>
                </c:pt>
                <c:pt idx="75">
                  <c:v>0.20347522520067071</c:v>
                </c:pt>
                <c:pt idx="76">
                  <c:v>0.1884555419441421</c:v>
                </c:pt>
                <c:pt idx="77">
                  <c:v>0.12142082573009172</c:v>
                </c:pt>
                <c:pt idx="78">
                  <c:v>3.3012490676020675E-2</c:v>
                </c:pt>
                <c:pt idx="79">
                  <c:v>5.6308004225735899E-3</c:v>
                </c:pt>
                <c:pt idx="80">
                  <c:v>3.4615005999490524E-3</c:v>
                </c:pt>
                <c:pt idx="81">
                  <c:v>2.90589341620117E-3</c:v>
                </c:pt>
                <c:pt idx="82">
                  <c:v>2.4839566121368805E-3</c:v>
                </c:pt>
                <c:pt idx="83">
                  <c:v>2.216268956113297E-3</c:v>
                </c:pt>
                <c:pt idx="84">
                  <c:v>2.0312739640783286E-3</c:v>
                </c:pt>
                <c:pt idx="85">
                  <c:v>1.8923712216337052E-3</c:v>
                </c:pt>
                <c:pt idx="86">
                  <c:v>1.7066347878390512E-3</c:v>
                </c:pt>
                <c:pt idx="87">
                  <c:v>1.6202129944256338E-3</c:v>
                </c:pt>
                <c:pt idx="88">
                  <c:v>1.5618607285479184E-3</c:v>
                </c:pt>
                <c:pt idx="89">
                  <c:v>1.4346905425872201E-3</c:v>
                </c:pt>
                <c:pt idx="90">
                  <c:v>1.3875312094799197E-3</c:v>
                </c:pt>
                <c:pt idx="91">
                  <c:v>1.3399363829915488E-3</c:v>
                </c:pt>
                <c:pt idx="92">
                  <c:v>1.3056001538563368E-3</c:v>
                </c:pt>
                <c:pt idx="93">
                  <c:v>1.245773212001754E-3</c:v>
                </c:pt>
                <c:pt idx="94">
                  <c:v>1.233466737263673E-3</c:v>
                </c:pt>
                <c:pt idx="95">
                  <c:v>1.1987222180491559E-3</c:v>
                </c:pt>
                <c:pt idx="96">
                  <c:v>1.1408377818424788E-3</c:v>
                </c:pt>
                <c:pt idx="97">
                  <c:v>1.1493931436172976E-3</c:v>
                </c:pt>
                <c:pt idx="98">
                  <c:v>1.1144851007783526E-3</c:v>
                </c:pt>
                <c:pt idx="99">
                  <c:v>1.1071649027004119E-3</c:v>
                </c:pt>
                <c:pt idx="100">
                  <c:v>1.1102858835804288E-3</c:v>
                </c:pt>
                <c:pt idx="101">
                  <c:v>1.1309788922910875E-3</c:v>
                </c:pt>
                <c:pt idx="102">
                  <c:v>1.1483259554559873E-3</c:v>
                </c:pt>
                <c:pt idx="103">
                  <c:v>1.1662753714078626E-3</c:v>
                </c:pt>
                <c:pt idx="104">
                  <c:v>1.2380843660199702E-3</c:v>
                </c:pt>
                <c:pt idx="105">
                  <c:v>1.233153298276867E-3</c:v>
                </c:pt>
                <c:pt idx="106">
                  <c:v>1.1810645833618891E-3</c:v>
                </c:pt>
                <c:pt idx="107">
                  <c:v>1.0827286659487608E-3</c:v>
                </c:pt>
                <c:pt idx="108">
                  <c:v>9.9060194310807712E-4</c:v>
                </c:pt>
                <c:pt idx="109">
                  <c:v>9.0008408000273913E-4</c:v>
                </c:pt>
                <c:pt idx="110">
                  <c:v>8.3467310927407153E-4</c:v>
                </c:pt>
                <c:pt idx="111">
                  <c:v>8.0808974444787607E-4</c:v>
                </c:pt>
                <c:pt idx="112">
                  <c:v>7.4162589392934872E-4</c:v>
                </c:pt>
                <c:pt idx="113">
                  <c:v>7.347832357721463E-4</c:v>
                </c:pt>
                <c:pt idx="114">
                  <c:v>6.8191332219557515E-4</c:v>
                </c:pt>
                <c:pt idx="115">
                  <c:v>6.1694518236097E-4</c:v>
                </c:pt>
                <c:pt idx="116">
                  <c:v>5.8994262394542938E-4</c:v>
                </c:pt>
                <c:pt idx="117">
                  <c:v>5.8802682872315614E-4</c:v>
                </c:pt>
                <c:pt idx="118">
                  <c:v>5.789616635807533E-4</c:v>
                </c:pt>
                <c:pt idx="119">
                  <c:v>5.2175326850322542E-4</c:v>
                </c:pt>
                <c:pt idx="120">
                  <c:v>5.2652689884589022E-4</c:v>
                </c:pt>
                <c:pt idx="121">
                  <c:v>4.9112106612503987E-4</c:v>
                </c:pt>
                <c:pt idx="122">
                  <c:v>4.8718984438191602E-4</c:v>
                </c:pt>
                <c:pt idx="123">
                  <c:v>4.5057915772734317E-4</c:v>
                </c:pt>
                <c:pt idx="124">
                  <c:v>4.4084207789329928E-4</c:v>
                </c:pt>
                <c:pt idx="125">
                  <c:v>4.165468821447295E-4</c:v>
                </c:pt>
                <c:pt idx="126">
                  <c:v>4.263390058910675E-4</c:v>
                </c:pt>
                <c:pt idx="127">
                  <c:v>3.8870575705166906E-4</c:v>
                </c:pt>
                <c:pt idx="128">
                  <c:v>4.1793619831264397E-4</c:v>
                </c:pt>
                <c:pt idx="129">
                  <c:v>3.7862118666230762E-4</c:v>
                </c:pt>
                <c:pt idx="130">
                  <c:v>3.5070125116480713E-4</c:v>
                </c:pt>
                <c:pt idx="131">
                  <c:v>3.3273202023124937E-4</c:v>
                </c:pt>
                <c:pt idx="132">
                  <c:v>3.3564921470417001E-4</c:v>
                </c:pt>
                <c:pt idx="133">
                  <c:v>3.2326144103725487E-4</c:v>
                </c:pt>
                <c:pt idx="134">
                  <c:v>3.2693858263085137E-4</c:v>
                </c:pt>
                <c:pt idx="135">
                  <c:v>3.0710292624081285E-4</c:v>
                </c:pt>
                <c:pt idx="136">
                  <c:v>3.0086501300557105E-4</c:v>
                </c:pt>
                <c:pt idx="137">
                  <c:v>3.0552605932684978E-4</c:v>
                </c:pt>
                <c:pt idx="138">
                  <c:v>2.7173623988296908E-4</c:v>
                </c:pt>
                <c:pt idx="139">
                  <c:v>2.9457462808273017E-4</c:v>
                </c:pt>
                <c:pt idx="140">
                  <c:v>2.5873545883524818E-4</c:v>
                </c:pt>
                <c:pt idx="141">
                  <c:v>2.6771113535570468E-4</c:v>
                </c:pt>
                <c:pt idx="142">
                  <c:v>2.7495182643434306E-4</c:v>
                </c:pt>
                <c:pt idx="143">
                  <c:v>2.8035667610407621E-4</c:v>
                </c:pt>
                <c:pt idx="144">
                  <c:v>2.7188222714136251E-4</c:v>
                </c:pt>
                <c:pt idx="145">
                  <c:v>2.5500829829534788E-4</c:v>
                </c:pt>
                <c:pt idx="146">
                  <c:v>2.2012084099033629E-4</c:v>
                </c:pt>
                <c:pt idx="147">
                  <c:v>2.1577745807180255E-4</c:v>
                </c:pt>
                <c:pt idx="148">
                  <c:v>2.2718241924556622E-4</c:v>
                </c:pt>
                <c:pt idx="149">
                  <c:v>2.3578714706091984E-4</c:v>
                </c:pt>
                <c:pt idx="150">
                  <c:v>2.0902491635074017E-4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5A0-44D8-B1EB-A24503338404}"/>
            </c:ext>
          </c:extLst>
        </c:ser>
        <c:ser>
          <c:idx val="3"/>
          <c:order val="3"/>
          <c:tx>
            <c:strRef>
              <c:f>Diff!$S$1</c:f>
              <c:strCache>
                <c:ptCount val="1"/>
                <c:pt idx="0">
                  <c:v>ED-4</c:v>
                </c:pt>
              </c:strCache>
            </c:strRef>
          </c:tx>
          <c:spPr>
            <a:ln w="25400" cap="rnd">
              <a:solidFill>
                <a:srgbClr val="00B050"/>
              </a:solidFill>
              <a:prstDash val="sysDash"/>
              <a:round/>
            </a:ln>
            <a:effectLst/>
          </c:spPr>
          <c:marker>
            <c:symbol val="square"/>
            <c:size val="8"/>
            <c:spPr>
              <a:solidFill>
                <a:srgbClr val="00B050"/>
              </a:solidFill>
              <a:ln w="9525">
                <a:noFill/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rgbClr val="92D050"/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Diff!$S$2:$S$152</c:f>
              <c:numCache>
                <c:formatCode>General</c:formatCode>
                <c:ptCount val="151"/>
                <c:pt idx="0">
                  <c:v>1.2889089578201179E-4</c:v>
                </c:pt>
                <c:pt idx="1">
                  <c:v>1.3194583743562419E-4</c:v>
                </c:pt>
                <c:pt idx="2">
                  <c:v>1.3500678910119952E-4</c:v>
                </c:pt>
                <c:pt idx="3">
                  <c:v>1.3852951692302771E-4</c:v>
                </c:pt>
                <c:pt idx="4">
                  <c:v>1.4993583649765003E-4</c:v>
                </c:pt>
                <c:pt idx="5">
                  <c:v>1.4785318805431147E-4</c:v>
                </c:pt>
                <c:pt idx="6">
                  <c:v>1.5438675191918678E-4</c:v>
                </c:pt>
                <c:pt idx="7">
                  <c:v>1.611288804859537E-4</c:v>
                </c:pt>
                <c:pt idx="8">
                  <c:v>1.6910449667598468E-4</c:v>
                </c:pt>
                <c:pt idx="9">
                  <c:v>1.6302501634067896E-4</c:v>
                </c:pt>
                <c:pt idx="10">
                  <c:v>1.7436640742441557E-4</c:v>
                </c:pt>
                <c:pt idx="11">
                  <c:v>1.7303461654364822E-4</c:v>
                </c:pt>
                <c:pt idx="12">
                  <c:v>1.8319640342025922E-4</c:v>
                </c:pt>
                <c:pt idx="13">
                  <c:v>2.0814624083209741E-4</c:v>
                </c:pt>
                <c:pt idx="14">
                  <c:v>2.0834990316132576E-4</c:v>
                </c:pt>
                <c:pt idx="15">
                  <c:v>2.0903447981244171E-4</c:v>
                </c:pt>
                <c:pt idx="16">
                  <c:v>2.2518212394819019E-4</c:v>
                </c:pt>
                <c:pt idx="17">
                  <c:v>2.3893890190212005E-4</c:v>
                </c:pt>
                <c:pt idx="18">
                  <c:v>2.3557213378442831E-4</c:v>
                </c:pt>
                <c:pt idx="19">
                  <c:v>2.5201691332557075E-4</c:v>
                </c:pt>
                <c:pt idx="20">
                  <c:v>2.6037891787264081E-4</c:v>
                </c:pt>
                <c:pt idx="21">
                  <c:v>2.5939354361689587E-4</c:v>
                </c:pt>
                <c:pt idx="22">
                  <c:v>2.780286037330309E-4</c:v>
                </c:pt>
                <c:pt idx="23">
                  <c:v>2.9980999890171872E-4</c:v>
                </c:pt>
                <c:pt idx="24">
                  <c:v>3.0697423185389313E-4</c:v>
                </c:pt>
                <c:pt idx="25">
                  <c:v>3.1296703320212376E-4</c:v>
                </c:pt>
                <c:pt idx="26">
                  <c:v>3.2771835479055784E-4</c:v>
                </c:pt>
                <c:pt idx="27">
                  <c:v>3.4765959703942739E-4</c:v>
                </c:pt>
                <c:pt idx="28">
                  <c:v>3.4935627180899951E-4</c:v>
                </c:pt>
                <c:pt idx="29">
                  <c:v>3.74217496749378E-4</c:v>
                </c:pt>
                <c:pt idx="30">
                  <c:v>3.9970741213788834E-4</c:v>
                </c:pt>
                <c:pt idx="31">
                  <c:v>4.1717013287358282E-4</c:v>
                </c:pt>
                <c:pt idx="32">
                  <c:v>4.4156870534447547E-4</c:v>
                </c:pt>
                <c:pt idx="33">
                  <c:v>4.6337775887652055E-4</c:v>
                </c:pt>
                <c:pt idx="34">
                  <c:v>4.8610503847422947E-4</c:v>
                </c:pt>
                <c:pt idx="35">
                  <c:v>5.0746937650546578E-4</c:v>
                </c:pt>
                <c:pt idx="36">
                  <c:v>5.3505455844793132E-4</c:v>
                </c:pt>
                <c:pt idx="37">
                  <c:v>5.8797641343887768E-4</c:v>
                </c:pt>
                <c:pt idx="38">
                  <c:v>6.217760738254233E-4</c:v>
                </c:pt>
                <c:pt idx="39">
                  <c:v>6.6037536456374014E-4</c:v>
                </c:pt>
                <c:pt idx="40">
                  <c:v>7.0833592660006159E-4</c:v>
                </c:pt>
                <c:pt idx="41">
                  <c:v>7.6613204802010503E-4</c:v>
                </c:pt>
                <c:pt idx="42">
                  <c:v>8.4157989152292836E-4</c:v>
                </c:pt>
                <c:pt idx="43">
                  <c:v>8.3899025072421414E-4</c:v>
                </c:pt>
                <c:pt idx="44">
                  <c:v>8.8923490619164064E-4</c:v>
                </c:pt>
                <c:pt idx="45">
                  <c:v>9.4145421617457237E-4</c:v>
                </c:pt>
                <c:pt idx="46">
                  <c:v>9.6261902011606057E-4</c:v>
                </c:pt>
                <c:pt idx="47">
                  <c:v>9.9274084552117671E-4</c:v>
                </c:pt>
                <c:pt idx="48">
                  <c:v>1.0178408597759389E-3</c:v>
                </c:pt>
                <c:pt idx="49">
                  <c:v>1.0302865488504317E-3</c:v>
                </c:pt>
                <c:pt idx="50">
                  <c:v>1.0822056570252093E-3</c:v>
                </c:pt>
                <c:pt idx="51">
                  <c:v>1.1272629747650781E-3</c:v>
                </c:pt>
                <c:pt idx="52">
                  <c:v>1.1162083802612167E-3</c:v>
                </c:pt>
                <c:pt idx="53">
                  <c:v>1.1606251571967608E-3</c:v>
                </c:pt>
                <c:pt idx="54">
                  <c:v>1.2130456141406045E-3</c:v>
                </c:pt>
                <c:pt idx="55">
                  <c:v>1.240030098060661E-3</c:v>
                </c:pt>
                <c:pt idx="56">
                  <c:v>1.32377095176819E-3</c:v>
                </c:pt>
                <c:pt idx="57">
                  <c:v>1.3229306967380687E-3</c:v>
                </c:pt>
                <c:pt idx="58">
                  <c:v>1.4292854525935724E-3</c:v>
                </c:pt>
                <c:pt idx="59">
                  <c:v>1.487090998335841E-3</c:v>
                </c:pt>
                <c:pt idx="60">
                  <c:v>1.5692416988553441E-3</c:v>
                </c:pt>
                <c:pt idx="61">
                  <c:v>1.6538416875290429E-3</c:v>
                </c:pt>
                <c:pt idx="62">
                  <c:v>1.8121734784563787E-3</c:v>
                </c:pt>
                <c:pt idx="63">
                  <c:v>1.9245419207338395E-3</c:v>
                </c:pt>
                <c:pt idx="64">
                  <c:v>2.0264661137189724E-3</c:v>
                </c:pt>
                <c:pt idx="65">
                  <c:v>2.2440664034606931E-3</c:v>
                </c:pt>
                <c:pt idx="66">
                  <c:v>2.4176722704783056E-3</c:v>
                </c:pt>
                <c:pt idx="67">
                  <c:v>2.803688368296353E-3</c:v>
                </c:pt>
                <c:pt idx="68">
                  <c:v>3.8723540605176562E-3</c:v>
                </c:pt>
                <c:pt idx="69">
                  <c:v>8.8378160597393108E-3</c:v>
                </c:pt>
                <c:pt idx="70">
                  <c:v>2.4459115616865094E-2</c:v>
                </c:pt>
                <c:pt idx="71">
                  <c:v>7.683235874024566E-2</c:v>
                </c:pt>
                <c:pt idx="72">
                  <c:v>0.13647868352463313</c:v>
                </c:pt>
                <c:pt idx="73">
                  <c:v>0.17370782314736719</c:v>
                </c:pt>
                <c:pt idx="74">
                  <c:v>0.19367118991792695</c:v>
                </c:pt>
                <c:pt idx="75">
                  <c:v>0.2006801268805733</c:v>
                </c:pt>
                <c:pt idx="76">
                  <c:v>0.18519838883673756</c:v>
                </c:pt>
                <c:pt idx="77">
                  <c:v>0.11895180779160738</c:v>
                </c:pt>
                <c:pt idx="78">
                  <c:v>3.2600037932751229E-2</c:v>
                </c:pt>
                <c:pt idx="79">
                  <c:v>6.1044878678147615E-3</c:v>
                </c:pt>
                <c:pt idx="80">
                  <c:v>3.8515610741373697E-3</c:v>
                </c:pt>
                <c:pt idx="81">
                  <c:v>3.1954398789846494E-3</c:v>
                </c:pt>
                <c:pt idx="82">
                  <c:v>2.7702516770871087E-3</c:v>
                </c:pt>
                <c:pt idx="83">
                  <c:v>2.4055877157173255E-3</c:v>
                </c:pt>
                <c:pt idx="84">
                  <c:v>2.1254521080303107E-3</c:v>
                </c:pt>
                <c:pt idx="85">
                  <c:v>1.98829579813025E-3</c:v>
                </c:pt>
                <c:pt idx="86">
                  <c:v>1.8421742464083265E-3</c:v>
                </c:pt>
                <c:pt idx="87">
                  <c:v>1.7476674106694839E-3</c:v>
                </c:pt>
                <c:pt idx="88">
                  <c:v>1.5838595902150717E-3</c:v>
                </c:pt>
                <c:pt idx="89">
                  <c:v>1.5185062989529318E-3</c:v>
                </c:pt>
                <c:pt idx="90">
                  <c:v>1.4357321461960096E-3</c:v>
                </c:pt>
                <c:pt idx="91">
                  <c:v>1.4147944680918555E-3</c:v>
                </c:pt>
                <c:pt idx="92">
                  <c:v>1.3946570012243898E-3</c:v>
                </c:pt>
                <c:pt idx="93">
                  <c:v>1.2771400397186866E-3</c:v>
                </c:pt>
                <c:pt idx="94">
                  <c:v>1.24426905483404E-3</c:v>
                </c:pt>
                <c:pt idx="95">
                  <c:v>1.2227328770628792E-3</c:v>
                </c:pt>
                <c:pt idx="96">
                  <c:v>1.1809338692601802E-3</c:v>
                </c:pt>
                <c:pt idx="97">
                  <c:v>1.1593886249536031E-3</c:v>
                </c:pt>
                <c:pt idx="98">
                  <c:v>1.1588929430101213E-3</c:v>
                </c:pt>
                <c:pt idx="99">
                  <c:v>1.1469469712992687E-3</c:v>
                </c:pt>
                <c:pt idx="100">
                  <c:v>1.1920278642844661E-3</c:v>
                </c:pt>
                <c:pt idx="101">
                  <c:v>1.1988897918043134E-3</c:v>
                </c:pt>
                <c:pt idx="102">
                  <c:v>1.2394383047899375E-3</c:v>
                </c:pt>
                <c:pt idx="103">
                  <c:v>1.268433155762571E-3</c:v>
                </c:pt>
                <c:pt idx="104">
                  <c:v>1.2727886364085363E-3</c:v>
                </c:pt>
                <c:pt idx="105">
                  <c:v>1.2584300677055472E-3</c:v>
                </c:pt>
                <c:pt idx="106">
                  <c:v>1.169250311416416E-3</c:v>
                </c:pt>
                <c:pt idx="107">
                  <c:v>1.0778509832679165E-3</c:v>
                </c:pt>
                <c:pt idx="108">
                  <c:v>9.9609736801411965E-4</c:v>
                </c:pt>
                <c:pt idx="109">
                  <c:v>9.5118467235892406E-4</c:v>
                </c:pt>
                <c:pt idx="110">
                  <c:v>8.3718630219483043E-4</c:v>
                </c:pt>
                <c:pt idx="111">
                  <c:v>8.0088848101887928E-4</c:v>
                </c:pt>
                <c:pt idx="112">
                  <c:v>8.0336204841121412E-4</c:v>
                </c:pt>
                <c:pt idx="113">
                  <c:v>7.0458310334655196E-4</c:v>
                </c:pt>
                <c:pt idx="114">
                  <c:v>7.0463080395015453E-4</c:v>
                </c:pt>
                <c:pt idx="115">
                  <c:v>6.940304673380373E-4</c:v>
                </c:pt>
                <c:pt idx="116">
                  <c:v>6.5145184501055203E-4</c:v>
                </c:pt>
                <c:pt idx="117">
                  <c:v>6.2508433704960408E-4</c:v>
                </c:pt>
                <c:pt idx="118">
                  <c:v>5.7257085310443952E-4</c:v>
                </c:pt>
                <c:pt idx="119">
                  <c:v>5.4882155001966697E-4</c:v>
                </c:pt>
                <c:pt idx="120">
                  <c:v>5.3710936259127506E-4</c:v>
                </c:pt>
                <c:pt idx="121">
                  <c:v>5.117253228295324E-4</c:v>
                </c:pt>
                <c:pt idx="122">
                  <c:v>5.1107388217730345E-4</c:v>
                </c:pt>
                <c:pt idx="123">
                  <c:v>4.4604258855284975E-4</c:v>
                </c:pt>
                <c:pt idx="124">
                  <c:v>4.2822927810965843E-4</c:v>
                </c:pt>
                <c:pt idx="125">
                  <c:v>4.4136575440870379E-4</c:v>
                </c:pt>
                <c:pt idx="126">
                  <c:v>4.3033386264081482E-4</c:v>
                </c:pt>
                <c:pt idx="127">
                  <c:v>4.3829084939281182E-4</c:v>
                </c:pt>
                <c:pt idx="128">
                  <c:v>4.5476231893435201E-4</c:v>
                </c:pt>
                <c:pt idx="129">
                  <c:v>4.0070257524116467E-4</c:v>
                </c:pt>
                <c:pt idx="130">
                  <c:v>4.1364049062609515E-4</c:v>
                </c:pt>
                <c:pt idx="131">
                  <c:v>3.7129461656022219E-4</c:v>
                </c:pt>
                <c:pt idx="132">
                  <c:v>3.5927431482758769E-4</c:v>
                </c:pt>
                <c:pt idx="133">
                  <c:v>3.3663857391939643E-4</c:v>
                </c:pt>
                <c:pt idx="134">
                  <c:v>3.5217145099453721E-4</c:v>
                </c:pt>
                <c:pt idx="135">
                  <c:v>3.149315988638917E-4</c:v>
                </c:pt>
                <c:pt idx="136">
                  <c:v>3.1892570457228887E-4</c:v>
                </c:pt>
                <c:pt idx="137">
                  <c:v>2.9703507623523169E-4</c:v>
                </c:pt>
                <c:pt idx="138">
                  <c:v>2.7512074288569833E-4</c:v>
                </c:pt>
                <c:pt idx="139">
                  <c:v>2.9394793646580179E-4</c:v>
                </c:pt>
                <c:pt idx="140">
                  <c:v>3.0034676951599422E-4</c:v>
                </c:pt>
                <c:pt idx="141">
                  <c:v>2.9233009883391944E-4</c:v>
                </c:pt>
                <c:pt idx="142">
                  <c:v>2.6773505435855125E-4</c:v>
                </c:pt>
                <c:pt idx="143">
                  <c:v>2.8093261301760647E-4</c:v>
                </c:pt>
                <c:pt idx="144">
                  <c:v>2.7125283370163083E-4</c:v>
                </c:pt>
                <c:pt idx="145">
                  <c:v>2.8923440801753336E-4</c:v>
                </c:pt>
                <c:pt idx="146">
                  <c:v>2.2468596641262613E-4</c:v>
                </c:pt>
                <c:pt idx="147">
                  <c:v>2.4179119043642197E-4</c:v>
                </c:pt>
                <c:pt idx="148">
                  <c:v>2.4995387246651209E-4</c:v>
                </c:pt>
                <c:pt idx="149">
                  <c:v>2.5707728901092102E-4</c:v>
                </c:pt>
                <c:pt idx="150">
                  <c:v>2.3979964640149978E-4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5A0-44D8-B1EB-A24503338404}"/>
            </c:ext>
          </c:extLst>
        </c:ser>
        <c:ser>
          <c:idx val="4"/>
          <c:order val="4"/>
          <c:tx>
            <c:strRef>
              <c:f>Diff!$T$1</c:f>
              <c:strCache>
                <c:ptCount val="1"/>
                <c:pt idx="0">
                  <c:v>T-8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x"/>
            <c:size val="8"/>
            <c:spPr>
              <a:noFill/>
              <a:ln w="15875">
                <a:solidFill>
                  <a:sysClr val="windowText" lastClr="000000"/>
                </a:solidFill>
              </a:ln>
              <a:effectLst/>
            </c:spPr>
          </c:marker>
          <c:errBars>
            <c:errDir val="y"/>
            <c:errBarType val="both"/>
            <c:errValType val="cust"/>
            <c:noEndCap val="0"/>
            <c:plus>
              <c:numLit>
                <c:ptCount val="0"/>
              </c:numLit>
            </c:plus>
            <c:minus>
              <c:numLit>
                <c:ptCount val="0"/>
              </c:numLit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Diff!$T$2:$T$152</c:f>
              <c:numCache>
                <c:formatCode>General</c:formatCode>
                <c:ptCount val="151"/>
                <c:pt idx="0">
                  <c:v>1.2557981185702823E-4</c:v>
                </c:pt>
                <c:pt idx="1">
                  <c:v>1.2882623539381221E-4</c:v>
                </c:pt>
                <c:pt idx="2">
                  <c:v>1.322381485385932E-4</c:v>
                </c:pt>
                <c:pt idx="3">
                  <c:v>1.2492098576027041E-4</c:v>
                </c:pt>
                <c:pt idx="4">
                  <c:v>1.460933743345827E-4</c:v>
                </c:pt>
                <c:pt idx="5">
                  <c:v>1.4716621089262005E-4</c:v>
                </c:pt>
                <c:pt idx="6">
                  <c:v>1.5998885750160226E-4</c:v>
                </c:pt>
                <c:pt idx="7">
                  <c:v>1.6102652618533802E-4</c:v>
                </c:pt>
                <c:pt idx="8">
                  <c:v>1.7249875892914488E-4</c:v>
                </c:pt>
                <c:pt idx="9">
                  <c:v>1.5964527657896333E-4</c:v>
                </c:pt>
                <c:pt idx="10">
                  <c:v>1.6366009257822589E-4</c:v>
                </c:pt>
                <c:pt idx="11">
                  <c:v>1.6684677900174092E-4</c:v>
                </c:pt>
                <c:pt idx="12">
                  <c:v>1.739405056149097E-4</c:v>
                </c:pt>
                <c:pt idx="13">
                  <c:v>1.9099538590825591E-4</c:v>
                </c:pt>
                <c:pt idx="14">
                  <c:v>1.9466480410553006E-4</c:v>
                </c:pt>
                <c:pt idx="15">
                  <c:v>2.0205128809506505E-4</c:v>
                </c:pt>
                <c:pt idx="16">
                  <c:v>2.047499933489526E-4</c:v>
                </c:pt>
                <c:pt idx="17">
                  <c:v>2.1800084903960196E-4</c:v>
                </c:pt>
                <c:pt idx="18">
                  <c:v>2.4049571541823243E-4</c:v>
                </c:pt>
                <c:pt idx="19">
                  <c:v>2.3780445507830971E-4</c:v>
                </c:pt>
                <c:pt idx="20">
                  <c:v>2.4400630301370992E-4</c:v>
                </c:pt>
                <c:pt idx="21">
                  <c:v>2.5668371610078588E-4</c:v>
                </c:pt>
                <c:pt idx="22">
                  <c:v>2.6419186473565005E-4</c:v>
                </c:pt>
                <c:pt idx="23">
                  <c:v>2.7753381809784571E-4</c:v>
                </c:pt>
                <c:pt idx="24">
                  <c:v>2.8305135695381751E-4</c:v>
                </c:pt>
                <c:pt idx="25">
                  <c:v>3.0112306386180504E-4</c:v>
                </c:pt>
                <c:pt idx="26">
                  <c:v>3.1178663723181537E-4</c:v>
                </c:pt>
                <c:pt idx="27">
                  <c:v>3.3903042187322861E-4</c:v>
                </c:pt>
                <c:pt idx="28">
                  <c:v>3.3375838198708571E-4</c:v>
                </c:pt>
                <c:pt idx="29">
                  <c:v>3.6940721007965054E-4</c:v>
                </c:pt>
                <c:pt idx="30">
                  <c:v>3.7435485342336689E-4</c:v>
                </c:pt>
                <c:pt idx="31">
                  <c:v>3.8239290060633691E-4</c:v>
                </c:pt>
                <c:pt idx="32">
                  <c:v>4.2310537103850798E-4</c:v>
                </c:pt>
                <c:pt idx="33">
                  <c:v>4.3185262685238818E-4</c:v>
                </c:pt>
                <c:pt idx="34">
                  <c:v>4.7493376532819169E-4</c:v>
                </c:pt>
                <c:pt idx="35">
                  <c:v>5.0141506576784382E-4</c:v>
                </c:pt>
                <c:pt idx="36">
                  <c:v>5.2298725532348191E-4</c:v>
                </c:pt>
                <c:pt idx="37">
                  <c:v>5.8367098328964784E-4</c:v>
                </c:pt>
                <c:pt idx="38">
                  <c:v>6.1356104018522471E-4</c:v>
                </c:pt>
                <c:pt idx="39">
                  <c:v>6.3981452017171359E-4</c:v>
                </c:pt>
                <c:pt idx="40">
                  <c:v>6.5341691341145865E-4</c:v>
                </c:pt>
                <c:pt idx="41">
                  <c:v>7.3366548253351043E-4</c:v>
                </c:pt>
                <c:pt idx="42">
                  <c:v>7.8691992231671309E-4</c:v>
                </c:pt>
                <c:pt idx="43">
                  <c:v>8.1538239423110514E-4</c:v>
                </c:pt>
                <c:pt idx="44">
                  <c:v>8.9535762053085061E-4</c:v>
                </c:pt>
                <c:pt idx="45">
                  <c:v>9.319004538298069E-4</c:v>
                </c:pt>
                <c:pt idx="46">
                  <c:v>9.5171350819956541E-4</c:v>
                </c:pt>
                <c:pt idx="47">
                  <c:v>9.507739612339784E-4</c:v>
                </c:pt>
                <c:pt idx="48">
                  <c:v>9.8208676435096714E-4</c:v>
                </c:pt>
                <c:pt idx="49">
                  <c:v>1.0122287660051859E-3</c:v>
                </c:pt>
                <c:pt idx="50">
                  <c:v>1.0278365284939618E-3</c:v>
                </c:pt>
                <c:pt idx="51">
                  <c:v>1.0585263624592657E-3</c:v>
                </c:pt>
                <c:pt idx="52">
                  <c:v>1.0652434276647346E-3</c:v>
                </c:pt>
                <c:pt idx="53">
                  <c:v>1.1345395688070893E-3</c:v>
                </c:pt>
                <c:pt idx="54">
                  <c:v>1.1601774964495105E-3</c:v>
                </c:pt>
                <c:pt idx="55">
                  <c:v>1.1845029640749054E-3</c:v>
                </c:pt>
                <c:pt idx="56">
                  <c:v>1.2354984980571815E-3</c:v>
                </c:pt>
                <c:pt idx="57">
                  <c:v>1.3022531383849426E-3</c:v>
                </c:pt>
                <c:pt idx="58">
                  <c:v>1.3750866867659698E-3</c:v>
                </c:pt>
                <c:pt idx="59">
                  <c:v>1.4314157147623189E-3</c:v>
                </c:pt>
                <c:pt idx="60">
                  <c:v>1.5153629309139103E-3</c:v>
                </c:pt>
                <c:pt idx="61">
                  <c:v>1.6264846251332701E-3</c:v>
                </c:pt>
                <c:pt idx="62">
                  <c:v>1.7543515432858244E-3</c:v>
                </c:pt>
                <c:pt idx="63">
                  <c:v>1.8338129077421004E-3</c:v>
                </c:pt>
                <c:pt idx="64">
                  <c:v>1.9810083507147088E-3</c:v>
                </c:pt>
                <c:pt idx="65">
                  <c:v>2.1553693506263911E-3</c:v>
                </c:pt>
                <c:pt idx="66">
                  <c:v>2.3146743970482247E-3</c:v>
                </c:pt>
                <c:pt idx="67">
                  <c:v>2.6769451397159983E-3</c:v>
                </c:pt>
                <c:pt idx="68">
                  <c:v>3.6463717026261454E-3</c:v>
                </c:pt>
                <c:pt idx="69">
                  <c:v>8.1258061201876664E-3</c:v>
                </c:pt>
                <c:pt idx="70">
                  <c:v>2.2363881600025552E-2</c:v>
                </c:pt>
                <c:pt idx="71">
                  <c:v>7.2191084655202367E-2</c:v>
                </c:pt>
                <c:pt idx="72">
                  <c:v>0.13105927087887814</c:v>
                </c:pt>
                <c:pt idx="73">
                  <c:v>0.16763705648382807</c:v>
                </c:pt>
                <c:pt idx="74">
                  <c:v>0.18733219924895397</c:v>
                </c:pt>
                <c:pt idx="75">
                  <c:v>0.19454725989138821</c:v>
                </c:pt>
                <c:pt idx="76">
                  <c:v>0.18067041370648579</c:v>
                </c:pt>
                <c:pt idx="77">
                  <c:v>0.11878499627024866</c:v>
                </c:pt>
                <c:pt idx="78">
                  <c:v>3.3924442886071611E-2</c:v>
                </c:pt>
                <c:pt idx="79">
                  <c:v>6.1562491279778383E-3</c:v>
                </c:pt>
                <c:pt idx="80">
                  <c:v>3.6854924196590587E-3</c:v>
                </c:pt>
                <c:pt idx="81">
                  <c:v>3.0988258963214827E-3</c:v>
                </c:pt>
                <c:pt idx="82">
                  <c:v>2.6327698001031969E-3</c:v>
                </c:pt>
                <c:pt idx="83">
                  <c:v>2.3105705661618961E-3</c:v>
                </c:pt>
                <c:pt idx="84">
                  <c:v>2.1572387168669826E-3</c:v>
                </c:pt>
                <c:pt idx="85">
                  <c:v>1.9513564786772331E-3</c:v>
                </c:pt>
                <c:pt idx="86">
                  <c:v>1.78916625618015E-3</c:v>
                </c:pt>
                <c:pt idx="87">
                  <c:v>1.6727843992819346E-3</c:v>
                </c:pt>
                <c:pt idx="88">
                  <c:v>1.5702784909013107E-3</c:v>
                </c:pt>
                <c:pt idx="89">
                  <c:v>1.4807475769312488E-3</c:v>
                </c:pt>
                <c:pt idx="90">
                  <c:v>1.3815215650641206E-3</c:v>
                </c:pt>
                <c:pt idx="91">
                  <c:v>1.3693713698248852E-3</c:v>
                </c:pt>
                <c:pt idx="92">
                  <c:v>1.31650011070681E-3</c:v>
                </c:pt>
                <c:pt idx="93">
                  <c:v>1.2588289498212443E-3</c:v>
                </c:pt>
                <c:pt idx="94">
                  <c:v>1.2221307050732818E-3</c:v>
                </c:pt>
                <c:pt idx="95">
                  <c:v>1.2042692402854105E-3</c:v>
                </c:pt>
                <c:pt idx="96">
                  <c:v>1.1845060877571077E-3</c:v>
                </c:pt>
                <c:pt idx="97">
                  <c:v>1.1389697178455038E-3</c:v>
                </c:pt>
                <c:pt idx="98">
                  <c:v>1.1583693267721246E-3</c:v>
                </c:pt>
                <c:pt idx="99">
                  <c:v>1.1560552067387498E-3</c:v>
                </c:pt>
                <c:pt idx="100">
                  <c:v>1.1429765091475713E-3</c:v>
                </c:pt>
                <c:pt idx="101">
                  <c:v>1.1347705887637504E-3</c:v>
                </c:pt>
                <c:pt idx="102">
                  <c:v>1.1834562033610266E-3</c:v>
                </c:pt>
                <c:pt idx="103">
                  <c:v>1.217011350678552E-3</c:v>
                </c:pt>
                <c:pt idx="104">
                  <c:v>1.266701885359521E-3</c:v>
                </c:pt>
                <c:pt idx="105">
                  <c:v>1.2376047504802615E-3</c:v>
                </c:pt>
                <c:pt idx="106">
                  <c:v>1.159917769723942E-3</c:v>
                </c:pt>
                <c:pt idx="107">
                  <c:v>1.0266386235365744E-3</c:v>
                </c:pt>
                <c:pt idx="108">
                  <c:v>9.6494075805617183E-4</c:v>
                </c:pt>
                <c:pt idx="109">
                  <c:v>8.725516876189332E-4</c:v>
                </c:pt>
                <c:pt idx="110">
                  <c:v>8.2460811775413457E-4</c:v>
                </c:pt>
                <c:pt idx="111">
                  <c:v>7.8999795023221428E-4</c:v>
                </c:pt>
                <c:pt idx="112">
                  <c:v>7.4969099592775749E-4</c:v>
                </c:pt>
                <c:pt idx="113">
                  <c:v>7.1159134867592366E-4</c:v>
                </c:pt>
                <c:pt idx="114">
                  <c:v>6.7339824667003517E-4</c:v>
                </c:pt>
                <c:pt idx="115">
                  <c:v>6.3936828214092713E-4</c:v>
                </c:pt>
                <c:pt idx="116">
                  <c:v>6.0146333463827716E-4</c:v>
                </c:pt>
                <c:pt idx="117">
                  <c:v>5.7215385664605243E-4</c:v>
                </c:pt>
                <c:pt idx="118">
                  <c:v>5.9591229905613021E-4</c:v>
                </c:pt>
                <c:pt idx="119">
                  <c:v>4.9128146659979319E-4</c:v>
                </c:pt>
                <c:pt idx="120">
                  <c:v>5.0756124536555352E-4</c:v>
                </c:pt>
                <c:pt idx="121">
                  <c:v>4.7821451065438897E-4</c:v>
                </c:pt>
                <c:pt idx="122">
                  <c:v>4.9377731742355395E-4</c:v>
                </c:pt>
                <c:pt idx="123">
                  <c:v>4.5411145552657066E-4</c:v>
                </c:pt>
                <c:pt idx="124">
                  <c:v>4.2129734384691139E-4</c:v>
                </c:pt>
                <c:pt idx="125">
                  <c:v>4.2963359986476573E-4</c:v>
                </c:pt>
                <c:pt idx="126">
                  <c:v>4.2283241732842913E-4</c:v>
                </c:pt>
                <c:pt idx="127">
                  <c:v>3.9149410191915204E-4</c:v>
                </c:pt>
                <c:pt idx="128">
                  <c:v>4.0891569658177147E-4</c:v>
                </c:pt>
                <c:pt idx="129">
                  <c:v>3.743973692606397E-4</c:v>
                </c:pt>
                <c:pt idx="130">
                  <c:v>3.4830933436015576E-4</c:v>
                </c:pt>
                <c:pt idx="131">
                  <c:v>3.2584309863674344E-4</c:v>
                </c:pt>
                <c:pt idx="132">
                  <c:v>3.4299983873740611E-4</c:v>
                </c:pt>
                <c:pt idx="133">
                  <c:v>3.3317483925652066E-4</c:v>
                </c:pt>
                <c:pt idx="134">
                  <c:v>2.9537262081922818E-4</c:v>
                </c:pt>
                <c:pt idx="135">
                  <c:v>3.0633133117488013E-4</c:v>
                </c:pt>
                <c:pt idx="136">
                  <c:v>3.1417588446170996E-4</c:v>
                </c:pt>
                <c:pt idx="137">
                  <c:v>2.9908228605267628E-4</c:v>
                </c:pt>
                <c:pt idx="138">
                  <c:v>2.9287573253951126E-4</c:v>
                </c:pt>
                <c:pt idx="139">
                  <c:v>2.9029078518485389E-4</c:v>
                </c:pt>
                <c:pt idx="140">
                  <c:v>2.915343077829386E-4</c:v>
                </c:pt>
                <c:pt idx="141">
                  <c:v>2.7684210113810469E-4</c:v>
                </c:pt>
                <c:pt idx="142">
                  <c:v>2.7121162030604453E-4</c:v>
                </c:pt>
                <c:pt idx="143">
                  <c:v>2.8508392168408988E-4</c:v>
                </c:pt>
                <c:pt idx="144">
                  <c:v>2.3187693643380138E-4</c:v>
                </c:pt>
                <c:pt idx="145">
                  <c:v>2.6041810822847588E-4</c:v>
                </c:pt>
                <c:pt idx="146">
                  <c:v>2.439921520480153E-4</c:v>
                </c:pt>
                <c:pt idx="147">
                  <c:v>2.1388540773864604E-4</c:v>
                </c:pt>
                <c:pt idx="148">
                  <c:v>2.3263197994686263E-4</c:v>
                </c:pt>
                <c:pt idx="149">
                  <c:v>2.1402487106963198E-4</c:v>
                </c:pt>
                <c:pt idx="150">
                  <c:v>2.2503678927984894E-4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5A0-44D8-B1EB-A24503338404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3"/>
          <c:min val="-3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Energy Transfer (Ein-Eout:meV)</a:t>
                </a:r>
                <a:endParaRPr lang="ja-JP" altLang="en-US" sz="2000" b="0" i="0" u="none" strike="noStrike" kern="1200" baseline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 val="autoZero"/>
        <c:crossBetween val="midCat"/>
      </c:valAx>
      <c:valAx>
        <c:axId val="295267231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Cross Section (b/Sr/meV)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ysClr val="windowText" lastClr="000000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'ET-34'!$D$3</c:f>
              <c:strCache>
                <c:ptCount val="1"/>
                <c:pt idx="0">
                  <c:v>5-20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'ET-34'!$D$4:$D$119</c:f>
              <c:numCache>
                <c:formatCode>General</c:formatCode>
                <c:ptCount val="116"/>
                <c:pt idx="0">
                  <c:v>1.8054538386208134E-4</c:v>
                </c:pt>
                <c:pt idx="1">
                  <c:v>1.8702571657823651E-4</c:v>
                </c:pt>
                <c:pt idx="2">
                  <c:v>2.0305209758084524E-4</c:v>
                </c:pt>
                <c:pt idx="3">
                  <c:v>1.9248976962072648E-4</c:v>
                </c:pt>
                <c:pt idx="4">
                  <c:v>2.1245595039553713E-4</c:v>
                </c:pt>
                <c:pt idx="5">
                  <c:v>2.0826541919298817E-4</c:v>
                </c:pt>
                <c:pt idx="6">
                  <c:v>2.2229539460786029E-4</c:v>
                </c:pt>
                <c:pt idx="7">
                  <c:v>2.3617219153357485E-4</c:v>
                </c:pt>
                <c:pt idx="8">
                  <c:v>2.4387613304510517E-4</c:v>
                </c:pt>
                <c:pt idx="9">
                  <c:v>2.7442836967914164E-4</c:v>
                </c:pt>
                <c:pt idx="10">
                  <c:v>2.7802717520292858E-4</c:v>
                </c:pt>
                <c:pt idx="11">
                  <c:v>2.9887183238780493E-4</c:v>
                </c:pt>
                <c:pt idx="12">
                  <c:v>3.0534803988211518E-4</c:v>
                </c:pt>
                <c:pt idx="13">
                  <c:v>3.2217707149415797E-4</c:v>
                </c:pt>
                <c:pt idx="14">
                  <c:v>3.4497293586007843E-4</c:v>
                </c:pt>
                <c:pt idx="15">
                  <c:v>3.774717539509925E-4</c:v>
                </c:pt>
                <c:pt idx="16">
                  <c:v>3.7779347106604177E-4</c:v>
                </c:pt>
                <c:pt idx="17">
                  <c:v>3.9736977716570891E-4</c:v>
                </c:pt>
                <c:pt idx="18">
                  <c:v>4.5784015227662295E-4</c:v>
                </c:pt>
                <c:pt idx="19">
                  <c:v>4.7894738535553136E-4</c:v>
                </c:pt>
                <c:pt idx="20">
                  <c:v>5.3156051085827087E-4</c:v>
                </c:pt>
                <c:pt idx="21">
                  <c:v>5.7676336018642213E-4</c:v>
                </c:pt>
                <c:pt idx="22">
                  <c:v>6.297348655299104E-4</c:v>
                </c:pt>
                <c:pt idx="23">
                  <c:v>6.7545119623567808E-4</c:v>
                </c:pt>
                <c:pt idx="24">
                  <c:v>7.7327207729629207E-4</c:v>
                </c:pt>
                <c:pt idx="25">
                  <c:v>9.0136736664085096E-4</c:v>
                </c:pt>
                <c:pt idx="26">
                  <c:v>9.905596129281902E-4</c:v>
                </c:pt>
                <c:pt idx="27">
                  <c:v>1.2091958778504307E-3</c:v>
                </c:pt>
                <c:pt idx="28">
                  <c:v>0.205220058493496</c:v>
                </c:pt>
                <c:pt idx="29">
                  <c:v>0.77039436097553837</c:v>
                </c:pt>
                <c:pt idx="30">
                  <c:v>5.8316601076295431E-2</c:v>
                </c:pt>
                <c:pt idx="31">
                  <c:v>2.3797181533871887E-3</c:v>
                </c:pt>
                <c:pt idx="32">
                  <c:v>1.0533404292839834E-3</c:v>
                </c:pt>
                <c:pt idx="33">
                  <c:v>8.617894112193927E-4</c:v>
                </c:pt>
                <c:pt idx="34">
                  <c:v>6.7930752820010614E-4</c:v>
                </c:pt>
                <c:pt idx="35">
                  <c:v>5.8137195278590813E-4</c:v>
                </c:pt>
                <c:pt idx="36">
                  <c:v>5.3548740801663531E-4</c:v>
                </c:pt>
                <c:pt idx="37">
                  <c:v>4.7676506550168413E-4</c:v>
                </c:pt>
                <c:pt idx="38">
                  <c:v>4.2735586871921416E-4</c:v>
                </c:pt>
                <c:pt idx="39">
                  <c:v>4.1443288581447413E-4</c:v>
                </c:pt>
                <c:pt idx="40">
                  <c:v>3.9037299050400786E-4</c:v>
                </c:pt>
                <c:pt idx="41">
                  <c:v>3.4939806646279621E-4</c:v>
                </c:pt>
                <c:pt idx="42">
                  <c:v>3.3377973426930094E-4</c:v>
                </c:pt>
                <c:pt idx="43">
                  <c:v>3.2826737996906552E-4</c:v>
                </c:pt>
                <c:pt idx="44">
                  <c:v>2.9622278398888055E-4</c:v>
                </c:pt>
                <c:pt idx="45">
                  <c:v>2.8945680518008027E-4</c:v>
                </c:pt>
                <c:pt idx="46">
                  <c:v>2.5449691940310486E-4</c:v>
                </c:pt>
                <c:pt idx="47">
                  <c:v>2.1463306322457474E-4</c:v>
                </c:pt>
                <c:pt idx="48">
                  <c:v>1.9689720941906198E-4</c:v>
                </c:pt>
                <c:pt idx="49">
                  <c:v>1.7263538014733039E-4</c:v>
                </c:pt>
                <c:pt idx="50">
                  <c:v>1.5492878457703805E-4</c:v>
                </c:pt>
                <c:pt idx="51">
                  <c:v>1.4979918835441108E-4</c:v>
                </c:pt>
                <c:pt idx="52">
                  <c:v>1.2858882030644523E-4</c:v>
                </c:pt>
                <c:pt idx="53">
                  <c:v>1.2251638859750143E-4</c:v>
                </c:pt>
                <c:pt idx="54">
                  <c:v>1.2787282299761348E-4</c:v>
                </c:pt>
                <c:pt idx="55">
                  <c:v>1.1761723973645738E-4</c:v>
                </c:pt>
                <c:pt idx="56">
                  <c:v>1.0000176063672284E-4</c:v>
                </c:pt>
                <c:pt idx="57">
                  <c:v>1.099204102356159E-4</c:v>
                </c:pt>
                <c:pt idx="58">
                  <c:v>1.5357182167729884E-4</c:v>
                </c:pt>
                <c:pt idx="59">
                  <c:v>1.0561545734888096E-4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41BB-4F68-870C-37B17257029B}"/>
            </c:ext>
          </c:extLst>
        </c:ser>
        <c:ser>
          <c:idx val="1"/>
          <c:order val="1"/>
          <c:tx>
            <c:strRef>
              <c:f>'ET-34'!$E$3</c:f>
              <c:strCache>
                <c:ptCount val="1"/>
                <c:pt idx="0">
                  <c:v>20-40</c:v>
                </c:pt>
              </c:strCache>
            </c:strRef>
          </c:tx>
          <c:spPr>
            <a:ln w="31750" cap="rnd">
              <a:solidFill>
                <a:schemeClr val="tx1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'ET-34'!$E$4:$E$119</c:f>
              <c:numCache>
                <c:formatCode>General</c:formatCode>
                <c:ptCount val="116"/>
                <c:pt idx="0">
                  <c:v>2.0363284445650934E-4</c:v>
                </c:pt>
                <c:pt idx="1">
                  <c:v>2.1351023496680446E-4</c:v>
                </c:pt>
                <c:pt idx="2">
                  <c:v>1.951870485558535E-4</c:v>
                </c:pt>
                <c:pt idx="3">
                  <c:v>1.9240256441582351E-4</c:v>
                </c:pt>
                <c:pt idx="4">
                  <c:v>1.866849179568784E-4</c:v>
                </c:pt>
                <c:pt idx="5">
                  <c:v>1.9471904702279111E-4</c:v>
                </c:pt>
                <c:pt idx="6">
                  <c:v>2.0671430246523112E-4</c:v>
                </c:pt>
                <c:pt idx="7">
                  <c:v>2.1246113199905703E-4</c:v>
                </c:pt>
                <c:pt idx="8">
                  <c:v>2.2264763667006728E-4</c:v>
                </c:pt>
                <c:pt idx="9">
                  <c:v>2.3371936553871086E-4</c:v>
                </c:pt>
                <c:pt idx="10">
                  <c:v>2.4743621145883847E-4</c:v>
                </c:pt>
                <c:pt idx="11">
                  <c:v>2.6155003469457196E-4</c:v>
                </c:pt>
                <c:pt idx="12">
                  <c:v>2.7422625298568831E-4</c:v>
                </c:pt>
                <c:pt idx="13">
                  <c:v>2.8090904297053417E-4</c:v>
                </c:pt>
                <c:pt idx="14">
                  <c:v>3.0971503875463065E-4</c:v>
                </c:pt>
                <c:pt idx="15">
                  <c:v>3.3137641865646879E-4</c:v>
                </c:pt>
                <c:pt idx="16">
                  <c:v>3.4168327928183975E-4</c:v>
                </c:pt>
                <c:pt idx="17">
                  <c:v>3.5647404416469015E-4</c:v>
                </c:pt>
                <c:pt idx="18">
                  <c:v>3.8866167402414455E-4</c:v>
                </c:pt>
                <c:pt idx="19">
                  <c:v>4.182022873187942E-4</c:v>
                </c:pt>
                <c:pt idx="20">
                  <c:v>4.3904812648023925E-4</c:v>
                </c:pt>
                <c:pt idx="21">
                  <c:v>4.6941688736554889E-4</c:v>
                </c:pt>
                <c:pt idx="22">
                  <c:v>4.9934000312516107E-4</c:v>
                </c:pt>
                <c:pt idx="23">
                  <c:v>5.2905516523110751E-4</c:v>
                </c:pt>
                <c:pt idx="24">
                  <c:v>5.773699926810669E-4</c:v>
                </c:pt>
                <c:pt idx="25">
                  <c:v>6.3860693336073799E-4</c:v>
                </c:pt>
                <c:pt idx="26">
                  <c:v>6.9426839480184091E-4</c:v>
                </c:pt>
                <c:pt idx="27">
                  <c:v>8.5013524553957805E-4</c:v>
                </c:pt>
                <c:pt idx="28">
                  <c:v>5.6026648209180539E-2</c:v>
                </c:pt>
                <c:pt idx="29">
                  <c:v>0.19471447126091238</c:v>
                </c:pt>
                <c:pt idx="30">
                  <c:v>1.6598692055512843E-2</c:v>
                </c:pt>
                <c:pt idx="31">
                  <c:v>1.3924159919373839E-3</c:v>
                </c:pt>
                <c:pt idx="32">
                  <c:v>7.244997402481078E-4</c:v>
                </c:pt>
                <c:pt idx="33">
                  <c:v>6.0162903723679905E-4</c:v>
                </c:pt>
                <c:pt idx="34">
                  <c:v>4.9577498007718221E-4</c:v>
                </c:pt>
                <c:pt idx="35">
                  <c:v>3.9507768282246445E-4</c:v>
                </c:pt>
                <c:pt idx="36">
                  <c:v>3.4642811248381699E-4</c:v>
                </c:pt>
                <c:pt idx="37">
                  <c:v>2.9403032574321287E-4</c:v>
                </c:pt>
                <c:pt idx="38">
                  <c:v>2.7505786607496965E-4</c:v>
                </c:pt>
                <c:pt idx="39">
                  <c:v>2.4965922005818375E-4</c:v>
                </c:pt>
                <c:pt idx="40">
                  <c:v>2.2871355268653824E-4</c:v>
                </c:pt>
                <c:pt idx="41">
                  <c:v>2.2851070969974422E-4</c:v>
                </c:pt>
                <c:pt idx="42">
                  <c:v>2.1713291594825532E-4</c:v>
                </c:pt>
                <c:pt idx="43">
                  <c:v>2.1364651622781885E-4</c:v>
                </c:pt>
                <c:pt idx="44">
                  <c:v>2.0269751594035178E-4</c:v>
                </c:pt>
                <c:pt idx="45">
                  <c:v>2.0153413832793237E-4</c:v>
                </c:pt>
                <c:pt idx="46">
                  <c:v>1.8582298240127186E-4</c:v>
                </c:pt>
                <c:pt idx="47">
                  <c:v>1.901868921763873E-4</c:v>
                </c:pt>
                <c:pt idx="48">
                  <c:v>1.9999903719355105E-4</c:v>
                </c:pt>
                <c:pt idx="49">
                  <c:v>1.9237951210695234E-4</c:v>
                </c:pt>
                <c:pt idx="50">
                  <c:v>2.0119034287039979E-4</c:v>
                </c:pt>
                <c:pt idx="51">
                  <c:v>1.9846411710034274E-4</c:v>
                </c:pt>
                <c:pt idx="52">
                  <c:v>1.8385447977044563E-4</c:v>
                </c:pt>
                <c:pt idx="53">
                  <c:v>1.7289837610197725E-4</c:v>
                </c:pt>
                <c:pt idx="54">
                  <c:v>1.5872828552447336E-4</c:v>
                </c:pt>
                <c:pt idx="55">
                  <c:v>1.5490839217633033E-4</c:v>
                </c:pt>
                <c:pt idx="56">
                  <c:v>1.4183567976269436E-4</c:v>
                </c:pt>
                <c:pt idx="57">
                  <c:v>1.4113984908578877E-4</c:v>
                </c:pt>
                <c:pt idx="58">
                  <c:v>1.4420093016873724E-4</c:v>
                </c:pt>
                <c:pt idx="59">
                  <c:v>8.3445137719255255E-5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41BB-4F68-870C-37B17257029B}"/>
            </c:ext>
          </c:extLst>
        </c:ser>
        <c:ser>
          <c:idx val="2"/>
          <c:order val="2"/>
          <c:tx>
            <c:strRef>
              <c:f>'ET-34'!$F$3</c:f>
              <c:strCache>
                <c:ptCount val="1"/>
                <c:pt idx="0">
                  <c:v>40-60</c:v>
                </c:pt>
              </c:strCache>
            </c:strRef>
          </c:tx>
          <c:spPr>
            <a:ln w="22225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'ET-34'!$F$4:$F$119</c:f>
              <c:numCache>
                <c:formatCode>General</c:formatCode>
                <c:ptCount val="116"/>
                <c:pt idx="0">
                  <c:v>8.0079496667471962E-4</c:v>
                </c:pt>
                <c:pt idx="1">
                  <c:v>8.4808182101940913E-4</c:v>
                </c:pt>
                <c:pt idx="2">
                  <c:v>8.7673135133502103E-4</c:v>
                </c:pt>
                <c:pt idx="3">
                  <c:v>9.4770652561892218E-4</c:v>
                </c:pt>
                <c:pt idx="4">
                  <c:v>9.53108383769081E-4</c:v>
                </c:pt>
                <c:pt idx="5">
                  <c:v>1.0408809623466157E-3</c:v>
                </c:pt>
                <c:pt idx="6">
                  <c:v>1.0382253728712077E-3</c:v>
                </c:pt>
                <c:pt idx="7">
                  <c:v>1.1232504382766532E-3</c:v>
                </c:pt>
                <c:pt idx="8">
                  <c:v>1.1619973698409275E-3</c:v>
                </c:pt>
                <c:pt idx="9">
                  <c:v>1.2087378708575754E-3</c:v>
                </c:pt>
                <c:pt idx="10">
                  <c:v>1.2649714879864374E-3</c:v>
                </c:pt>
                <c:pt idx="11">
                  <c:v>1.3159449088078704E-3</c:v>
                </c:pt>
                <c:pt idx="12">
                  <c:v>1.3886602575862346E-3</c:v>
                </c:pt>
                <c:pt idx="13">
                  <c:v>1.4816879582157472E-3</c:v>
                </c:pt>
                <c:pt idx="14">
                  <c:v>1.5164132905062654E-3</c:v>
                </c:pt>
                <c:pt idx="15">
                  <c:v>1.6246086606824233E-3</c:v>
                </c:pt>
                <c:pt idx="16">
                  <c:v>1.7499901050399573E-3</c:v>
                </c:pt>
                <c:pt idx="17">
                  <c:v>1.8564288839395446E-3</c:v>
                </c:pt>
                <c:pt idx="18">
                  <c:v>2.0184452627837936E-3</c:v>
                </c:pt>
                <c:pt idx="19">
                  <c:v>2.1328921166311118E-3</c:v>
                </c:pt>
                <c:pt idx="20">
                  <c:v>2.3181242681406659E-3</c:v>
                </c:pt>
                <c:pt idx="21">
                  <c:v>2.4897647306891483E-3</c:v>
                </c:pt>
                <c:pt idx="22">
                  <c:v>2.7173245072785912E-3</c:v>
                </c:pt>
                <c:pt idx="23">
                  <c:v>3.0149461984010548E-3</c:v>
                </c:pt>
                <c:pt idx="24">
                  <c:v>3.4606824563307419E-3</c:v>
                </c:pt>
                <c:pt idx="25">
                  <c:v>4.1631873490832749E-3</c:v>
                </c:pt>
                <c:pt idx="26">
                  <c:v>5.2211113455584582E-3</c:v>
                </c:pt>
                <c:pt idx="27">
                  <c:v>8.7939418158627554E-3</c:v>
                </c:pt>
                <c:pt idx="28">
                  <c:v>0.91752165241284434</c:v>
                </c:pt>
                <c:pt idx="29">
                  <c:v>2.2256067160750952</c:v>
                </c:pt>
                <c:pt idx="30">
                  <c:v>0.13211257814783506</c:v>
                </c:pt>
                <c:pt idx="31">
                  <c:v>1.6758530949033061E-2</c:v>
                </c:pt>
                <c:pt idx="32">
                  <c:v>5.9898692718216798E-3</c:v>
                </c:pt>
                <c:pt idx="33">
                  <c:v>3.1172497375635618E-3</c:v>
                </c:pt>
                <c:pt idx="34">
                  <c:v>2.0463271446266411E-3</c:v>
                </c:pt>
                <c:pt idx="35">
                  <c:v>1.6464919657278539E-3</c:v>
                </c:pt>
                <c:pt idx="36">
                  <c:v>1.2434138007681539E-3</c:v>
                </c:pt>
                <c:pt idx="37">
                  <c:v>1.0065800520160126E-3</c:v>
                </c:pt>
                <c:pt idx="38">
                  <c:v>8.1141000216759709E-4</c:v>
                </c:pt>
                <c:pt idx="39">
                  <c:v>6.8859168457661426E-4</c:v>
                </c:pt>
                <c:pt idx="40">
                  <c:v>6.3561104840344934E-4</c:v>
                </c:pt>
                <c:pt idx="41">
                  <c:v>4.7571147675972997E-4</c:v>
                </c:pt>
                <c:pt idx="42">
                  <c:v>5.0860940551885692E-4</c:v>
                </c:pt>
                <c:pt idx="43">
                  <c:v>3.7737450784718036E-4</c:v>
                </c:pt>
                <c:pt idx="44">
                  <c:v>3.8375382534653078E-4</c:v>
                </c:pt>
                <c:pt idx="45">
                  <c:v>3.487435869799122E-4</c:v>
                </c:pt>
                <c:pt idx="46">
                  <c:v>3.0296015565251487E-4</c:v>
                </c:pt>
                <c:pt idx="47">
                  <c:v>3.2064945327547916E-4</c:v>
                </c:pt>
                <c:pt idx="48">
                  <c:v>2.8740375547251103E-4</c:v>
                </c:pt>
                <c:pt idx="49">
                  <c:v>2.5901523423606276E-4</c:v>
                </c:pt>
                <c:pt idx="50">
                  <c:v>2.9821732040272733E-4</c:v>
                </c:pt>
                <c:pt idx="51">
                  <c:v>2.8623387334416901E-4</c:v>
                </c:pt>
                <c:pt idx="52">
                  <c:v>2.5004143380300339E-4</c:v>
                </c:pt>
                <c:pt idx="53">
                  <c:v>2.8575679078685285E-4</c:v>
                </c:pt>
                <c:pt idx="54">
                  <c:v>3.1160752598118481E-4</c:v>
                </c:pt>
                <c:pt idx="55">
                  <c:v>3.4672981264059028E-4</c:v>
                </c:pt>
                <c:pt idx="56">
                  <c:v>3.568314206642627E-4</c:v>
                </c:pt>
                <c:pt idx="57">
                  <c:v>2.9285286512266894E-4</c:v>
                </c:pt>
                <c:pt idx="58">
                  <c:v>4.2134243263381864E-4</c:v>
                </c:pt>
                <c:pt idx="59">
                  <c:v>2.8103172770846987E-4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41BB-4F68-870C-37B17257029B}"/>
            </c:ext>
          </c:extLst>
        </c:ser>
        <c:ser>
          <c:idx val="3"/>
          <c:order val="3"/>
          <c:tx>
            <c:strRef>
              <c:f>'ET-34'!$G$3</c:f>
              <c:strCache>
                <c:ptCount val="1"/>
                <c:pt idx="0">
                  <c:v>60-80</c:v>
                </c:pt>
              </c:strCache>
            </c:strRef>
          </c:tx>
          <c:spPr>
            <a:ln w="19050" cap="rnd">
              <a:solidFill>
                <a:srgbClr val="0070C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'ET-34'!$G$4:$G$119</c:f>
              <c:numCache>
                <c:formatCode>General</c:formatCode>
                <c:ptCount val="116"/>
                <c:pt idx="0">
                  <c:v>2.111670317399632E-4</c:v>
                </c:pt>
                <c:pt idx="1">
                  <c:v>2.1482046784039095E-4</c:v>
                </c:pt>
                <c:pt idx="2">
                  <c:v>2.1551845102309536E-4</c:v>
                </c:pt>
                <c:pt idx="3">
                  <c:v>2.1622748842737899E-4</c:v>
                </c:pt>
                <c:pt idx="4">
                  <c:v>2.2563623184230738E-4</c:v>
                </c:pt>
                <c:pt idx="5">
                  <c:v>2.2132405645957674E-4</c:v>
                </c:pt>
                <c:pt idx="6">
                  <c:v>2.3068670798801768E-4</c:v>
                </c:pt>
                <c:pt idx="7">
                  <c:v>2.4711907732591847E-4</c:v>
                </c:pt>
                <c:pt idx="8">
                  <c:v>2.5080002029810415E-4</c:v>
                </c:pt>
                <c:pt idx="9">
                  <c:v>2.5933963965273999E-4</c:v>
                </c:pt>
                <c:pt idx="10">
                  <c:v>2.6865955531656674E-4</c:v>
                </c:pt>
                <c:pt idx="11">
                  <c:v>2.7497929990273173E-4</c:v>
                </c:pt>
                <c:pt idx="12">
                  <c:v>2.9217765209490023E-4</c:v>
                </c:pt>
                <c:pt idx="13">
                  <c:v>3.0802992954216826E-4</c:v>
                </c:pt>
                <c:pt idx="14">
                  <c:v>3.2205784371082429E-4</c:v>
                </c:pt>
                <c:pt idx="15">
                  <c:v>3.3026451972239748E-4</c:v>
                </c:pt>
                <c:pt idx="16">
                  <c:v>3.4782521689168475E-4</c:v>
                </c:pt>
                <c:pt idx="17">
                  <c:v>3.7726781893390081E-4</c:v>
                </c:pt>
                <c:pt idx="18">
                  <c:v>4.0813528877309588E-4</c:v>
                </c:pt>
                <c:pt idx="19">
                  <c:v>4.3862873141082214E-4</c:v>
                </c:pt>
                <c:pt idx="20">
                  <c:v>4.5967436577163545E-4</c:v>
                </c:pt>
                <c:pt idx="21">
                  <c:v>4.9506449925164071E-4</c:v>
                </c:pt>
                <c:pt idx="22">
                  <c:v>5.3470985544664795E-4</c:v>
                </c:pt>
                <c:pt idx="23">
                  <c:v>5.8893864248297644E-4</c:v>
                </c:pt>
                <c:pt idx="24">
                  <c:v>6.9393552064970165E-4</c:v>
                </c:pt>
                <c:pt idx="25">
                  <c:v>6.5359334374778995E-4</c:v>
                </c:pt>
                <c:pt idx="26">
                  <c:v>7.5751531032445781E-4</c:v>
                </c:pt>
                <c:pt idx="27">
                  <c:v>9.2138434654018926E-4</c:v>
                </c:pt>
                <c:pt idx="28">
                  <c:v>6.4912950153908924E-2</c:v>
                </c:pt>
                <c:pt idx="29">
                  <c:v>0.22456291276525894</c:v>
                </c:pt>
                <c:pt idx="30">
                  <c:v>1.8242128736345006E-2</c:v>
                </c:pt>
                <c:pt idx="31">
                  <c:v>1.5617176805334395E-3</c:v>
                </c:pt>
                <c:pt idx="32">
                  <c:v>1.4001398576723844E-3</c:v>
                </c:pt>
                <c:pt idx="33">
                  <c:v>1.4459024650653484E-3</c:v>
                </c:pt>
                <c:pt idx="34">
                  <c:v>2.0811798014686209E-3</c:v>
                </c:pt>
                <c:pt idx="35">
                  <c:v>2.0166730674487658E-3</c:v>
                </c:pt>
                <c:pt idx="36">
                  <c:v>2.1443809080586755E-3</c:v>
                </c:pt>
                <c:pt idx="37">
                  <c:v>2.1108576213202507E-3</c:v>
                </c:pt>
                <c:pt idx="38">
                  <c:v>2.1004838808765603E-3</c:v>
                </c:pt>
                <c:pt idx="39">
                  <c:v>2.1020159490036773E-3</c:v>
                </c:pt>
                <c:pt idx="40">
                  <c:v>1.9966002205992861E-3</c:v>
                </c:pt>
                <c:pt idx="41">
                  <c:v>2.0074703234373359E-3</c:v>
                </c:pt>
                <c:pt idx="42">
                  <c:v>1.9475779734071492E-3</c:v>
                </c:pt>
                <c:pt idx="43">
                  <c:v>1.930364728681231E-3</c:v>
                </c:pt>
                <c:pt idx="44">
                  <c:v>1.8984584643057141E-3</c:v>
                </c:pt>
                <c:pt idx="45">
                  <c:v>1.8678179517866891E-3</c:v>
                </c:pt>
                <c:pt idx="46">
                  <c:v>1.8692134694066043E-3</c:v>
                </c:pt>
                <c:pt idx="47">
                  <c:v>1.7974813360454478E-3</c:v>
                </c:pt>
                <c:pt idx="48">
                  <c:v>1.757133340877145E-3</c:v>
                </c:pt>
                <c:pt idx="49">
                  <c:v>1.698557614115451E-3</c:v>
                </c:pt>
                <c:pt idx="50">
                  <c:v>1.651884317903879E-3</c:v>
                </c:pt>
                <c:pt idx="51">
                  <c:v>1.6170246503935609E-3</c:v>
                </c:pt>
                <c:pt idx="52">
                  <c:v>1.6001119135599375E-3</c:v>
                </c:pt>
                <c:pt idx="53">
                  <c:v>1.5530658542043483E-3</c:v>
                </c:pt>
                <c:pt idx="54">
                  <c:v>1.4718769608228202E-3</c:v>
                </c:pt>
                <c:pt idx="55">
                  <c:v>1.3109010721477697E-3</c:v>
                </c:pt>
                <c:pt idx="56">
                  <c:v>1.1442454189671562E-3</c:v>
                </c:pt>
                <c:pt idx="57">
                  <c:v>1.0606470639775393E-3</c:v>
                </c:pt>
                <c:pt idx="58">
                  <c:v>1.0239776828239225E-3</c:v>
                </c:pt>
                <c:pt idx="59">
                  <c:v>-2.1459176048983257E-3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41BB-4F68-870C-37B17257029B}"/>
            </c:ext>
          </c:extLst>
        </c:ser>
        <c:ser>
          <c:idx val="4"/>
          <c:order val="4"/>
          <c:tx>
            <c:strRef>
              <c:f>'ET-34'!$H$3</c:f>
              <c:strCache>
                <c:ptCount val="1"/>
                <c:pt idx="0">
                  <c:v>80-100</c:v>
                </c:pt>
              </c:strCache>
            </c:strRef>
          </c:tx>
          <c:spPr>
            <a:ln w="190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'ET-34'!$H$4:$H$119</c:f>
              <c:numCache>
                <c:formatCode>General</c:formatCode>
                <c:ptCount val="116"/>
                <c:pt idx="0">
                  <c:v>4.4407707351971681E-4</c:v>
                </c:pt>
                <c:pt idx="1">
                  <c:v>4.4220094003433413E-4</c:v>
                </c:pt>
                <c:pt idx="2">
                  <c:v>4.6102823077218401E-4</c:v>
                </c:pt>
                <c:pt idx="3">
                  <c:v>4.4854567499024822E-4</c:v>
                </c:pt>
                <c:pt idx="4">
                  <c:v>4.5381511538307179E-4</c:v>
                </c:pt>
                <c:pt idx="5">
                  <c:v>4.7303962007756234E-4</c:v>
                </c:pt>
                <c:pt idx="6">
                  <c:v>4.9086508875947378E-4</c:v>
                </c:pt>
                <c:pt idx="7">
                  <c:v>5.0436810481068047E-4</c:v>
                </c:pt>
                <c:pt idx="8">
                  <c:v>5.0319311843476111E-4</c:v>
                </c:pt>
                <c:pt idx="9">
                  <c:v>5.1115854997306313E-4</c:v>
                </c:pt>
                <c:pt idx="10">
                  <c:v>5.2693794301272205E-4</c:v>
                </c:pt>
                <c:pt idx="11">
                  <c:v>5.2884480199904952E-4</c:v>
                </c:pt>
                <c:pt idx="12">
                  <c:v>5.6013043316094824E-4</c:v>
                </c:pt>
                <c:pt idx="13">
                  <c:v>5.9568866766476856E-4</c:v>
                </c:pt>
                <c:pt idx="14">
                  <c:v>5.7248199233707114E-4</c:v>
                </c:pt>
                <c:pt idx="15">
                  <c:v>6.0209254540912252E-4</c:v>
                </c:pt>
                <c:pt idx="16">
                  <c:v>6.4594479700293779E-4</c:v>
                </c:pt>
                <c:pt idx="17">
                  <c:v>6.7841363680173038E-4</c:v>
                </c:pt>
                <c:pt idx="18">
                  <c:v>6.6357456156331386E-4</c:v>
                </c:pt>
                <c:pt idx="19">
                  <c:v>6.8703014631835179E-4</c:v>
                </c:pt>
                <c:pt idx="20">
                  <c:v>7.2396017116543084E-4</c:v>
                </c:pt>
                <c:pt idx="21">
                  <c:v>7.4661679413476291E-4</c:v>
                </c:pt>
                <c:pt idx="22">
                  <c:v>7.7556167056206033E-4</c:v>
                </c:pt>
                <c:pt idx="23">
                  <c:v>8.261575263529726E-4</c:v>
                </c:pt>
                <c:pt idx="24">
                  <c:v>8.3606386570127277E-4</c:v>
                </c:pt>
                <c:pt idx="25">
                  <c:v>8.9999110786536469E-4</c:v>
                </c:pt>
                <c:pt idx="26">
                  <c:v>9.6639145460617197E-4</c:v>
                </c:pt>
                <c:pt idx="27">
                  <c:v>1.1993819636674657E-3</c:v>
                </c:pt>
                <c:pt idx="28">
                  <c:v>0.16697269498406753</c:v>
                </c:pt>
                <c:pt idx="29">
                  <c:v>0.48919429515243917</c:v>
                </c:pt>
                <c:pt idx="30">
                  <c:v>2.177279962042972E-2</c:v>
                </c:pt>
                <c:pt idx="31">
                  <c:v>1.5377768724201906E-3</c:v>
                </c:pt>
                <c:pt idx="32">
                  <c:v>8.6162864176221772E-4</c:v>
                </c:pt>
                <c:pt idx="33">
                  <c:v>6.0479355502818504E-4</c:v>
                </c:pt>
                <c:pt idx="34">
                  <c:v>4.6983291107114859E-4</c:v>
                </c:pt>
                <c:pt idx="35">
                  <c:v>3.9576117383338639E-4</c:v>
                </c:pt>
                <c:pt idx="36">
                  <c:v>3.3392944354687101E-4</c:v>
                </c:pt>
                <c:pt idx="37">
                  <c:v>3.1140575853519771E-4</c:v>
                </c:pt>
                <c:pt idx="38">
                  <c:v>2.8035241694180664E-4</c:v>
                </c:pt>
                <c:pt idx="39">
                  <c:v>2.6760259005680542E-4</c:v>
                </c:pt>
                <c:pt idx="40">
                  <c:v>2.3411164326610044E-4</c:v>
                </c:pt>
                <c:pt idx="41">
                  <c:v>2.6422066703556975E-4</c:v>
                </c:pt>
                <c:pt idx="42">
                  <c:v>2.2837270523562106E-4</c:v>
                </c:pt>
                <c:pt idx="43">
                  <c:v>1.8653757670010723E-4</c:v>
                </c:pt>
                <c:pt idx="44">
                  <c:v>2.1125497836180216E-4</c:v>
                </c:pt>
                <c:pt idx="45">
                  <c:v>1.5943695903587285E-4</c:v>
                </c:pt>
                <c:pt idx="46">
                  <c:v>1.7938061498870374E-4</c:v>
                </c:pt>
                <c:pt idx="47">
                  <c:v>1.8060461352465895E-4</c:v>
                </c:pt>
                <c:pt idx="48">
                  <c:v>1.9541838113160904E-4</c:v>
                </c:pt>
                <c:pt idx="49">
                  <c:v>1.8251007704121446E-4</c:v>
                </c:pt>
                <c:pt idx="50">
                  <c:v>1.7204460869697726E-4</c:v>
                </c:pt>
                <c:pt idx="51">
                  <c:v>1.7542588322986766E-4</c:v>
                </c:pt>
                <c:pt idx="52">
                  <c:v>1.8838981219022107E-4</c:v>
                </c:pt>
                <c:pt idx="53">
                  <c:v>1.9296333883431129E-4</c:v>
                </c:pt>
                <c:pt idx="54">
                  <c:v>2.4013733762064362E-4</c:v>
                </c:pt>
                <c:pt idx="55">
                  <c:v>3.2976978020220031E-4</c:v>
                </c:pt>
                <c:pt idx="56">
                  <c:v>4.9806494667915986E-4</c:v>
                </c:pt>
                <c:pt idx="57">
                  <c:v>6.2677695736518843E-4</c:v>
                </c:pt>
                <c:pt idx="58">
                  <c:v>7.2379824680745587E-4</c:v>
                </c:pt>
                <c:pt idx="59">
                  <c:v>6.9596653902238414E-4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41BB-4F68-870C-37B17257029B}"/>
            </c:ext>
          </c:extLst>
        </c:ser>
        <c:ser>
          <c:idx val="5"/>
          <c:order val="5"/>
          <c:tx>
            <c:strRef>
              <c:f>'ET-34'!$I$3</c:f>
              <c:strCache>
                <c:ptCount val="1"/>
                <c:pt idx="0">
                  <c:v>100-115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'ET-34'!$C$4:$C$119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'ET-34'!$I$4:$I$119</c:f>
              <c:numCache>
                <c:formatCode>General</c:formatCode>
                <c:ptCount val="116"/>
                <c:pt idx="0">
                  <c:v>1.036560040357837E-3</c:v>
                </c:pt>
                <c:pt idx="1">
                  <c:v>1.0583122894599476E-3</c:v>
                </c:pt>
                <c:pt idx="2">
                  <c:v>1.0774568673462275E-3</c:v>
                </c:pt>
                <c:pt idx="3">
                  <c:v>1.0608706839765642E-3</c:v>
                </c:pt>
                <c:pt idx="4">
                  <c:v>1.0824588929865915E-3</c:v>
                </c:pt>
                <c:pt idx="5">
                  <c:v>1.0755384904555627E-3</c:v>
                </c:pt>
                <c:pt idx="6">
                  <c:v>1.0399393776145942E-3</c:v>
                </c:pt>
                <c:pt idx="7">
                  <c:v>1.0367115036517033E-3</c:v>
                </c:pt>
                <c:pt idx="8">
                  <c:v>9.9380899654236566E-4</c:v>
                </c:pt>
                <c:pt idx="9">
                  <c:v>9.561993441677489E-4</c:v>
                </c:pt>
                <c:pt idx="10">
                  <c:v>9.4706694968716592E-4</c:v>
                </c:pt>
                <c:pt idx="11">
                  <c:v>8.5719172678535909E-4</c:v>
                </c:pt>
                <c:pt idx="12">
                  <c:v>7.5367951992076621E-4</c:v>
                </c:pt>
                <c:pt idx="13">
                  <c:v>6.948188725536135E-4</c:v>
                </c:pt>
                <c:pt idx="14">
                  <c:v>6.7006516972969153E-4</c:v>
                </c:pt>
                <c:pt idx="15">
                  <c:v>7.0496044595120557E-4</c:v>
                </c:pt>
                <c:pt idx="16">
                  <c:v>7.3194138770262332E-4</c:v>
                </c:pt>
                <c:pt idx="17">
                  <c:v>7.6104148035440096E-4</c:v>
                </c:pt>
                <c:pt idx="18">
                  <c:v>8.1217126618126018E-4</c:v>
                </c:pt>
                <c:pt idx="19">
                  <c:v>8.4214563163446672E-4</c:v>
                </c:pt>
                <c:pt idx="20">
                  <c:v>9.354218681432581E-4</c:v>
                </c:pt>
                <c:pt idx="21">
                  <c:v>1.0106459764019019E-3</c:v>
                </c:pt>
                <c:pt idx="22">
                  <c:v>1.1240204249120115E-3</c:v>
                </c:pt>
                <c:pt idx="23">
                  <c:v>1.2442903651292575E-3</c:v>
                </c:pt>
                <c:pt idx="24">
                  <c:v>1.4338420518895929E-3</c:v>
                </c:pt>
                <c:pt idx="25">
                  <c:v>1.7459516132128322E-3</c:v>
                </c:pt>
                <c:pt idx="26">
                  <c:v>2.0465044292188837E-3</c:v>
                </c:pt>
                <c:pt idx="27">
                  <c:v>3.1082825892299829E-3</c:v>
                </c:pt>
                <c:pt idx="28">
                  <c:v>0.9398381430202507</c:v>
                </c:pt>
                <c:pt idx="29">
                  <c:v>2.8216777439235439</c:v>
                </c:pt>
                <c:pt idx="30">
                  <c:v>0.18466227767405141</c:v>
                </c:pt>
                <c:pt idx="31">
                  <c:v>5.7079884123717537E-3</c:v>
                </c:pt>
                <c:pt idx="32">
                  <c:v>2.5726982580693515E-3</c:v>
                </c:pt>
                <c:pt idx="33">
                  <c:v>1.6220730278221831E-3</c:v>
                </c:pt>
                <c:pt idx="34">
                  <c:v>1.3342594612273451E-3</c:v>
                </c:pt>
                <c:pt idx="35">
                  <c:v>1.0973387358252974E-3</c:v>
                </c:pt>
                <c:pt idx="36">
                  <c:v>9.0567854444578201E-4</c:v>
                </c:pt>
                <c:pt idx="37">
                  <c:v>7.4799642423954455E-4</c:v>
                </c:pt>
                <c:pt idx="38">
                  <c:v>6.428576160431459E-4</c:v>
                </c:pt>
                <c:pt idx="39">
                  <c:v>5.3217172727299596E-4</c:v>
                </c:pt>
                <c:pt idx="40">
                  <c:v>4.6087622127329091E-4</c:v>
                </c:pt>
                <c:pt idx="41">
                  <c:v>3.942669194139014E-4</c:v>
                </c:pt>
                <c:pt idx="42">
                  <c:v>3.6905599321573771E-4</c:v>
                </c:pt>
                <c:pt idx="43">
                  <c:v>2.9516396901528341E-4</c:v>
                </c:pt>
                <c:pt idx="44">
                  <c:v>2.5289811668546114E-4</c:v>
                </c:pt>
                <c:pt idx="45">
                  <c:v>2.3237589438873776E-4</c:v>
                </c:pt>
                <c:pt idx="46">
                  <c:v>2.1269629564073529E-4</c:v>
                </c:pt>
                <c:pt idx="47">
                  <c:v>1.8526990889666757E-4</c:v>
                </c:pt>
                <c:pt idx="48">
                  <c:v>1.7770868215705122E-4</c:v>
                </c:pt>
                <c:pt idx="49">
                  <c:v>1.7774485675448739E-4</c:v>
                </c:pt>
                <c:pt idx="50">
                  <c:v>2.0696543714462877E-4</c:v>
                </c:pt>
                <c:pt idx="51">
                  <c:v>1.6494264684106165E-4</c:v>
                </c:pt>
                <c:pt idx="52">
                  <c:v>1.7838884875270018E-4</c:v>
                </c:pt>
                <c:pt idx="53">
                  <c:v>1.765189036663645E-4</c:v>
                </c:pt>
                <c:pt idx="54">
                  <c:v>1.6681968277797743E-4</c:v>
                </c:pt>
                <c:pt idx="55">
                  <c:v>1.6135835238655414E-4</c:v>
                </c:pt>
                <c:pt idx="56">
                  <c:v>1.7246877638034494E-4</c:v>
                </c:pt>
                <c:pt idx="57">
                  <c:v>1.8200242951067465E-4</c:v>
                </c:pt>
                <c:pt idx="58">
                  <c:v>3.3926383833953903E-4</c:v>
                </c:pt>
                <c:pt idx="59">
                  <c:v>1.6769705385169534E-4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5-41BB-4F68-870C-37B17257029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6"/>
          <c:min val="-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Energy Transfer (Ein-Eout:meV)</a:t>
                </a:r>
                <a:endParaRPr lang="ja-JP" altLang="en-US" sz="2000" b="0" i="0" u="none" strike="noStrike" kern="1200" baseline="0">
                  <a:solidFill>
                    <a:sysClr val="windowText" lastClr="000000"/>
                  </a:solidFill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000" b="0" i="0" u="none" strike="noStrike" kern="1200" baseline="0">
                    <a:solidFill>
                      <a:sysClr val="windowText" lastClr="000000"/>
                    </a:solidFill>
                  </a:rPr>
                  <a:t>Cross Section (b/Sr/meV)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20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'300K_CS'!$C$1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'300K_CS'!$C$2:$C$320</c:f>
              <c:numCache>
                <c:formatCode>0.00E+00</c:formatCode>
                <c:ptCount val="319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953-47B6-8628-E81D2917D273}"/>
            </c:ext>
          </c:extLst>
        </c:ser>
        <c:ser>
          <c:idx val="1"/>
          <c:order val="1"/>
          <c:tx>
            <c:strRef>
              <c:f>'300K_CS'!$E$1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'300K_CS'!$E$2:$E$320</c:f>
              <c:numCache>
                <c:formatCode>0.00E+00</c:formatCode>
                <c:ptCount val="319"/>
                <c:pt idx="0">
                  <c:v>5.8935053891591247</c:v>
                </c:pt>
                <c:pt idx="1">
                  <c:v>4.8285966114401182</c:v>
                </c:pt>
                <c:pt idx="2">
                  <c:v>3.8884496760918363</c:v>
                </c:pt>
                <c:pt idx="3">
                  <c:v>3.1071987413749569</c:v>
                </c:pt>
                <c:pt idx="4">
                  <c:v>2.6072881577749683</c:v>
                </c:pt>
                <c:pt idx="5">
                  <c:v>2.1417527028369014</c:v>
                </c:pt>
                <c:pt idx="6">
                  <c:v>1.7398110927872681</c:v>
                </c:pt>
                <c:pt idx="7">
                  <c:v>1.4528828992520391</c:v>
                </c:pt>
                <c:pt idx="8">
                  <c:v>1.2517916680518053</c:v>
                </c:pt>
                <c:pt idx="9">
                  <c:v>1.0672595303075159</c:v>
                </c:pt>
                <c:pt idx="10">
                  <c:v>0.93591146368088629</c:v>
                </c:pt>
                <c:pt idx="11">
                  <c:v>0.7924445189471091</c:v>
                </c:pt>
                <c:pt idx="12">
                  <c:v>0.68854515019859219</c:v>
                </c:pt>
                <c:pt idx="13">
                  <c:v>0.60939918185917263</c:v>
                </c:pt>
                <c:pt idx="14">
                  <c:v>0.54626413989269385</c:v>
                </c:pt>
                <c:pt idx="15">
                  <c:v>0.47918168401771127</c:v>
                </c:pt>
                <c:pt idx="16">
                  <c:v>0.43011692296312298</c:v>
                </c:pt>
                <c:pt idx="17">
                  <c:v>0.39590710914536165</c:v>
                </c:pt>
                <c:pt idx="18">
                  <c:v>0.35929849622185628</c:v>
                </c:pt>
                <c:pt idx="19">
                  <c:v>0.3260892776868643</c:v>
                </c:pt>
                <c:pt idx="20">
                  <c:v>0.29679585030655659</c:v>
                </c:pt>
                <c:pt idx="21">
                  <c:v>0.27450670795604581</c:v>
                </c:pt>
                <c:pt idx="22">
                  <c:v>0.25464071260852672</c:v>
                </c:pt>
                <c:pt idx="23">
                  <c:v>0.23613555812893286</c:v>
                </c:pt>
                <c:pt idx="24">
                  <c:v>0.22023703050346843</c:v>
                </c:pt>
                <c:pt idx="25">
                  <c:v>0.20447269668259205</c:v>
                </c:pt>
                <c:pt idx="26">
                  <c:v>0.18964116769602707</c:v>
                </c:pt>
                <c:pt idx="27">
                  <c:v>0.17992269713147147</c:v>
                </c:pt>
                <c:pt idx="28">
                  <c:v>0.16913280103760775</c:v>
                </c:pt>
                <c:pt idx="29">
                  <c:v>0.16051259771453807</c:v>
                </c:pt>
                <c:pt idx="30">
                  <c:v>0.15379253380527882</c:v>
                </c:pt>
                <c:pt idx="31">
                  <c:v>0.14490867964577039</c:v>
                </c:pt>
                <c:pt idx="32">
                  <c:v>0.13914874924094539</c:v>
                </c:pt>
                <c:pt idx="33">
                  <c:v>0.13342476666186884</c:v>
                </c:pt>
                <c:pt idx="34">
                  <c:v>0.12614806260136366</c:v>
                </c:pt>
                <c:pt idx="35">
                  <c:v>0.12058226167036962</c:v>
                </c:pt>
                <c:pt idx="36">
                  <c:v>0.1168749844320842</c:v>
                </c:pt>
                <c:pt idx="37">
                  <c:v>0.11248766009426062</c:v>
                </c:pt>
                <c:pt idx="38">
                  <c:v>0.10658391477635938</c:v>
                </c:pt>
                <c:pt idx="39">
                  <c:v>0.10461548319984465</c:v>
                </c:pt>
                <c:pt idx="40">
                  <c:v>0.10016605844336829</c:v>
                </c:pt>
                <c:pt idx="41">
                  <c:v>9.705037018047509E-2</c:v>
                </c:pt>
                <c:pt idx="42">
                  <c:v>9.4618992112583705E-2</c:v>
                </c:pt>
                <c:pt idx="43">
                  <c:v>9.1753682868684169E-2</c:v>
                </c:pt>
                <c:pt idx="44">
                  <c:v>8.9474825931672636E-2</c:v>
                </c:pt>
                <c:pt idx="45">
                  <c:v>8.6259829236241869E-2</c:v>
                </c:pt>
                <c:pt idx="46">
                  <c:v>8.2941163621220948E-2</c:v>
                </c:pt>
                <c:pt idx="47">
                  <c:v>8.2453242089788728E-2</c:v>
                </c:pt>
                <c:pt idx="48">
                  <c:v>8.023939551405862E-2</c:v>
                </c:pt>
                <c:pt idx="49">
                  <c:v>7.8147117251471013E-2</c:v>
                </c:pt>
                <c:pt idx="50">
                  <c:v>7.6698147324920113E-2</c:v>
                </c:pt>
                <c:pt idx="51">
                  <c:v>7.4711918173332392E-2</c:v>
                </c:pt>
                <c:pt idx="52">
                  <c:v>7.3829923711501516E-2</c:v>
                </c:pt>
                <c:pt idx="53">
                  <c:v>7.2061106526034063E-2</c:v>
                </c:pt>
                <c:pt idx="54">
                  <c:v>7.1234364083393772E-2</c:v>
                </c:pt>
                <c:pt idx="55">
                  <c:v>7.0807321148861513E-2</c:v>
                </c:pt>
                <c:pt idx="56">
                  <c:v>6.8741769499301164E-2</c:v>
                </c:pt>
                <c:pt idx="57">
                  <c:v>6.8871053882425995E-2</c:v>
                </c:pt>
                <c:pt idx="58">
                  <c:v>6.6687078487543433E-2</c:v>
                </c:pt>
                <c:pt idx="59">
                  <c:v>6.6649745045097006E-2</c:v>
                </c:pt>
                <c:pt idx="60">
                  <c:v>6.5139660420824308E-2</c:v>
                </c:pt>
                <c:pt idx="61">
                  <c:v>6.4042300691872125E-2</c:v>
                </c:pt>
                <c:pt idx="62">
                  <c:v>6.308428914357378E-2</c:v>
                </c:pt>
                <c:pt idx="63">
                  <c:v>6.244921187243694E-2</c:v>
                </c:pt>
                <c:pt idx="64">
                  <c:v>6.1659234754640607E-2</c:v>
                </c:pt>
                <c:pt idx="65">
                  <c:v>6.1392015844532438E-2</c:v>
                </c:pt>
                <c:pt idx="66">
                  <c:v>6.0214282968950629E-2</c:v>
                </c:pt>
                <c:pt idx="67">
                  <c:v>5.9888111159270251E-2</c:v>
                </c:pt>
                <c:pt idx="68">
                  <c:v>5.8913665518144788E-2</c:v>
                </c:pt>
                <c:pt idx="69">
                  <c:v>5.8955174993876723E-2</c:v>
                </c:pt>
                <c:pt idx="70">
                  <c:v>5.8027493547398293E-2</c:v>
                </c:pt>
                <c:pt idx="71">
                  <c:v>5.7244428281160012E-2</c:v>
                </c:pt>
                <c:pt idx="72">
                  <c:v>5.6923896329860273E-2</c:v>
                </c:pt>
                <c:pt idx="73">
                  <c:v>5.6444623466656456E-2</c:v>
                </c:pt>
                <c:pt idx="74">
                  <c:v>5.5738124221296328E-2</c:v>
                </c:pt>
                <c:pt idx="75">
                  <c:v>5.5238070058884085E-2</c:v>
                </c:pt>
                <c:pt idx="76">
                  <c:v>5.4593445460765902E-2</c:v>
                </c:pt>
                <c:pt idx="77">
                  <c:v>5.4716449562030957E-2</c:v>
                </c:pt>
                <c:pt idx="78">
                  <c:v>5.469751427612296E-2</c:v>
                </c:pt>
                <c:pt idx="79">
                  <c:v>5.4653723476200428E-2</c:v>
                </c:pt>
                <c:pt idx="80">
                  <c:v>5.4770217097304487E-2</c:v>
                </c:pt>
                <c:pt idx="81">
                  <c:v>5.3843795838962379E-2</c:v>
                </c:pt>
                <c:pt idx="82">
                  <c:v>5.3473268063017304E-2</c:v>
                </c:pt>
                <c:pt idx="83">
                  <c:v>5.3155116303127276E-2</c:v>
                </c:pt>
                <c:pt idx="84">
                  <c:v>5.3422587545988741E-2</c:v>
                </c:pt>
                <c:pt idx="85">
                  <c:v>5.2695137303954559E-2</c:v>
                </c:pt>
                <c:pt idx="86">
                  <c:v>5.2256733493003533E-2</c:v>
                </c:pt>
                <c:pt idx="87">
                  <c:v>5.2535403292968789E-2</c:v>
                </c:pt>
                <c:pt idx="88">
                  <c:v>5.3015034734295724E-2</c:v>
                </c:pt>
                <c:pt idx="89">
                  <c:v>5.3215562540397332E-2</c:v>
                </c:pt>
                <c:pt idx="90">
                  <c:v>5.2980534501710856E-2</c:v>
                </c:pt>
                <c:pt idx="91">
                  <c:v>5.243817992581367E-2</c:v>
                </c:pt>
                <c:pt idx="92">
                  <c:v>5.2569568557512741E-2</c:v>
                </c:pt>
                <c:pt idx="93">
                  <c:v>5.2444888140412933E-2</c:v>
                </c:pt>
                <c:pt idx="94">
                  <c:v>5.1960918346485509E-2</c:v>
                </c:pt>
                <c:pt idx="95">
                  <c:v>5.1561575940870422E-2</c:v>
                </c:pt>
                <c:pt idx="96">
                  <c:v>5.1696677257992228E-2</c:v>
                </c:pt>
                <c:pt idx="97">
                  <c:v>5.1825791943651382E-2</c:v>
                </c:pt>
                <c:pt idx="98">
                  <c:v>5.1244809797678328E-2</c:v>
                </c:pt>
                <c:pt idx="99">
                  <c:v>5.1051016767518408E-2</c:v>
                </c:pt>
                <c:pt idx="100">
                  <c:v>5.0973829506352909E-2</c:v>
                </c:pt>
                <c:pt idx="101">
                  <c:v>5.0572198398396537E-2</c:v>
                </c:pt>
                <c:pt idx="102">
                  <c:v>4.9949140134719232E-2</c:v>
                </c:pt>
                <c:pt idx="103">
                  <c:v>4.996291809330114E-2</c:v>
                </c:pt>
                <c:pt idx="104">
                  <c:v>5.0508266722744728E-2</c:v>
                </c:pt>
                <c:pt idx="105">
                  <c:v>5.0933245250716401E-2</c:v>
                </c:pt>
                <c:pt idx="106">
                  <c:v>5.0204955375134683E-2</c:v>
                </c:pt>
                <c:pt idx="107">
                  <c:v>5.0777588405797019E-2</c:v>
                </c:pt>
                <c:pt idx="108">
                  <c:v>4.9643243483110541E-2</c:v>
                </c:pt>
                <c:pt idx="109">
                  <c:v>5.0528242327898758E-2</c:v>
                </c:pt>
                <c:pt idx="110">
                  <c:v>5.0675181149973339E-2</c:v>
                </c:pt>
                <c:pt idx="111">
                  <c:v>5.0809361673890135E-2</c:v>
                </c:pt>
                <c:pt idx="112">
                  <c:v>5.1108736040296733E-2</c:v>
                </c:pt>
                <c:pt idx="113">
                  <c:v>5.1076241189066993E-2</c:v>
                </c:pt>
                <c:pt idx="114">
                  <c:v>5.1165966879499973E-2</c:v>
                </c:pt>
                <c:pt idx="115">
                  <c:v>5.1312299217588571E-2</c:v>
                </c:pt>
                <c:pt idx="116">
                  <c:v>5.134100169936822E-2</c:v>
                </c:pt>
                <c:pt idx="117">
                  <c:v>5.1863112105426573E-2</c:v>
                </c:pt>
                <c:pt idx="118">
                  <c:v>5.2916589545387811E-2</c:v>
                </c:pt>
                <c:pt idx="119">
                  <c:v>5.2699937528787683E-2</c:v>
                </c:pt>
                <c:pt idx="120">
                  <c:v>5.297973323454689E-2</c:v>
                </c:pt>
                <c:pt idx="121">
                  <c:v>5.381592561257955E-2</c:v>
                </c:pt>
                <c:pt idx="122">
                  <c:v>5.43414904687868E-2</c:v>
                </c:pt>
                <c:pt idx="123">
                  <c:v>5.5434055875426415E-2</c:v>
                </c:pt>
                <c:pt idx="124">
                  <c:v>5.7159936650820212E-2</c:v>
                </c:pt>
                <c:pt idx="125">
                  <c:v>5.8938194917899214E-2</c:v>
                </c:pt>
                <c:pt idx="126">
                  <c:v>6.1355690257469057E-2</c:v>
                </c:pt>
                <c:pt idx="127">
                  <c:v>6.3263235858933148E-2</c:v>
                </c:pt>
                <c:pt idx="128">
                  <c:v>6.5886484210916987E-2</c:v>
                </c:pt>
                <c:pt idx="129">
                  <c:v>6.7109142645996045E-2</c:v>
                </c:pt>
                <c:pt idx="130">
                  <c:v>6.9038858114626761E-2</c:v>
                </c:pt>
                <c:pt idx="131">
                  <c:v>7.0809812012531462E-2</c:v>
                </c:pt>
                <c:pt idx="132">
                  <c:v>7.1930331756471663E-2</c:v>
                </c:pt>
                <c:pt idx="133">
                  <c:v>7.359185735036454E-2</c:v>
                </c:pt>
                <c:pt idx="134">
                  <c:v>7.4827780224738127E-2</c:v>
                </c:pt>
                <c:pt idx="135">
                  <c:v>7.5895898866910949E-2</c:v>
                </c:pt>
                <c:pt idx="136">
                  <c:v>7.7261141539532618E-2</c:v>
                </c:pt>
                <c:pt idx="137">
                  <c:v>7.9181576770236614E-2</c:v>
                </c:pt>
                <c:pt idx="138">
                  <c:v>8.0821611286825565E-2</c:v>
                </c:pt>
                <c:pt idx="139">
                  <c:v>8.289886173210588E-2</c:v>
                </c:pt>
                <c:pt idx="140">
                  <c:v>8.4466274587170792E-2</c:v>
                </c:pt>
                <c:pt idx="141">
                  <c:v>8.6241705546908784E-2</c:v>
                </c:pt>
                <c:pt idx="142">
                  <c:v>8.8306755482222804E-2</c:v>
                </c:pt>
                <c:pt idx="143">
                  <c:v>9.077916197042174E-2</c:v>
                </c:pt>
                <c:pt idx="144">
                  <c:v>9.3012790843758034E-2</c:v>
                </c:pt>
                <c:pt idx="145">
                  <c:v>9.7686743054871572E-2</c:v>
                </c:pt>
                <c:pt idx="146">
                  <c:v>0.1000466873434986</c:v>
                </c:pt>
                <c:pt idx="147">
                  <c:v>0.10348548105664906</c:v>
                </c:pt>
                <c:pt idx="148">
                  <c:v>0.10666843444367179</c:v>
                </c:pt>
                <c:pt idx="149">
                  <c:v>0.11029578712688898</c:v>
                </c:pt>
                <c:pt idx="150">
                  <c:v>0.11289264383388647</c:v>
                </c:pt>
                <c:pt idx="151">
                  <c:v>0.11642979862502713</c:v>
                </c:pt>
                <c:pt idx="152">
                  <c:v>0.12041661333379786</c:v>
                </c:pt>
                <c:pt idx="153">
                  <c:v>0.12590449804233911</c:v>
                </c:pt>
                <c:pt idx="154">
                  <c:v>0.13113419322157574</c:v>
                </c:pt>
                <c:pt idx="155">
                  <c:v>0.13787288105878423</c:v>
                </c:pt>
                <c:pt idx="156">
                  <c:v>0.14540062226932382</c:v>
                </c:pt>
                <c:pt idx="157">
                  <c:v>0.15601574620548356</c:v>
                </c:pt>
                <c:pt idx="158">
                  <c:v>0.16711098558965487</c:v>
                </c:pt>
                <c:pt idx="159">
                  <c:v>0.18255435362397146</c:v>
                </c:pt>
                <c:pt idx="160">
                  <c:v>0.20041384761309144</c:v>
                </c:pt>
                <c:pt idx="161">
                  <c:v>0.22398656978885526</c:v>
                </c:pt>
                <c:pt idx="162">
                  <c:v>0.25429124650151591</c:v>
                </c:pt>
                <c:pt idx="163">
                  <c:v>0.29167878702435757</c:v>
                </c:pt>
                <c:pt idx="164">
                  <c:v>0.34101005721095845</c:v>
                </c:pt>
                <c:pt idx="165">
                  <c:v>0.40617092243684033</c:v>
                </c:pt>
                <c:pt idx="166">
                  <c:v>0.49737687353341076</c:v>
                </c:pt>
                <c:pt idx="167">
                  <c:v>0.63680263839293871</c:v>
                </c:pt>
                <c:pt idx="168">
                  <c:v>0.85728624521653962</c:v>
                </c:pt>
                <c:pt idx="169">
                  <c:v>1.2155873438461318</c:v>
                </c:pt>
                <c:pt idx="170">
                  <c:v>1.7881589056595018</c:v>
                </c:pt>
                <c:pt idx="171">
                  <c:v>2.6609273545442829</c:v>
                </c:pt>
                <c:pt idx="172">
                  <c:v>3.8880620398600922</c:v>
                </c:pt>
                <c:pt idx="173">
                  <c:v>5.4967465182621638</c:v>
                </c:pt>
                <c:pt idx="174">
                  <c:v>6.801818070096374</c:v>
                </c:pt>
                <c:pt idx="175">
                  <c:v>6.1347955284664701</c:v>
                </c:pt>
                <c:pt idx="176">
                  <c:v>3.677922262372106</c:v>
                </c:pt>
                <c:pt idx="177">
                  <c:v>1.6136396621070674</c:v>
                </c:pt>
                <c:pt idx="178">
                  <c:v>0.70104718157313073</c:v>
                </c:pt>
                <c:pt idx="179">
                  <c:v>0.39794909498164649</c:v>
                </c:pt>
                <c:pt idx="180">
                  <c:v>0.27722723132223959</c:v>
                </c:pt>
                <c:pt idx="181">
                  <c:v>0.210775455340588</c:v>
                </c:pt>
                <c:pt idx="182">
                  <c:v>0.17122033367367723</c:v>
                </c:pt>
                <c:pt idx="183">
                  <c:v>0.14603560214887168</c:v>
                </c:pt>
                <c:pt idx="184">
                  <c:v>0.13161164958408189</c:v>
                </c:pt>
                <c:pt idx="185">
                  <c:v>0.11961195517177625</c:v>
                </c:pt>
                <c:pt idx="186">
                  <c:v>0.10515838523452237</c:v>
                </c:pt>
                <c:pt idx="187">
                  <c:v>9.7967518579041193E-2</c:v>
                </c:pt>
                <c:pt idx="188">
                  <c:v>9.1012146261369581E-2</c:v>
                </c:pt>
                <c:pt idx="189">
                  <c:v>8.5596005214421289E-2</c:v>
                </c:pt>
                <c:pt idx="190">
                  <c:v>8.1608716828376809E-2</c:v>
                </c:pt>
                <c:pt idx="191">
                  <c:v>7.8405491234542685E-2</c:v>
                </c:pt>
                <c:pt idx="192">
                  <c:v>7.5740033958142355E-2</c:v>
                </c:pt>
                <c:pt idx="193">
                  <c:v>7.3202053417949997E-2</c:v>
                </c:pt>
                <c:pt idx="194">
                  <c:v>7.1307339896150485E-2</c:v>
                </c:pt>
                <c:pt idx="195">
                  <c:v>6.9852581072575179E-2</c:v>
                </c:pt>
                <c:pt idx="196">
                  <c:v>6.8216375816189723E-2</c:v>
                </c:pt>
                <c:pt idx="197">
                  <c:v>6.7163284991324193E-2</c:v>
                </c:pt>
                <c:pt idx="198">
                  <c:v>6.4944090731980417E-2</c:v>
                </c:pt>
                <c:pt idx="199">
                  <c:v>6.3806394653254578E-2</c:v>
                </c:pt>
                <c:pt idx="200">
                  <c:v>6.3192488247682116E-2</c:v>
                </c:pt>
                <c:pt idx="201">
                  <c:v>6.2594254509786479E-2</c:v>
                </c:pt>
                <c:pt idx="202">
                  <c:v>6.1353366140004507E-2</c:v>
                </c:pt>
                <c:pt idx="203">
                  <c:v>6.0365166150379332E-2</c:v>
                </c:pt>
                <c:pt idx="204">
                  <c:v>5.910964838342686E-2</c:v>
                </c:pt>
                <c:pt idx="205">
                  <c:v>5.8119398743542466E-2</c:v>
                </c:pt>
                <c:pt idx="206">
                  <c:v>5.7926306637697274E-2</c:v>
                </c:pt>
                <c:pt idx="207">
                  <c:v>5.7180629412220463E-2</c:v>
                </c:pt>
                <c:pt idx="208">
                  <c:v>5.61290245469021E-2</c:v>
                </c:pt>
                <c:pt idx="209">
                  <c:v>5.5550127466311508E-2</c:v>
                </c:pt>
                <c:pt idx="210">
                  <c:v>5.5060066271181755E-2</c:v>
                </c:pt>
                <c:pt idx="211">
                  <c:v>5.4546201686324611E-2</c:v>
                </c:pt>
                <c:pt idx="212">
                  <c:v>5.4193740050137294E-2</c:v>
                </c:pt>
                <c:pt idx="213">
                  <c:v>5.3527860475536961E-2</c:v>
                </c:pt>
                <c:pt idx="214">
                  <c:v>5.3589949089148645E-2</c:v>
                </c:pt>
                <c:pt idx="215">
                  <c:v>5.3717042161521171E-2</c:v>
                </c:pt>
                <c:pt idx="216">
                  <c:v>5.249788392112522E-2</c:v>
                </c:pt>
                <c:pt idx="217">
                  <c:v>5.1142811291402371E-2</c:v>
                </c:pt>
                <c:pt idx="218">
                  <c:v>4.9550799681966642E-2</c:v>
                </c:pt>
                <c:pt idx="219">
                  <c:v>5.2271864604420355E-2</c:v>
                </c:pt>
                <c:pt idx="220">
                  <c:v>5.3685960963961929E-2</c:v>
                </c:pt>
                <c:pt idx="221">
                  <c:v>5.083637455916383E-2</c:v>
                </c:pt>
                <c:pt idx="222">
                  <c:v>4.904757881728207E-2</c:v>
                </c:pt>
                <c:pt idx="223">
                  <c:v>4.9231054241529508E-2</c:v>
                </c:pt>
                <c:pt idx="224">
                  <c:v>4.9918365868228336E-2</c:v>
                </c:pt>
                <c:pt idx="225">
                  <c:v>5.022039341761985E-2</c:v>
                </c:pt>
                <c:pt idx="226">
                  <c:v>5.0076187462557549E-2</c:v>
                </c:pt>
                <c:pt idx="227">
                  <c:v>5.0032536847497963E-2</c:v>
                </c:pt>
                <c:pt idx="228">
                  <c:v>4.9900572720045763E-2</c:v>
                </c:pt>
                <c:pt idx="229">
                  <c:v>5.0024625994337671E-2</c:v>
                </c:pt>
                <c:pt idx="230">
                  <c:v>4.9865520601789955E-2</c:v>
                </c:pt>
                <c:pt idx="231">
                  <c:v>4.9746801730440472E-2</c:v>
                </c:pt>
                <c:pt idx="232">
                  <c:v>4.9417079554652341E-2</c:v>
                </c:pt>
                <c:pt idx="233">
                  <c:v>4.9692134060783856E-2</c:v>
                </c:pt>
                <c:pt idx="234">
                  <c:v>4.9871191448403442E-2</c:v>
                </c:pt>
                <c:pt idx="235">
                  <c:v>4.9589853709151893E-2</c:v>
                </c:pt>
                <c:pt idx="236">
                  <c:v>4.9368866291211559E-2</c:v>
                </c:pt>
                <c:pt idx="237">
                  <c:v>4.877520848236834E-2</c:v>
                </c:pt>
                <c:pt idx="238">
                  <c:v>4.8858441400201943E-2</c:v>
                </c:pt>
                <c:pt idx="239">
                  <c:v>4.8602030005211461E-2</c:v>
                </c:pt>
                <c:pt idx="240">
                  <c:v>4.8002410650617909E-2</c:v>
                </c:pt>
                <c:pt idx="241">
                  <c:v>4.8607519349318201E-2</c:v>
                </c:pt>
                <c:pt idx="242">
                  <c:v>4.9159080381635273E-2</c:v>
                </c:pt>
                <c:pt idx="243">
                  <c:v>4.9615085508851159E-2</c:v>
                </c:pt>
                <c:pt idx="244">
                  <c:v>4.9598115762284602E-2</c:v>
                </c:pt>
                <c:pt idx="245">
                  <c:v>5.0137607615717512E-2</c:v>
                </c:pt>
                <c:pt idx="246">
                  <c:v>5.0507220500978139E-2</c:v>
                </c:pt>
                <c:pt idx="247">
                  <c:v>5.0570252042246855E-2</c:v>
                </c:pt>
                <c:pt idx="248">
                  <c:v>5.0527361376707436E-2</c:v>
                </c:pt>
                <c:pt idx="249">
                  <c:v>5.0684814063502594E-2</c:v>
                </c:pt>
                <c:pt idx="250">
                  <c:v>4.9518481906353246E-2</c:v>
                </c:pt>
                <c:pt idx="251">
                  <c:v>5.2759851063578563E-2</c:v>
                </c:pt>
                <c:pt idx="252">
                  <c:v>5.4920597088856743E-2</c:v>
                </c:pt>
                <c:pt idx="253">
                  <c:v>5.2961014866268905E-2</c:v>
                </c:pt>
                <c:pt idx="254">
                  <c:v>4.791592396833394E-2</c:v>
                </c:pt>
                <c:pt idx="255">
                  <c:v>1.033664154122179E-2</c:v>
                </c:pt>
                <c:pt idx="256">
                  <c:v>-2.5386445737536713E-2</c:v>
                </c:pt>
                <c:pt idx="257">
                  <c:v>2.2741083592331509E-2</c:v>
                </c:pt>
                <c:pt idx="258">
                  <c:v>4.9170799836177191E-2</c:v>
                </c:pt>
                <c:pt idx="259">
                  <c:v>5.3122773441801573E-2</c:v>
                </c:pt>
                <c:pt idx="260">
                  <c:v>5.6937941377496831E-2</c:v>
                </c:pt>
                <c:pt idx="261">
                  <c:v>5.7868714269110659E-2</c:v>
                </c:pt>
                <c:pt idx="262">
                  <c:v>5.8992775525377801E-2</c:v>
                </c:pt>
                <c:pt idx="263">
                  <c:v>5.9188032380632839E-2</c:v>
                </c:pt>
                <c:pt idx="264">
                  <c:v>6.0894082162625943E-2</c:v>
                </c:pt>
                <c:pt idx="265">
                  <c:v>6.3205974031497053E-2</c:v>
                </c:pt>
                <c:pt idx="266">
                  <c:v>6.4832810512147621E-2</c:v>
                </c:pt>
                <c:pt idx="267">
                  <c:v>6.738237770016961E-2</c:v>
                </c:pt>
                <c:pt idx="268">
                  <c:v>6.7140049719199235E-2</c:v>
                </c:pt>
                <c:pt idx="269">
                  <c:v>6.716474586515904E-2</c:v>
                </c:pt>
                <c:pt idx="270">
                  <c:v>6.8726722498802115E-2</c:v>
                </c:pt>
                <c:pt idx="271">
                  <c:v>6.9942526631898455E-2</c:v>
                </c:pt>
                <c:pt idx="272">
                  <c:v>7.0714586648580768E-2</c:v>
                </c:pt>
                <c:pt idx="273">
                  <c:v>7.1744139697143439E-2</c:v>
                </c:pt>
                <c:pt idx="274">
                  <c:v>7.2010598657731462E-2</c:v>
                </c:pt>
                <c:pt idx="275">
                  <c:v>7.4595347819461241E-2</c:v>
                </c:pt>
                <c:pt idx="276">
                  <c:v>7.9275584739324917E-2</c:v>
                </c:pt>
                <c:pt idx="277">
                  <c:v>8.5021090859568355E-2</c:v>
                </c:pt>
                <c:pt idx="278">
                  <c:v>9.3794896950407783E-2</c:v>
                </c:pt>
                <c:pt idx="279">
                  <c:v>0.10965116400440093</c:v>
                </c:pt>
                <c:pt idx="280">
                  <c:v>0.15698606893600839</c:v>
                </c:pt>
                <c:pt idx="281">
                  <c:v>0.39155921216914769</c:v>
                </c:pt>
                <c:pt idx="282">
                  <c:v>0.85136958223242609</c:v>
                </c:pt>
                <c:pt idx="283">
                  <c:v>1.1198538141941803</c:v>
                </c:pt>
                <c:pt idx="284">
                  <c:v>1.0568950731382263</c:v>
                </c:pt>
                <c:pt idx="285">
                  <c:v>0.88613958066502063</c:v>
                </c:pt>
                <c:pt idx="286">
                  <c:v>0.79901875223252594</c:v>
                </c:pt>
                <c:pt idx="287">
                  <c:v>0.77403283825849412</c:v>
                </c:pt>
                <c:pt idx="288">
                  <c:v>0.76376422326655213</c:v>
                </c:pt>
                <c:pt idx="289">
                  <c:v>0.76700510251457232</c:v>
                </c:pt>
                <c:pt idx="290">
                  <c:v>0.79176060864787434</c:v>
                </c:pt>
                <c:pt idx="291">
                  <c:v>0.83769497973652218</c:v>
                </c:pt>
                <c:pt idx="292">
                  <c:v>0.89558982003719456</c:v>
                </c:pt>
                <c:pt idx="293">
                  <c:v>0.96987099587124326</c:v>
                </c:pt>
                <c:pt idx="294">
                  <c:v>1.059713379135397</c:v>
                </c:pt>
                <c:pt idx="295">
                  <c:v>1.1600577778101384</c:v>
                </c:pt>
                <c:pt idx="296">
                  <c:v>1.2256521787431518</c:v>
                </c:pt>
                <c:pt idx="297">
                  <c:v>1.1966737688843248</c:v>
                </c:pt>
                <c:pt idx="298">
                  <c:v>1.0877635586133345</c:v>
                </c:pt>
                <c:pt idx="299">
                  <c:v>0.9904882492774143</c:v>
                </c:pt>
                <c:pt idx="300">
                  <c:v>0.90590068822245706</c:v>
                </c:pt>
                <c:pt idx="301">
                  <c:v>0.79562783681477545</c:v>
                </c:pt>
                <c:pt idx="302">
                  <c:v>0.69324569621602072</c:v>
                </c:pt>
                <c:pt idx="303">
                  <c:v>0.61585205784655661</c:v>
                </c:pt>
                <c:pt idx="304">
                  <c:v>0.559448465751468</c:v>
                </c:pt>
                <c:pt idx="305">
                  <c:v>0.52290025774758886</c:v>
                </c:pt>
                <c:pt idx="306">
                  <c:v>0.48437578552243205</c:v>
                </c:pt>
                <c:pt idx="307">
                  <c:v>0.4215035267218718</c:v>
                </c:pt>
                <c:pt idx="308">
                  <c:v>0.37124935760606392</c:v>
                </c:pt>
                <c:pt idx="309">
                  <c:v>0.34796034155592037</c:v>
                </c:pt>
                <c:pt idx="310">
                  <c:v>0.3305031736965508</c:v>
                </c:pt>
                <c:pt idx="311">
                  <c:v>0.31424831385705176</c:v>
                </c:pt>
                <c:pt idx="312">
                  <c:v>0.30034841362757964</c:v>
                </c:pt>
                <c:pt idx="313">
                  <c:v>0.28135716001977185</c:v>
                </c:pt>
                <c:pt idx="314">
                  <c:v>0.26142514350432794</c:v>
                </c:pt>
                <c:pt idx="315">
                  <c:v>0.24318577952487044</c:v>
                </c:pt>
                <c:pt idx="316">
                  <c:v>0.22983066275849967</c:v>
                </c:pt>
                <c:pt idx="317">
                  <c:v>0.24891802710833993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953-47B6-8628-E81D2917D273}"/>
            </c:ext>
          </c:extLst>
        </c:ser>
        <c:ser>
          <c:idx val="2"/>
          <c:order val="2"/>
          <c:tx>
            <c:strRef>
              <c:f>'300K_CS'!$G$1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'300K_CS'!$G$2:$G$320</c:f>
              <c:numCache>
                <c:formatCode>0.00E+00</c:formatCode>
                <c:ptCount val="319"/>
                <c:pt idx="0">
                  <c:v>4.2932095353011421</c:v>
                </c:pt>
                <c:pt idx="1">
                  <c:v>3.4962096714304645</c:v>
                </c:pt>
                <c:pt idx="2">
                  <c:v>2.8154706288995777</c:v>
                </c:pt>
                <c:pt idx="3">
                  <c:v>2.2619366780501418</c:v>
                </c:pt>
                <c:pt idx="4">
                  <c:v>1.8953219057129145</c:v>
                </c:pt>
                <c:pt idx="5">
                  <c:v>1.5492821448745344</c:v>
                </c:pt>
                <c:pt idx="6">
                  <c:v>1.2718184536462005</c:v>
                </c:pt>
                <c:pt idx="7">
                  <c:v>1.0629027828727973</c:v>
                </c:pt>
                <c:pt idx="8">
                  <c:v>0.91915996149242118</c:v>
                </c:pt>
                <c:pt idx="9">
                  <c:v>0.79260479597282663</c:v>
                </c:pt>
                <c:pt idx="10">
                  <c:v>0.69744382117531212</c:v>
                </c:pt>
                <c:pt idx="11">
                  <c:v>0.59592313510122352</c:v>
                </c:pt>
                <c:pt idx="12">
                  <c:v>0.5175198498543766</c:v>
                </c:pt>
                <c:pt idx="13">
                  <c:v>0.46238982948990465</c:v>
                </c:pt>
                <c:pt idx="14">
                  <c:v>0.41742578785362006</c:v>
                </c:pt>
                <c:pt idx="15">
                  <c:v>0.36909024067002172</c:v>
                </c:pt>
                <c:pt idx="16">
                  <c:v>0.33467071096219198</c:v>
                </c:pt>
                <c:pt idx="17">
                  <c:v>0.30792159651641515</c:v>
                </c:pt>
                <c:pt idx="18">
                  <c:v>0.28328745501211117</c:v>
                </c:pt>
                <c:pt idx="19">
                  <c:v>0.2607435116273541</c:v>
                </c:pt>
                <c:pt idx="20">
                  <c:v>0.23690539529326873</c:v>
                </c:pt>
                <c:pt idx="21">
                  <c:v>0.21919961242563774</c:v>
                </c:pt>
                <c:pt idx="22">
                  <c:v>0.20697473008980996</c:v>
                </c:pt>
                <c:pt idx="23">
                  <c:v>0.19115693353493082</c:v>
                </c:pt>
                <c:pt idx="24">
                  <c:v>0.17790028852738965</c:v>
                </c:pt>
                <c:pt idx="25">
                  <c:v>0.16665973449661717</c:v>
                </c:pt>
                <c:pt idx="26">
                  <c:v>0.15712131214955252</c:v>
                </c:pt>
                <c:pt idx="27">
                  <c:v>0.15074841661101782</c:v>
                </c:pt>
                <c:pt idx="28">
                  <c:v>0.14276446221370279</c:v>
                </c:pt>
                <c:pt idx="29">
                  <c:v>0.13499819302073651</c:v>
                </c:pt>
                <c:pt idx="30">
                  <c:v>0.12868839359301304</c:v>
                </c:pt>
                <c:pt idx="31">
                  <c:v>0.12361200360399967</c:v>
                </c:pt>
                <c:pt idx="32">
                  <c:v>0.11772310087321705</c:v>
                </c:pt>
                <c:pt idx="33">
                  <c:v>0.11386793719557026</c:v>
                </c:pt>
                <c:pt idx="34">
                  <c:v>0.10872775276450772</c:v>
                </c:pt>
                <c:pt idx="35">
                  <c:v>0.10494214113957286</c:v>
                </c:pt>
                <c:pt idx="36">
                  <c:v>0.10114069101444534</c:v>
                </c:pt>
                <c:pt idx="37">
                  <c:v>9.8240490958181645E-2</c:v>
                </c:pt>
                <c:pt idx="38">
                  <c:v>9.4447089028130038E-2</c:v>
                </c:pt>
                <c:pt idx="39">
                  <c:v>9.175128415039488E-2</c:v>
                </c:pt>
                <c:pt idx="40">
                  <c:v>8.9490152798939349E-2</c:v>
                </c:pt>
                <c:pt idx="41">
                  <c:v>8.6680356212765194E-2</c:v>
                </c:pt>
                <c:pt idx="42">
                  <c:v>8.4803441782420205E-2</c:v>
                </c:pt>
                <c:pt idx="43">
                  <c:v>8.2133146278348723E-2</c:v>
                </c:pt>
                <c:pt idx="44">
                  <c:v>8.0475061620149071E-2</c:v>
                </c:pt>
                <c:pt idx="45">
                  <c:v>7.8093798461112932E-2</c:v>
                </c:pt>
                <c:pt idx="46">
                  <c:v>7.5869538129727077E-2</c:v>
                </c:pt>
                <c:pt idx="47">
                  <c:v>7.4103827878149411E-2</c:v>
                </c:pt>
                <c:pt idx="48">
                  <c:v>7.3581192143472932E-2</c:v>
                </c:pt>
                <c:pt idx="49">
                  <c:v>7.1338102947423404E-2</c:v>
                </c:pt>
                <c:pt idx="50">
                  <c:v>7.008113134912379E-2</c:v>
                </c:pt>
                <c:pt idx="51">
                  <c:v>6.9030648474246434E-2</c:v>
                </c:pt>
                <c:pt idx="52">
                  <c:v>6.8419902751533548E-2</c:v>
                </c:pt>
                <c:pt idx="53">
                  <c:v>6.7594370913283242E-2</c:v>
                </c:pt>
                <c:pt idx="54">
                  <c:v>6.5896985563881169E-2</c:v>
                </c:pt>
                <c:pt idx="55">
                  <c:v>6.5199107806628964E-2</c:v>
                </c:pt>
                <c:pt idx="56">
                  <c:v>6.4139388704279238E-2</c:v>
                </c:pt>
                <c:pt idx="57">
                  <c:v>6.3577714514819542E-2</c:v>
                </c:pt>
                <c:pt idx="58">
                  <c:v>6.2280297657520918E-2</c:v>
                </c:pt>
                <c:pt idx="59">
                  <c:v>6.1407731326931322E-2</c:v>
                </c:pt>
                <c:pt idx="60">
                  <c:v>6.0991993877995039E-2</c:v>
                </c:pt>
                <c:pt idx="61">
                  <c:v>6.0735096360463592E-2</c:v>
                </c:pt>
                <c:pt idx="62">
                  <c:v>5.9803951339809217E-2</c:v>
                </c:pt>
                <c:pt idx="63">
                  <c:v>5.9442446120950711E-2</c:v>
                </c:pt>
                <c:pt idx="64">
                  <c:v>5.802043074402484E-2</c:v>
                </c:pt>
                <c:pt idx="65">
                  <c:v>5.719066545374718E-2</c:v>
                </c:pt>
                <c:pt idx="66">
                  <c:v>5.7121061243515417E-2</c:v>
                </c:pt>
                <c:pt idx="67">
                  <c:v>5.7115673081951535E-2</c:v>
                </c:pt>
                <c:pt idx="68">
                  <c:v>5.5743497112876558E-2</c:v>
                </c:pt>
                <c:pt idx="69">
                  <c:v>5.5357053355432645E-2</c:v>
                </c:pt>
                <c:pt idx="70">
                  <c:v>5.4864312572546751E-2</c:v>
                </c:pt>
                <c:pt idx="71">
                  <c:v>5.3841959986705233E-2</c:v>
                </c:pt>
                <c:pt idx="72">
                  <c:v>5.3804454383477453E-2</c:v>
                </c:pt>
                <c:pt idx="73">
                  <c:v>5.3325891753069114E-2</c:v>
                </c:pt>
                <c:pt idx="74">
                  <c:v>5.3329936858497032E-2</c:v>
                </c:pt>
                <c:pt idx="75">
                  <c:v>5.2542437993952917E-2</c:v>
                </c:pt>
                <c:pt idx="76">
                  <c:v>5.2330378557647314E-2</c:v>
                </c:pt>
                <c:pt idx="77">
                  <c:v>5.1481640969526413E-2</c:v>
                </c:pt>
                <c:pt idx="78">
                  <c:v>5.1610467145901014E-2</c:v>
                </c:pt>
                <c:pt idx="79">
                  <c:v>5.1742619812985668E-2</c:v>
                </c:pt>
                <c:pt idx="80">
                  <c:v>5.1264328111916543E-2</c:v>
                </c:pt>
                <c:pt idx="81">
                  <c:v>5.0470180612412333E-2</c:v>
                </c:pt>
                <c:pt idx="82">
                  <c:v>5.0543044667634346E-2</c:v>
                </c:pt>
                <c:pt idx="83">
                  <c:v>5.039537513839612E-2</c:v>
                </c:pt>
                <c:pt idx="84">
                  <c:v>4.9878681014521871E-2</c:v>
                </c:pt>
                <c:pt idx="85">
                  <c:v>4.9653945852074194E-2</c:v>
                </c:pt>
                <c:pt idx="86">
                  <c:v>4.9445205662378672E-2</c:v>
                </c:pt>
                <c:pt idx="87">
                  <c:v>5.0108284212154984E-2</c:v>
                </c:pt>
                <c:pt idx="88">
                  <c:v>5.044369328525157E-2</c:v>
                </c:pt>
                <c:pt idx="89">
                  <c:v>5.0637317935932312E-2</c:v>
                </c:pt>
                <c:pt idx="90">
                  <c:v>5.0777110230854107E-2</c:v>
                </c:pt>
                <c:pt idx="91">
                  <c:v>5.0426045208884364E-2</c:v>
                </c:pt>
                <c:pt idx="92">
                  <c:v>4.9802761397929003E-2</c:v>
                </c:pt>
                <c:pt idx="93">
                  <c:v>4.9546446306035781E-2</c:v>
                </c:pt>
                <c:pt idx="94">
                  <c:v>4.8758918465091783E-2</c:v>
                </c:pt>
                <c:pt idx="95">
                  <c:v>4.8844739317535031E-2</c:v>
                </c:pt>
                <c:pt idx="96">
                  <c:v>4.8355451072698792E-2</c:v>
                </c:pt>
                <c:pt idx="97">
                  <c:v>4.8344900765490362E-2</c:v>
                </c:pt>
                <c:pt idx="98">
                  <c:v>4.8096517963073432E-2</c:v>
                </c:pt>
                <c:pt idx="99">
                  <c:v>4.8151371736929321E-2</c:v>
                </c:pt>
                <c:pt idx="100">
                  <c:v>4.8330057604634762E-2</c:v>
                </c:pt>
                <c:pt idx="101">
                  <c:v>4.7437430912385163E-2</c:v>
                </c:pt>
                <c:pt idx="102">
                  <c:v>4.7131683531059843E-2</c:v>
                </c:pt>
                <c:pt idx="103">
                  <c:v>4.6872644657574791E-2</c:v>
                </c:pt>
                <c:pt idx="104">
                  <c:v>4.7834501764497273E-2</c:v>
                </c:pt>
                <c:pt idx="105">
                  <c:v>4.8205396785747708E-2</c:v>
                </c:pt>
                <c:pt idx="106">
                  <c:v>4.8218501362608496E-2</c:v>
                </c:pt>
                <c:pt idx="107">
                  <c:v>4.7503943340746188E-2</c:v>
                </c:pt>
                <c:pt idx="108">
                  <c:v>4.7066198316075752E-2</c:v>
                </c:pt>
                <c:pt idx="109">
                  <c:v>4.759754290774617E-2</c:v>
                </c:pt>
                <c:pt idx="110">
                  <c:v>4.79178581741279E-2</c:v>
                </c:pt>
                <c:pt idx="111">
                  <c:v>4.7954978391236851E-2</c:v>
                </c:pt>
                <c:pt idx="112">
                  <c:v>4.7736972997669054E-2</c:v>
                </c:pt>
                <c:pt idx="113">
                  <c:v>4.7745765886222737E-2</c:v>
                </c:pt>
                <c:pt idx="114">
                  <c:v>4.7536621475748421E-2</c:v>
                </c:pt>
                <c:pt idx="115">
                  <c:v>4.7548785768432043E-2</c:v>
                </c:pt>
                <c:pt idx="116">
                  <c:v>4.8433943793603974E-2</c:v>
                </c:pt>
                <c:pt idx="117">
                  <c:v>4.8521093213983256E-2</c:v>
                </c:pt>
                <c:pt idx="118">
                  <c:v>4.8919876571330248E-2</c:v>
                </c:pt>
                <c:pt idx="119">
                  <c:v>4.9173564952571309E-2</c:v>
                </c:pt>
                <c:pt idx="120">
                  <c:v>4.9676162057887739E-2</c:v>
                </c:pt>
                <c:pt idx="121">
                  <c:v>4.9562760019186983E-2</c:v>
                </c:pt>
                <c:pt idx="122">
                  <c:v>5.0794493173162106E-2</c:v>
                </c:pt>
                <c:pt idx="123">
                  <c:v>5.1658346300297787E-2</c:v>
                </c:pt>
                <c:pt idx="124">
                  <c:v>5.2859561509884204E-2</c:v>
                </c:pt>
                <c:pt idx="125">
                  <c:v>5.6034033333067383E-2</c:v>
                </c:pt>
                <c:pt idx="126">
                  <c:v>5.8279950625748457E-2</c:v>
                </c:pt>
                <c:pt idx="127">
                  <c:v>6.0790522418217766E-2</c:v>
                </c:pt>
                <c:pt idx="128">
                  <c:v>6.1825883958800364E-2</c:v>
                </c:pt>
                <c:pt idx="129">
                  <c:v>6.3306385301311247E-2</c:v>
                </c:pt>
                <c:pt idx="130">
                  <c:v>6.519289816412753E-2</c:v>
                </c:pt>
                <c:pt idx="131">
                  <c:v>6.6701357386094784E-2</c:v>
                </c:pt>
                <c:pt idx="132">
                  <c:v>6.7449730866655941E-2</c:v>
                </c:pt>
                <c:pt idx="133">
                  <c:v>6.8916135190609018E-2</c:v>
                </c:pt>
                <c:pt idx="134">
                  <c:v>6.9329303881692977E-2</c:v>
                </c:pt>
                <c:pt idx="135">
                  <c:v>7.0335232644063619E-2</c:v>
                </c:pt>
                <c:pt idx="136">
                  <c:v>7.179593731015374E-2</c:v>
                </c:pt>
                <c:pt idx="137">
                  <c:v>7.2814028916387996E-2</c:v>
                </c:pt>
                <c:pt idx="138">
                  <c:v>7.4281456107258004E-2</c:v>
                </c:pt>
                <c:pt idx="139">
                  <c:v>7.6674709700578297E-2</c:v>
                </c:pt>
                <c:pt idx="140">
                  <c:v>7.8596379629409394E-2</c:v>
                </c:pt>
                <c:pt idx="141">
                  <c:v>7.9292317416687408E-2</c:v>
                </c:pt>
                <c:pt idx="142">
                  <c:v>8.1369586266593005E-2</c:v>
                </c:pt>
                <c:pt idx="143">
                  <c:v>8.4461791192782298E-2</c:v>
                </c:pt>
                <c:pt idx="144">
                  <c:v>8.5831922876843381E-2</c:v>
                </c:pt>
                <c:pt idx="145">
                  <c:v>8.8373845685198904E-2</c:v>
                </c:pt>
                <c:pt idx="146">
                  <c:v>9.112487813234886E-2</c:v>
                </c:pt>
                <c:pt idx="147">
                  <c:v>9.26598449649568E-2</c:v>
                </c:pt>
                <c:pt idx="148">
                  <c:v>9.5561270722936839E-2</c:v>
                </c:pt>
                <c:pt idx="149">
                  <c:v>9.8230289816592153E-2</c:v>
                </c:pt>
                <c:pt idx="150">
                  <c:v>0.10095270806882771</c:v>
                </c:pt>
                <c:pt idx="151">
                  <c:v>0.10298053014110126</c:v>
                </c:pt>
                <c:pt idx="152">
                  <c:v>0.1057695680343775</c:v>
                </c:pt>
                <c:pt idx="153">
                  <c:v>0.10911095406280133</c:v>
                </c:pt>
                <c:pt idx="154">
                  <c:v>0.11169585466750828</c:v>
                </c:pt>
                <c:pt idx="155">
                  <c:v>0.11637231383373808</c:v>
                </c:pt>
                <c:pt idx="156">
                  <c:v>0.12190630492546251</c:v>
                </c:pt>
                <c:pt idx="157">
                  <c:v>0.12845323417069657</c:v>
                </c:pt>
                <c:pt idx="158">
                  <c:v>0.13696363759691668</c:v>
                </c:pt>
                <c:pt idx="159">
                  <c:v>0.14780906798965124</c:v>
                </c:pt>
                <c:pt idx="160">
                  <c:v>0.16084897097466078</c:v>
                </c:pt>
                <c:pt idx="161">
                  <c:v>0.17752457328201368</c:v>
                </c:pt>
                <c:pt idx="162">
                  <c:v>0.19978144747282955</c:v>
                </c:pt>
                <c:pt idx="163">
                  <c:v>0.22914346676500952</c:v>
                </c:pt>
                <c:pt idx="164">
                  <c:v>0.26746047728491951</c:v>
                </c:pt>
                <c:pt idx="165">
                  <c:v>0.31840286165677917</c:v>
                </c:pt>
                <c:pt idx="166">
                  <c:v>0.39096069138687362</c:v>
                </c:pt>
                <c:pt idx="167">
                  <c:v>0.50575486789859281</c:v>
                </c:pt>
                <c:pt idx="168">
                  <c:v>0.69162772164931174</c:v>
                </c:pt>
                <c:pt idx="169">
                  <c:v>1.0076455952308458</c:v>
                </c:pt>
                <c:pt idx="170">
                  <c:v>1.5232638891243915</c:v>
                </c:pt>
                <c:pt idx="171">
                  <c:v>2.3067245257891136</c:v>
                </c:pt>
                <c:pt idx="172">
                  <c:v>3.4725036990705438</c:v>
                </c:pt>
                <c:pt idx="173">
                  <c:v>5.3191780875366526</c:v>
                </c:pt>
                <c:pt idx="174">
                  <c:v>7.2458253505336545</c:v>
                </c:pt>
                <c:pt idx="175">
                  <c:v>6.8771737372196791</c:v>
                </c:pt>
                <c:pt idx="176">
                  <c:v>4.1128911082481867</c:v>
                </c:pt>
                <c:pt idx="177">
                  <c:v>1.693405187330473</c:v>
                </c:pt>
                <c:pt idx="178">
                  <c:v>0.64956404958123015</c:v>
                </c:pt>
                <c:pt idx="179">
                  <c:v>0.34032229118240453</c:v>
                </c:pt>
                <c:pt idx="180">
                  <c:v>0.23000699101000618</c:v>
                </c:pt>
                <c:pt idx="181">
                  <c:v>0.1736045546260809</c:v>
                </c:pt>
                <c:pt idx="182">
                  <c:v>0.14302100766797529</c:v>
                </c:pt>
                <c:pt idx="183">
                  <c:v>0.12318894671644529</c:v>
                </c:pt>
                <c:pt idx="184">
                  <c:v>0.11245721102405061</c:v>
                </c:pt>
                <c:pt idx="185">
                  <c:v>0.10379913227331229</c:v>
                </c:pt>
                <c:pt idx="186">
                  <c:v>9.2186179346133837E-2</c:v>
                </c:pt>
                <c:pt idx="187">
                  <c:v>8.6684630231752408E-2</c:v>
                </c:pt>
                <c:pt idx="188">
                  <c:v>8.1269385875692768E-2</c:v>
                </c:pt>
                <c:pt idx="189">
                  <c:v>7.6738835922406434E-2</c:v>
                </c:pt>
                <c:pt idx="190">
                  <c:v>7.301633634530276E-2</c:v>
                </c:pt>
                <c:pt idx="191">
                  <c:v>7.1335384961111525E-2</c:v>
                </c:pt>
                <c:pt idx="192">
                  <c:v>6.9854375082782139E-2</c:v>
                </c:pt>
                <c:pt idx="193">
                  <c:v>6.7720335670166401E-2</c:v>
                </c:pt>
                <c:pt idx="194">
                  <c:v>6.6139407920835946E-2</c:v>
                </c:pt>
                <c:pt idx="195">
                  <c:v>6.4733493280521887E-2</c:v>
                </c:pt>
                <c:pt idx="196">
                  <c:v>6.3987397344993938E-2</c:v>
                </c:pt>
                <c:pt idx="197">
                  <c:v>6.2972737993329406E-2</c:v>
                </c:pt>
                <c:pt idx="198">
                  <c:v>6.1549654836066732E-2</c:v>
                </c:pt>
                <c:pt idx="199">
                  <c:v>6.015464401504008E-2</c:v>
                </c:pt>
                <c:pt idx="200">
                  <c:v>5.9687399566437892E-2</c:v>
                </c:pt>
                <c:pt idx="201">
                  <c:v>5.9363198564827781E-2</c:v>
                </c:pt>
                <c:pt idx="202">
                  <c:v>5.8497454727597757E-2</c:v>
                </c:pt>
                <c:pt idx="203">
                  <c:v>5.760382255427117E-2</c:v>
                </c:pt>
                <c:pt idx="204">
                  <c:v>5.7130080147988441E-2</c:v>
                </c:pt>
                <c:pt idx="205">
                  <c:v>5.5928633127202705E-2</c:v>
                </c:pt>
                <c:pt idx="206">
                  <c:v>5.5225949634024857E-2</c:v>
                </c:pt>
                <c:pt idx="207">
                  <c:v>5.4949879881490762E-2</c:v>
                </c:pt>
                <c:pt idx="208">
                  <c:v>5.3945604222735179E-2</c:v>
                </c:pt>
                <c:pt idx="209">
                  <c:v>5.3747050686429175E-2</c:v>
                </c:pt>
                <c:pt idx="210">
                  <c:v>5.3074967720379798E-2</c:v>
                </c:pt>
                <c:pt idx="211">
                  <c:v>5.2774172405799652E-2</c:v>
                </c:pt>
                <c:pt idx="212">
                  <c:v>5.2414481109575722E-2</c:v>
                </c:pt>
                <c:pt idx="213">
                  <c:v>5.2256167099829325E-2</c:v>
                </c:pt>
                <c:pt idx="214">
                  <c:v>5.2676000362893348E-2</c:v>
                </c:pt>
                <c:pt idx="215">
                  <c:v>5.2115869166729049E-2</c:v>
                </c:pt>
                <c:pt idx="216">
                  <c:v>5.1577364506640057E-2</c:v>
                </c:pt>
                <c:pt idx="217">
                  <c:v>4.9989166578571338E-2</c:v>
                </c:pt>
                <c:pt idx="218">
                  <c:v>4.9267278976350956E-2</c:v>
                </c:pt>
                <c:pt idx="219">
                  <c:v>5.1857206986442875E-2</c:v>
                </c:pt>
                <c:pt idx="220">
                  <c:v>5.2544237428387527E-2</c:v>
                </c:pt>
                <c:pt idx="221">
                  <c:v>5.0155440405373911E-2</c:v>
                </c:pt>
                <c:pt idx="222">
                  <c:v>4.8412980817086698E-2</c:v>
                </c:pt>
                <c:pt idx="223">
                  <c:v>4.8733252618868558E-2</c:v>
                </c:pt>
                <c:pt idx="224">
                  <c:v>4.9313193530833604E-2</c:v>
                </c:pt>
                <c:pt idx="225">
                  <c:v>4.9644114159583606E-2</c:v>
                </c:pt>
                <c:pt idx="226">
                  <c:v>4.954768794477208E-2</c:v>
                </c:pt>
                <c:pt idx="227">
                  <c:v>4.8688536238522331E-2</c:v>
                </c:pt>
                <c:pt idx="228">
                  <c:v>4.9165750017514692E-2</c:v>
                </c:pt>
                <c:pt idx="229">
                  <c:v>4.9310600143041353E-2</c:v>
                </c:pt>
                <c:pt idx="230">
                  <c:v>4.9499378490836604E-2</c:v>
                </c:pt>
                <c:pt idx="231">
                  <c:v>4.8876207687840893E-2</c:v>
                </c:pt>
                <c:pt idx="232">
                  <c:v>4.834165830634006E-2</c:v>
                </c:pt>
                <c:pt idx="233">
                  <c:v>4.8750439970477136E-2</c:v>
                </c:pt>
                <c:pt idx="234">
                  <c:v>4.8767888109684937E-2</c:v>
                </c:pt>
                <c:pt idx="235">
                  <c:v>4.8960586964388458E-2</c:v>
                </c:pt>
                <c:pt idx="236">
                  <c:v>4.8649310885959682E-2</c:v>
                </c:pt>
                <c:pt idx="237">
                  <c:v>4.8373632314824409E-2</c:v>
                </c:pt>
                <c:pt idx="238">
                  <c:v>4.8034702609138349E-2</c:v>
                </c:pt>
                <c:pt idx="239">
                  <c:v>4.802094751209951E-2</c:v>
                </c:pt>
                <c:pt idx="240">
                  <c:v>4.7569324240690596E-2</c:v>
                </c:pt>
                <c:pt idx="241">
                  <c:v>4.8028698699076319E-2</c:v>
                </c:pt>
                <c:pt idx="242">
                  <c:v>4.8136389489354142E-2</c:v>
                </c:pt>
                <c:pt idx="243">
                  <c:v>4.8337172759633486E-2</c:v>
                </c:pt>
                <c:pt idx="244">
                  <c:v>4.879428995646596E-2</c:v>
                </c:pt>
                <c:pt idx="245">
                  <c:v>4.8742365696641296E-2</c:v>
                </c:pt>
                <c:pt idx="246">
                  <c:v>4.949133029576068E-2</c:v>
                </c:pt>
                <c:pt idx="247">
                  <c:v>4.9365884216435965E-2</c:v>
                </c:pt>
                <c:pt idx="248">
                  <c:v>4.922739730833027E-2</c:v>
                </c:pt>
                <c:pt idx="249">
                  <c:v>4.9901710008352973E-2</c:v>
                </c:pt>
                <c:pt idx="250">
                  <c:v>4.8270040236314316E-2</c:v>
                </c:pt>
                <c:pt idx="251">
                  <c:v>5.1633780108451273E-2</c:v>
                </c:pt>
                <c:pt idx="252">
                  <c:v>5.2524829035725598E-2</c:v>
                </c:pt>
                <c:pt idx="253">
                  <c:v>5.0978151391092671E-2</c:v>
                </c:pt>
                <c:pt idx="254">
                  <c:v>4.470678915785422E-2</c:v>
                </c:pt>
                <c:pt idx="255">
                  <c:v>-8.3055055071530586E-3</c:v>
                </c:pt>
                <c:pt idx="256">
                  <c:v>-0.10625819706611564</c:v>
                </c:pt>
                <c:pt idx="257">
                  <c:v>-8.6067006960520095E-2</c:v>
                </c:pt>
                <c:pt idx="258">
                  <c:v>-6.8481374735129569E-3</c:v>
                </c:pt>
                <c:pt idx="259">
                  <c:v>4.46278719326903E-2</c:v>
                </c:pt>
                <c:pt idx="260">
                  <c:v>5.4699416573560054E-2</c:v>
                </c:pt>
                <c:pt idx="261">
                  <c:v>5.5707567825804057E-2</c:v>
                </c:pt>
                <c:pt idx="262">
                  <c:v>5.7416929121290289E-2</c:v>
                </c:pt>
                <c:pt idx="263">
                  <c:v>5.8135646705360158E-2</c:v>
                </c:pt>
                <c:pt idx="264">
                  <c:v>5.9793966072399091E-2</c:v>
                </c:pt>
                <c:pt idx="265">
                  <c:v>6.2083659461249205E-2</c:v>
                </c:pt>
                <c:pt idx="266">
                  <c:v>6.5071907206289484E-2</c:v>
                </c:pt>
                <c:pt idx="267">
                  <c:v>6.8236495179462231E-2</c:v>
                </c:pt>
                <c:pt idx="268">
                  <c:v>6.8429796743283949E-2</c:v>
                </c:pt>
                <c:pt idx="269">
                  <c:v>6.85739195611728E-2</c:v>
                </c:pt>
                <c:pt idx="270">
                  <c:v>6.9378775289264991E-2</c:v>
                </c:pt>
                <c:pt idx="271">
                  <c:v>7.0013593156205839E-2</c:v>
                </c:pt>
                <c:pt idx="272">
                  <c:v>7.1049350224647229E-2</c:v>
                </c:pt>
                <c:pt idx="273">
                  <c:v>7.1053934291113521E-2</c:v>
                </c:pt>
                <c:pt idx="274">
                  <c:v>7.0817896883879669E-2</c:v>
                </c:pt>
                <c:pt idx="275">
                  <c:v>7.2546069658189619E-2</c:v>
                </c:pt>
                <c:pt idx="276">
                  <c:v>7.5875424685369453E-2</c:v>
                </c:pt>
                <c:pt idx="277">
                  <c:v>8.0896100301449489E-2</c:v>
                </c:pt>
                <c:pt idx="278">
                  <c:v>8.6989464856480458E-2</c:v>
                </c:pt>
                <c:pt idx="279">
                  <c:v>9.9380876011430044E-2</c:v>
                </c:pt>
                <c:pt idx="280">
                  <c:v>0.14766226195713042</c:v>
                </c:pt>
                <c:pt idx="281">
                  <c:v>0.4173715903952222</c:v>
                </c:pt>
                <c:pt idx="282">
                  <c:v>0.93148380692687305</c:v>
                </c:pt>
                <c:pt idx="283">
                  <c:v>1.1894390775119486</c:v>
                </c:pt>
                <c:pt idx="284">
                  <c:v>1.0630347993508025</c:v>
                </c:pt>
                <c:pt idx="285">
                  <c:v>0.8461406507196676</c:v>
                </c:pt>
                <c:pt idx="286">
                  <c:v>0.74174962621824592</c:v>
                </c:pt>
                <c:pt idx="287">
                  <c:v>0.71570133642959255</c:v>
                </c:pt>
                <c:pt idx="288">
                  <c:v>0.71079012640828509</c:v>
                </c:pt>
                <c:pt idx="289">
                  <c:v>0.71842565118720247</c:v>
                </c:pt>
                <c:pt idx="290">
                  <c:v>0.75482787222444092</c:v>
                </c:pt>
                <c:pt idx="291">
                  <c:v>0.81729236706093067</c:v>
                </c:pt>
                <c:pt idx="292">
                  <c:v>0.8985002896459473</c:v>
                </c:pt>
                <c:pt idx="293">
                  <c:v>1.0042431617230847</c:v>
                </c:pt>
                <c:pt idx="294">
                  <c:v>1.1370667483713268</c:v>
                </c:pt>
                <c:pt idx="295">
                  <c:v>1.2777501400314553</c:v>
                </c:pt>
                <c:pt idx="296">
                  <c:v>1.3722483955865523</c:v>
                </c:pt>
                <c:pt idx="297">
                  <c:v>1.3537293031261544</c:v>
                </c:pt>
                <c:pt idx="298">
                  <c:v>1.2183256288532307</c:v>
                </c:pt>
                <c:pt idx="299">
                  <c:v>1.0879612402892318</c:v>
                </c:pt>
                <c:pt idx="300">
                  <c:v>0.97388374721830862</c:v>
                </c:pt>
                <c:pt idx="301">
                  <c:v>0.83557804302946681</c:v>
                </c:pt>
                <c:pt idx="302">
                  <c:v>0.71029991091865152</c:v>
                </c:pt>
                <c:pt idx="303">
                  <c:v>0.61457817468827469</c:v>
                </c:pt>
                <c:pt idx="304">
                  <c:v>0.54811124796803867</c:v>
                </c:pt>
                <c:pt idx="305">
                  <c:v>0.50465988306872878</c:v>
                </c:pt>
                <c:pt idx="306">
                  <c:v>0.46000053841927258</c:v>
                </c:pt>
                <c:pt idx="307">
                  <c:v>0.39593624205536859</c:v>
                </c:pt>
                <c:pt idx="308">
                  <c:v>0.34627391767725957</c:v>
                </c:pt>
                <c:pt idx="309">
                  <c:v>0.32586030327710935</c:v>
                </c:pt>
                <c:pt idx="310">
                  <c:v>0.30858324942731574</c:v>
                </c:pt>
                <c:pt idx="311">
                  <c:v>0.29324105991005378</c:v>
                </c:pt>
                <c:pt idx="312">
                  <c:v>0.28049240451585289</c:v>
                </c:pt>
                <c:pt idx="313">
                  <c:v>0.26544274624391578</c:v>
                </c:pt>
                <c:pt idx="314">
                  <c:v>0.24541301118981718</c:v>
                </c:pt>
                <c:pt idx="315">
                  <c:v>0.22745837899973065</c:v>
                </c:pt>
                <c:pt idx="316">
                  <c:v>0.21492340572023053</c:v>
                </c:pt>
                <c:pt idx="317">
                  <c:v>0.22983619686481713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953-47B6-8628-E81D2917D273}"/>
            </c:ext>
          </c:extLst>
        </c:ser>
        <c:ser>
          <c:idx val="3"/>
          <c:order val="3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953-47B6-8628-E81D2917D273}"/>
            </c:ext>
          </c:extLst>
        </c:ser>
        <c:ser>
          <c:idx val="5"/>
          <c:order val="5"/>
          <c:tx>
            <c:strRef>
              <c:f>'300K_CS'!$M$1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'300K_CS'!$M$2:$M$320</c:f>
              <c:numCache>
                <c:formatCode>0.00E+00</c:formatCode>
                <c:ptCount val="319"/>
                <c:pt idx="0">
                  <c:v>3.5911838064013373</c:v>
                </c:pt>
                <c:pt idx="1">
                  <c:v>2.9739346929329136</c:v>
                </c:pt>
                <c:pt idx="2">
                  <c:v>2.4200340457425744</c:v>
                </c:pt>
                <c:pt idx="3">
                  <c:v>1.9661760129549459</c:v>
                </c:pt>
                <c:pt idx="4">
                  <c:v>1.6661214800385953</c:v>
                </c:pt>
                <c:pt idx="5">
                  <c:v>1.3768580771903618</c:v>
                </c:pt>
                <c:pt idx="6">
                  <c:v>1.1388912473918684</c:v>
                </c:pt>
                <c:pt idx="7">
                  <c:v>0.97169840508964622</c:v>
                </c:pt>
                <c:pt idx="8">
                  <c:v>0.84227832842242212</c:v>
                </c:pt>
                <c:pt idx="9">
                  <c:v>0.73370214975704107</c:v>
                </c:pt>
                <c:pt idx="10">
                  <c:v>0.64874072284701334</c:v>
                </c:pt>
                <c:pt idx="11">
                  <c:v>0.56266532721871831</c:v>
                </c:pt>
                <c:pt idx="12">
                  <c:v>0.49586375785116338</c:v>
                </c:pt>
                <c:pt idx="13">
                  <c:v>0.44504774390578566</c:v>
                </c:pt>
                <c:pt idx="14">
                  <c:v>0.40475846486751593</c:v>
                </c:pt>
                <c:pt idx="15">
                  <c:v>0.36301026755821075</c:v>
                </c:pt>
                <c:pt idx="16">
                  <c:v>0.32892454597738224</c:v>
                </c:pt>
                <c:pt idx="17">
                  <c:v>0.30660635772434985</c:v>
                </c:pt>
                <c:pt idx="18">
                  <c:v>0.28252696939638622</c:v>
                </c:pt>
                <c:pt idx="19">
                  <c:v>0.2622876639787346</c:v>
                </c:pt>
                <c:pt idx="20">
                  <c:v>0.24043080898872207</c:v>
                </c:pt>
                <c:pt idx="21">
                  <c:v>0.22581593869984418</c:v>
                </c:pt>
                <c:pt idx="22">
                  <c:v>0.21190086295707286</c:v>
                </c:pt>
                <c:pt idx="23">
                  <c:v>0.19870296760035594</c:v>
                </c:pt>
                <c:pt idx="24">
                  <c:v>0.18613291838876081</c:v>
                </c:pt>
                <c:pt idx="25">
                  <c:v>0.1750715833914521</c:v>
                </c:pt>
                <c:pt idx="26">
                  <c:v>0.16637173805787875</c:v>
                </c:pt>
                <c:pt idx="27">
                  <c:v>0.15856074379164628</c:v>
                </c:pt>
                <c:pt idx="28">
                  <c:v>0.15138117425592482</c:v>
                </c:pt>
                <c:pt idx="29">
                  <c:v>0.14493376590501306</c:v>
                </c:pt>
                <c:pt idx="30">
                  <c:v>0.13765369172619224</c:v>
                </c:pt>
                <c:pt idx="31">
                  <c:v>0.13341172063728263</c:v>
                </c:pt>
                <c:pt idx="32">
                  <c:v>0.12768383976081829</c:v>
                </c:pt>
                <c:pt idx="33">
                  <c:v>0.1241785516239248</c:v>
                </c:pt>
                <c:pt idx="34">
                  <c:v>0.11923888388026241</c:v>
                </c:pt>
                <c:pt idx="35">
                  <c:v>0.11491179027014742</c:v>
                </c:pt>
                <c:pt idx="36">
                  <c:v>0.11209534939547315</c:v>
                </c:pt>
                <c:pt idx="37">
                  <c:v>0.10901188809795767</c:v>
                </c:pt>
                <c:pt idx="38">
                  <c:v>0.10456945827444776</c:v>
                </c:pt>
                <c:pt idx="39">
                  <c:v>0.10210072695463326</c:v>
                </c:pt>
                <c:pt idx="40">
                  <c:v>9.9581126115950963E-2</c:v>
                </c:pt>
                <c:pt idx="41">
                  <c:v>9.7206453639075083E-2</c:v>
                </c:pt>
                <c:pt idx="42">
                  <c:v>9.4399932834911132E-2</c:v>
                </c:pt>
                <c:pt idx="43">
                  <c:v>9.2100202021131075E-2</c:v>
                </c:pt>
                <c:pt idx="44">
                  <c:v>8.9142438897619566E-2</c:v>
                </c:pt>
                <c:pt idx="45">
                  <c:v>8.7469576275464145E-2</c:v>
                </c:pt>
                <c:pt idx="46">
                  <c:v>8.4709035222682638E-2</c:v>
                </c:pt>
                <c:pt idx="47">
                  <c:v>8.2827984411250041E-2</c:v>
                </c:pt>
                <c:pt idx="48">
                  <c:v>8.2664670523698608E-2</c:v>
                </c:pt>
                <c:pt idx="49">
                  <c:v>8.069787130082251E-2</c:v>
                </c:pt>
                <c:pt idx="50">
                  <c:v>7.9716276919099091E-2</c:v>
                </c:pt>
                <c:pt idx="51">
                  <c:v>7.8682180198372711E-2</c:v>
                </c:pt>
                <c:pt idx="52">
                  <c:v>7.7488327892004272E-2</c:v>
                </c:pt>
                <c:pt idx="53">
                  <c:v>7.5420853065269369E-2</c:v>
                </c:pt>
                <c:pt idx="54">
                  <c:v>7.4003379739029915E-2</c:v>
                </c:pt>
                <c:pt idx="55">
                  <c:v>7.4138718361285022E-2</c:v>
                </c:pt>
                <c:pt idx="56">
                  <c:v>7.3563252854286595E-2</c:v>
                </c:pt>
                <c:pt idx="57">
                  <c:v>7.2427860434743266E-2</c:v>
                </c:pt>
                <c:pt idx="58">
                  <c:v>7.0898646866338094E-2</c:v>
                </c:pt>
                <c:pt idx="59">
                  <c:v>7.0349384717781266E-2</c:v>
                </c:pt>
                <c:pt idx="60">
                  <c:v>6.9524413572869273E-2</c:v>
                </c:pt>
                <c:pt idx="61">
                  <c:v>6.8143796778499563E-2</c:v>
                </c:pt>
                <c:pt idx="62">
                  <c:v>6.7491042520012354E-2</c:v>
                </c:pt>
                <c:pt idx="63">
                  <c:v>6.734978691689493E-2</c:v>
                </c:pt>
                <c:pt idx="64">
                  <c:v>6.6173592828633665E-2</c:v>
                </c:pt>
                <c:pt idx="65">
                  <c:v>6.5422339093921117E-2</c:v>
                </c:pt>
                <c:pt idx="66">
                  <c:v>6.5922599252584549E-2</c:v>
                </c:pt>
                <c:pt idx="67">
                  <c:v>6.4861369030979346E-2</c:v>
                </c:pt>
                <c:pt idx="68">
                  <c:v>6.3814699450330581E-2</c:v>
                </c:pt>
                <c:pt idx="69">
                  <c:v>6.3114455770025446E-2</c:v>
                </c:pt>
                <c:pt idx="70">
                  <c:v>6.3126990960627946E-2</c:v>
                </c:pt>
                <c:pt idx="71">
                  <c:v>6.1930055565308721E-2</c:v>
                </c:pt>
                <c:pt idx="72">
                  <c:v>6.2877443306934497E-2</c:v>
                </c:pt>
                <c:pt idx="73">
                  <c:v>6.1755633574850526E-2</c:v>
                </c:pt>
                <c:pt idx="74">
                  <c:v>6.1115750633204818E-2</c:v>
                </c:pt>
                <c:pt idx="75">
                  <c:v>6.0456110133278201E-2</c:v>
                </c:pt>
                <c:pt idx="76">
                  <c:v>6.0293527899824596E-2</c:v>
                </c:pt>
                <c:pt idx="77">
                  <c:v>5.9994530570859073E-2</c:v>
                </c:pt>
                <c:pt idx="78">
                  <c:v>5.9938081646187948E-2</c:v>
                </c:pt>
                <c:pt idx="79">
                  <c:v>6.0009369385254682E-2</c:v>
                </c:pt>
                <c:pt idx="80">
                  <c:v>5.9272651661558665E-2</c:v>
                </c:pt>
                <c:pt idx="81">
                  <c:v>5.88438096357616E-2</c:v>
                </c:pt>
                <c:pt idx="82">
                  <c:v>5.9051240092181045E-2</c:v>
                </c:pt>
                <c:pt idx="83">
                  <c:v>5.8981169361910668E-2</c:v>
                </c:pt>
                <c:pt idx="84">
                  <c:v>5.7725461134647264E-2</c:v>
                </c:pt>
                <c:pt idx="85">
                  <c:v>5.7745446157667489E-2</c:v>
                </c:pt>
                <c:pt idx="86">
                  <c:v>5.8173882513865766E-2</c:v>
                </c:pt>
                <c:pt idx="87">
                  <c:v>5.7894532632861477E-2</c:v>
                </c:pt>
                <c:pt idx="88">
                  <c:v>5.8651809112296005E-2</c:v>
                </c:pt>
                <c:pt idx="89">
                  <c:v>5.8694698530627677E-2</c:v>
                </c:pt>
                <c:pt idx="90">
                  <c:v>5.8905396076137366E-2</c:v>
                </c:pt>
                <c:pt idx="91">
                  <c:v>5.823366372452693E-2</c:v>
                </c:pt>
                <c:pt idx="92">
                  <c:v>5.8051212373652752E-2</c:v>
                </c:pt>
                <c:pt idx="93">
                  <c:v>5.8029041081259079E-2</c:v>
                </c:pt>
                <c:pt idx="94">
                  <c:v>5.7983396007295636E-2</c:v>
                </c:pt>
                <c:pt idx="95">
                  <c:v>5.7327377557358193E-2</c:v>
                </c:pt>
                <c:pt idx="96">
                  <c:v>5.6844971207501364E-2</c:v>
                </c:pt>
                <c:pt idx="97">
                  <c:v>5.6852893355237667E-2</c:v>
                </c:pt>
                <c:pt idx="98">
                  <c:v>5.6709521026106588E-2</c:v>
                </c:pt>
                <c:pt idx="99">
                  <c:v>5.636684756955173E-2</c:v>
                </c:pt>
                <c:pt idx="100">
                  <c:v>5.6482466302845834E-2</c:v>
                </c:pt>
                <c:pt idx="101">
                  <c:v>5.6081612581725046E-2</c:v>
                </c:pt>
                <c:pt idx="102">
                  <c:v>5.5247610941780073E-2</c:v>
                </c:pt>
                <c:pt idx="103">
                  <c:v>5.5367902119560199E-2</c:v>
                </c:pt>
                <c:pt idx="104">
                  <c:v>5.6350173100221612E-2</c:v>
                </c:pt>
                <c:pt idx="105">
                  <c:v>5.6659696106455638E-2</c:v>
                </c:pt>
                <c:pt idx="106">
                  <c:v>5.5872559446910455E-2</c:v>
                </c:pt>
                <c:pt idx="107">
                  <c:v>5.5778849769590792E-2</c:v>
                </c:pt>
                <c:pt idx="108">
                  <c:v>5.6235055658645998E-2</c:v>
                </c:pt>
                <c:pt idx="109">
                  <c:v>5.6756707644545427E-2</c:v>
                </c:pt>
                <c:pt idx="110">
                  <c:v>5.6288444675486278E-2</c:v>
                </c:pt>
                <c:pt idx="111">
                  <c:v>5.6082887543321226E-2</c:v>
                </c:pt>
                <c:pt idx="112">
                  <c:v>5.6687739466291749E-2</c:v>
                </c:pt>
                <c:pt idx="113">
                  <c:v>5.6646649482394666E-2</c:v>
                </c:pt>
                <c:pt idx="114">
                  <c:v>5.6634095457132223E-2</c:v>
                </c:pt>
                <c:pt idx="115">
                  <c:v>5.6818698305699973E-2</c:v>
                </c:pt>
                <c:pt idx="116">
                  <c:v>5.7115606436231724E-2</c:v>
                </c:pt>
                <c:pt idx="117">
                  <c:v>5.7362473772933187E-2</c:v>
                </c:pt>
                <c:pt idx="118">
                  <c:v>5.7843274830234825E-2</c:v>
                </c:pt>
                <c:pt idx="119">
                  <c:v>5.8459486950791339E-2</c:v>
                </c:pt>
                <c:pt idx="120">
                  <c:v>5.8752439802734938E-2</c:v>
                </c:pt>
                <c:pt idx="121">
                  <c:v>5.8873485815732811E-2</c:v>
                </c:pt>
                <c:pt idx="122">
                  <c:v>5.965225988626302E-2</c:v>
                </c:pt>
                <c:pt idx="123">
                  <c:v>6.050119016744334E-2</c:v>
                </c:pt>
                <c:pt idx="124">
                  <c:v>6.1880117637698122E-2</c:v>
                </c:pt>
                <c:pt idx="125">
                  <c:v>6.3795593861047731E-2</c:v>
                </c:pt>
                <c:pt idx="126">
                  <c:v>6.5908625383726341E-2</c:v>
                </c:pt>
                <c:pt idx="127">
                  <c:v>6.7819559556389561E-2</c:v>
                </c:pt>
                <c:pt idx="128">
                  <c:v>7.0862058366167546E-2</c:v>
                </c:pt>
                <c:pt idx="129">
                  <c:v>7.3217502104060944E-2</c:v>
                </c:pt>
                <c:pt idx="130">
                  <c:v>7.4679959842345836E-2</c:v>
                </c:pt>
                <c:pt idx="131">
                  <c:v>7.6177639843545336E-2</c:v>
                </c:pt>
                <c:pt idx="132">
                  <c:v>7.7107289681964189E-2</c:v>
                </c:pt>
                <c:pt idx="133">
                  <c:v>7.8462076913451168E-2</c:v>
                </c:pt>
                <c:pt idx="134">
                  <c:v>7.9963700602678878E-2</c:v>
                </c:pt>
                <c:pt idx="135">
                  <c:v>8.0768228897452055E-2</c:v>
                </c:pt>
                <c:pt idx="136">
                  <c:v>8.2533229227231816E-2</c:v>
                </c:pt>
                <c:pt idx="137">
                  <c:v>8.4206839440505013E-2</c:v>
                </c:pt>
                <c:pt idx="138">
                  <c:v>8.5942660535572091E-2</c:v>
                </c:pt>
                <c:pt idx="139">
                  <c:v>8.7855644788529169E-2</c:v>
                </c:pt>
                <c:pt idx="140">
                  <c:v>8.953515894328469E-2</c:v>
                </c:pt>
                <c:pt idx="141">
                  <c:v>9.0265187465060737E-2</c:v>
                </c:pt>
                <c:pt idx="142">
                  <c:v>9.190530385767412E-2</c:v>
                </c:pt>
                <c:pt idx="143">
                  <c:v>9.4353566248589829E-2</c:v>
                </c:pt>
                <c:pt idx="144">
                  <c:v>9.5421430616955197E-2</c:v>
                </c:pt>
                <c:pt idx="145">
                  <c:v>9.8037228756889735E-2</c:v>
                </c:pt>
                <c:pt idx="146">
                  <c:v>0.10091577185185822</c:v>
                </c:pt>
                <c:pt idx="147">
                  <c:v>0.10219434100983323</c:v>
                </c:pt>
                <c:pt idx="148">
                  <c:v>0.10394002856907079</c:v>
                </c:pt>
                <c:pt idx="149">
                  <c:v>0.10757341122824107</c:v>
                </c:pt>
                <c:pt idx="150">
                  <c:v>0.11046296535517662</c:v>
                </c:pt>
                <c:pt idx="151">
                  <c:v>0.11324996910517897</c:v>
                </c:pt>
                <c:pt idx="152">
                  <c:v>0.11658668993321676</c:v>
                </c:pt>
                <c:pt idx="153">
                  <c:v>0.12046700802362832</c:v>
                </c:pt>
                <c:pt idx="154">
                  <c:v>0.12475858960682953</c:v>
                </c:pt>
                <c:pt idx="155">
                  <c:v>0.130659910173795</c:v>
                </c:pt>
                <c:pt idx="156">
                  <c:v>0.13683159938661166</c:v>
                </c:pt>
                <c:pt idx="157">
                  <c:v>0.14561556465795336</c:v>
                </c:pt>
                <c:pt idx="158">
                  <c:v>0.15706281314458753</c:v>
                </c:pt>
                <c:pt idx="159">
                  <c:v>0.17009452739898157</c:v>
                </c:pt>
                <c:pt idx="160">
                  <c:v>0.18768401493438044</c:v>
                </c:pt>
                <c:pt idx="161">
                  <c:v>0.21010925939453262</c:v>
                </c:pt>
                <c:pt idx="162">
                  <c:v>0.23860185484669358</c:v>
                </c:pt>
                <c:pt idx="163">
                  <c:v>0.27706898340163449</c:v>
                </c:pt>
                <c:pt idx="164">
                  <c:v>0.32857532675208706</c:v>
                </c:pt>
                <c:pt idx="165">
                  <c:v>0.39858041533491839</c:v>
                </c:pt>
                <c:pt idx="166">
                  <c:v>0.50101016061764725</c:v>
                </c:pt>
                <c:pt idx="167">
                  <c:v>0.66497830195625651</c:v>
                </c:pt>
                <c:pt idx="168">
                  <c:v>0.93122154732653772</c:v>
                </c:pt>
                <c:pt idx="169">
                  <c:v>1.3898377903974715</c:v>
                </c:pt>
                <c:pt idx="170">
                  <c:v>2.1286431825733256</c:v>
                </c:pt>
                <c:pt idx="171">
                  <c:v>3.2496035395883762</c:v>
                </c:pt>
                <c:pt idx="172">
                  <c:v>4.7574751926063961</c:v>
                </c:pt>
                <c:pt idx="173">
                  <c:v>6.3641931157503633</c:v>
                </c:pt>
                <c:pt idx="174">
                  <c:v>6.9226428693804927</c:v>
                </c:pt>
                <c:pt idx="175">
                  <c:v>5.4118994928632258</c:v>
                </c:pt>
                <c:pt idx="176">
                  <c:v>2.9818915109317095</c:v>
                </c:pt>
                <c:pt idx="177">
                  <c:v>1.3112016913678808</c:v>
                </c:pt>
                <c:pt idx="178">
                  <c:v>0.59716066498400144</c:v>
                </c:pt>
                <c:pt idx="179">
                  <c:v>0.34275645365712248</c:v>
                </c:pt>
                <c:pt idx="180">
                  <c:v>0.23959615103331905</c:v>
                </c:pt>
                <c:pt idx="181">
                  <c:v>0.18461515194714137</c:v>
                </c:pt>
                <c:pt idx="182">
                  <c:v>0.15370344726001747</c:v>
                </c:pt>
                <c:pt idx="183">
                  <c:v>0.13341784769704432</c:v>
                </c:pt>
                <c:pt idx="184">
                  <c:v>0.12412658679714024</c:v>
                </c:pt>
                <c:pt idx="185">
                  <c:v>0.11437831446426339</c:v>
                </c:pt>
                <c:pt idx="186">
                  <c:v>0.10226640241877764</c:v>
                </c:pt>
                <c:pt idx="187">
                  <c:v>9.5774831136757957E-2</c:v>
                </c:pt>
                <c:pt idx="188">
                  <c:v>9.1254276592621753E-2</c:v>
                </c:pt>
                <c:pt idx="189">
                  <c:v>8.6314275620360356E-2</c:v>
                </c:pt>
                <c:pt idx="190">
                  <c:v>8.3019134477378173E-2</c:v>
                </c:pt>
                <c:pt idx="191">
                  <c:v>8.1188186759035691E-2</c:v>
                </c:pt>
                <c:pt idx="192">
                  <c:v>7.8854980959255749E-2</c:v>
                </c:pt>
                <c:pt idx="193">
                  <c:v>7.7067571730602996E-2</c:v>
                </c:pt>
                <c:pt idx="194">
                  <c:v>7.5860903162552895E-2</c:v>
                </c:pt>
                <c:pt idx="195">
                  <c:v>7.3811640003163523E-2</c:v>
                </c:pt>
                <c:pt idx="196">
                  <c:v>7.2677376214396794E-2</c:v>
                </c:pt>
                <c:pt idx="197">
                  <c:v>7.1743836294289598E-2</c:v>
                </c:pt>
                <c:pt idx="198">
                  <c:v>7.0664007570400048E-2</c:v>
                </c:pt>
                <c:pt idx="199">
                  <c:v>6.9156568317709721E-2</c:v>
                </c:pt>
                <c:pt idx="200">
                  <c:v>6.865349455061473E-2</c:v>
                </c:pt>
                <c:pt idx="201">
                  <c:v>6.7936605377379389E-2</c:v>
                </c:pt>
                <c:pt idx="202">
                  <c:v>6.7049419004213517E-2</c:v>
                </c:pt>
                <c:pt idx="203">
                  <c:v>6.6225011450279841E-2</c:v>
                </c:pt>
                <c:pt idx="204">
                  <c:v>6.5070990103232237E-2</c:v>
                </c:pt>
                <c:pt idx="205">
                  <c:v>6.4325095553683667E-2</c:v>
                </c:pt>
                <c:pt idx="206">
                  <c:v>6.3866494765175613E-2</c:v>
                </c:pt>
                <c:pt idx="207">
                  <c:v>6.2747139334164315E-2</c:v>
                </c:pt>
                <c:pt idx="208">
                  <c:v>6.1836587840928339E-2</c:v>
                </c:pt>
                <c:pt idx="209">
                  <c:v>6.1713575779196346E-2</c:v>
                </c:pt>
                <c:pt idx="210">
                  <c:v>6.0792918766490595E-2</c:v>
                </c:pt>
                <c:pt idx="211">
                  <c:v>6.0462089413400318E-2</c:v>
                </c:pt>
                <c:pt idx="212">
                  <c:v>6.0047994926339138E-2</c:v>
                </c:pt>
                <c:pt idx="213">
                  <c:v>5.9561030588775946E-2</c:v>
                </c:pt>
                <c:pt idx="214">
                  <c:v>5.9712151207243852E-2</c:v>
                </c:pt>
                <c:pt idx="215">
                  <c:v>5.9719986425780407E-2</c:v>
                </c:pt>
                <c:pt idx="216">
                  <c:v>5.8890776033561097E-2</c:v>
                </c:pt>
                <c:pt idx="217">
                  <c:v>5.6968219426892654E-2</c:v>
                </c:pt>
                <c:pt idx="218">
                  <c:v>5.6146913796569685E-2</c:v>
                </c:pt>
                <c:pt idx="219">
                  <c:v>5.8245083323732766E-2</c:v>
                </c:pt>
                <c:pt idx="220">
                  <c:v>6.0153251699024246E-2</c:v>
                </c:pt>
                <c:pt idx="221">
                  <c:v>5.7655648294336122E-2</c:v>
                </c:pt>
                <c:pt idx="222">
                  <c:v>5.5418170378129822E-2</c:v>
                </c:pt>
                <c:pt idx="223">
                  <c:v>5.5924499643755073E-2</c:v>
                </c:pt>
                <c:pt idx="224">
                  <c:v>5.6449197049285381E-2</c:v>
                </c:pt>
                <c:pt idx="225">
                  <c:v>5.649243997969601E-2</c:v>
                </c:pt>
                <c:pt idx="226">
                  <c:v>5.6297885186578044E-2</c:v>
                </c:pt>
                <c:pt idx="227">
                  <c:v>5.5984474996295649E-2</c:v>
                </c:pt>
                <c:pt idx="228">
                  <c:v>5.5897387875176188E-2</c:v>
                </c:pt>
                <c:pt idx="229">
                  <c:v>5.6037935005315717E-2</c:v>
                </c:pt>
                <c:pt idx="230">
                  <c:v>5.6218657913935058E-2</c:v>
                </c:pt>
                <c:pt idx="231">
                  <c:v>5.5793062693748278E-2</c:v>
                </c:pt>
                <c:pt idx="232">
                  <c:v>5.5758095423152888E-2</c:v>
                </c:pt>
                <c:pt idx="233">
                  <c:v>5.6075630403962941E-2</c:v>
                </c:pt>
                <c:pt idx="234">
                  <c:v>5.5392095964667813E-2</c:v>
                </c:pt>
                <c:pt idx="235">
                  <c:v>5.5606454678306542E-2</c:v>
                </c:pt>
                <c:pt idx="236">
                  <c:v>5.5582044959019555E-2</c:v>
                </c:pt>
                <c:pt idx="237">
                  <c:v>5.5497031099313893E-2</c:v>
                </c:pt>
                <c:pt idx="238">
                  <c:v>5.5511396149570909E-2</c:v>
                </c:pt>
                <c:pt idx="239">
                  <c:v>5.5057257726649524E-2</c:v>
                </c:pt>
                <c:pt idx="240">
                  <c:v>5.472629218447965E-2</c:v>
                </c:pt>
                <c:pt idx="241">
                  <c:v>5.4864072068427465E-2</c:v>
                </c:pt>
                <c:pt idx="242">
                  <c:v>5.5609750743796683E-2</c:v>
                </c:pt>
                <c:pt idx="243">
                  <c:v>5.6218376842855904E-2</c:v>
                </c:pt>
                <c:pt idx="244">
                  <c:v>5.6550040716263697E-2</c:v>
                </c:pt>
                <c:pt idx="245">
                  <c:v>5.6748269716890662E-2</c:v>
                </c:pt>
                <c:pt idx="246">
                  <c:v>5.754810238605787E-2</c:v>
                </c:pt>
                <c:pt idx="247">
                  <c:v>5.7033619161497004E-2</c:v>
                </c:pt>
                <c:pt idx="248">
                  <c:v>5.7052285758321157E-2</c:v>
                </c:pt>
                <c:pt idx="249">
                  <c:v>5.7437906586007531E-2</c:v>
                </c:pt>
                <c:pt idx="250">
                  <c:v>5.6389227492024789E-2</c:v>
                </c:pt>
                <c:pt idx="251">
                  <c:v>5.9299892375117173E-2</c:v>
                </c:pt>
                <c:pt idx="252">
                  <c:v>5.9406101022539438E-2</c:v>
                </c:pt>
                <c:pt idx="253">
                  <c:v>5.6268778392865121E-2</c:v>
                </c:pt>
                <c:pt idx="254">
                  <c:v>4.1861538497566124E-2</c:v>
                </c:pt>
                <c:pt idx="255">
                  <c:v>-5.1285909734571949E-2</c:v>
                </c:pt>
                <c:pt idx="256">
                  <c:v>-0.14781803328778431</c:v>
                </c:pt>
                <c:pt idx="257">
                  <c:v>-3.8207556515697412E-2</c:v>
                </c:pt>
                <c:pt idx="258">
                  <c:v>5.8064358966293417E-2</c:v>
                </c:pt>
                <c:pt idx="259">
                  <c:v>6.585808329817755E-2</c:v>
                </c:pt>
                <c:pt idx="260">
                  <c:v>6.3825722072857596E-2</c:v>
                </c:pt>
                <c:pt idx="261">
                  <c:v>6.5972370565895652E-2</c:v>
                </c:pt>
                <c:pt idx="262">
                  <c:v>6.7204635436809185E-2</c:v>
                </c:pt>
                <c:pt idx="263">
                  <c:v>6.7973569121928826E-2</c:v>
                </c:pt>
                <c:pt idx="264">
                  <c:v>6.9210064547229694E-2</c:v>
                </c:pt>
                <c:pt idx="265">
                  <c:v>7.0899758111274774E-2</c:v>
                </c:pt>
                <c:pt idx="266">
                  <c:v>7.2953111289511902E-2</c:v>
                </c:pt>
                <c:pt idx="267">
                  <c:v>7.4189638588852691E-2</c:v>
                </c:pt>
                <c:pt idx="268">
                  <c:v>7.3029510465523348E-2</c:v>
                </c:pt>
                <c:pt idx="269">
                  <c:v>7.2917800648577544E-2</c:v>
                </c:pt>
                <c:pt idx="270">
                  <c:v>7.4452006850687785E-2</c:v>
                </c:pt>
                <c:pt idx="271">
                  <c:v>7.583605300198723E-2</c:v>
                </c:pt>
                <c:pt idx="272">
                  <c:v>7.742559253737194E-2</c:v>
                </c:pt>
                <c:pt idx="273">
                  <c:v>7.7907591768809972E-2</c:v>
                </c:pt>
                <c:pt idx="274">
                  <c:v>7.8487138601736187E-2</c:v>
                </c:pt>
                <c:pt idx="275">
                  <c:v>8.0362265188206522E-2</c:v>
                </c:pt>
                <c:pt idx="276">
                  <c:v>8.5157261011201718E-2</c:v>
                </c:pt>
                <c:pt idx="277">
                  <c:v>9.121698686357331E-2</c:v>
                </c:pt>
                <c:pt idx="278">
                  <c:v>9.9479090070116211E-2</c:v>
                </c:pt>
                <c:pt idx="279">
                  <c:v>0.11553989865168836</c:v>
                </c:pt>
                <c:pt idx="280">
                  <c:v>0.16544145653394179</c:v>
                </c:pt>
                <c:pt idx="281">
                  <c:v>0.41402467132323489</c:v>
                </c:pt>
                <c:pt idx="282">
                  <c:v>0.87182270344335666</c:v>
                </c:pt>
                <c:pt idx="283">
                  <c:v>1.1662821528752254</c:v>
                </c:pt>
                <c:pt idx="284">
                  <c:v>1.1587335616425078</c:v>
                </c:pt>
                <c:pt idx="285">
                  <c:v>1.0162122693768776</c:v>
                </c:pt>
                <c:pt idx="286">
                  <c:v>0.92733810702903541</c:v>
                </c:pt>
                <c:pt idx="287">
                  <c:v>0.89790073750652089</c:v>
                </c:pt>
                <c:pt idx="288">
                  <c:v>0.88631626258517715</c:v>
                </c:pt>
                <c:pt idx="289">
                  <c:v>0.88532406428990562</c:v>
                </c:pt>
                <c:pt idx="290">
                  <c:v>0.90679228345782081</c:v>
                </c:pt>
                <c:pt idx="291">
                  <c:v>0.94384693856432722</c:v>
                </c:pt>
                <c:pt idx="292">
                  <c:v>0.98228815787128576</c:v>
                </c:pt>
                <c:pt idx="293">
                  <c:v>1.0180895344216616</c:v>
                </c:pt>
                <c:pt idx="294">
                  <c:v>1.0483476764087407</c:v>
                </c:pt>
                <c:pt idx="295">
                  <c:v>1.0617480298716517</c:v>
                </c:pt>
                <c:pt idx="296">
                  <c:v>1.0449896593755865</c:v>
                </c:pt>
                <c:pt idx="297">
                  <c:v>0.97370048597705672</c:v>
                </c:pt>
                <c:pt idx="298">
                  <c:v>0.88422092839874578</c:v>
                </c:pt>
                <c:pt idx="299">
                  <c:v>0.86327142590741879</c:v>
                </c:pt>
                <c:pt idx="300">
                  <c:v>0.85848001881155289</c:v>
                </c:pt>
                <c:pt idx="301">
                  <c:v>0.80250800221840002</c:v>
                </c:pt>
                <c:pt idx="302">
                  <c:v>0.73466978765574609</c:v>
                </c:pt>
                <c:pt idx="303">
                  <c:v>0.67230785623556943</c:v>
                </c:pt>
                <c:pt idx="304">
                  <c:v>0.62615903625254921</c:v>
                </c:pt>
                <c:pt idx="305">
                  <c:v>0.59529632341357874</c:v>
                </c:pt>
                <c:pt idx="306">
                  <c:v>0.55493649698325997</c:v>
                </c:pt>
                <c:pt idx="307">
                  <c:v>0.48584378106039933</c:v>
                </c:pt>
                <c:pt idx="308">
                  <c:v>0.43113637569338309</c:v>
                </c:pt>
                <c:pt idx="309">
                  <c:v>0.40698495058641515</c:v>
                </c:pt>
                <c:pt idx="310">
                  <c:v>0.3859611033458305</c:v>
                </c:pt>
                <c:pt idx="311">
                  <c:v>0.36589822363669106</c:v>
                </c:pt>
                <c:pt idx="312">
                  <c:v>0.34660858060805833</c:v>
                </c:pt>
                <c:pt idx="313">
                  <c:v>0.32427584909990942</c:v>
                </c:pt>
                <c:pt idx="314">
                  <c:v>0.30065405463055689</c:v>
                </c:pt>
                <c:pt idx="315">
                  <c:v>0.28023411033584567</c:v>
                </c:pt>
                <c:pt idx="316">
                  <c:v>0.26593548847562165</c:v>
                </c:pt>
                <c:pt idx="317">
                  <c:v>0.28445975322340411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953-47B6-8628-E81D2917D27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'300K_CS'!$K$1</c15:sqref>
                        </c15:formulaRef>
                      </c:ext>
                    </c:extLst>
                    <c:strCache>
                      <c:ptCount val="1"/>
                      <c:pt idx="0">
                        <c:v>ED4-2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'300K_CS'!$B$2:$B$320</c15:sqref>
                        </c15:formulaRef>
                      </c:ext>
                    </c:extLst>
                    <c:numCache>
                      <c:formatCode>General</c:formatCode>
                      <c:ptCount val="319"/>
                      <c:pt idx="0">
                        <c:v>3.4120984693946768</c:v>
                      </c:pt>
                      <c:pt idx="1">
                        <c:v>3.7088624558526662</c:v>
                      </c:pt>
                      <c:pt idx="2">
                        <c:v>4.0056424270020514</c:v>
                      </c:pt>
                      <c:pt idx="3">
                        <c:v>4.3024552141178933</c:v>
                      </c:pt>
                      <c:pt idx="4">
                        <c:v>4.5992968830122027</c:v>
                      </c:pt>
                      <c:pt idx="5">
                        <c:v>4.896172402478979</c:v>
                      </c:pt>
                      <c:pt idx="6">
                        <c:v>5.1930808081643729</c:v>
                      </c:pt>
                      <c:pt idx="7">
                        <c:v>5.4900270734832546</c:v>
                      </c:pt>
                      <c:pt idx="8">
                        <c:v>5.7870102376330381</c:v>
                      </c:pt>
                      <c:pt idx="9">
                        <c:v>6.0840323098978732</c:v>
                      </c:pt>
                      <c:pt idx="10">
                        <c:v>6.3810982716667306</c:v>
                      </c:pt>
                      <c:pt idx="11">
                        <c:v>6.6782071682085569</c:v>
                      </c:pt>
                      <c:pt idx="12">
                        <c:v>6.9753610163273834</c:v>
                      </c:pt>
                      <c:pt idx="13">
                        <c:v>7.2725648066835662</c:v>
                      </c:pt>
                      <c:pt idx="14">
                        <c:v>7.5698146199358476</c:v>
                      </c:pt>
                      <c:pt idx="15">
                        <c:v>7.8671184242530963</c:v>
                      </c:pt>
                      <c:pt idx="16">
                        <c:v>8.1644752770751836</c:v>
                      </c:pt>
                      <c:pt idx="17">
                        <c:v>8.4618872102024589</c:v>
                      </c:pt>
                      <c:pt idx="18">
                        <c:v>8.7593562588023328</c:v>
                      </c:pt>
                      <c:pt idx="19">
                        <c:v>9.0568844615371802</c:v>
                      </c:pt>
                      <c:pt idx="20">
                        <c:v>9.3544768357393977</c:v>
                      </c:pt>
                      <c:pt idx="21">
                        <c:v>9.6521294779968407</c:v>
                      </c:pt>
                      <c:pt idx="22">
                        <c:v>9.9498474126550125</c:v>
                      </c:pt>
                      <c:pt idx="23">
                        <c:v>10.247635670683065</c:v>
                      </c:pt>
                      <c:pt idx="24">
                        <c:v>10.545490356792136</c:v>
                      </c:pt>
                      <c:pt idx="25">
                        <c:v>10.843419488151921</c:v>
                      </c:pt>
                      <c:pt idx="26">
                        <c:v>11.141422154551176</c:v>
                      </c:pt>
                      <c:pt idx="27">
                        <c:v>11.439497447380324</c:v>
                      </c:pt>
                      <c:pt idx="28">
                        <c:v>11.737653401846064</c:v>
                      </c:pt>
                      <c:pt idx="29">
                        <c:v>12.035889119592138</c:v>
                      </c:pt>
                      <c:pt idx="30">
                        <c:v>12.334206686418757</c:v>
                      </c:pt>
                      <c:pt idx="31">
                        <c:v>12.632608193209704</c:v>
                      </c:pt>
                      <c:pt idx="32">
                        <c:v>12.931092751950954</c:v>
                      </c:pt>
                      <c:pt idx="33">
                        <c:v>13.229668431453417</c:v>
                      </c:pt>
                      <c:pt idx="34">
                        <c:v>13.528334355432154</c:v>
                      </c:pt>
                      <c:pt idx="35">
                        <c:v>13.827092636490107</c:v>
                      </c:pt>
                      <c:pt idx="36">
                        <c:v>14.125945393010996</c:v>
                      </c:pt>
                      <c:pt idx="37">
                        <c:v>14.424894749301762</c:v>
                      </c:pt>
                      <c:pt idx="38">
                        <c:v>14.723942835736002</c:v>
                      </c:pt>
                      <c:pt idx="39">
                        <c:v>15.023091788898499</c:v>
                      </c:pt>
                      <c:pt idx="40">
                        <c:v>15.322346743575983</c:v>
                      </c:pt>
                      <c:pt idx="41">
                        <c:v>15.621703866585449</c:v>
                      </c:pt>
                      <c:pt idx="42">
                        <c:v>15.921168304828466</c:v>
                      </c:pt>
                      <c:pt idx="43">
                        <c:v>16.220742221202631</c:v>
                      </c:pt>
                      <c:pt idx="44">
                        <c:v>16.520427785556617</c:v>
                      </c:pt>
                      <c:pt idx="45">
                        <c:v>16.820227174841811</c:v>
                      </c:pt>
                      <c:pt idx="46">
                        <c:v>17.120142573265213</c:v>
                      </c:pt>
                      <c:pt idx="47">
                        <c:v>17.420179172178113</c:v>
                      </c:pt>
                      <c:pt idx="48">
                        <c:v>17.720333172508461</c:v>
                      </c:pt>
                      <c:pt idx="49">
                        <c:v>18.020609779702941</c:v>
                      </c:pt>
                      <c:pt idx="50">
                        <c:v>18.321011208547088</c:v>
                      </c:pt>
                      <c:pt idx="51">
                        <c:v>18.621539681867084</c:v>
                      </c:pt>
                      <c:pt idx="52">
                        <c:v>18.922200436719951</c:v>
                      </c:pt>
                      <c:pt idx="53">
                        <c:v>19.222989701766572</c:v>
                      </c:pt>
                      <c:pt idx="54">
                        <c:v>19.523912729654583</c:v>
                      </c:pt>
                      <c:pt idx="55">
                        <c:v>19.824971777001267</c:v>
                      </c:pt>
                      <c:pt idx="56">
                        <c:v>20.126172120754418</c:v>
                      </c:pt>
                      <c:pt idx="57">
                        <c:v>20.427510013907057</c:v>
                      </c:pt>
                      <c:pt idx="58">
                        <c:v>20.728990750248457</c:v>
                      </c:pt>
                      <c:pt idx="59">
                        <c:v>21.030619638655271</c:v>
                      </c:pt>
                      <c:pt idx="60">
                        <c:v>21.332392951682404</c:v>
                      </c:pt>
                      <c:pt idx="61">
                        <c:v>21.634316016021089</c:v>
                      </c:pt>
                      <c:pt idx="62">
                        <c:v>21.936394174255121</c:v>
                      </c:pt>
                      <c:pt idx="63">
                        <c:v>22.238623719673996</c:v>
                      </c:pt>
                      <c:pt idx="64">
                        <c:v>22.541010013681383</c:v>
                      </c:pt>
                      <c:pt idx="65">
                        <c:v>22.843558434399391</c:v>
                      </c:pt>
                      <c:pt idx="66">
                        <c:v>23.146265297070798</c:v>
                      </c:pt>
                      <c:pt idx="67">
                        <c:v>23.449135999677271</c:v>
                      </c:pt>
                      <c:pt idx="68">
                        <c:v>23.752175957766845</c:v>
                      </c:pt>
                      <c:pt idx="69">
                        <c:v>24.055381509803329</c:v>
                      </c:pt>
                      <c:pt idx="70">
                        <c:v>24.358758092270769</c:v>
                      </c:pt>
                      <c:pt idx="71">
                        <c:v>24.662311160090823</c:v>
                      </c:pt>
                      <c:pt idx="72">
                        <c:v>24.966037076268634</c:v>
                      </c:pt>
                      <c:pt idx="73">
                        <c:v>25.26994435650424</c:v>
                      </c:pt>
                      <c:pt idx="74">
                        <c:v>25.574029380924628</c:v>
                      </c:pt>
                      <c:pt idx="75">
                        <c:v>25.878297654632686</c:v>
                      </c:pt>
                      <c:pt idx="76">
                        <c:v>26.182754702677208</c:v>
                      </c:pt>
                      <c:pt idx="77">
                        <c:v>26.487396932053166</c:v>
                      </c:pt>
                      <c:pt idx="78">
                        <c:v>26.792232939887054</c:v>
                      </c:pt>
                      <c:pt idx="79">
                        <c:v>27.097259151902961</c:v>
                      </c:pt>
                      <c:pt idx="80">
                        <c:v>27.402481147659149</c:v>
                      </c:pt>
                      <c:pt idx="81">
                        <c:v>27.707904528244885</c:v>
                      </c:pt>
                      <c:pt idx="82">
                        <c:v>28.013525748752365</c:v>
                      </c:pt>
                      <c:pt idx="83">
                        <c:v>28.319353494408407</c:v>
                      </c:pt>
                      <c:pt idx="84">
                        <c:v>28.625384240763626</c:v>
                      </c:pt>
                      <c:pt idx="85">
                        <c:v>28.931626710239797</c:v>
                      </c:pt>
                      <c:pt idx="86">
                        <c:v>29.238077399574856</c:v>
                      </c:pt>
                      <c:pt idx="87">
                        <c:v>29.544745069542238</c:v>
                      </c:pt>
                      <c:pt idx="88">
                        <c:v>29.851626238818767</c:v>
                      </c:pt>
                      <c:pt idx="89">
                        <c:v>30.158735849475597</c:v>
                      </c:pt>
                      <c:pt idx="90">
                        <c:v>30.466058163844103</c:v>
                      </c:pt>
                      <c:pt idx="91">
                        <c:v>30.773605084965109</c:v>
                      </c:pt>
                      <c:pt idx="92">
                        <c:v>31.081379326200352</c:v>
                      </c:pt>
                      <c:pt idx="93">
                        <c:v>31.389383617521045</c:v>
                      </c:pt>
                      <c:pt idx="94">
                        <c:v>31.697620705772184</c:v>
                      </c:pt>
                      <c:pt idx="95">
                        <c:v>32.00609335494061</c:v>
                      </c:pt>
                      <c:pt idx="96">
                        <c:v>32.31480434642684</c:v>
                      </c:pt>
                      <c:pt idx="97">
                        <c:v>32.623756479320974</c:v>
                      </c:pt>
                      <c:pt idx="98">
                        <c:v>32.932952570682289</c:v>
                      </c:pt>
                      <c:pt idx="99">
                        <c:v>33.2423954558232</c:v>
                      </c:pt>
                      <c:pt idx="100">
                        <c:v>33.552087988597251</c:v>
                      </c:pt>
                      <c:pt idx="101">
                        <c:v>33.862033041691262</c:v>
                      </c:pt>
                      <c:pt idx="102">
                        <c:v>34.172233506921948</c:v>
                      </c:pt>
                      <c:pt idx="103">
                        <c:v>34.48269229553695</c:v>
                      </c:pt>
                      <c:pt idx="104">
                        <c:v>34.793412338520291</c:v>
                      </c:pt>
                      <c:pt idx="105">
                        <c:v>35.104427686198193</c:v>
                      </c:pt>
                      <c:pt idx="106">
                        <c:v>35.415679138227709</c:v>
                      </c:pt>
                      <c:pt idx="107">
                        <c:v>35.727200759421535</c:v>
                      </c:pt>
                      <c:pt idx="108">
                        <c:v>36.038995562860705</c:v>
                      </c:pt>
                      <c:pt idx="109">
                        <c:v>36.351066582961735</c:v>
                      </c:pt>
                      <c:pt idx="110">
                        <c:v>36.663416875811343</c:v>
                      </c:pt>
                      <c:pt idx="111">
                        <c:v>36.976049519506624</c:v>
                      </c:pt>
                      <c:pt idx="112">
                        <c:v>37.288967614500379</c:v>
                      </c:pt>
                      <c:pt idx="113">
                        <c:v>37.602174283952102</c:v>
                      </c:pt>
                      <c:pt idx="114">
                        <c:v>37.915672674084554</c:v>
                      </c:pt>
                      <c:pt idx="115">
                        <c:v>38.229465954545987</c:v>
                      </c:pt>
                      <c:pt idx="116">
                        <c:v>38.543557318778298</c:v>
                      </c:pt>
                      <c:pt idx="117">
                        <c:v>38.857949984391183</c:v>
                      </c:pt>
                      <c:pt idx="118">
                        <c:v>39.172647193542375</c:v>
                      </c:pt>
                      <c:pt idx="119">
                        <c:v>39.487652213324189</c:v>
                      </c:pt>
                      <c:pt idx="120">
                        <c:v>39.802968336156461</c:v>
                      </c:pt>
                      <c:pt idx="121">
                        <c:v>40.118598880185957</c:v>
                      </c:pt>
                      <c:pt idx="122">
                        <c:v>40.434547189692573</c:v>
                      </c:pt>
                      <c:pt idx="123">
                        <c:v>40.750816635502389</c:v>
                      </c:pt>
                      <c:pt idx="124">
                        <c:v>41.067442278482659</c:v>
                      </c:pt>
                      <c:pt idx="125">
                        <c:v>41.384364250623747</c:v>
                      </c:pt>
                      <c:pt idx="126">
                        <c:v>41.701617635405604</c:v>
                      </c:pt>
                      <c:pt idx="127">
                        <c:v>42.019205914114167</c:v>
                      </c:pt>
                      <c:pt idx="128">
                        <c:v>42.337132596754735</c:v>
                      </c:pt>
                      <c:pt idx="129">
                        <c:v>42.655401222509539</c:v>
                      </c:pt>
                      <c:pt idx="130">
                        <c:v>42.974015360203147</c:v>
                      </c:pt>
                      <c:pt idx="131">
                        <c:v>43.292978608776139</c:v>
                      </c:pt>
                      <c:pt idx="132">
                        <c:v>43.612294597767217</c:v>
                      </c:pt>
                      <c:pt idx="133">
                        <c:v>43.931966987803733</c:v>
                      </c:pt>
                      <c:pt idx="134">
                        <c:v>44.251999471101264</c:v>
                      </c:pt>
                      <c:pt idx="135">
                        <c:v>44.572395771971841</c:v>
                      </c:pt>
                      <c:pt idx="136">
                        <c:v>44.893159647341733</c:v>
                      </c:pt>
                      <c:pt idx="137">
                        <c:v>45.214294887278371</c:v>
                      </c:pt>
                      <c:pt idx="138">
                        <c:v>45.53580531552705</c:v>
                      </c:pt>
                      <c:pt idx="139">
                        <c:v>45.857694790057444</c:v>
                      </c:pt>
                      <c:pt idx="140">
                        <c:v>46.179967203620237</c:v>
                      </c:pt>
                      <c:pt idx="141">
                        <c:v>46.502626484314156</c:v>
                      </c:pt>
                      <c:pt idx="142">
                        <c:v>46.825708907926504</c:v>
                      </c:pt>
                      <c:pt idx="143">
                        <c:v>47.14915389113802</c:v>
                      </c:pt>
                      <c:pt idx="144">
                        <c:v>47.472997744100446</c:v>
                      </c:pt>
                      <c:pt idx="145">
                        <c:v>47.797244542193816</c:v>
                      </c:pt>
                      <c:pt idx="146">
                        <c:v>48.121898399145181</c:v>
                      </c:pt>
                      <c:pt idx="147">
                        <c:v>48.446963467663196</c:v>
                      </c:pt>
                      <c:pt idx="148">
                        <c:v>48.772443940084784</c:v>
                      </c:pt>
                      <c:pt idx="149">
                        <c:v>49.098344049034473</c:v>
                      </c:pt>
                      <c:pt idx="150">
                        <c:v>49.424668068096452</c:v>
                      </c:pt>
                      <c:pt idx="151">
                        <c:v>49.751420312499931</c:v>
                      </c:pt>
                      <c:pt idx="152">
                        <c:v>50.07860513981786</c:v>
                      </c:pt>
                      <c:pt idx="153">
                        <c:v>50.406226950679596</c:v>
                      </c:pt>
                      <c:pt idx="154">
                        <c:v>50.734290189497614</c:v>
                      </c:pt>
                      <c:pt idx="155">
                        <c:v>51.062799345208958</c:v>
                      </c:pt>
                      <c:pt idx="156">
                        <c:v>51.391758952031324</c:v>
                      </c:pt>
                      <c:pt idx="157">
                        <c:v>51.721173590234692</c:v>
                      </c:pt>
                      <c:pt idx="158">
                        <c:v>52.051080884299878</c:v>
                      </c:pt>
                      <c:pt idx="159">
                        <c:v>52.381419560886236</c:v>
                      </c:pt>
                      <c:pt idx="160">
                        <c:v>52.712227294404322</c:v>
                      </c:pt>
                      <c:pt idx="161">
                        <c:v>53.043508857372892</c:v>
                      </c:pt>
                      <c:pt idx="162">
                        <c:v>53.375269072463979</c:v>
                      </c:pt>
                      <c:pt idx="163">
                        <c:v>53.70751281337477</c:v>
                      </c:pt>
                      <c:pt idx="164">
                        <c:v>54.040245005717821</c:v>
                      </c:pt>
                      <c:pt idx="165">
                        <c:v>54.373470627929883</c:v>
                      </c:pt>
                      <c:pt idx="166">
                        <c:v>54.707194712200035</c:v>
                      </c:pt>
                      <c:pt idx="167">
                        <c:v>55.041422345417793</c:v>
                      </c:pt>
                      <c:pt idx="168">
                        <c:v>55.376158670141216</c:v>
                      </c:pt>
                      <c:pt idx="169">
                        <c:v>55.711408885586046</c:v>
                      </c:pt>
                      <c:pt idx="170">
                        <c:v>56.047178248636222</c:v>
                      </c:pt>
                      <c:pt idx="171">
                        <c:v>56.383472074876344</c:v>
                      </c:pt>
                      <c:pt idx="172">
                        <c:v>56.720295739646794</c:v>
                      </c:pt>
                      <c:pt idx="173">
                        <c:v>57.057688428465404</c:v>
                      </c:pt>
                      <c:pt idx="174">
                        <c:v>57.395588195088585</c:v>
                      </c:pt>
                      <c:pt idx="175">
                        <c:v>57.734034296259651</c:v>
                      </c:pt>
                      <c:pt idx="176">
                        <c:v>58.073032357373187</c:v>
                      </c:pt>
                      <c:pt idx="177">
                        <c:v>58.41258806921622</c:v>
                      </c:pt>
                      <c:pt idx="178">
                        <c:v>58.752707189172568</c:v>
                      </c:pt>
                      <c:pt idx="179">
                        <c:v>59.093395542454481</c:v>
                      </c:pt>
                      <c:pt idx="180">
                        <c:v>59.434659023362478</c:v>
                      </c:pt>
                      <c:pt idx="181">
                        <c:v>59.776503596574202</c:v>
                      </c:pt>
                      <c:pt idx="182">
                        <c:v>60.118935298462681</c:v>
                      </c:pt>
                      <c:pt idx="183">
                        <c:v>60.461960238445634</c:v>
                      </c:pt>
                      <c:pt idx="184">
                        <c:v>60.805584600366153</c:v>
                      </c:pt>
                      <c:pt idx="185">
                        <c:v>61.149814643905472</c:v>
                      </c:pt>
                      <c:pt idx="186">
                        <c:v>61.494656706029687</c:v>
                      </c:pt>
                      <c:pt idx="187">
                        <c:v>61.840117202470239</c:v>
                      </c:pt>
                      <c:pt idx="188">
                        <c:v>62.186237255400627</c:v>
                      </c:pt>
                      <c:pt idx="189">
                        <c:v>62.532954253804071</c:v>
                      </c:pt>
                      <c:pt idx="190">
                        <c:v>62.880309422324991</c:v>
                      </c:pt>
                      <c:pt idx="191">
                        <c:v>63.228309507295535</c:v>
                      </c:pt>
                      <c:pt idx="192">
                        <c:v>63.576961341768914</c:v>
                      </c:pt>
                      <c:pt idx="193">
                        <c:v>63.926271847228705</c:v>
                      </c:pt>
                      <c:pt idx="194">
                        <c:v>64.276248035340359</c:v>
                      </c:pt>
                      <c:pt idx="195">
                        <c:v>64.626897009746202</c:v>
                      </c:pt>
                      <c:pt idx="196">
                        <c:v>64.978225967905487</c:v>
                      </c:pt>
                      <c:pt idx="197">
                        <c:v>65.33024220298023</c:v>
                      </c:pt>
                      <c:pt idx="198">
                        <c:v>65.682953105769286</c:v>
                      </c:pt>
                      <c:pt idx="199">
                        <c:v>66.036366166690996</c:v>
                      </c:pt>
                      <c:pt idx="200">
                        <c:v>66.3904889778171</c:v>
                      </c:pt>
                      <c:pt idx="201">
                        <c:v>66.745364740916926</c:v>
                      </c:pt>
                      <c:pt idx="202">
                        <c:v>67.100930318653127</c:v>
                      </c:pt>
                      <c:pt idx="203">
                        <c:v>67.457229054655883</c:v>
                      </c:pt>
                      <c:pt idx="204">
                        <c:v>67.814268969029285</c:v>
                      </c:pt>
                      <c:pt idx="205">
                        <c:v>68.172058194518044</c:v>
                      </c:pt>
                      <c:pt idx="206">
                        <c:v>68.530604978881385</c:v>
                      </c:pt>
                      <c:pt idx="207">
                        <c:v>68.889917687330069</c:v>
                      </c:pt>
                      <c:pt idx="208">
                        <c:v>69.250004805028823</c:v>
                      </c:pt>
                      <c:pt idx="209">
                        <c:v>69.610874939666402</c:v>
                      </c:pt>
                      <c:pt idx="210">
                        <c:v>69.9725368240953</c:v>
                      </c:pt>
                      <c:pt idx="211">
                        <c:v>70.334999319043675</c:v>
                      </c:pt>
                      <c:pt idx="212">
                        <c:v>70.698271415902028</c:v>
                      </c:pt>
                      <c:pt idx="213">
                        <c:v>71.06239867534255</c:v>
                      </c:pt>
                      <c:pt idx="214">
                        <c:v>71.427317570471615</c:v>
                      </c:pt>
                      <c:pt idx="215">
                        <c:v>71.793073855639008</c:v>
                      </c:pt>
                      <c:pt idx="216">
                        <c:v>72.159677074345311</c:v>
                      </c:pt>
                      <c:pt idx="217">
                        <c:v>72.527136915896833</c:v>
                      </c:pt>
                      <c:pt idx="218">
                        <c:v>72.895463218696364</c:v>
                      </c:pt>
                      <c:pt idx="219">
                        <c:v>73.264665973628624</c:v>
                      </c:pt>
                      <c:pt idx="220">
                        <c:v>73.634755327543473</c:v>
                      </c:pt>
                      <c:pt idx="221">
                        <c:v>74.00574158684087</c:v>
                      </c:pt>
                      <c:pt idx="222">
                        <c:v>74.377635221160602</c:v>
                      </c:pt>
                      <c:pt idx="223">
                        <c:v>74.750446867181068</c:v>
                      </c:pt>
                      <c:pt idx="224">
                        <c:v>75.124224738425369</c:v>
                      </c:pt>
                      <c:pt idx="225">
                        <c:v>75.498905100209583</c:v>
                      </c:pt>
                      <c:pt idx="226">
                        <c:v>75.874536426791607</c:v>
                      </c:pt>
                      <c:pt idx="227">
                        <c:v>76.251130063330507</c:v>
                      </c:pt>
                      <c:pt idx="228">
                        <c:v>76.628697542796388</c:v>
                      </c:pt>
                      <c:pt idx="229">
                        <c:v>77.007250590511873</c:v>
                      </c:pt>
                      <c:pt idx="230">
                        <c:v>77.386801128834193</c:v>
                      </c:pt>
                      <c:pt idx="231">
                        <c:v>77.767361281983469</c:v>
                      </c:pt>
                      <c:pt idx="232">
                        <c:v>78.148943381021837</c:v>
                      </c:pt>
                      <c:pt idx="233">
                        <c:v>78.531559968990578</c:v>
                      </c:pt>
                      <c:pt idx="234">
                        <c:v>78.915262210031187</c:v>
                      </c:pt>
                      <c:pt idx="235">
                        <c:v>79.29998638620954</c:v>
                      </c:pt>
                      <c:pt idx="236">
                        <c:v>79.68578400750792</c:v>
                      </c:pt>
                      <c:pt idx="237">
                        <c:v>80.072668519643585</c:v>
                      </c:pt>
                      <c:pt idx="238">
                        <c:v>80.460653608582518</c:v>
                      </c:pt>
                      <c:pt idx="239">
                        <c:v>80.849753206759743</c:v>
                      </c:pt>
                      <c:pt idx="240">
                        <c:v>81.239981499506115</c:v>
                      </c:pt>
                      <c:pt idx="241">
                        <c:v>81.631352931690486</c:v>
                      </c:pt>
                      <c:pt idx="242">
                        <c:v>82.023882214585953</c:v>
                      </c:pt>
                      <c:pt idx="243">
                        <c:v>82.417584332969398</c:v>
                      </c:pt>
                      <c:pt idx="244">
                        <c:v>82.81251408560027</c:v>
                      </c:pt>
                      <c:pt idx="245">
                        <c:v>83.208608081378486</c:v>
                      </c:pt>
                      <c:pt idx="246">
                        <c:v>83.605921584304923</c:v>
                      </c:pt>
                      <c:pt idx="247">
                        <c:v>84.004470749220786</c:v>
                      </c:pt>
                      <c:pt idx="248">
                        <c:v>84.404272043831483</c:v>
                      </c:pt>
                      <c:pt idx="249">
                        <c:v>84.805342257430567</c:v>
                      </c:pt>
                      <c:pt idx="250">
                        <c:v>85.207698509936492</c:v>
                      </c:pt>
                      <c:pt idx="251">
                        <c:v>85.611358261256441</c:v>
                      </c:pt>
                      <c:pt idx="252">
                        <c:v>86.015690545831944</c:v>
                      </c:pt>
                      <c:pt idx="253">
                        <c:v>86.424002417071193</c:v>
                      </c:pt>
                      <c:pt idx="254">
                        <c:v>86.830379233397338</c:v>
                      </c:pt>
                      <c:pt idx="255">
                        <c:v>87.239434864721147</c:v>
                      </c:pt>
                      <c:pt idx="256">
                        <c:v>87.649886748708823</c:v>
                      </c:pt>
                      <c:pt idx="257">
                        <c:v>88.06175460213511</c:v>
                      </c:pt>
                      <c:pt idx="258">
                        <c:v>88.47505855779707</c:v>
                      </c:pt>
                      <c:pt idx="259">
                        <c:v>88.889819177091127</c:v>
                      </c:pt>
                      <c:pt idx="260">
                        <c:v>89.306099144837972</c:v>
                      </c:pt>
                      <c:pt idx="261">
                        <c:v>89.723836706772417</c:v>
                      </c:pt>
                      <c:pt idx="262">
                        <c:v>90.143095323606303</c:v>
                      </c:pt>
                      <c:pt idx="263">
                        <c:v>90.5638974071218</c:v>
                      </c:pt>
                      <c:pt idx="264">
                        <c:v>90.98626586843649</c:v>
                      </c:pt>
                      <c:pt idx="265">
                        <c:v>91.410224133906055</c:v>
                      </c:pt>
                      <c:pt idx="266">
                        <c:v>91.835796161681529</c:v>
                      </c:pt>
                      <c:pt idx="267">
                        <c:v>92.263006458953484</c:v>
                      </c:pt>
                      <c:pt idx="268">
                        <c:v>92.691923054128239</c:v>
                      </c:pt>
                      <c:pt idx="269">
                        <c:v>93.122485868856941</c:v>
                      </c:pt>
                      <c:pt idx="270">
                        <c:v>93.55476395506345</c:v>
                      </c:pt>
                      <c:pt idx="271">
                        <c:v>93.988784203637337</c:v>
                      </c:pt>
                      <c:pt idx="272">
                        <c:v>94.424574152357408</c:v>
                      </c:pt>
                      <c:pt idx="273">
                        <c:v>94.862162008082521</c:v>
                      </c:pt>
                      <c:pt idx="274">
                        <c:v>95.301620686117403</c:v>
                      </c:pt>
                      <c:pt idx="275">
                        <c:v>95.742891956738077</c:v>
                      </c:pt>
                      <c:pt idx="276">
                        <c:v>96.186050009499724</c:v>
                      </c:pt>
                      <c:pt idx="277">
                        <c:v>96.631125970094786</c:v>
                      </c:pt>
                      <c:pt idx="278">
                        <c:v>97.07815176015994</c:v>
                      </c:pt>
                      <c:pt idx="279">
                        <c:v>97.527160126260483</c:v>
                      </c:pt>
                      <c:pt idx="280">
                        <c:v>97.978229856583795</c:v>
                      </c:pt>
                      <c:pt idx="281">
                        <c:v>98.431305274112944</c:v>
                      </c:pt>
                      <c:pt idx="282">
                        <c:v>98.886466771374458</c:v>
                      </c:pt>
                      <c:pt idx="283">
                        <c:v>99.343750713169385</c:v>
                      </c:pt>
                      <c:pt idx="284">
                        <c:v>99.803194456344457</c:v>
                      </c:pt>
                      <c:pt idx="285">
                        <c:v>100.2648363882935</c:v>
                      </c:pt>
                      <c:pt idx="286">
                        <c:v>100.72876244999884</c:v>
                      </c:pt>
                      <c:pt idx="287">
                        <c:v>101.19492047791984</c:v>
                      </c:pt>
                      <c:pt idx="288">
                        <c:v>101.66339845912832</c:v>
                      </c:pt>
                      <c:pt idx="289">
                        <c:v>102.1342393289674</c:v>
                      </c:pt>
                      <c:pt idx="290">
                        <c:v>102.60748727745963</c:v>
                      </c:pt>
                      <c:pt idx="291">
                        <c:v>103.08323547660899</c:v>
                      </c:pt>
                      <c:pt idx="292">
                        <c:v>103.56143568687897</c:v>
                      </c:pt>
                      <c:pt idx="293">
                        <c:v>104.04218361437749</c:v>
                      </c:pt>
                      <c:pt idx="294">
                        <c:v>104.52552901835516</c:v>
                      </c:pt>
                      <c:pt idx="295">
                        <c:v>105.01157191760048</c:v>
                      </c:pt>
                      <c:pt idx="296">
                        <c:v>105.50026807488226</c:v>
                      </c:pt>
                      <c:pt idx="297">
                        <c:v>105.99172054115692</c:v>
                      </c:pt>
                      <c:pt idx="298">
                        <c:v>106.4859856827331</c:v>
                      </c:pt>
                      <c:pt idx="299">
                        <c:v>106.98317154805432</c:v>
                      </c:pt>
                      <c:pt idx="300">
                        <c:v>107.48323889254578</c:v>
                      </c:pt>
                      <c:pt idx="301">
                        <c:v>107.98629942286446</c:v>
                      </c:pt>
                      <c:pt idx="302">
                        <c:v>108.49241741218509</c:v>
                      </c:pt>
                      <c:pt idx="303">
                        <c:v>109.00171041409885</c:v>
                      </c:pt>
                      <c:pt idx="304">
                        <c:v>109.51414544508002</c:v>
                      </c:pt>
                      <c:pt idx="305">
                        <c:v>110.02984451304094</c:v>
                      </c:pt>
                      <c:pt idx="306">
                        <c:v>110.54893349766435</c:v>
                      </c:pt>
                      <c:pt idx="307">
                        <c:v>111.07138516435117</c:v>
                      </c:pt>
                      <c:pt idx="308">
                        <c:v>111.59733059064487</c:v>
                      </c:pt>
                      <c:pt idx="309">
                        <c:v>112.12685212643534</c:v>
                      </c:pt>
                      <c:pt idx="310">
                        <c:v>112.66008875171265</c:v>
                      </c:pt>
                      <c:pt idx="311">
                        <c:v>113.1970226952934</c:v>
                      </c:pt>
                      <c:pt idx="312">
                        <c:v>113.73779938682095</c:v>
                      </c:pt>
                      <c:pt idx="313">
                        <c:v>114.28256949121794</c:v>
                      </c:pt>
                      <c:pt idx="314">
                        <c:v>114.83132404111474</c:v>
                      </c:pt>
                      <c:pt idx="315">
                        <c:v>115.38427682535979</c:v>
                      </c:pt>
                      <c:pt idx="316">
                        <c:v>115.94142575603261</c:v>
                      </c:pt>
                      <c:pt idx="317">
                        <c:v>116.50293897174255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'300K_CS'!$K$2:$K$320</c15:sqref>
                        </c15:formulaRef>
                      </c:ext>
                    </c:extLst>
                    <c:numCache>
                      <c:formatCode>0.00E+00</c:formatCode>
                      <c:ptCount val="319"/>
                      <c:pt idx="0">
                        <c:v>3.6231043493360753</c:v>
                      </c:pt>
                      <c:pt idx="1">
                        <c:v>2.9878711846151265</c:v>
                      </c:pt>
                      <c:pt idx="2">
                        <c:v>2.4202843757841168</c:v>
                      </c:pt>
                      <c:pt idx="3">
                        <c:v>1.9226980023144131</c:v>
                      </c:pt>
                      <c:pt idx="4">
                        <c:v>1.6349545684649154</c:v>
                      </c:pt>
                      <c:pt idx="5">
                        <c:v>1.3505129010243531</c:v>
                      </c:pt>
                      <c:pt idx="6">
                        <c:v>1.1030527489333979</c:v>
                      </c:pt>
                      <c:pt idx="7">
                        <c:v>0.93536156950340066</c:v>
                      </c:pt>
                      <c:pt idx="8">
                        <c:v>0.81141643679717157</c:v>
                      </c:pt>
                      <c:pt idx="9">
                        <c:v>0.70376784517620672</c:v>
                      </c:pt>
                      <c:pt idx="10">
                        <c:v>0.61784697739018313</c:v>
                      </c:pt>
                      <c:pt idx="11">
                        <c:v>0.53173988571390418</c:v>
                      </c:pt>
                      <c:pt idx="12">
                        <c:v>0.47180330309537888</c:v>
                      </c:pt>
                      <c:pt idx="13">
                        <c:v>0.42244425882077147</c:v>
                      </c:pt>
                      <c:pt idx="14">
                        <c:v>0.38495331998948357</c:v>
                      </c:pt>
                      <c:pt idx="15">
                        <c:v>0.34624324130210787</c:v>
                      </c:pt>
                      <c:pt idx="16">
                        <c:v>0.30146648315705432</c:v>
                      </c:pt>
                      <c:pt idx="17">
                        <c:v>0.28069006705708849</c:v>
                      </c:pt>
                      <c:pt idx="18">
                        <c:v>0.26747910004554437</c:v>
                      </c:pt>
                      <c:pt idx="19">
                        <c:v>0.24200911507948158</c:v>
                      </c:pt>
                      <c:pt idx="20">
                        <c:v>0.2263550183577594</c:v>
                      </c:pt>
                      <c:pt idx="21">
                        <c:v>0.21410078359686321</c:v>
                      </c:pt>
                      <c:pt idx="22">
                        <c:v>0.19907297793954987</c:v>
                      </c:pt>
                      <c:pt idx="23">
                        <c:v>0.18351168586280653</c:v>
                      </c:pt>
                      <c:pt idx="24">
                        <c:v>0.17208017376586981</c:v>
                      </c:pt>
                      <c:pt idx="25">
                        <c:v>0.16286181061982233</c:v>
                      </c:pt>
                      <c:pt idx="26">
                        <c:v>0.15800208589928297</c:v>
                      </c:pt>
                      <c:pt idx="27">
                        <c:v>0.14789661402763576</c:v>
                      </c:pt>
                      <c:pt idx="28">
                        <c:v>0.13617370122425093</c:v>
                      </c:pt>
                      <c:pt idx="29">
                        <c:v>0.13385864887179919</c:v>
                      </c:pt>
                      <c:pt idx="30">
                        <c:v>0.12792450930444527</c:v>
                      </c:pt>
                      <c:pt idx="31">
                        <c:v>0.12415529928634954</c:v>
                      </c:pt>
                      <c:pt idx="32">
                        <c:v>0.11805445606863554</c:v>
                      </c:pt>
                      <c:pt idx="33">
                        <c:v>0.1141111685326929</c:v>
                      </c:pt>
                      <c:pt idx="34">
                        <c:v>0.10862740806362042</c:v>
                      </c:pt>
                      <c:pt idx="35">
                        <c:v>0.10551851525294639</c:v>
                      </c:pt>
                      <c:pt idx="36">
                        <c:v>0.10409916934982655</c:v>
                      </c:pt>
                      <c:pt idx="37">
                        <c:v>9.9761524868841184E-2</c:v>
                      </c:pt>
                      <c:pt idx="38">
                        <c:v>9.767406167886708E-2</c:v>
                      </c:pt>
                      <c:pt idx="39">
                        <c:v>9.4654463611036022E-2</c:v>
                      </c:pt>
                      <c:pt idx="40">
                        <c:v>9.1032195171548549E-2</c:v>
                      </c:pt>
                      <c:pt idx="41">
                        <c:v>8.8998377234965523E-2</c:v>
                      </c:pt>
                      <c:pt idx="42">
                        <c:v>8.4133618136334021E-2</c:v>
                      </c:pt>
                      <c:pt idx="43">
                        <c:v>8.4928639695998273E-2</c:v>
                      </c:pt>
                      <c:pt idx="44">
                        <c:v>8.1888856016644904E-2</c:v>
                      </c:pt>
                      <c:pt idx="45">
                        <c:v>8.0814924833542995E-2</c:v>
                      </c:pt>
                      <c:pt idx="46">
                        <c:v>7.7229317301823669E-2</c:v>
                      </c:pt>
                      <c:pt idx="47">
                        <c:v>7.7659880884849139E-2</c:v>
                      </c:pt>
                      <c:pt idx="48">
                        <c:v>7.5628878084847889E-2</c:v>
                      </c:pt>
                      <c:pt idx="49">
                        <c:v>7.4166693204878675E-2</c:v>
                      </c:pt>
                      <c:pt idx="50">
                        <c:v>7.3664026318211867E-2</c:v>
                      </c:pt>
                      <c:pt idx="51">
                        <c:v>7.1207480952401259E-2</c:v>
                      </c:pt>
                      <c:pt idx="52">
                        <c:v>7.0056739429028847E-2</c:v>
                      </c:pt>
                      <c:pt idx="53">
                        <c:v>6.888213671713532E-2</c:v>
                      </c:pt>
                      <c:pt idx="54">
                        <c:v>6.893823369127991E-2</c:v>
                      </c:pt>
                      <c:pt idx="55">
                        <c:v>6.8180088149488033E-2</c:v>
                      </c:pt>
                      <c:pt idx="56">
                        <c:v>6.8054274124162983E-2</c:v>
                      </c:pt>
                      <c:pt idx="57">
                        <c:v>6.5590211929491882E-2</c:v>
                      </c:pt>
                      <c:pt idx="58">
                        <c:v>6.5580727043590581E-2</c:v>
                      </c:pt>
                      <c:pt idx="59">
                        <c:v>6.4830607380036376E-2</c:v>
                      </c:pt>
                      <c:pt idx="60">
                        <c:v>6.2331202996062346E-2</c:v>
                      </c:pt>
                      <c:pt idx="61">
                        <c:v>6.2720652491335308E-2</c:v>
                      </c:pt>
                      <c:pt idx="62">
                        <c:v>6.1756635891069993E-2</c:v>
                      </c:pt>
                      <c:pt idx="63">
                        <c:v>6.1113046500451282E-2</c:v>
                      </c:pt>
                      <c:pt idx="64">
                        <c:v>6.0819856772701304E-2</c:v>
                      </c:pt>
                      <c:pt idx="65">
                        <c:v>5.9945684047284224E-2</c:v>
                      </c:pt>
                      <c:pt idx="66">
                        <c:v>5.9078480354809983E-2</c:v>
                      </c:pt>
                      <c:pt idx="67">
                        <c:v>5.9910717298598051E-2</c:v>
                      </c:pt>
                      <c:pt idx="68">
                        <c:v>5.932322755429912E-2</c:v>
                      </c:pt>
                      <c:pt idx="69">
                        <c:v>5.8045339926260403E-2</c:v>
                      </c:pt>
                      <c:pt idx="70">
                        <c:v>5.7876060298999686E-2</c:v>
                      </c:pt>
                      <c:pt idx="71">
                        <c:v>5.7282189400303683E-2</c:v>
                      </c:pt>
                      <c:pt idx="72">
                        <c:v>5.6471228315522863E-2</c:v>
                      </c:pt>
                      <c:pt idx="73">
                        <c:v>5.6492309105739914E-2</c:v>
                      </c:pt>
                      <c:pt idx="74">
                        <c:v>5.6523309010329599E-2</c:v>
                      </c:pt>
                      <c:pt idx="75">
                        <c:v>5.5865599845911038E-2</c:v>
                      </c:pt>
                      <c:pt idx="76">
                        <c:v>5.431025091339748E-2</c:v>
                      </c:pt>
                      <c:pt idx="77">
                        <c:v>5.4078809810357301E-2</c:v>
                      </c:pt>
                      <c:pt idx="78">
                        <c:v>5.4817289478704824E-2</c:v>
                      </c:pt>
                      <c:pt idx="79">
                        <c:v>5.6556773996548793E-2</c:v>
                      </c:pt>
                      <c:pt idx="80">
                        <c:v>5.3118987189081181E-2</c:v>
                      </c:pt>
                      <c:pt idx="81">
                        <c:v>5.4227172986176284E-2</c:v>
                      </c:pt>
                      <c:pt idx="82">
                        <c:v>5.3832508740984636E-2</c:v>
                      </c:pt>
                      <c:pt idx="83">
                        <c:v>5.4066986771148871E-2</c:v>
                      </c:pt>
                      <c:pt idx="84">
                        <c:v>5.2799866673111366E-2</c:v>
                      </c:pt>
                      <c:pt idx="85">
                        <c:v>5.3893873908552062E-2</c:v>
                      </c:pt>
                      <c:pt idx="86">
                        <c:v>5.3859034088188276E-2</c:v>
                      </c:pt>
                      <c:pt idx="87">
                        <c:v>5.3288027656660776E-2</c:v>
                      </c:pt>
                      <c:pt idx="88">
                        <c:v>5.4700960339281075E-2</c:v>
                      </c:pt>
                      <c:pt idx="89">
                        <c:v>5.4462526153721186E-2</c:v>
                      </c:pt>
                      <c:pt idx="90">
                        <c:v>5.489381122405286E-2</c:v>
                      </c:pt>
                      <c:pt idx="91">
                        <c:v>5.5856447645823142E-2</c:v>
                      </c:pt>
                      <c:pt idx="92">
                        <c:v>5.441283037528772E-2</c:v>
                      </c:pt>
                      <c:pt idx="93">
                        <c:v>5.3996741965364782E-2</c:v>
                      </c:pt>
                      <c:pt idx="94">
                        <c:v>5.3405583324505061E-2</c:v>
                      </c:pt>
                      <c:pt idx="95">
                        <c:v>5.2119138055362259E-2</c:v>
                      </c:pt>
                      <c:pt idx="96">
                        <c:v>5.2231189042277769E-2</c:v>
                      </c:pt>
                      <c:pt idx="97">
                        <c:v>5.0741275000173641E-2</c:v>
                      </c:pt>
                      <c:pt idx="98">
                        <c:v>5.1850858344902606E-2</c:v>
                      </c:pt>
                      <c:pt idx="99">
                        <c:v>5.3342280829911728E-2</c:v>
                      </c:pt>
                      <c:pt idx="100">
                        <c:v>5.3610957358389791E-2</c:v>
                      </c:pt>
                      <c:pt idx="101">
                        <c:v>5.1442933430240548E-2</c:v>
                      </c:pt>
                      <c:pt idx="102">
                        <c:v>5.0316194720675292E-2</c:v>
                      </c:pt>
                      <c:pt idx="103">
                        <c:v>5.1174079202111138E-2</c:v>
                      </c:pt>
                      <c:pt idx="104">
                        <c:v>5.17057351815235E-2</c:v>
                      </c:pt>
                      <c:pt idx="105">
                        <c:v>5.4454412093701658E-2</c:v>
                      </c:pt>
                      <c:pt idx="106">
                        <c:v>5.1513489544436381E-2</c:v>
                      </c:pt>
                      <c:pt idx="107">
                        <c:v>5.2403150197359867E-2</c:v>
                      </c:pt>
                      <c:pt idx="108">
                        <c:v>5.1347081169436801E-2</c:v>
                      </c:pt>
                      <c:pt idx="109">
                        <c:v>5.259186455490944E-2</c:v>
                      </c:pt>
                      <c:pt idx="110">
                        <c:v>5.1329538339195339E-2</c:v>
                      </c:pt>
                      <c:pt idx="111">
                        <c:v>5.2832117155698459E-2</c:v>
                      </c:pt>
                      <c:pt idx="112">
                        <c:v>5.1525849690861651E-2</c:v>
                      </c:pt>
                      <c:pt idx="113">
                        <c:v>5.3152174269078728E-2</c:v>
                      </c:pt>
                      <c:pt idx="114">
                        <c:v>5.1196896906213471E-2</c:v>
                      </c:pt>
                      <c:pt idx="115">
                        <c:v>5.0949955850878456E-2</c:v>
                      </c:pt>
                      <c:pt idx="116">
                        <c:v>5.4054730839556711E-2</c:v>
                      </c:pt>
                      <c:pt idx="117">
                        <c:v>5.3635843326103237E-2</c:v>
                      </c:pt>
                      <c:pt idx="118">
                        <c:v>5.2664944538589359E-2</c:v>
                      </c:pt>
                      <c:pt idx="119">
                        <c:v>5.3093922185628778E-2</c:v>
                      </c:pt>
                      <c:pt idx="120">
                        <c:v>5.4232296882137904E-2</c:v>
                      </c:pt>
                      <c:pt idx="121">
                        <c:v>5.4496892999073128E-2</c:v>
                      </c:pt>
                      <c:pt idx="122">
                        <c:v>5.4934185119272692E-2</c:v>
                      </c:pt>
                      <c:pt idx="123">
                        <c:v>5.621731822724501E-2</c:v>
                      </c:pt>
                      <c:pt idx="124">
                        <c:v>5.6450584425952341E-2</c:v>
                      </c:pt>
                      <c:pt idx="125">
                        <c:v>5.8716834842577767E-2</c:v>
                      </c:pt>
                      <c:pt idx="126">
                        <c:v>6.0876513567551992E-2</c:v>
                      </c:pt>
                      <c:pt idx="127">
                        <c:v>6.1061480199372124E-2</c:v>
                      </c:pt>
                      <c:pt idx="128">
                        <c:v>6.600460885250807E-2</c:v>
                      </c:pt>
                      <c:pt idx="129">
                        <c:v>6.7046245462131948E-2</c:v>
                      </c:pt>
                      <c:pt idx="130">
                        <c:v>6.86151102568483E-2</c:v>
                      </c:pt>
                      <c:pt idx="131">
                        <c:v>7.0483874611262265E-2</c:v>
                      </c:pt>
                      <c:pt idx="132">
                        <c:v>7.2231570723520849E-2</c:v>
                      </c:pt>
                      <c:pt idx="133">
                        <c:v>7.2164762335054436E-2</c:v>
                      </c:pt>
                      <c:pt idx="134">
                        <c:v>7.4332719458823485E-2</c:v>
                      </c:pt>
                      <c:pt idx="135">
                        <c:v>7.5387906668927862E-2</c:v>
                      </c:pt>
                      <c:pt idx="136">
                        <c:v>7.5860925771660315E-2</c:v>
                      </c:pt>
                      <c:pt idx="137">
                        <c:v>7.8550996537173456E-2</c:v>
                      </c:pt>
                      <c:pt idx="138">
                        <c:v>7.8881268040286848E-2</c:v>
                      </c:pt>
                      <c:pt idx="139">
                        <c:v>8.0834165831129248E-2</c:v>
                      </c:pt>
                      <c:pt idx="140">
                        <c:v>8.2400647045559924E-2</c:v>
                      </c:pt>
                      <c:pt idx="141">
                        <c:v>8.4131973412493427E-2</c:v>
                      </c:pt>
                      <c:pt idx="142">
                        <c:v>8.3467211041612976E-2</c:v>
                      </c:pt>
                      <c:pt idx="143">
                        <c:v>8.6143383823868533E-2</c:v>
                      </c:pt>
                      <c:pt idx="144">
                        <c:v>8.8779375107519265E-2</c:v>
                      </c:pt>
                      <c:pt idx="145">
                        <c:v>9.3548456972823157E-2</c:v>
                      </c:pt>
                      <c:pt idx="146">
                        <c:v>9.702257734659589E-2</c:v>
                      </c:pt>
                      <c:pt idx="147">
                        <c:v>9.6898695303946333E-2</c:v>
                      </c:pt>
                      <c:pt idx="148">
                        <c:v>9.6848622748808524E-2</c:v>
                      </c:pt>
                      <c:pt idx="149">
                        <c:v>0.10269012067387129</c:v>
                      </c:pt>
                      <c:pt idx="150">
                        <c:v>0.10243114547748638</c:v>
                      </c:pt>
                      <c:pt idx="151">
                        <c:v>0.1047209150442063</c:v>
                      </c:pt>
                      <c:pt idx="152">
                        <c:v>0.10933510828183293</c:v>
                      </c:pt>
                      <c:pt idx="153">
                        <c:v>0.11200466609436074</c:v>
                      </c:pt>
                      <c:pt idx="154">
                        <c:v>0.11406701350955352</c:v>
                      </c:pt>
                      <c:pt idx="155">
                        <c:v>0.12133498402901627</c:v>
                      </c:pt>
                      <c:pt idx="156">
                        <c:v>0.1277698812138508</c:v>
                      </c:pt>
                      <c:pt idx="157">
                        <c:v>0.1346993004953177</c:v>
                      </c:pt>
                      <c:pt idx="158">
                        <c:v>0.14422104103709624</c:v>
                      </c:pt>
                      <c:pt idx="159">
                        <c:v>0.15882876605472571</c:v>
                      </c:pt>
                      <c:pt idx="160">
                        <c:v>0.17447323092091013</c:v>
                      </c:pt>
                      <c:pt idx="161">
                        <c:v>0.19647175566361991</c:v>
                      </c:pt>
                      <c:pt idx="162">
                        <c:v>0.22263778882790017</c:v>
                      </c:pt>
                      <c:pt idx="163">
                        <c:v>0.25708407928486837</c:v>
                      </c:pt>
                      <c:pt idx="164">
                        <c:v>0.30398816546573865</c:v>
                      </c:pt>
                      <c:pt idx="165">
                        <c:v>0.371150741403382</c:v>
                      </c:pt>
                      <c:pt idx="166">
                        <c:v>0.46376611354006164</c:v>
                      </c:pt>
                      <c:pt idx="167">
                        <c:v>0.61563047619549549</c:v>
                      </c:pt>
                      <c:pt idx="168">
                        <c:v>0.86266315908231617</c:v>
                      </c:pt>
                      <c:pt idx="169">
                        <c:v>1.2913416120163013</c:v>
                      </c:pt>
                      <c:pt idx="170">
                        <c:v>2.0050979732996455</c:v>
                      </c:pt>
                      <c:pt idx="171">
                        <c:v>3.1058320717966734</c:v>
                      </c:pt>
                      <c:pt idx="172">
                        <c:v>4.5696756377219616</c:v>
                      </c:pt>
                      <c:pt idx="173">
                        <c:v>6.0037556650911341</c:v>
                      </c:pt>
                      <c:pt idx="174">
                        <c:v>6.4070182218935328</c:v>
                      </c:pt>
                      <c:pt idx="175">
                        <c:v>4.999395736618184</c:v>
                      </c:pt>
                      <c:pt idx="176">
                        <c:v>2.8051450781808862</c:v>
                      </c:pt>
                      <c:pt idx="177">
                        <c:v>1.2803750557334066</c:v>
                      </c:pt>
                      <c:pt idx="178">
                        <c:v>0.60154734192602799</c:v>
                      </c:pt>
                      <c:pt idx="179">
                        <c:v>0.33897021636323899</c:v>
                      </c:pt>
                      <c:pt idx="180">
                        <c:v>0.23461044312623813</c:v>
                      </c:pt>
                      <c:pt idx="181">
                        <c:v>0.17897373379213111</c:v>
                      </c:pt>
                      <c:pt idx="182">
                        <c:v>0.14811093851238019</c:v>
                      </c:pt>
                      <c:pt idx="183">
                        <c:v>0.12732368273368247</c:v>
                      </c:pt>
                      <c:pt idx="184">
                        <c:v>0.11679248658831175</c:v>
                      </c:pt>
                      <c:pt idx="185">
                        <c:v>0.10735064675743194</c:v>
                      </c:pt>
                      <c:pt idx="186">
                        <c:v>9.613201884280248E-2</c:v>
                      </c:pt>
                      <c:pt idx="187">
                        <c:v>9.17180904400626E-2</c:v>
                      </c:pt>
                      <c:pt idx="188">
                        <c:v>8.6438456099052666E-2</c:v>
                      </c:pt>
                      <c:pt idx="189">
                        <c:v>8.1552902132951383E-2</c:v>
                      </c:pt>
                      <c:pt idx="190">
                        <c:v>7.8766956393145238E-2</c:v>
                      </c:pt>
                      <c:pt idx="191">
                        <c:v>7.6203497297256798E-2</c:v>
                      </c:pt>
                      <c:pt idx="192">
                        <c:v>7.3730949610212232E-2</c:v>
                      </c:pt>
                      <c:pt idx="193">
                        <c:v>7.2110983472902929E-2</c:v>
                      </c:pt>
                      <c:pt idx="194">
                        <c:v>7.0302531449024389E-2</c:v>
                      </c:pt>
                      <c:pt idx="195">
                        <c:v>7.080942170860767E-2</c:v>
                      </c:pt>
                      <c:pt idx="196">
                        <c:v>6.9938696089209093E-2</c:v>
                      </c:pt>
                      <c:pt idx="197">
                        <c:v>6.8000146543146817E-2</c:v>
                      </c:pt>
                      <c:pt idx="198">
                        <c:v>6.6414362871100099E-2</c:v>
                      </c:pt>
                      <c:pt idx="199">
                        <c:v>6.5308135778432572E-2</c:v>
                      </c:pt>
                      <c:pt idx="200">
                        <c:v>6.3922305632860874E-2</c:v>
                      </c:pt>
                      <c:pt idx="201">
                        <c:v>6.3687142189755755E-2</c:v>
                      </c:pt>
                      <c:pt idx="202">
                        <c:v>6.3256613345007998E-2</c:v>
                      </c:pt>
                      <c:pt idx="203">
                        <c:v>6.2948792121905822E-2</c:v>
                      </c:pt>
                      <c:pt idx="204">
                        <c:v>6.1574726227687976E-2</c:v>
                      </c:pt>
                      <c:pt idx="205">
                        <c:v>6.1119215216919286E-2</c:v>
                      </c:pt>
                      <c:pt idx="206">
                        <c:v>6.0295298090641762E-2</c:v>
                      </c:pt>
                      <c:pt idx="207">
                        <c:v>5.8691234067996138E-2</c:v>
                      </c:pt>
                      <c:pt idx="208">
                        <c:v>5.9292876988285011E-2</c:v>
                      </c:pt>
                      <c:pt idx="209">
                        <c:v>5.852574224909296E-2</c:v>
                      </c:pt>
                      <c:pt idx="210">
                        <c:v>5.6843670751683568E-2</c:v>
                      </c:pt>
                      <c:pt idx="211">
                        <c:v>5.7042542047199302E-2</c:v>
                      </c:pt>
                      <c:pt idx="212">
                        <c:v>5.6461363980742002E-2</c:v>
                      </c:pt>
                      <c:pt idx="213">
                        <c:v>5.5579197443189746E-2</c:v>
                      </c:pt>
                      <c:pt idx="214">
                        <c:v>5.5146326436872055E-2</c:v>
                      </c:pt>
                      <c:pt idx="215">
                        <c:v>5.5524249504384685E-2</c:v>
                      </c:pt>
                      <c:pt idx="216">
                        <c:v>5.5564940052366701E-2</c:v>
                      </c:pt>
                      <c:pt idx="217">
                        <c:v>5.3131375393346135E-2</c:v>
                      </c:pt>
                      <c:pt idx="218">
                        <c:v>5.2305019907191191E-2</c:v>
                      </c:pt>
                      <c:pt idx="219">
                        <c:v>5.1920897393195671E-2</c:v>
                      </c:pt>
                      <c:pt idx="220">
                        <c:v>5.6676901633030907E-2</c:v>
                      </c:pt>
                      <c:pt idx="221">
                        <c:v>5.3748707990369619E-2</c:v>
                      </c:pt>
                      <c:pt idx="222">
                        <c:v>5.0549773563881996E-2</c:v>
                      </c:pt>
                      <c:pt idx="223">
                        <c:v>5.237173877778814E-2</c:v>
                      </c:pt>
                      <c:pt idx="224">
                        <c:v>5.3087581113859868E-2</c:v>
                      </c:pt>
                      <c:pt idx="225">
                        <c:v>5.2777030263782575E-2</c:v>
                      </c:pt>
                      <c:pt idx="226">
                        <c:v>5.2103154439354753E-2</c:v>
                      </c:pt>
                      <c:pt idx="227">
                        <c:v>5.1311454393474232E-2</c:v>
                      </c:pt>
                      <c:pt idx="228">
                        <c:v>5.2346335744171912E-2</c:v>
                      </c:pt>
                      <c:pt idx="229">
                        <c:v>5.2444295015127262E-2</c:v>
                      </c:pt>
                      <c:pt idx="230">
                        <c:v>5.2438907909907642E-2</c:v>
                      </c:pt>
                      <c:pt idx="231">
                        <c:v>5.0046037807131925E-2</c:v>
                      </c:pt>
                      <c:pt idx="232">
                        <c:v>5.2340855112820016E-2</c:v>
                      </c:pt>
                      <c:pt idx="233">
                        <c:v>5.2211813099843518E-2</c:v>
                      </c:pt>
                      <c:pt idx="234">
                        <c:v>5.1579673979991691E-2</c:v>
                      </c:pt>
                      <c:pt idx="235">
                        <c:v>5.166575008779644E-2</c:v>
                      </c:pt>
                      <c:pt idx="236">
                        <c:v>5.106432628587463E-2</c:v>
                      </c:pt>
                      <c:pt idx="237">
                        <c:v>5.0195938819783188E-2</c:v>
                      </c:pt>
                      <c:pt idx="238">
                        <c:v>5.0575060357876664E-2</c:v>
                      </c:pt>
                      <c:pt idx="239">
                        <c:v>4.995493667384826E-2</c:v>
                      </c:pt>
                      <c:pt idx="240">
                        <c:v>5.1455098507875614E-2</c:v>
                      </c:pt>
                      <c:pt idx="241">
                        <c:v>5.1012984447512962E-2</c:v>
                      </c:pt>
                      <c:pt idx="242">
                        <c:v>5.1383802201147119E-2</c:v>
                      </c:pt>
                      <c:pt idx="243">
                        <c:v>5.1449609859998087E-2</c:v>
                      </c:pt>
                      <c:pt idx="244">
                        <c:v>5.2035738131028485E-2</c:v>
                      </c:pt>
                      <c:pt idx="245">
                        <c:v>5.129381002057485E-2</c:v>
                      </c:pt>
                      <c:pt idx="246">
                        <c:v>5.2297062169421336E-2</c:v>
                      </c:pt>
                      <c:pt idx="247">
                        <c:v>5.3099723478005671E-2</c:v>
                      </c:pt>
                      <c:pt idx="248">
                        <c:v>5.3322695121723634E-2</c:v>
                      </c:pt>
                      <c:pt idx="249">
                        <c:v>5.4577631436899608E-2</c:v>
                      </c:pt>
                      <c:pt idx="250">
                        <c:v>5.1777304050123235E-2</c:v>
                      </c:pt>
                      <c:pt idx="251">
                        <c:v>5.4349860566507806E-2</c:v>
                      </c:pt>
                      <c:pt idx="252">
                        <c:v>5.5740563423571553E-2</c:v>
                      </c:pt>
                      <c:pt idx="253">
                        <c:v>5.5160897808282067E-2</c:v>
                      </c:pt>
                      <c:pt idx="254">
                        <c:v>4.7844829471160331E-2</c:v>
                      </c:pt>
                      <c:pt idx="255">
                        <c:v>8.698598346311353E-3</c:v>
                      </c:pt>
                      <c:pt idx="256">
                        <c:v>-3.3775760195900902E-2</c:v>
                      </c:pt>
                      <c:pt idx="257">
                        <c:v>2.8315838201860431E-2</c:v>
                      </c:pt>
                      <c:pt idx="258">
                        <c:v>6.2531304828261428E-2</c:v>
                      </c:pt>
                      <c:pt idx="259">
                        <c:v>6.061623702184072E-2</c:v>
                      </c:pt>
                      <c:pt idx="260">
                        <c:v>6.1008138237867146E-2</c:v>
                      </c:pt>
                      <c:pt idx="261">
                        <c:v>6.1355070753403324E-2</c:v>
                      </c:pt>
                      <c:pt idx="262">
                        <c:v>6.3440703503359855E-2</c:v>
                      </c:pt>
                      <c:pt idx="263">
                        <c:v>6.4313584232063806E-2</c:v>
                      </c:pt>
                      <c:pt idx="264">
                        <c:v>6.5894536611334195E-2</c:v>
                      </c:pt>
                      <c:pt idx="265">
                        <c:v>6.6503812600105142E-2</c:v>
                      </c:pt>
                      <c:pt idx="266">
                        <c:v>6.8289679399124448E-2</c:v>
                      </c:pt>
                      <c:pt idx="267">
                        <c:v>6.9164431986561706E-2</c:v>
                      </c:pt>
                      <c:pt idx="268">
                        <c:v>6.904419746307125E-2</c:v>
                      </c:pt>
                      <c:pt idx="269">
                        <c:v>6.8328530154475653E-2</c:v>
                      </c:pt>
                      <c:pt idx="270">
                        <c:v>6.818260934679693E-2</c:v>
                      </c:pt>
                      <c:pt idx="271">
                        <c:v>7.0895110351007234E-2</c:v>
                      </c:pt>
                      <c:pt idx="272">
                        <c:v>7.2801556384118837E-2</c:v>
                      </c:pt>
                      <c:pt idx="273">
                        <c:v>7.3682430924957951E-2</c:v>
                      </c:pt>
                      <c:pt idx="274">
                        <c:v>7.3711374590724979E-2</c:v>
                      </c:pt>
                      <c:pt idx="275">
                        <c:v>7.5986656959553908E-2</c:v>
                      </c:pt>
                      <c:pt idx="276">
                        <c:v>8.0786841608193022E-2</c:v>
                      </c:pt>
                      <c:pt idx="277">
                        <c:v>8.4627084723759211E-2</c:v>
                      </c:pt>
                      <c:pt idx="278">
                        <c:v>9.1819074613353577E-2</c:v>
                      </c:pt>
                      <c:pt idx="279">
                        <c:v>0.10859201243081334</c:v>
                      </c:pt>
                      <c:pt idx="280">
                        <c:v>0.14826642169904125</c:v>
                      </c:pt>
                      <c:pt idx="281">
                        <c:v>0.36747821870084252</c:v>
                      </c:pt>
                      <c:pt idx="282">
                        <c:v>0.77800479521165811</c:v>
                      </c:pt>
                      <c:pt idx="283">
                        <c:v>1.0658582946218915</c:v>
                      </c:pt>
                      <c:pt idx="284">
                        <c:v>1.0871849717211564</c:v>
                      </c:pt>
                      <c:pt idx="285">
                        <c:v>0.96188801229887932</c:v>
                      </c:pt>
                      <c:pt idx="286">
                        <c:v>0.87716690308215872</c:v>
                      </c:pt>
                      <c:pt idx="287">
                        <c:v>0.84822448121270411</c:v>
                      </c:pt>
                      <c:pt idx="288">
                        <c:v>0.84132251986758866</c:v>
                      </c:pt>
                      <c:pt idx="289">
                        <c:v>0.83827365880905325</c:v>
                      </c:pt>
                      <c:pt idx="290">
                        <c:v>0.8565559160049786</c:v>
                      </c:pt>
                      <c:pt idx="291">
                        <c:v>0.88215768998013211</c:v>
                      </c:pt>
                      <c:pt idx="292">
                        <c:v>0.91353541075031697</c:v>
                      </c:pt>
                      <c:pt idx="293">
                        <c:v>0.93934450009464376</c:v>
                      </c:pt>
                      <c:pt idx="294">
                        <c:v>0.95450586106886015</c:v>
                      </c:pt>
                      <c:pt idx="295">
                        <c:v>0.96088574618268463</c:v>
                      </c:pt>
                      <c:pt idx="296">
                        <c:v>0.93879405872351807</c:v>
                      </c:pt>
                      <c:pt idx="297">
                        <c:v>0.89003181805989773</c:v>
                      </c:pt>
                      <c:pt idx="298">
                        <c:v>0.83112919355553561</c:v>
                      </c:pt>
                      <c:pt idx="299">
                        <c:v>0.81658467750636743</c:v>
                      </c:pt>
                      <c:pt idx="300">
                        <c:v>0.7988881838295564</c:v>
                      </c:pt>
                      <c:pt idx="301">
                        <c:v>0.74206420433698173</c:v>
                      </c:pt>
                      <c:pt idx="302">
                        <c:v>0.68405144089868353</c:v>
                      </c:pt>
                      <c:pt idx="303">
                        <c:v>0.62842509426003379</c:v>
                      </c:pt>
                      <c:pt idx="304">
                        <c:v>0.58849184874853178</c:v>
                      </c:pt>
                      <c:pt idx="305">
                        <c:v>0.56468896041001193</c:v>
                      </c:pt>
                      <c:pt idx="306">
                        <c:v>0.52988864414841763</c:v>
                      </c:pt>
                      <c:pt idx="307">
                        <c:v>0.46461400675839426</c:v>
                      </c:pt>
                      <c:pt idx="308">
                        <c:v>0.41199370090665693</c:v>
                      </c:pt>
                      <c:pt idx="309">
                        <c:v>0.38641026740604478</c:v>
                      </c:pt>
                      <c:pt idx="310">
                        <c:v>0.37024719612807694</c:v>
                      </c:pt>
                      <c:pt idx="311">
                        <c:v>0.34716556395260051</c:v>
                      </c:pt>
                      <c:pt idx="312">
                        <c:v>0.32958714434562425</c:v>
                      </c:pt>
                      <c:pt idx="313">
                        <c:v>0.3083585454291114</c:v>
                      </c:pt>
                      <c:pt idx="314">
                        <c:v>0.28346728547266481</c:v>
                      </c:pt>
                      <c:pt idx="315">
                        <c:v>0.26704611413569279</c:v>
                      </c:pt>
                      <c:pt idx="316">
                        <c:v>0.25156146004391899</c:v>
                      </c:pt>
                      <c:pt idx="317">
                        <c:v>0.27053238088187415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B953-47B6-8628-E81D2917D273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60"/>
          <c:min val="5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algn="ctr" rtl="0"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散乱角</a:t>
                </a:r>
                <a:r>
                  <a:rPr lang="en-US"/>
                  <a:t>(degree)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algn="ctr" rtl="0"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2.5"/>
      </c:valAx>
      <c:valAx>
        <c:axId val="693613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断面積</a:t>
                </a:r>
                <a:r>
                  <a:rPr lang="en-US"/>
                  <a:t>(b/Sr)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18834726610317162"/>
          <c:y val="0.1134148524902483"/>
          <c:w val="0.75647255371664823"/>
          <c:h val="0.68800605440095675"/>
        </c:manualLayout>
      </c:layout>
      <c:scatterChart>
        <c:scatterStyle val="lineMarker"/>
        <c:varyColors val="0"/>
        <c:ser>
          <c:idx val="0"/>
          <c:order val="0"/>
          <c:tx>
            <c:strRef>
              <c:f>Temp!$C$1</c:f>
              <c:strCache>
                <c:ptCount val="1"/>
                <c:pt idx="0">
                  <c:v>100K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Temp!$B$2:$B$319</c:f>
              <c:numCache>
                <c:formatCode>General</c:formatCode>
                <c:ptCount val="318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Temp!$C$2:$C$319</c:f>
              <c:numCache>
                <c:formatCode>0.00E+00</c:formatCode>
                <c:ptCount val="318"/>
                <c:pt idx="0">
                  <c:v>2.7236772282632575</c:v>
                </c:pt>
                <c:pt idx="1">
                  <c:v>2.2262234486406909</c:v>
                </c:pt>
                <c:pt idx="2">
                  <c:v>1.7706300296109685</c:v>
                </c:pt>
                <c:pt idx="3">
                  <c:v>1.4263413633380972</c:v>
                </c:pt>
                <c:pt idx="4">
                  <c:v>1.2025314677368855</c:v>
                </c:pt>
                <c:pt idx="5">
                  <c:v>0.98373476678678662</c:v>
                </c:pt>
                <c:pt idx="6">
                  <c:v>0.81844812879445783</c:v>
                </c:pt>
                <c:pt idx="7">
                  <c:v>0.69062330590714471</c:v>
                </c:pt>
                <c:pt idx="8">
                  <c:v>0.60103143335122966</c:v>
                </c:pt>
                <c:pt idx="9">
                  <c:v>0.52087574367297362</c:v>
                </c:pt>
                <c:pt idx="10">
                  <c:v>0.46182626210264027</c:v>
                </c:pt>
                <c:pt idx="11">
                  <c:v>0.40082127848435178</c:v>
                </c:pt>
                <c:pt idx="12">
                  <c:v>0.35797477504490521</c:v>
                </c:pt>
                <c:pt idx="13">
                  <c:v>0.32270218876430157</c:v>
                </c:pt>
                <c:pt idx="14">
                  <c:v>0.29474550220322832</c:v>
                </c:pt>
                <c:pt idx="15">
                  <c:v>0.26426069266943536</c:v>
                </c:pt>
                <c:pt idx="16">
                  <c:v>0.24236768552123442</c:v>
                </c:pt>
                <c:pt idx="17">
                  <c:v>0.22523920133787331</c:v>
                </c:pt>
                <c:pt idx="18">
                  <c:v>0.20698960006689698</c:v>
                </c:pt>
                <c:pt idx="19">
                  <c:v>0.19277573274970355</c:v>
                </c:pt>
                <c:pt idx="20">
                  <c:v>0.178788029891049</c:v>
                </c:pt>
                <c:pt idx="21">
                  <c:v>0.16998399872600647</c:v>
                </c:pt>
                <c:pt idx="22">
                  <c:v>0.16215547892223087</c:v>
                </c:pt>
                <c:pt idx="23">
                  <c:v>0.14991880520109749</c:v>
                </c:pt>
                <c:pt idx="24">
                  <c:v>0.14361299336406416</c:v>
                </c:pt>
                <c:pt idx="25">
                  <c:v>0.13638567092223147</c:v>
                </c:pt>
                <c:pt idx="26">
                  <c:v>0.1289024601031693</c:v>
                </c:pt>
                <c:pt idx="27">
                  <c:v>0.12447656861014636</c:v>
                </c:pt>
                <c:pt idx="28">
                  <c:v>0.11882327282630217</c:v>
                </c:pt>
                <c:pt idx="29">
                  <c:v>0.11445320700010363</c:v>
                </c:pt>
                <c:pt idx="30">
                  <c:v>0.11056887148054408</c:v>
                </c:pt>
                <c:pt idx="31">
                  <c:v>0.10714901712202933</c:v>
                </c:pt>
                <c:pt idx="32">
                  <c:v>0.10347826523960946</c:v>
                </c:pt>
                <c:pt idx="33">
                  <c:v>9.9400599822855165E-2</c:v>
                </c:pt>
                <c:pt idx="34">
                  <c:v>9.6509278213893809E-2</c:v>
                </c:pt>
                <c:pt idx="35">
                  <c:v>9.4037773084994239E-2</c:v>
                </c:pt>
                <c:pt idx="36">
                  <c:v>9.2016706984946975E-2</c:v>
                </c:pt>
                <c:pt idx="37">
                  <c:v>8.8764469260197876E-2</c:v>
                </c:pt>
                <c:pt idx="38">
                  <c:v>8.6365945337984626E-2</c:v>
                </c:pt>
                <c:pt idx="39">
                  <c:v>8.5051064245710975E-2</c:v>
                </c:pt>
                <c:pt idx="40">
                  <c:v>8.2474235521574082E-2</c:v>
                </c:pt>
                <c:pt idx="41">
                  <c:v>8.0846479078655886E-2</c:v>
                </c:pt>
                <c:pt idx="42">
                  <c:v>7.9000034779630302E-2</c:v>
                </c:pt>
                <c:pt idx="43">
                  <c:v>7.7280349859995351E-2</c:v>
                </c:pt>
                <c:pt idx="44">
                  <c:v>7.5632332764592941E-2</c:v>
                </c:pt>
                <c:pt idx="45">
                  <c:v>7.4916026416878209E-2</c:v>
                </c:pt>
                <c:pt idx="46">
                  <c:v>7.4087271028487528E-2</c:v>
                </c:pt>
                <c:pt idx="47">
                  <c:v>7.2766265426455784E-2</c:v>
                </c:pt>
                <c:pt idx="48">
                  <c:v>7.1749155786608398E-2</c:v>
                </c:pt>
                <c:pt idx="49">
                  <c:v>7.0628634559874781E-2</c:v>
                </c:pt>
                <c:pt idx="50">
                  <c:v>6.9262955981812924E-2</c:v>
                </c:pt>
                <c:pt idx="51">
                  <c:v>6.8282470357315814E-2</c:v>
                </c:pt>
                <c:pt idx="52">
                  <c:v>6.8008939797462614E-2</c:v>
                </c:pt>
                <c:pt idx="53">
                  <c:v>6.6713456672777213E-2</c:v>
                </c:pt>
                <c:pt idx="54">
                  <c:v>6.5842888717089904E-2</c:v>
                </c:pt>
                <c:pt idx="55">
                  <c:v>6.5331875106961951E-2</c:v>
                </c:pt>
                <c:pt idx="56">
                  <c:v>6.4893440393737137E-2</c:v>
                </c:pt>
                <c:pt idx="57">
                  <c:v>6.4059029165748141E-2</c:v>
                </c:pt>
                <c:pt idx="58">
                  <c:v>6.3524026279475163E-2</c:v>
                </c:pt>
                <c:pt idx="59">
                  <c:v>6.2556728397321751E-2</c:v>
                </c:pt>
                <c:pt idx="60">
                  <c:v>6.0865055851663921E-2</c:v>
                </c:pt>
                <c:pt idx="61">
                  <c:v>6.0920387963187259E-2</c:v>
                </c:pt>
                <c:pt idx="62">
                  <c:v>5.9875954438270103E-2</c:v>
                </c:pt>
                <c:pt idx="63">
                  <c:v>6.0690071833586573E-2</c:v>
                </c:pt>
                <c:pt idx="64">
                  <c:v>6.0162455686735151E-2</c:v>
                </c:pt>
                <c:pt idx="65">
                  <c:v>5.9811978887693094E-2</c:v>
                </c:pt>
                <c:pt idx="66">
                  <c:v>5.8876253337220429E-2</c:v>
                </c:pt>
                <c:pt idx="67">
                  <c:v>5.9265267542471745E-2</c:v>
                </c:pt>
                <c:pt idx="68">
                  <c:v>5.8815912399770763E-2</c:v>
                </c:pt>
                <c:pt idx="69">
                  <c:v>5.8644214602843539E-2</c:v>
                </c:pt>
                <c:pt idx="70">
                  <c:v>5.7660504970049389E-2</c:v>
                </c:pt>
                <c:pt idx="71">
                  <c:v>5.6842687983736824E-2</c:v>
                </c:pt>
                <c:pt idx="72">
                  <c:v>5.7845890977160579E-2</c:v>
                </c:pt>
                <c:pt idx="73">
                  <c:v>5.7027960625204627E-2</c:v>
                </c:pt>
                <c:pt idx="74">
                  <c:v>5.6756734705930824E-2</c:v>
                </c:pt>
                <c:pt idx="75">
                  <c:v>5.6262728707325266E-2</c:v>
                </c:pt>
                <c:pt idx="76">
                  <c:v>5.6225352607706711E-2</c:v>
                </c:pt>
                <c:pt idx="77">
                  <c:v>5.5589034016442176E-2</c:v>
                </c:pt>
                <c:pt idx="78">
                  <c:v>5.5451083236037556E-2</c:v>
                </c:pt>
                <c:pt idx="79">
                  <c:v>5.5565272854091734E-2</c:v>
                </c:pt>
                <c:pt idx="80">
                  <c:v>5.5529734107400607E-2</c:v>
                </c:pt>
                <c:pt idx="81">
                  <c:v>5.4689773492917503E-2</c:v>
                </c:pt>
                <c:pt idx="82">
                  <c:v>5.4879535137361504E-2</c:v>
                </c:pt>
                <c:pt idx="83">
                  <c:v>5.445435867438049E-2</c:v>
                </c:pt>
                <c:pt idx="84">
                  <c:v>5.3694524067132196E-2</c:v>
                </c:pt>
                <c:pt idx="85">
                  <c:v>5.3645780988003232E-2</c:v>
                </c:pt>
                <c:pt idx="86">
                  <c:v>5.3921598215833845E-2</c:v>
                </c:pt>
                <c:pt idx="87">
                  <c:v>5.4296035258356162E-2</c:v>
                </c:pt>
                <c:pt idx="88">
                  <c:v>5.4038269435471707E-2</c:v>
                </c:pt>
                <c:pt idx="89">
                  <c:v>5.4627284138275042E-2</c:v>
                </c:pt>
                <c:pt idx="90">
                  <c:v>5.495581362526069E-2</c:v>
                </c:pt>
                <c:pt idx="91">
                  <c:v>5.4850796946765215E-2</c:v>
                </c:pt>
                <c:pt idx="92">
                  <c:v>5.3876471777230199E-2</c:v>
                </c:pt>
                <c:pt idx="93">
                  <c:v>5.3741397995653264E-2</c:v>
                </c:pt>
                <c:pt idx="94">
                  <c:v>5.3552897198364868E-2</c:v>
                </c:pt>
                <c:pt idx="95">
                  <c:v>5.2888166688355706E-2</c:v>
                </c:pt>
                <c:pt idx="96">
                  <c:v>5.2529707289010442E-2</c:v>
                </c:pt>
                <c:pt idx="97">
                  <c:v>5.1878384340092495E-2</c:v>
                </c:pt>
                <c:pt idx="98">
                  <c:v>5.2014112047880624E-2</c:v>
                </c:pt>
                <c:pt idx="99">
                  <c:v>5.158257328379199E-2</c:v>
                </c:pt>
                <c:pt idx="100">
                  <c:v>5.1159006059943807E-2</c:v>
                </c:pt>
                <c:pt idx="101">
                  <c:v>5.0683871293437113E-2</c:v>
                </c:pt>
                <c:pt idx="102">
                  <c:v>5.0021492429274138E-2</c:v>
                </c:pt>
                <c:pt idx="103">
                  <c:v>4.9581955857295967E-2</c:v>
                </c:pt>
                <c:pt idx="104">
                  <c:v>5.0256455167745469E-2</c:v>
                </c:pt>
                <c:pt idx="105">
                  <c:v>5.0635368770673372E-2</c:v>
                </c:pt>
                <c:pt idx="106">
                  <c:v>5.0467435542610989E-2</c:v>
                </c:pt>
                <c:pt idx="107">
                  <c:v>5.0163771841744795E-2</c:v>
                </c:pt>
                <c:pt idx="108">
                  <c:v>4.9981572515218793E-2</c:v>
                </c:pt>
                <c:pt idx="109">
                  <c:v>4.9511388509308911E-2</c:v>
                </c:pt>
                <c:pt idx="110">
                  <c:v>5.0065941439033194E-2</c:v>
                </c:pt>
                <c:pt idx="111">
                  <c:v>4.9795748253120393E-2</c:v>
                </c:pt>
                <c:pt idx="112">
                  <c:v>4.9817326435581892E-2</c:v>
                </c:pt>
                <c:pt idx="113">
                  <c:v>4.9176084733877502E-2</c:v>
                </c:pt>
                <c:pt idx="114">
                  <c:v>4.9146002745654824E-2</c:v>
                </c:pt>
                <c:pt idx="115">
                  <c:v>4.9627790139916791E-2</c:v>
                </c:pt>
                <c:pt idx="116">
                  <c:v>4.9362955554415368E-2</c:v>
                </c:pt>
                <c:pt idx="117">
                  <c:v>4.9630260681437721E-2</c:v>
                </c:pt>
                <c:pt idx="118">
                  <c:v>4.9960312309561904E-2</c:v>
                </c:pt>
                <c:pt idx="119">
                  <c:v>4.9899797176123632E-2</c:v>
                </c:pt>
                <c:pt idx="120">
                  <c:v>4.9969418888743969E-2</c:v>
                </c:pt>
                <c:pt idx="121">
                  <c:v>5.0349698409423806E-2</c:v>
                </c:pt>
                <c:pt idx="122">
                  <c:v>5.1127216674531212E-2</c:v>
                </c:pt>
                <c:pt idx="123">
                  <c:v>5.2713896044326941E-2</c:v>
                </c:pt>
                <c:pt idx="124">
                  <c:v>5.5661246548766065E-2</c:v>
                </c:pt>
                <c:pt idx="125">
                  <c:v>5.8947586594554215E-2</c:v>
                </c:pt>
                <c:pt idx="126">
                  <c:v>6.0813215954959747E-2</c:v>
                </c:pt>
                <c:pt idx="127">
                  <c:v>6.2402566329914082E-2</c:v>
                </c:pt>
                <c:pt idx="128">
                  <c:v>6.3055517873074715E-2</c:v>
                </c:pt>
                <c:pt idx="129">
                  <c:v>6.3494117104733239E-2</c:v>
                </c:pt>
                <c:pt idx="130">
                  <c:v>6.5090297068447184E-2</c:v>
                </c:pt>
                <c:pt idx="131">
                  <c:v>6.5822601796956634E-2</c:v>
                </c:pt>
                <c:pt idx="132">
                  <c:v>6.6491163236207268E-2</c:v>
                </c:pt>
                <c:pt idx="133">
                  <c:v>6.7832039623510601E-2</c:v>
                </c:pt>
                <c:pt idx="134">
                  <c:v>6.8345114552837039E-2</c:v>
                </c:pt>
                <c:pt idx="135">
                  <c:v>6.9324096008797603E-2</c:v>
                </c:pt>
                <c:pt idx="136">
                  <c:v>7.0714697055800621E-2</c:v>
                </c:pt>
                <c:pt idx="137">
                  <c:v>7.2916526056721831E-2</c:v>
                </c:pt>
                <c:pt idx="138">
                  <c:v>7.5087196095808245E-2</c:v>
                </c:pt>
                <c:pt idx="139">
                  <c:v>7.6819772901107808E-2</c:v>
                </c:pt>
                <c:pt idx="140">
                  <c:v>7.8772837587730335E-2</c:v>
                </c:pt>
                <c:pt idx="141">
                  <c:v>8.0044158622789935E-2</c:v>
                </c:pt>
                <c:pt idx="142">
                  <c:v>8.2040519307627902E-2</c:v>
                </c:pt>
                <c:pt idx="143">
                  <c:v>8.5150107107803588E-2</c:v>
                </c:pt>
                <c:pt idx="144">
                  <c:v>8.6908622525311161E-2</c:v>
                </c:pt>
                <c:pt idx="145">
                  <c:v>9.1239115446923716E-2</c:v>
                </c:pt>
                <c:pt idx="146">
                  <c:v>9.4733965326056463E-2</c:v>
                </c:pt>
                <c:pt idx="147">
                  <c:v>9.514129361274469E-2</c:v>
                </c:pt>
                <c:pt idx="148">
                  <c:v>9.623615134633165E-2</c:v>
                </c:pt>
                <c:pt idx="149">
                  <c:v>9.7722033451578094E-2</c:v>
                </c:pt>
                <c:pt idx="150">
                  <c:v>9.7611174294925121E-2</c:v>
                </c:pt>
                <c:pt idx="151">
                  <c:v>9.7779171118348426E-2</c:v>
                </c:pt>
                <c:pt idx="152">
                  <c:v>9.8385482376813965E-2</c:v>
                </c:pt>
                <c:pt idx="153">
                  <c:v>9.886025216124926E-2</c:v>
                </c:pt>
                <c:pt idx="154">
                  <c:v>9.9252692220943156E-2</c:v>
                </c:pt>
                <c:pt idx="155">
                  <c:v>9.9678135507938442E-2</c:v>
                </c:pt>
                <c:pt idx="156">
                  <c:v>0.10184592578318151</c:v>
                </c:pt>
                <c:pt idx="157">
                  <c:v>0.10425157653334127</c:v>
                </c:pt>
                <c:pt idx="158">
                  <c:v>0.10772099241562982</c:v>
                </c:pt>
                <c:pt idx="159">
                  <c:v>0.11133171718988114</c:v>
                </c:pt>
                <c:pt idx="160">
                  <c:v>0.11596654847618879</c:v>
                </c:pt>
                <c:pt idx="161">
                  <c:v>0.12171816960055346</c:v>
                </c:pt>
                <c:pt idx="162">
                  <c:v>0.12940373947555306</c:v>
                </c:pt>
                <c:pt idx="163">
                  <c:v>0.13914480957352202</c:v>
                </c:pt>
                <c:pt idx="164">
                  <c:v>0.15156573702784074</c:v>
                </c:pt>
                <c:pt idx="165">
                  <c:v>0.16732520664170739</c:v>
                </c:pt>
                <c:pt idx="166">
                  <c:v>0.19032616663781329</c:v>
                </c:pt>
                <c:pt idx="167">
                  <c:v>0.22628386574160075</c:v>
                </c:pt>
                <c:pt idx="168">
                  <c:v>0.2815418126315421</c:v>
                </c:pt>
                <c:pt idx="169">
                  <c:v>0.37847036952994551</c:v>
                </c:pt>
                <c:pt idx="170">
                  <c:v>0.55883895151601648</c:v>
                </c:pt>
                <c:pt idx="171">
                  <c:v>0.92983043332893467</c:v>
                </c:pt>
                <c:pt idx="172">
                  <c:v>1.6997256663037654</c:v>
                </c:pt>
                <c:pt idx="173">
                  <c:v>3.1443068759374766</c:v>
                </c:pt>
                <c:pt idx="174">
                  <c:v>5.4126727845144957</c:v>
                </c:pt>
                <c:pt idx="175">
                  <c:v>7.5943836072975852</c:v>
                </c:pt>
                <c:pt idx="176">
                  <c:v>7.3680006986938915</c:v>
                </c:pt>
                <c:pt idx="177">
                  <c:v>4.5868355715651665</c:v>
                </c:pt>
                <c:pt idx="178">
                  <c:v>1.8513434091292518</c:v>
                </c:pt>
                <c:pt idx="179">
                  <c:v>0.63410222104608482</c:v>
                </c:pt>
                <c:pt idx="180">
                  <c:v>0.30369452249611983</c:v>
                </c:pt>
                <c:pt idx="181">
                  <c:v>0.19503007631115779</c:v>
                </c:pt>
                <c:pt idx="182">
                  <c:v>0.14741069541195745</c:v>
                </c:pt>
                <c:pt idx="183">
                  <c:v>0.12284327660581248</c:v>
                </c:pt>
                <c:pt idx="184">
                  <c:v>0.11012825378743028</c:v>
                </c:pt>
                <c:pt idx="185">
                  <c:v>0.10190376438142978</c:v>
                </c:pt>
                <c:pt idx="186">
                  <c:v>9.0612945845757215E-2</c:v>
                </c:pt>
                <c:pt idx="187">
                  <c:v>8.462261400415047E-2</c:v>
                </c:pt>
                <c:pt idx="188">
                  <c:v>7.9937879714630997E-2</c:v>
                </c:pt>
                <c:pt idx="189">
                  <c:v>7.6121244221785733E-2</c:v>
                </c:pt>
                <c:pt idx="190">
                  <c:v>7.3620370478712061E-2</c:v>
                </c:pt>
                <c:pt idx="191">
                  <c:v>7.2521191025598272E-2</c:v>
                </c:pt>
                <c:pt idx="192">
                  <c:v>7.139365633656157E-2</c:v>
                </c:pt>
                <c:pt idx="193">
                  <c:v>6.9784652230067468E-2</c:v>
                </c:pt>
                <c:pt idx="194">
                  <c:v>6.8628534191313206E-2</c:v>
                </c:pt>
                <c:pt idx="195">
                  <c:v>6.7093452779348584E-2</c:v>
                </c:pt>
                <c:pt idx="196">
                  <c:v>6.6070490983788754E-2</c:v>
                </c:pt>
                <c:pt idx="197">
                  <c:v>6.5502074265384055E-2</c:v>
                </c:pt>
                <c:pt idx="198">
                  <c:v>6.4944153546546729E-2</c:v>
                </c:pt>
                <c:pt idx="199">
                  <c:v>6.4150065924904145E-2</c:v>
                </c:pt>
                <c:pt idx="200">
                  <c:v>6.3470879912856465E-2</c:v>
                </c:pt>
                <c:pt idx="201">
                  <c:v>6.3000465028136277E-2</c:v>
                </c:pt>
                <c:pt idx="202">
                  <c:v>6.2832278801138064E-2</c:v>
                </c:pt>
                <c:pt idx="203">
                  <c:v>6.1939758003362988E-2</c:v>
                </c:pt>
                <c:pt idx="204">
                  <c:v>6.1755746209050791E-2</c:v>
                </c:pt>
                <c:pt idx="205">
                  <c:v>6.1463470225312691E-2</c:v>
                </c:pt>
                <c:pt idx="206">
                  <c:v>6.0812379537712888E-2</c:v>
                </c:pt>
                <c:pt idx="207">
                  <c:v>6.0095914201595865E-2</c:v>
                </c:pt>
                <c:pt idx="208">
                  <c:v>5.9931247839573737E-2</c:v>
                </c:pt>
                <c:pt idx="209">
                  <c:v>5.9820600206621208E-2</c:v>
                </c:pt>
                <c:pt idx="210">
                  <c:v>5.9143111914208506E-2</c:v>
                </c:pt>
                <c:pt idx="211">
                  <c:v>5.9007015076825466E-2</c:v>
                </c:pt>
                <c:pt idx="212">
                  <c:v>5.9124601516657445E-2</c:v>
                </c:pt>
                <c:pt idx="213">
                  <c:v>5.8584884278629346E-2</c:v>
                </c:pt>
                <c:pt idx="214">
                  <c:v>5.866176553994943E-2</c:v>
                </c:pt>
                <c:pt idx="215">
                  <c:v>5.887736763854437E-2</c:v>
                </c:pt>
                <c:pt idx="216">
                  <c:v>5.8337705700830113E-2</c:v>
                </c:pt>
                <c:pt idx="217">
                  <c:v>5.6677724382527807E-2</c:v>
                </c:pt>
                <c:pt idx="218">
                  <c:v>5.4990622407809102E-2</c:v>
                </c:pt>
                <c:pt idx="219">
                  <c:v>5.7546542083281978E-2</c:v>
                </c:pt>
                <c:pt idx="220">
                  <c:v>5.9523731531818461E-2</c:v>
                </c:pt>
                <c:pt idx="221">
                  <c:v>5.7758040898589769E-2</c:v>
                </c:pt>
                <c:pt idx="222">
                  <c:v>5.534512645220676E-2</c:v>
                </c:pt>
                <c:pt idx="223">
                  <c:v>5.6013882825063671E-2</c:v>
                </c:pt>
                <c:pt idx="224">
                  <c:v>5.6587044310396101E-2</c:v>
                </c:pt>
                <c:pt idx="225">
                  <c:v>5.6874538199494624E-2</c:v>
                </c:pt>
                <c:pt idx="226">
                  <c:v>5.6186100444941031E-2</c:v>
                </c:pt>
                <c:pt idx="227">
                  <c:v>5.5589638172370906E-2</c:v>
                </c:pt>
                <c:pt idx="228">
                  <c:v>5.5840545373830985E-2</c:v>
                </c:pt>
                <c:pt idx="229">
                  <c:v>5.6352251620389822E-2</c:v>
                </c:pt>
                <c:pt idx="230">
                  <c:v>5.5689693030206835E-2</c:v>
                </c:pt>
                <c:pt idx="231">
                  <c:v>5.5723760788549744E-2</c:v>
                </c:pt>
                <c:pt idx="232">
                  <c:v>5.5365053920300028E-2</c:v>
                </c:pt>
                <c:pt idx="233">
                  <c:v>5.5402410664808756E-2</c:v>
                </c:pt>
                <c:pt idx="234">
                  <c:v>5.5799302399766972E-2</c:v>
                </c:pt>
                <c:pt idx="235">
                  <c:v>5.6092799137933164E-2</c:v>
                </c:pt>
                <c:pt idx="236">
                  <c:v>5.5362659416710633E-2</c:v>
                </c:pt>
                <c:pt idx="237">
                  <c:v>5.5070041953534557E-2</c:v>
                </c:pt>
                <c:pt idx="238">
                  <c:v>5.4717097377987259E-2</c:v>
                </c:pt>
                <c:pt idx="239">
                  <c:v>5.4563746842685251E-2</c:v>
                </c:pt>
                <c:pt idx="240">
                  <c:v>5.3820048867016315E-2</c:v>
                </c:pt>
                <c:pt idx="241">
                  <c:v>5.4113126705305131E-2</c:v>
                </c:pt>
                <c:pt idx="242">
                  <c:v>5.436752059155301E-2</c:v>
                </c:pt>
                <c:pt idx="243">
                  <c:v>5.4522671152070615E-2</c:v>
                </c:pt>
                <c:pt idx="244">
                  <c:v>5.4543169595904321E-2</c:v>
                </c:pt>
                <c:pt idx="245">
                  <c:v>5.4972033207310818E-2</c:v>
                </c:pt>
                <c:pt idx="246">
                  <c:v>5.5727298626127852E-2</c:v>
                </c:pt>
                <c:pt idx="247">
                  <c:v>5.4796205859447368E-2</c:v>
                </c:pt>
                <c:pt idx="248">
                  <c:v>5.4827946857085336E-2</c:v>
                </c:pt>
                <c:pt idx="249">
                  <c:v>5.5027905879401963E-2</c:v>
                </c:pt>
                <c:pt idx="250">
                  <c:v>5.3522970051020947E-2</c:v>
                </c:pt>
                <c:pt idx="251">
                  <c:v>5.6166914001053239E-2</c:v>
                </c:pt>
                <c:pt idx="252">
                  <c:v>5.7171547890097686E-2</c:v>
                </c:pt>
                <c:pt idx="253">
                  <c:v>5.4313120290317922E-2</c:v>
                </c:pt>
                <c:pt idx="254">
                  <c:v>5.4640166346384737E-2</c:v>
                </c:pt>
                <c:pt idx="255">
                  <c:v>5.4436412340030625E-2</c:v>
                </c:pt>
                <c:pt idx="256">
                  <c:v>3.1310208193133383E-2</c:v>
                </c:pt>
                <c:pt idx="257">
                  <c:v>5.2515804790110365E-2</c:v>
                </c:pt>
                <c:pt idx="258">
                  <c:v>9.4642477869342601E-2</c:v>
                </c:pt>
                <c:pt idx="259">
                  <c:v>7.7537814296169363E-2</c:v>
                </c:pt>
                <c:pt idx="260">
                  <c:v>6.3032417549474667E-2</c:v>
                </c:pt>
                <c:pt idx="261">
                  <c:v>6.0093841822334598E-2</c:v>
                </c:pt>
                <c:pt idx="262">
                  <c:v>5.9718815831469846E-2</c:v>
                </c:pt>
                <c:pt idx="263">
                  <c:v>6.0565037823987811E-2</c:v>
                </c:pt>
                <c:pt idx="264">
                  <c:v>6.1516395390676014E-2</c:v>
                </c:pt>
                <c:pt idx="265">
                  <c:v>6.3118615531169459E-2</c:v>
                </c:pt>
                <c:pt idx="266">
                  <c:v>6.5078975711695686E-2</c:v>
                </c:pt>
                <c:pt idx="267">
                  <c:v>6.7395433968166107E-2</c:v>
                </c:pt>
                <c:pt idx="268">
                  <c:v>6.7664757556643723E-2</c:v>
                </c:pt>
                <c:pt idx="269">
                  <c:v>7.0293463505196607E-2</c:v>
                </c:pt>
                <c:pt idx="270">
                  <c:v>7.3639026039586955E-2</c:v>
                </c:pt>
                <c:pt idx="271">
                  <c:v>7.6850862737550277E-2</c:v>
                </c:pt>
                <c:pt idx="272">
                  <c:v>8.0219272596604829E-2</c:v>
                </c:pt>
                <c:pt idx="273">
                  <c:v>8.1439681397724964E-2</c:v>
                </c:pt>
                <c:pt idx="274">
                  <c:v>8.0985531717813822E-2</c:v>
                </c:pt>
                <c:pt idx="275">
                  <c:v>8.0772766525319006E-2</c:v>
                </c:pt>
                <c:pt idx="276">
                  <c:v>8.2252405225132608E-2</c:v>
                </c:pt>
                <c:pt idx="277">
                  <c:v>8.4961602162991645E-2</c:v>
                </c:pt>
                <c:pt idx="278">
                  <c:v>8.7624870807696348E-2</c:v>
                </c:pt>
                <c:pt idx="279">
                  <c:v>9.466325419725341E-2</c:v>
                </c:pt>
                <c:pt idx="280">
                  <c:v>0.14155962082066986</c:v>
                </c:pt>
                <c:pt idx="281">
                  <c:v>0.45780298592705831</c:v>
                </c:pt>
                <c:pt idx="282">
                  <c:v>1.0644276022384773</c:v>
                </c:pt>
                <c:pt idx="283">
                  <c:v>1.28882534570587</c:v>
                </c:pt>
                <c:pt idx="284">
                  <c:v>1.0227807312722399</c:v>
                </c:pt>
                <c:pt idx="285">
                  <c:v>0.73211640329067917</c:v>
                </c:pt>
                <c:pt idx="286">
                  <c:v>0.62603577302450808</c:v>
                </c:pt>
                <c:pt idx="287">
                  <c:v>0.61366360385690466</c:v>
                </c:pt>
                <c:pt idx="288">
                  <c:v>0.62541483898055472</c:v>
                </c:pt>
                <c:pt idx="289">
                  <c:v>0.65225363660983315</c:v>
                </c:pt>
                <c:pt idx="290">
                  <c:v>0.70296446127623713</c:v>
                </c:pt>
                <c:pt idx="291">
                  <c:v>0.78072193947905333</c:v>
                </c:pt>
                <c:pt idx="292">
                  <c:v>0.87933772830791312</c:v>
                </c:pt>
                <c:pt idx="293">
                  <c:v>1.0161716663391707</c:v>
                </c:pt>
                <c:pt idx="294">
                  <c:v>1.2083632176335006</c:v>
                </c:pt>
                <c:pt idx="295">
                  <c:v>1.4640413983700697</c:v>
                </c:pt>
                <c:pt idx="296">
                  <c:v>1.7378883589689338</c:v>
                </c:pt>
                <c:pt idx="297">
                  <c:v>1.875675740771219</c:v>
                </c:pt>
                <c:pt idx="298">
                  <c:v>1.6814298215278458</c:v>
                </c:pt>
                <c:pt idx="299">
                  <c:v>1.324285187144193</c:v>
                </c:pt>
                <c:pt idx="300">
                  <c:v>1.0670031037550818</c:v>
                </c:pt>
                <c:pt idx="301">
                  <c:v>0.88809400765195212</c:v>
                </c:pt>
                <c:pt idx="302">
                  <c:v>0.73376848634165681</c:v>
                </c:pt>
                <c:pt idx="303">
                  <c:v>0.61976628105109899</c:v>
                </c:pt>
                <c:pt idx="304">
                  <c:v>0.54308982029582265</c:v>
                </c:pt>
                <c:pt idx="305">
                  <c:v>0.49081081144958766</c:v>
                </c:pt>
                <c:pt idx="306">
                  <c:v>0.44049031575339637</c:v>
                </c:pt>
                <c:pt idx="307">
                  <c:v>0.37280251732099012</c:v>
                </c:pt>
                <c:pt idx="308">
                  <c:v>0.32261302806829262</c:v>
                </c:pt>
                <c:pt idx="309">
                  <c:v>0.29832818418832979</c:v>
                </c:pt>
                <c:pt idx="310">
                  <c:v>0.27989994769605464</c:v>
                </c:pt>
                <c:pt idx="311">
                  <c:v>0.26452267237623467</c:v>
                </c:pt>
                <c:pt idx="312">
                  <c:v>0.25409269308853655</c:v>
                </c:pt>
                <c:pt idx="313">
                  <c:v>0.24542420852275432</c:v>
                </c:pt>
                <c:pt idx="314">
                  <c:v>0.23327997480624066</c:v>
                </c:pt>
                <c:pt idx="315">
                  <c:v>0.21469213193065997</c:v>
                </c:pt>
                <c:pt idx="316">
                  <c:v>0.19693760671936206</c:v>
                </c:pt>
                <c:pt idx="317">
                  <c:v>0.2075524604862683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EEEF-4CE3-94BC-742BA985E422}"/>
            </c:ext>
          </c:extLst>
        </c:ser>
        <c:ser>
          <c:idx val="1"/>
          <c:order val="1"/>
          <c:tx>
            <c:strRef>
              <c:f>Temp!$E$1</c:f>
              <c:strCache>
                <c:ptCount val="1"/>
                <c:pt idx="0">
                  <c:v>300K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Temp!$B$2:$B$319</c:f>
              <c:numCache>
                <c:formatCode>General</c:formatCode>
                <c:ptCount val="318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Temp!$E$2:$E$319</c:f>
              <c:numCache>
                <c:formatCode>0.00E+00</c:formatCode>
                <c:ptCount val="318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EEEF-4CE3-94BC-742BA985E422}"/>
            </c:ext>
          </c:extLst>
        </c:ser>
        <c:ser>
          <c:idx val="2"/>
          <c:order val="2"/>
          <c:tx>
            <c:strRef>
              <c:f>Temp!$G$1</c:f>
              <c:strCache>
                <c:ptCount val="1"/>
                <c:pt idx="0">
                  <c:v>500K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Temp!$B$2:$B$319</c:f>
              <c:numCache>
                <c:formatCode>General</c:formatCode>
                <c:ptCount val="318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Temp!$G$2:$G$319</c:f>
              <c:numCache>
                <c:formatCode>0.00E+00</c:formatCode>
                <c:ptCount val="318"/>
                <c:pt idx="0">
                  <c:v>2.4493996994208129</c:v>
                </c:pt>
                <c:pt idx="1">
                  <c:v>2.0043743915677208</c:v>
                </c:pt>
                <c:pt idx="2">
                  <c:v>1.5819789951949428</c:v>
                </c:pt>
                <c:pt idx="3">
                  <c:v>1.273926066943798</c:v>
                </c:pt>
                <c:pt idx="4">
                  <c:v>1.0689431908405533</c:v>
                </c:pt>
                <c:pt idx="5">
                  <c:v>0.88031379267231846</c:v>
                </c:pt>
                <c:pt idx="6">
                  <c:v>0.71864810862979389</c:v>
                </c:pt>
                <c:pt idx="7">
                  <c:v>0.61613194442534458</c:v>
                </c:pt>
                <c:pt idx="8">
                  <c:v>0.52998876534161321</c:v>
                </c:pt>
                <c:pt idx="9">
                  <c:v>0.46354112483490811</c:v>
                </c:pt>
                <c:pt idx="10">
                  <c:v>0.40852813759767315</c:v>
                </c:pt>
                <c:pt idx="11">
                  <c:v>0.3511631035869941</c:v>
                </c:pt>
                <c:pt idx="12">
                  <c:v>0.31236069827379914</c:v>
                </c:pt>
                <c:pt idx="13">
                  <c:v>0.27846666586682772</c:v>
                </c:pt>
                <c:pt idx="14">
                  <c:v>0.25458345572373525</c:v>
                </c:pt>
                <c:pt idx="15">
                  <c:v>0.22854983757654831</c:v>
                </c:pt>
                <c:pt idx="16">
                  <c:v>0.20618804966790127</c:v>
                </c:pt>
                <c:pt idx="17">
                  <c:v>0.19447533259535071</c:v>
                </c:pt>
                <c:pt idx="18">
                  <c:v>0.17707586304908099</c:v>
                </c:pt>
                <c:pt idx="19">
                  <c:v>0.16370862971174366</c:v>
                </c:pt>
                <c:pt idx="20">
                  <c:v>0.15134328598537633</c:v>
                </c:pt>
                <c:pt idx="21">
                  <c:v>0.14427558789945114</c:v>
                </c:pt>
                <c:pt idx="22">
                  <c:v>0.13552698147395761</c:v>
                </c:pt>
                <c:pt idx="23">
                  <c:v>0.12710886354906767</c:v>
                </c:pt>
                <c:pt idx="24">
                  <c:v>0.12117303846180016</c:v>
                </c:pt>
                <c:pt idx="25">
                  <c:v>0.11382829962860058</c:v>
                </c:pt>
                <c:pt idx="26">
                  <c:v>0.10926349374720432</c:v>
                </c:pt>
                <c:pt idx="27">
                  <c:v>0.10323097606118253</c:v>
                </c:pt>
                <c:pt idx="28">
                  <c:v>9.9376336810156618E-2</c:v>
                </c:pt>
                <c:pt idx="29">
                  <c:v>9.5046695513377216E-2</c:v>
                </c:pt>
                <c:pt idx="30">
                  <c:v>9.1622486255147365E-2</c:v>
                </c:pt>
                <c:pt idx="31">
                  <c:v>8.8063818431332069E-2</c:v>
                </c:pt>
                <c:pt idx="32">
                  <c:v>8.6616028564768452E-2</c:v>
                </c:pt>
                <c:pt idx="33">
                  <c:v>8.2966123518159476E-2</c:v>
                </c:pt>
                <c:pt idx="34">
                  <c:v>8.0348758281467939E-2</c:v>
                </c:pt>
                <c:pt idx="35">
                  <c:v>7.6975623010595531E-2</c:v>
                </c:pt>
                <c:pt idx="36">
                  <c:v>7.5998306094081619E-2</c:v>
                </c:pt>
                <c:pt idx="37">
                  <c:v>7.3193356662803619E-2</c:v>
                </c:pt>
                <c:pt idx="38">
                  <c:v>7.2099426591981361E-2</c:v>
                </c:pt>
                <c:pt idx="39">
                  <c:v>6.9919076232956734E-2</c:v>
                </c:pt>
                <c:pt idx="40">
                  <c:v>6.8319565807841626E-2</c:v>
                </c:pt>
                <c:pt idx="41">
                  <c:v>6.6762430630716477E-2</c:v>
                </c:pt>
                <c:pt idx="42">
                  <c:v>6.4461072124940844E-2</c:v>
                </c:pt>
                <c:pt idx="43">
                  <c:v>6.4425360564768955E-2</c:v>
                </c:pt>
                <c:pt idx="44">
                  <c:v>6.2391510414669053E-2</c:v>
                </c:pt>
                <c:pt idx="45">
                  <c:v>6.0574252238781885E-2</c:v>
                </c:pt>
                <c:pt idx="46">
                  <c:v>5.9804477400120314E-2</c:v>
                </c:pt>
                <c:pt idx="47">
                  <c:v>5.8873182787294309E-2</c:v>
                </c:pt>
                <c:pt idx="48">
                  <c:v>5.8636880398720136E-2</c:v>
                </c:pt>
                <c:pt idx="49">
                  <c:v>5.7563296695868522E-2</c:v>
                </c:pt>
                <c:pt idx="50">
                  <c:v>5.7181930524021693E-2</c:v>
                </c:pt>
                <c:pt idx="51">
                  <c:v>5.5727540565000913E-2</c:v>
                </c:pt>
                <c:pt idx="52">
                  <c:v>5.578307314016194E-2</c:v>
                </c:pt>
                <c:pt idx="53">
                  <c:v>5.4841505111531755E-2</c:v>
                </c:pt>
                <c:pt idx="54">
                  <c:v>5.4334970826825084E-2</c:v>
                </c:pt>
                <c:pt idx="55">
                  <c:v>5.3511359750129633E-2</c:v>
                </c:pt>
                <c:pt idx="56">
                  <c:v>5.2857374091100154E-2</c:v>
                </c:pt>
                <c:pt idx="57">
                  <c:v>5.2519178109254765E-2</c:v>
                </c:pt>
                <c:pt idx="58">
                  <c:v>5.2122524165646063E-2</c:v>
                </c:pt>
                <c:pt idx="59">
                  <c:v>5.1285372807106176E-2</c:v>
                </c:pt>
                <c:pt idx="60">
                  <c:v>5.0398679279902291E-2</c:v>
                </c:pt>
                <c:pt idx="61">
                  <c:v>5.0255549625106297E-2</c:v>
                </c:pt>
                <c:pt idx="62">
                  <c:v>4.9166875849114812E-2</c:v>
                </c:pt>
                <c:pt idx="63">
                  <c:v>4.8475645428712154E-2</c:v>
                </c:pt>
                <c:pt idx="64">
                  <c:v>4.9009569958865198E-2</c:v>
                </c:pt>
                <c:pt idx="65">
                  <c:v>4.8245103950332539E-2</c:v>
                </c:pt>
                <c:pt idx="66">
                  <c:v>4.8027892612604775E-2</c:v>
                </c:pt>
                <c:pt idx="67">
                  <c:v>4.7460562545367083E-2</c:v>
                </c:pt>
                <c:pt idx="68">
                  <c:v>4.7086978510185784E-2</c:v>
                </c:pt>
                <c:pt idx="69">
                  <c:v>4.7142244261332518E-2</c:v>
                </c:pt>
                <c:pt idx="70">
                  <c:v>4.692348174980146E-2</c:v>
                </c:pt>
                <c:pt idx="71">
                  <c:v>4.6312384249172819E-2</c:v>
                </c:pt>
                <c:pt idx="72">
                  <c:v>4.6047452888122169E-2</c:v>
                </c:pt>
                <c:pt idx="73">
                  <c:v>4.5640567003944692E-2</c:v>
                </c:pt>
                <c:pt idx="74">
                  <c:v>4.5603656809470254E-2</c:v>
                </c:pt>
                <c:pt idx="75">
                  <c:v>4.5197221622850607E-2</c:v>
                </c:pt>
                <c:pt idx="76">
                  <c:v>4.5061889312306445E-2</c:v>
                </c:pt>
                <c:pt idx="77">
                  <c:v>4.4702383354521709E-2</c:v>
                </c:pt>
                <c:pt idx="78">
                  <c:v>4.4684460522805218E-2</c:v>
                </c:pt>
                <c:pt idx="79">
                  <c:v>4.4218786257489227E-2</c:v>
                </c:pt>
                <c:pt idx="80">
                  <c:v>4.4104396175797367E-2</c:v>
                </c:pt>
                <c:pt idx="81">
                  <c:v>4.3621779276827748E-2</c:v>
                </c:pt>
                <c:pt idx="82">
                  <c:v>4.346562916313744E-2</c:v>
                </c:pt>
                <c:pt idx="83">
                  <c:v>4.3409038969474172E-2</c:v>
                </c:pt>
                <c:pt idx="84">
                  <c:v>4.3530124536664556E-2</c:v>
                </c:pt>
                <c:pt idx="85">
                  <c:v>4.3276626515500925E-2</c:v>
                </c:pt>
                <c:pt idx="86">
                  <c:v>4.3039507064789713E-2</c:v>
                </c:pt>
                <c:pt idx="87">
                  <c:v>4.3761499667275335E-2</c:v>
                </c:pt>
                <c:pt idx="88">
                  <c:v>4.3790293158185487E-2</c:v>
                </c:pt>
                <c:pt idx="89">
                  <c:v>4.3932502062755993E-2</c:v>
                </c:pt>
                <c:pt idx="90">
                  <c:v>4.416704313633428E-2</c:v>
                </c:pt>
                <c:pt idx="91">
                  <c:v>4.3250581450188778E-2</c:v>
                </c:pt>
                <c:pt idx="92">
                  <c:v>4.3069890439722841E-2</c:v>
                </c:pt>
                <c:pt idx="93">
                  <c:v>4.2460621996974562E-2</c:v>
                </c:pt>
                <c:pt idx="94">
                  <c:v>4.2410464612319058E-2</c:v>
                </c:pt>
                <c:pt idx="95">
                  <c:v>4.1612817032972843E-2</c:v>
                </c:pt>
                <c:pt idx="96">
                  <c:v>4.1244776854254296E-2</c:v>
                </c:pt>
                <c:pt idx="97">
                  <c:v>4.1801628894526606E-2</c:v>
                </c:pt>
                <c:pt idx="98">
                  <c:v>4.1906681518226074E-2</c:v>
                </c:pt>
                <c:pt idx="99">
                  <c:v>4.1475373632947732E-2</c:v>
                </c:pt>
                <c:pt idx="100">
                  <c:v>4.169408360918065E-2</c:v>
                </c:pt>
                <c:pt idx="101">
                  <c:v>4.1055016592318125E-2</c:v>
                </c:pt>
                <c:pt idx="102">
                  <c:v>4.021277622239685E-2</c:v>
                </c:pt>
                <c:pt idx="103">
                  <c:v>4.0414170287857709E-2</c:v>
                </c:pt>
                <c:pt idx="104">
                  <c:v>4.04739748122631E-2</c:v>
                </c:pt>
                <c:pt idx="105">
                  <c:v>4.0558551112254405E-2</c:v>
                </c:pt>
                <c:pt idx="106">
                  <c:v>4.0275705214534357E-2</c:v>
                </c:pt>
                <c:pt idx="107">
                  <c:v>4.0807887784801357E-2</c:v>
                </c:pt>
                <c:pt idx="108">
                  <c:v>4.0850738615490351E-2</c:v>
                </c:pt>
                <c:pt idx="109">
                  <c:v>4.0441679428978854E-2</c:v>
                </c:pt>
                <c:pt idx="110">
                  <c:v>4.0641024617811841E-2</c:v>
                </c:pt>
                <c:pt idx="111">
                  <c:v>4.0548944065232052E-2</c:v>
                </c:pt>
                <c:pt idx="112">
                  <c:v>4.0680156502394905E-2</c:v>
                </c:pt>
                <c:pt idx="113">
                  <c:v>4.0821899501821295E-2</c:v>
                </c:pt>
                <c:pt idx="114">
                  <c:v>4.1362323201358728E-2</c:v>
                </c:pt>
                <c:pt idx="115">
                  <c:v>4.2118773152898276E-2</c:v>
                </c:pt>
                <c:pt idx="116">
                  <c:v>4.1560601094134536E-2</c:v>
                </c:pt>
                <c:pt idx="117">
                  <c:v>4.1708661739665122E-2</c:v>
                </c:pt>
                <c:pt idx="118">
                  <c:v>4.2418194213686443E-2</c:v>
                </c:pt>
                <c:pt idx="119">
                  <c:v>4.25983363685375E-2</c:v>
                </c:pt>
                <c:pt idx="120">
                  <c:v>4.3265469677183123E-2</c:v>
                </c:pt>
                <c:pt idx="121">
                  <c:v>4.3214956988011186E-2</c:v>
                </c:pt>
                <c:pt idx="122">
                  <c:v>4.3638927904150429E-2</c:v>
                </c:pt>
                <c:pt idx="123">
                  <c:v>4.45770299856105E-2</c:v>
                </c:pt>
                <c:pt idx="124">
                  <c:v>4.5941250017894772E-2</c:v>
                </c:pt>
                <c:pt idx="125">
                  <c:v>4.6975559437855141E-2</c:v>
                </c:pt>
                <c:pt idx="126">
                  <c:v>4.9272221564477664E-2</c:v>
                </c:pt>
                <c:pt idx="127">
                  <c:v>5.2225196110834607E-2</c:v>
                </c:pt>
                <c:pt idx="128">
                  <c:v>5.4635728496198847E-2</c:v>
                </c:pt>
                <c:pt idx="129">
                  <c:v>5.5300074669026804E-2</c:v>
                </c:pt>
                <c:pt idx="130">
                  <c:v>5.5946518747755962E-2</c:v>
                </c:pt>
                <c:pt idx="131">
                  <c:v>5.632408025801041E-2</c:v>
                </c:pt>
                <c:pt idx="132">
                  <c:v>5.5592269084801992E-2</c:v>
                </c:pt>
                <c:pt idx="133">
                  <c:v>5.4887517737664725E-2</c:v>
                </c:pt>
                <c:pt idx="134">
                  <c:v>5.4678403748391398E-2</c:v>
                </c:pt>
                <c:pt idx="135">
                  <c:v>5.5497706930638505E-2</c:v>
                </c:pt>
                <c:pt idx="136">
                  <c:v>5.721484112329743E-2</c:v>
                </c:pt>
                <c:pt idx="137">
                  <c:v>5.8403360998440082E-2</c:v>
                </c:pt>
                <c:pt idx="138">
                  <c:v>5.9327947683196949E-2</c:v>
                </c:pt>
                <c:pt idx="139">
                  <c:v>5.9808264089110712E-2</c:v>
                </c:pt>
                <c:pt idx="140">
                  <c:v>6.160711002550389E-2</c:v>
                </c:pt>
                <c:pt idx="141">
                  <c:v>6.1764454625973207E-2</c:v>
                </c:pt>
                <c:pt idx="142">
                  <c:v>6.3419541866500423E-2</c:v>
                </c:pt>
                <c:pt idx="143">
                  <c:v>6.4119947991477466E-2</c:v>
                </c:pt>
                <c:pt idx="144">
                  <c:v>6.6883737399162216E-2</c:v>
                </c:pt>
                <c:pt idx="145">
                  <c:v>7.0549143123741345E-2</c:v>
                </c:pt>
                <c:pt idx="146">
                  <c:v>7.359182030918282E-2</c:v>
                </c:pt>
                <c:pt idx="147">
                  <c:v>7.5448741252665971E-2</c:v>
                </c:pt>
                <c:pt idx="148">
                  <c:v>7.7405533180441494E-2</c:v>
                </c:pt>
                <c:pt idx="149">
                  <c:v>7.8643994769015652E-2</c:v>
                </c:pt>
                <c:pt idx="150">
                  <c:v>7.9327873012692909E-2</c:v>
                </c:pt>
                <c:pt idx="151">
                  <c:v>7.9957704877143654E-2</c:v>
                </c:pt>
                <c:pt idx="152">
                  <c:v>8.1330004285280366E-2</c:v>
                </c:pt>
                <c:pt idx="153">
                  <c:v>8.1821310246062567E-2</c:v>
                </c:pt>
                <c:pt idx="154">
                  <c:v>8.2202167655022029E-2</c:v>
                </c:pt>
                <c:pt idx="155">
                  <c:v>8.4266153711150621E-2</c:v>
                </c:pt>
                <c:pt idx="156">
                  <c:v>8.6786071499803927E-2</c:v>
                </c:pt>
                <c:pt idx="157">
                  <c:v>8.905672035879475E-2</c:v>
                </c:pt>
                <c:pt idx="158">
                  <c:v>9.2700051580595647E-2</c:v>
                </c:pt>
                <c:pt idx="159">
                  <c:v>9.7798643741360339E-2</c:v>
                </c:pt>
                <c:pt idx="160">
                  <c:v>0.10394224316779833</c:v>
                </c:pt>
                <c:pt idx="161">
                  <c:v>0.11206873488763784</c:v>
                </c:pt>
                <c:pt idx="162">
                  <c:v>0.12303150366654735</c:v>
                </c:pt>
                <c:pt idx="163">
                  <c:v>0.13779294916138163</c:v>
                </c:pt>
                <c:pt idx="164">
                  <c:v>0.15850311992419513</c:v>
                </c:pt>
                <c:pt idx="165">
                  <c:v>0.18709249875845263</c:v>
                </c:pt>
                <c:pt idx="166">
                  <c:v>0.22954179386864432</c:v>
                </c:pt>
                <c:pt idx="167">
                  <c:v>0.30444137535469351</c:v>
                </c:pt>
                <c:pt idx="168">
                  <c:v>0.44112768228560834</c:v>
                </c:pt>
                <c:pt idx="169">
                  <c:v>0.7284793223868502</c:v>
                </c:pt>
                <c:pt idx="170">
                  <c:v>1.3541866986451259</c:v>
                </c:pt>
                <c:pt idx="171">
                  <c:v>2.5936957166387056</c:v>
                </c:pt>
                <c:pt idx="172">
                  <c:v>4.613007057542287</c:v>
                </c:pt>
                <c:pt idx="173">
                  <c:v>6.8794215950047937</c:v>
                </c:pt>
                <c:pt idx="174">
                  <c:v>7.1794035074284377</c:v>
                </c:pt>
                <c:pt idx="175">
                  <c:v>4.6361531601246133</c:v>
                </c:pt>
                <c:pt idx="176">
                  <c:v>1.925400935501431</c:v>
                </c:pt>
                <c:pt idx="177">
                  <c:v>0.66609409132281816</c:v>
                </c:pt>
                <c:pt idx="178">
                  <c:v>0.29666661160349667</c:v>
                </c:pt>
                <c:pt idx="179">
                  <c:v>0.18033977328757447</c:v>
                </c:pt>
                <c:pt idx="180">
                  <c:v>0.13166306144776102</c:v>
                </c:pt>
                <c:pt idx="181">
                  <c:v>0.10551827307965576</c:v>
                </c:pt>
                <c:pt idx="182">
                  <c:v>9.0981467137206187E-2</c:v>
                </c:pt>
                <c:pt idx="183">
                  <c:v>8.1859417692331696E-2</c:v>
                </c:pt>
                <c:pt idx="184">
                  <c:v>7.819559908675984E-2</c:v>
                </c:pt>
                <c:pt idx="185">
                  <c:v>7.3996127816227372E-2</c:v>
                </c:pt>
                <c:pt idx="186">
                  <c:v>6.774904214747951E-2</c:v>
                </c:pt>
                <c:pt idx="187">
                  <c:v>6.4530840383392865E-2</c:v>
                </c:pt>
                <c:pt idx="188">
                  <c:v>6.1823721354826472E-2</c:v>
                </c:pt>
                <c:pt idx="189">
                  <c:v>6.0528169104748765E-2</c:v>
                </c:pt>
                <c:pt idx="190">
                  <c:v>5.893051262265523E-2</c:v>
                </c:pt>
                <c:pt idx="191">
                  <c:v>5.8250347795052518E-2</c:v>
                </c:pt>
                <c:pt idx="192">
                  <c:v>5.7190347231788577E-2</c:v>
                </c:pt>
                <c:pt idx="193">
                  <c:v>5.6081510961369978E-2</c:v>
                </c:pt>
                <c:pt idx="194">
                  <c:v>5.5140728197196377E-2</c:v>
                </c:pt>
                <c:pt idx="195">
                  <c:v>5.4061853636817848E-2</c:v>
                </c:pt>
                <c:pt idx="196">
                  <c:v>5.278552239332409E-2</c:v>
                </c:pt>
                <c:pt idx="197">
                  <c:v>5.295589574773478E-2</c:v>
                </c:pt>
                <c:pt idx="198">
                  <c:v>5.2387307598357177E-2</c:v>
                </c:pt>
                <c:pt idx="199">
                  <c:v>5.1879730902734573E-2</c:v>
                </c:pt>
                <c:pt idx="200">
                  <c:v>5.164281191566103E-2</c:v>
                </c:pt>
                <c:pt idx="201">
                  <c:v>5.133808921378475E-2</c:v>
                </c:pt>
                <c:pt idx="202">
                  <c:v>5.0975432520618806E-2</c:v>
                </c:pt>
                <c:pt idx="203">
                  <c:v>5.0175066930847209E-2</c:v>
                </c:pt>
                <c:pt idx="204">
                  <c:v>4.9955651875612794E-2</c:v>
                </c:pt>
                <c:pt idx="205">
                  <c:v>4.9542067740921097E-2</c:v>
                </c:pt>
                <c:pt idx="206">
                  <c:v>4.8806570801795041E-2</c:v>
                </c:pt>
                <c:pt idx="207">
                  <c:v>4.8234623158351475E-2</c:v>
                </c:pt>
                <c:pt idx="208">
                  <c:v>4.7883300264507635E-2</c:v>
                </c:pt>
                <c:pt idx="209">
                  <c:v>4.7896698148043912E-2</c:v>
                </c:pt>
                <c:pt idx="210">
                  <c:v>4.7571272391172696E-2</c:v>
                </c:pt>
                <c:pt idx="211">
                  <c:v>4.7054106621129736E-2</c:v>
                </c:pt>
                <c:pt idx="212">
                  <c:v>4.6907777843177928E-2</c:v>
                </c:pt>
                <c:pt idx="213">
                  <c:v>4.6441893436669324E-2</c:v>
                </c:pt>
                <c:pt idx="214">
                  <c:v>4.6805252443821055E-2</c:v>
                </c:pt>
                <c:pt idx="215">
                  <c:v>4.6881548904322251E-2</c:v>
                </c:pt>
                <c:pt idx="216">
                  <c:v>4.6520400527216371E-2</c:v>
                </c:pt>
                <c:pt idx="217">
                  <c:v>4.5203180231667167E-2</c:v>
                </c:pt>
                <c:pt idx="218">
                  <c:v>4.4525134788592491E-2</c:v>
                </c:pt>
                <c:pt idx="219">
                  <c:v>4.5793140569837215E-2</c:v>
                </c:pt>
                <c:pt idx="220">
                  <c:v>4.7807695057929492E-2</c:v>
                </c:pt>
                <c:pt idx="221">
                  <c:v>4.5517641318811197E-2</c:v>
                </c:pt>
                <c:pt idx="222">
                  <c:v>4.4369986993090596E-2</c:v>
                </c:pt>
                <c:pt idx="223">
                  <c:v>4.4321550830703445E-2</c:v>
                </c:pt>
                <c:pt idx="224">
                  <c:v>4.460683685477182E-2</c:v>
                </c:pt>
                <c:pt idx="225">
                  <c:v>4.4519512129182523E-2</c:v>
                </c:pt>
                <c:pt idx="226">
                  <c:v>4.4043532650381884E-2</c:v>
                </c:pt>
                <c:pt idx="227">
                  <c:v>4.3769601163253319E-2</c:v>
                </c:pt>
                <c:pt idx="228">
                  <c:v>4.3914391209972446E-2</c:v>
                </c:pt>
                <c:pt idx="229">
                  <c:v>4.33478574672541E-2</c:v>
                </c:pt>
                <c:pt idx="230">
                  <c:v>4.2758898064764621E-2</c:v>
                </c:pt>
                <c:pt idx="231">
                  <c:v>4.2353765200535951E-2</c:v>
                </c:pt>
                <c:pt idx="232">
                  <c:v>4.2051631935855358E-2</c:v>
                </c:pt>
                <c:pt idx="233">
                  <c:v>4.2765124880103325E-2</c:v>
                </c:pt>
                <c:pt idx="234">
                  <c:v>4.3487752053690286E-2</c:v>
                </c:pt>
                <c:pt idx="235">
                  <c:v>4.3749268620361138E-2</c:v>
                </c:pt>
                <c:pt idx="236">
                  <c:v>4.4065900244823493E-2</c:v>
                </c:pt>
                <c:pt idx="237">
                  <c:v>4.3496172908980717E-2</c:v>
                </c:pt>
                <c:pt idx="238">
                  <c:v>4.3168553112157768E-2</c:v>
                </c:pt>
                <c:pt idx="239">
                  <c:v>4.3441713159908239E-2</c:v>
                </c:pt>
                <c:pt idx="240">
                  <c:v>4.3179974009474174E-2</c:v>
                </c:pt>
                <c:pt idx="241">
                  <c:v>4.3249874988679438E-2</c:v>
                </c:pt>
                <c:pt idx="242">
                  <c:v>4.367865564961515E-2</c:v>
                </c:pt>
                <c:pt idx="243">
                  <c:v>4.4495222848834878E-2</c:v>
                </c:pt>
                <c:pt idx="244">
                  <c:v>4.4391934305146978E-2</c:v>
                </c:pt>
                <c:pt idx="245">
                  <c:v>4.4912754043427115E-2</c:v>
                </c:pt>
                <c:pt idx="246">
                  <c:v>4.4827892946819513E-2</c:v>
                </c:pt>
                <c:pt idx="247">
                  <c:v>4.4116205557818519E-2</c:v>
                </c:pt>
                <c:pt idx="248">
                  <c:v>4.4520981735022898E-2</c:v>
                </c:pt>
                <c:pt idx="249">
                  <c:v>4.4578872868569312E-2</c:v>
                </c:pt>
                <c:pt idx="250">
                  <c:v>4.2542180282337888E-2</c:v>
                </c:pt>
                <c:pt idx="251">
                  <c:v>4.4927509549668239E-2</c:v>
                </c:pt>
                <c:pt idx="252">
                  <c:v>4.2927089821794211E-2</c:v>
                </c:pt>
                <c:pt idx="253">
                  <c:v>1.9131558326299605E-2</c:v>
                </c:pt>
                <c:pt idx="254">
                  <c:v>-4.4544541051227807E-2</c:v>
                </c:pt>
                <c:pt idx="255">
                  <c:v>-3.3780611463279632E-2</c:v>
                </c:pt>
                <c:pt idx="256">
                  <c:v>8.4255005167879982E-2</c:v>
                </c:pt>
                <c:pt idx="257">
                  <c:v>9.2062303476218285E-2</c:v>
                </c:pt>
                <c:pt idx="258">
                  <c:v>5.6263617659870285E-2</c:v>
                </c:pt>
                <c:pt idx="259">
                  <c:v>5.0077143900109922E-2</c:v>
                </c:pt>
                <c:pt idx="260">
                  <c:v>5.0209418103298563E-2</c:v>
                </c:pt>
                <c:pt idx="261">
                  <c:v>5.2588501200180354E-2</c:v>
                </c:pt>
                <c:pt idx="262">
                  <c:v>5.5212725058296268E-2</c:v>
                </c:pt>
                <c:pt idx="263">
                  <c:v>5.6539492953030443E-2</c:v>
                </c:pt>
                <c:pt idx="264">
                  <c:v>5.8233015294186306E-2</c:v>
                </c:pt>
                <c:pt idx="265">
                  <c:v>5.8750805957775695E-2</c:v>
                </c:pt>
                <c:pt idx="266">
                  <c:v>5.898476914307433E-2</c:v>
                </c:pt>
                <c:pt idx="267">
                  <c:v>5.8501549470683818E-2</c:v>
                </c:pt>
                <c:pt idx="268">
                  <c:v>5.6479792116713508E-2</c:v>
                </c:pt>
                <c:pt idx="269">
                  <c:v>5.5316722828509197E-2</c:v>
                </c:pt>
                <c:pt idx="270">
                  <c:v>5.4790851406559531E-2</c:v>
                </c:pt>
                <c:pt idx="271">
                  <c:v>5.5452949621629763E-2</c:v>
                </c:pt>
                <c:pt idx="272">
                  <c:v>5.6091181603753267E-2</c:v>
                </c:pt>
                <c:pt idx="273">
                  <c:v>5.6456640640323186E-2</c:v>
                </c:pt>
                <c:pt idx="274">
                  <c:v>5.5590341868864558E-2</c:v>
                </c:pt>
                <c:pt idx="275">
                  <c:v>5.6651312952636451E-2</c:v>
                </c:pt>
                <c:pt idx="276">
                  <c:v>5.8595716227603324E-2</c:v>
                </c:pt>
                <c:pt idx="277">
                  <c:v>6.0014917214418033E-2</c:v>
                </c:pt>
                <c:pt idx="278">
                  <c:v>6.3658482080044904E-2</c:v>
                </c:pt>
                <c:pt idx="279">
                  <c:v>6.9139756560125901E-2</c:v>
                </c:pt>
                <c:pt idx="280">
                  <c:v>0.10905985863652497</c:v>
                </c:pt>
                <c:pt idx="281">
                  <c:v>0.37387891166229276</c:v>
                </c:pt>
                <c:pt idx="282">
                  <c:v>0.92515469087044588</c:v>
                </c:pt>
                <c:pt idx="283">
                  <c:v>1.2017733999746645</c:v>
                </c:pt>
                <c:pt idx="284">
                  <c:v>0.99522063782443027</c:v>
                </c:pt>
                <c:pt idx="285">
                  <c:v>0.7017285739172725</c:v>
                </c:pt>
                <c:pt idx="286">
                  <c:v>0.58428620937546449</c:v>
                </c:pt>
                <c:pt idx="287">
                  <c:v>0.56686003945516361</c:v>
                </c:pt>
                <c:pt idx="288">
                  <c:v>0.57681655542834098</c:v>
                </c:pt>
                <c:pt idx="289">
                  <c:v>0.60204037098719898</c:v>
                </c:pt>
                <c:pt idx="290">
                  <c:v>0.65302467782568174</c:v>
                </c:pt>
                <c:pt idx="291">
                  <c:v>0.7273394446677639</c:v>
                </c:pt>
                <c:pt idx="292">
                  <c:v>0.82659140415954857</c:v>
                </c:pt>
                <c:pt idx="293">
                  <c:v>0.96120709176168928</c:v>
                </c:pt>
                <c:pt idx="294">
                  <c:v>1.1493431420050533</c:v>
                </c:pt>
                <c:pt idx="295">
                  <c:v>1.3679978732244389</c:v>
                </c:pt>
                <c:pt idx="296">
                  <c:v>1.5519460721757168</c:v>
                </c:pt>
                <c:pt idx="297">
                  <c:v>1.6526608010065771</c:v>
                </c:pt>
                <c:pt idx="298">
                  <c:v>1.556485813189864</c:v>
                </c:pt>
                <c:pt idx="299">
                  <c:v>1.279709940593704</c:v>
                </c:pt>
                <c:pt idx="300">
                  <c:v>1.0017511528092091</c:v>
                </c:pt>
                <c:pt idx="301">
                  <c:v>0.79490871655500295</c:v>
                </c:pt>
                <c:pt idx="302">
                  <c:v>0.65016649769480628</c:v>
                </c:pt>
                <c:pt idx="303">
                  <c:v>0.5488787677495236</c:v>
                </c:pt>
                <c:pt idx="304">
                  <c:v>0.47957806515598933</c:v>
                </c:pt>
                <c:pt idx="305">
                  <c:v>0.4341598814516246</c:v>
                </c:pt>
                <c:pt idx="306">
                  <c:v>0.38865436057909986</c:v>
                </c:pt>
                <c:pt idx="307">
                  <c:v>0.33123554701320862</c:v>
                </c:pt>
                <c:pt idx="308">
                  <c:v>0.28507130124475816</c:v>
                </c:pt>
                <c:pt idx="309">
                  <c:v>0.26422734796269598</c:v>
                </c:pt>
                <c:pt idx="310">
                  <c:v>0.24864747026555761</c:v>
                </c:pt>
                <c:pt idx="311">
                  <c:v>0.23566586813677221</c:v>
                </c:pt>
                <c:pt idx="312">
                  <c:v>0.21924944600203838</c:v>
                </c:pt>
                <c:pt idx="313">
                  <c:v>0.19929740383179115</c:v>
                </c:pt>
                <c:pt idx="314">
                  <c:v>0.1799471521193528</c:v>
                </c:pt>
                <c:pt idx="315">
                  <c:v>0.16734504009926715</c:v>
                </c:pt>
                <c:pt idx="316">
                  <c:v>0.16041275865686469</c:v>
                </c:pt>
                <c:pt idx="317">
                  <c:v>0.17431877465692616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EEEF-4CE3-94BC-742BA985E42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</c:scatterChart>
      <c:valAx>
        <c:axId val="693611640"/>
        <c:scaling>
          <c:orientation val="minMax"/>
          <c:max val="60"/>
          <c:min val="55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散乱角</a:t>
                </a:r>
                <a:r>
                  <a:rPr lang="en-US"/>
                  <a:t>(degree)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  <c:majorUnit val="2.5"/>
      </c:valAx>
      <c:valAx>
        <c:axId val="693613240"/>
        <c:scaling>
          <c:orientation val="minMax"/>
          <c:max val="8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/>
                  <a:t>断面積</a:t>
                </a:r>
                <a:r>
                  <a:rPr lang="en-US"/>
                  <a:t>(b/Sr)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layout>
        <c:manualLayout>
          <c:xMode val="edge"/>
          <c:yMode val="edge"/>
          <c:x val="0.17238073930987316"/>
          <c:y val="3.0354572698006548E-2"/>
          <c:w val="0.66678830556783308"/>
          <c:h val="6.991112215879460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Sheet1!$AJ$1</c:f>
              <c:strCache>
                <c:ptCount val="1"/>
                <c:pt idx="0">
                  <c:v>ET34_300K</c:v>
                </c:pt>
              </c:strCache>
            </c:strRef>
          </c:tx>
          <c:spPr>
            <a:ln w="19050" cap="rnd">
              <a:solidFill>
                <a:schemeClr val="accent1"/>
              </a:solidFill>
              <a:round/>
            </a:ln>
            <a:effectLst/>
          </c:spPr>
          <c:marker>
            <c:symbol val="none"/>
          </c:marker>
          <c:xVal>
            <c:numRef>
              <c:f>Sheet1!$AI$2:$AI$126</c:f>
              <c:numCache>
                <c:formatCode>0.00E+00</c:formatCode>
                <c:ptCount val="125"/>
                <c:pt idx="0">
                  <c:v>4.5980416414456533</c:v>
                </c:pt>
                <c:pt idx="1">
                  <c:v>5.3612050610582269</c:v>
                </c:pt>
                <c:pt idx="2">
                  <c:v>6.1250399344449953</c:v>
                </c:pt>
                <c:pt idx="3">
                  <c:v>6.8894343314831987</c:v>
                </c:pt>
                <c:pt idx="4">
                  <c:v>7.6543366292500279</c:v>
                </c:pt>
                <c:pt idx="5">
                  <c:v>8.4197265692064924</c:v>
                </c:pt>
                <c:pt idx="6">
                  <c:v>9.1856000250222625</c:v>
                </c:pt>
                <c:pt idx="7">
                  <c:v>9.9519690372027405</c:v>
                </c:pt>
                <c:pt idx="8">
                  <c:v>10.718853440367766</c:v>
                </c:pt>
                <c:pt idx="9">
                  <c:v>11.486265576543877</c:v>
                </c:pt>
                <c:pt idx="10">
                  <c:v>12.254248593476902</c:v>
                </c:pt>
                <c:pt idx="11">
                  <c:v>13.022807541587683</c:v>
                </c:pt>
                <c:pt idx="12">
                  <c:v>13.791993668205063</c:v>
                </c:pt>
                <c:pt idx="13">
                  <c:v>14.561827796068304</c:v>
                </c:pt>
                <c:pt idx="14">
                  <c:v>15.33233865272698</c:v>
                </c:pt>
                <c:pt idx="15">
                  <c:v>16.103570610866896</c:v>
                </c:pt>
                <c:pt idx="16">
                  <c:v>16.875552964607287</c:v>
                </c:pt>
                <c:pt idx="17">
                  <c:v>17.648315293157847</c:v>
                </c:pt>
                <c:pt idx="18">
                  <c:v>18.421910631942463</c:v>
                </c:pt>
                <c:pt idx="19">
                  <c:v>19.19635379411341</c:v>
                </c:pt>
                <c:pt idx="20">
                  <c:v>19.971698538820778</c:v>
                </c:pt>
                <c:pt idx="21">
                  <c:v>20.747975843985607</c:v>
                </c:pt>
                <c:pt idx="22">
                  <c:v>21.525217054241001</c:v>
                </c:pt>
                <c:pt idx="23">
                  <c:v>22.303477195412832</c:v>
                </c:pt>
                <c:pt idx="24">
                  <c:v>23.082788488749163</c:v>
                </c:pt>
                <c:pt idx="25">
                  <c:v>23.863183578165572</c:v>
                </c:pt>
                <c:pt idx="26">
                  <c:v>24.644703346849933</c:v>
                </c:pt>
                <c:pt idx="27">
                  <c:v>25.4274048054193</c:v>
                </c:pt>
                <c:pt idx="28">
                  <c:v>26.211314296898674</c:v>
                </c:pt>
                <c:pt idx="29">
                  <c:v>26.996474291230669</c:v>
                </c:pt>
                <c:pt idx="30">
                  <c:v>27.782935682809725</c:v>
                </c:pt>
                <c:pt idx="31">
                  <c:v>28.570734294936269</c:v>
                </c:pt>
                <c:pt idx="32">
                  <c:v>29.359914400128293</c:v>
                </c:pt>
                <c:pt idx="33">
                  <c:v>30.15052881448192</c:v>
                </c:pt>
                <c:pt idx="34">
                  <c:v>30.942623187525914</c:v>
                </c:pt>
                <c:pt idx="35">
                  <c:v>31.736228036995389</c:v>
                </c:pt>
                <c:pt idx="36">
                  <c:v>32.531406243740143</c:v>
                </c:pt>
                <c:pt idx="37">
                  <c:v>33.328197723873828</c:v>
                </c:pt>
                <c:pt idx="38">
                  <c:v>34.126651099721101</c:v>
                </c:pt>
                <c:pt idx="39">
                  <c:v>34.926823814410817</c:v>
                </c:pt>
                <c:pt idx="40">
                  <c:v>35.728758238407131</c:v>
                </c:pt>
                <c:pt idx="41">
                  <c:v>36.532505598602647</c:v>
                </c:pt>
                <c:pt idx="42">
                  <c:v>37.338118061643854</c:v>
                </c:pt>
                <c:pt idx="43">
                  <c:v>38.145656834576776</c:v>
                </c:pt>
                <c:pt idx="44">
                  <c:v>38.95515997611794</c:v>
                </c:pt>
                <c:pt idx="45">
                  <c:v>39.766698854834154</c:v>
                </c:pt>
                <c:pt idx="46">
                  <c:v>40.580321736926486</c:v>
                </c:pt>
                <c:pt idx="47">
                  <c:v>41.396086099759607</c:v>
                </c:pt>
                <c:pt idx="48">
                  <c:v>42.214050617083004</c:v>
                </c:pt>
                <c:pt idx="49">
                  <c:v>43.03428339895504</c:v>
                </c:pt>
                <c:pt idx="50">
                  <c:v>43.856829305331473</c:v>
                </c:pt>
                <c:pt idx="51">
                  <c:v>44.681767310852607</c:v>
                </c:pt>
                <c:pt idx="52">
                  <c:v>45.50915320460777</c:v>
                </c:pt>
                <c:pt idx="53">
                  <c:v>46.339052433936864</c:v>
                </c:pt>
                <c:pt idx="54">
                  <c:v>47.171531976200562</c:v>
                </c:pt>
                <c:pt idx="55">
                  <c:v>48.006660403976966</c:v>
                </c:pt>
                <c:pt idx="56">
                  <c:v>48.844507953468423</c:v>
                </c:pt>
                <c:pt idx="57">
                  <c:v>49.685146596323776</c:v>
                </c:pt>
                <c:pt idx="58">
                  <c:v>50.528658540609086</c:v>
                </c:pt>
                <c:pt idx="59">
                  <c:v>51.375102637789006</c:v>
                </c:pt>
                <c:pt idx="60">
                  <c:v>52.224573416640276</c:v>
                </c:pt>
                <c:pt idx="61">
                  <c:v>53.077142162088528</c:v>
                </c:pt>
                <c:pt idx="62">
                  <c:v>53.932890738763298</c:v>
                </c:pt>
                <c:pt idx="63">
                  <c:v>54.791903263062053</c:v>
                </c:pt>
                <c:pt idx="64">
                  <c:v>55.654266206090874</c:v>
                </c:pt>
                <c:pt idx="65">
                  <c:v>56.520068502341417</c:v>
                </c:pt>
                <c:pt idx="66">
                  <c:v>57.389401664508789</c:v>
                </c:pt>
                <c:pt idx="67">
                  <c:v>58.26236862788263</c:v>
                </c:pt>
                <c:pt idx="68">
                  <c:v>59.139049024430506</c:v>
                </c:pt>
                <c:pt idx="69">
                  <c:v>60.019560344195128</c:v>
                </c:pt>
                <c:pt idx="70">
                  <c:v>60.903996979963395</c:v>
                </c:pt>
                <c:pt idx="71">
                  <c:v>61.792456429141147</c:v>
                </c:pt>
                <c:pt idx="72">
                  <c:v>62.685066209740349</c:v>
                </c:pt>
                <c:pt idx="73">
                  <c:v>63.581930879452614</c:v>
                </c:pt>
                <c:pt idx="74">
                  <c:v>64.483167614239221</c:v>
                </c:pt>
                <c:pt idx="75">
                  <c:v>65.388906618709356</c:v>
                </c:pt>
                <c:pt idx="76">
                  <c:v>66.299255164298742</c:v>
                </c:pt>
                <c:pt idx="77">
                  <c:v>67.214351996817371</c:v>
                </c:pt>
                <c:pt idx="78">
                  <c:v>68.134340692305756</c:v>
                </c:pt>
                <c:pt idx="79">
                  <c:v>69.059351425536619</c:v>
                </c:pt>
                <c:pt idx="80">
                  <c:v>69.989519334916736</c:v>
                </c:pt>
                <c:pt idx="81">
                  <c:v>70.925012862212199</c:v>
                </c:pt>
                <c:pt idx="82">
                  <c:v>71.865978415163667</c:v>
                </c:pt>
                <c:pt idx="83">
                  <c:v>72.812587214280214</c:v>
                </c:pt>
                <c:pt idx="84">
                  <c:v>73.764988590617904</c:v>
                </c:pt>
                <c:pt idx="85">
                  <c:v>74.723366999965066</c:v>
                </c:pt>
                <c:pt idx="86">
                  <c:v>75.687914388865096</c:v>
                </c:pt>
                <c:pt idx="87">
                  <c:v>76.65881123296964</c:v>
                </c:pt>
                <c:pt idx="88">
                  <c:v>77.636245934811555</c:v>
                </c:pt>
                <c:pt idx="89">
                  <c:v>78.620454715838846</c:v>
                </c:pt>
                <c:pt idx="90">
                  <c:v>79.611624384828332</c:v>
                </c:pt>
                <c:pt idx="91">
                  <c:v>80.609990743656766</c:v>
                </c:pt>
                <c:pt idx="92">
                  <c:v>81.615800419512709</c:v>
                </c:pt>
                <c:pt idx="93">
                  <c:v>82.629281175856363</c:v>
                </c:pt>
                <c:pt idx="94">
                  <c:v>83.650743767670889</c:v>
                </c:pt>
                <c:pt idx="95">
                  <c:v>84.680379489238646</c:v>
                </c:pt>
                <c:pt idx="96">
                  <c:v>85.718515516901988</c:v>
                </c:pt>
                <c:pt idx="97">
                  <c:v>86.765453306789027</c:v>
                </c:pt>
                <c:pt idx="98">
                  <c:v>87.821510295822378</c:v>
                </c:pt>
                <c:pt idx="99">
                  <c:v>88.887127860786492</c:v>
                </c:pt>
                <c:pt idx="100">
                  <c:v>89.962446768250672</c:v>
                </c:pt>
                <c:pt idx="101">
                  <c:v>91.047946077604607</c:v>
                </c:pt>
                <c:pt idx="102">
                  <c:v>92.144020807161937</c:v>
                </c:pt>
                <c:pt idx="103">
                  <c:v>93.251200484379069</c:v>
                </c:pt>
                <c:pt idx="104">
                  <c:v>94.369708549633728</c:v>
                </c:pt>
                <c:pt idx="105">
                  <c:v>95.50024020560447</c:v>
                </c:pt>
                <c:pt idx="106">
                  <c:v>96.639864067991851</c:v>
                </c:pt>
                <c:pt idx="107">
                  <c:v>97.219367094297169</c:v>
                </c:pt>
                <c:pt idx="108">
                  <c:v>97.802098754456907</c:v>
                </c:pt>
                <c:pt idx="109">
                  <c:v>98.968271890514714</c:v>
                </c:pt>
                <c:pt idx="110">
                  <c:v>100.15182608419633</c:v>
                </c:pt>
                <c:pt idx="111">
                  <c:v>101.35005201676584</c:v>
                </c:pt>
                <c:pt idx="112">
                  <c:v>102.56389366165759</c:v>
                </c:pt>
                <c:pt idx="113">
                  <c:v>103.79399128664424</c:v>
                </c:pt>
                <c:pt idx="114">
                  <c:v>105.0411637831441</c:v>
                </c:pt>
                <c:pt idx="115">
                  <c:v>106.30629679535281</c:v>
                </c:pt>
                <c:pt idx="116">
                  <c:v>107.59035061802872</c:v>
                </c:pt>
                <c:pt idx="117">
                  <c:v>108.89436933542282</c:v>
                </c:pt>
                <c:pt idx="118">
                  <c:v>110.21949144827428</c:v>
                </c:pt>
                <c:pt idx="119">
                  <c:v>111.56696229601575</c:v>
                </c:pt>
                <c:pt idx="120">
                  <c:v>112.93828659881349</c:v>
                </c:pt>
                <c:pt idx="121">
                  <c:v>114.33483709738479</c:v>
                </c:pt>
                <c:pt idx="122">
                  <c:v>115.75827907261245</c:v>
                </c:pt>
                <c:pt idx="123">
                  <c:v>117.20300248574966</c:v>
                </c:pt>
              </c:numCache>
            </c:numRef>
          </c:xVal>
          <c:yVal>
            <c:numRef>
              <c:f>Sheet1!$AJ$2:$AJ$126</c:f>
              <c:numCache>
                <c:formatCode>0.00E+00</c:formatCode>
                <c:ptCount val="125"/>
                <c:pt idx="0">
                  <c:v>52.870467516489185</c:v>
                </c:pt>
                <c:pt idx="1">
                  <c:v>31.311547414445474</c:v>
                </c:pt>
                <c:pt idx="2">
                  <c:v>19.310335245693366</c:v>
                </c:pt>
                <c:pt idx="3">
                  <c:v>12.78082364404597</c:v>
                </c:pt>
                <c:pt idx="4">
                  <c:v>8.7419904685298881</c:v>
                </c:pt>
                <c:pt idx="5">
                  <c:v>6.3260935627219421</c:v>
                </c:pt>
                <c:pt idx="6">
                  <c:v>4.7143353879957726</c:v>
                </c:pt>
                <c:pt idx="7">
                  <c:v>3.4583959809496472</c:v>
                </c:pt>
                <c:pt idx="8">
                  <c:v>2.6534561691204623</c:v>
                </c:pt>
                <c:pt idx="9">
                  <c:v>2.0723213637321423</c:v>
                </c:pt>
                <c:pt idx="10">
                  <c:v>1.6401735006010159</c:v>
                </c:pt>
                <c:pt idx="11">
                  <c:v>1.3275037075107905</c:v>
                </c:pt>
                <c:pt idx="12">
                  <c:v>1.0766357929988994</c:v>
                </c:pt>
                <c:pt idx="13">
                  <c:v>0.89029507689960929</c:v>
                </c:pt>
                <c:pt idx="14">
                  <c:v>0.73986817544769612</c:v>
                </c:pt>
                <c:pt idx="15">
                  <c:v>0.62709131530437912</c:v>
                </c:pt>
                <c:pt idx="16">
                  <c:v>0.52607187684669965</c:v>
                </c:pt>
                <c:pt idx="17">
                  <c:v>0.45108988968789715</c:v>
                </c:pt>
                <c:pt idx="18">
                  <c:v>0.39033852418771781</c:v>
                </c:pt>
                <c:pt idx="19">
                  <c:v>0.34059865955122048</c:v>
                </c:pt>
                <c:pt idx="20">
                  <c:v>0.29842209578028894</c:v>
                </c:pt>
                <c:pt idx="21">
                  <c:v>0.26185776764487767</c:v>
                </c:pt>
                <c:pt idx="22">
                  <c:v>0.23152726490502859</c:v>
                </c:pt>
                <c:pt idx="23">
                  <c:v>0.20701579016530844</c:v>
                </c:pt>
                <c:pt idx="24">
                  <c:v>0.18730090193172666</c:v>
                </c:pt>
                <c:pt idx="25">
                  <c:v>0.16754124828865116</c:v>
                </c:pt>
                <c:pt idx="26">
                  <c:v>0.14793629480251194</c:v>
                </c:pt>
                <c:pt idx="27">
                  <c:v>0.13382320999751557</c:v>
                </c:pt>
                <c:pt idx="28">
                  <c:v>0.12012863924603125</c:v>
                </c:pt>
                <c:pt idx="29">
                  <c:v>0.11055580297394607</c:v>
                </c:pt>
                <c:pt idx="30">
                  <c:v>0.10031121352892519</c:v>
                </c:pt>
                <c:pt idx="31">
                  <c:v>9.1533807635175379E-2</c:v>
                </c:pt>
                <c:pt idx="32">
                  <c:v>8.3239060921555197E-2</c:v>
                </c:pt>
                <c:pt idx="33">
                  <c:v>7.6382341330399367E-2</c:v>
                </c:pt>
                <c:pt idx="34">
                  <c:v>7.0420625123826186E-2</c:v>
                </c:pt>
                <c:pt idx="35">
                  <c:v>6.3351949504214439E-2</c:v>
                </c:pt>
                <c:pt idx="36">
                  <c:v>5.9219727100784096E-2</c:v>
                </c:pt>
                <c:pt idx="37">
                  <c:v>5.4654902412139203E-2</c:v>
                </c:pt>
                <c:pt idx="38">
                  <c:v>5.082208401998918E-2</c:v>
                </c:pt>
                <c:pt idx="39">
                  <c:v>4.7761765143523177E-2</c:v>
                </c:pt>
                <c:pt idx="40">
                  <c:v>4.4135639152955916E-2</c:v>
                </c:pt>
                <c:pt idx="41">
                  <c:v>4.0442044674843643E-2</c:v>
                </c:pt>
                <c:pt idx="42">
                  <c:v>3.7771612735498915E-2</c:v>
                </c:pt>
                <c:pt idx="43">
                  <c:v>3.4618798562768505E-2</c:v>
                </c:pt>
                <c:pt idx="44">
                  <c:v>3.2763330760267211E-2</c:v>
                </c:pt>
                <c:pt idx="45">
                  <c:v>3.0559500006117513E-2</c:v>
                </c:pt>
                <c:pt idx="46">
                  <c:v>2.8725738928884519E-2</c:v>
                </c:pt>
                <c:pt idx="47">
                  <c:v>2.7370500856741364E-2</c:v>
                </c:pt>
                <c:pt idx="48">
                  <c:v>2.6143713634170188E-2</c:v>
                </c:pt>
                <c:pt idx="49">
                  <c:v>2.4776742197017136E-2</c:v>
                </c:pt>
                <c:pt idx="50">
                  <c:v>2.2954475229027074E-2</c:v>
                </c:pt>
                <c:pt idx="51">
                  <c:v>2.2063793196892858E-2</c:v>
                </c:pt>
                <c:pt idx="52">
                  <c:v>2.1918753401232182E-2</c:v>
                </c:pt>
                <c:pt idx="53">
                  <c:v>2.0153899623622219E-2</c:v>
                </c:pt>
                <c:pt idx="54">
                  <c:v>1.9150811626945621E-2</c:v>
                </c:pt>
                <c:pt idx="55">
                  <c:v>1.8067582780765715E-2</c:v>
                </c:pt>
                <c:pt idx="56">
                  <c:v>1.6375031768183879E-2</c:v>
                </c:pt>
                <c:pt idx="57">
                  <c:v>1.5589376462793233E-2</c:v>
                </c:pt>
                <c:pt idx="58">
                  <c:v>1.4873712482298518E-2</c:v>
                </c:pt>
                <c:pt idx="59">
                  <c:v>1.4398172472226486E-2</c:v>
                </c:pt>
                <c:pt idx="60">
                  <c:v>1.3561631562048456E-2</c:v>
                </c:pt>
                <c:pt idx="61">
                  <c:v>1.2705310427147603E-2</c:v>
                </c:pt>
                <c:pt idx="62">
                  <c:v>1.2190958051586216E-2</c:v>
                </c:pt>
                <c:pt idx="63">
                  <c:v>1.1824354305814183E-2</c:v>
                </c:pt>
                <c:pt idx="64">
                  <c:v>1.1018922708672224E-2</c:v>
                </c:pt>
                <c:pt idx="65">
                  <c:v>1.1089555599546014E-2</c:v>
                </c:pt>
                <c:pt idx="66">
                  <c:v>1.0069932735138995E-2</c:v>
                </c:pt>
                <c:pt idx="67">
                  <c:v>9.7085795063350782E-3</c:v>
                </c:pt>
                <c:pt idx="68">
                  <c:v>9.6785797828867412E-3</c:v>
                </c:pt>
                <c:pt idx="69">
                  <c:v>9.2230738380738447E-3</c:v>
                </c:pt>
                <c:pt idx="70">
                  <c:v>8.4915280269934716E-3</c:v>
                </c:pt>
                <c:pt idx="71">
                  <c:v>9.1573050497171446E-3</c:v>
                </c:pt>
                <c:pt idx="72">
                  <c:v>9.0297019193797592E-3</c:v>
                </c:pt>
                <c:pt idx="73">
                  <c:v>8.7609898345338243E-3</c:v>
                </c:pt>
                <c:pt idx="74">
                  <c:v>8.7615048899280408E-3</c:v>
                </c:pt>
                <c:pt idx="75">
                  <c:v>8.0809113802769363E-3</c:v>
                </c:pt>
                <c:pt idx="76">
                  <c:v>7.901538054309664E-3</c:v>
                </c:pt>
                <c:pt idx="77">
                  <c:v>7.7674242173822912E-3</c:v>
                </c:pt>
                <c:pt idx="78">
                  <c:v>7.5293839024917512E-3</c:v>
                </c:pt>
                <c:pt idx="79">
                  <c:v>7.3345051640872454E-3</c:v>
                </c:pt>
                <c:pt idx="80">
                  <c:v>6.9660316181090294E-3</c:v>
                </c:pt>
                <c:pt idx="81">
                  <c:v>6.8770138880300076E-3</c:v>
                </c:pt>
                <c:pt idx="82">
                  <c:v>6.7371810189031907E-3</c:v>
                </c:pt>
                <c:pt idx="83">
                  <c:v>6.5505033454696365E-3</c:v>
                </c:pt>
                <c:pt idx="84">
                  <c:v>6.1864904446809338E-3</c:v>
                </c:pt>
                <c:pt idx="85">
                  <c:v>6.4191067002354069E-3</c:v>
                </c:pt>
                <c:pt idx="86">
                  <c:v>6.3618962217619705E-3</c:v>
                </c:pt>
                <c:pt idx="87">
                  <c:v>6.0903053656432855E-3</c:v>
                </c:pt>
                <c:pt idx="88">
                  <c:v>5.930072173285306E-3</c:v>
                </c:pt>
                <c:pt idx="89">
                  <c:v>6.0286191655895393E-3</c:v>
                </c:pt>
                <c:pt idx="90">
                  <c:v>5.8709415853450955E-3</c:v>
                </c:pt>
                <c:pt idx="91">
                  <c:v>5.9081704381795516E-3</c:v>
                </c:pt>
                <c:pt idx="92">
                  <c:v>5.8430764821847357E-3</c:v>
                </c:pt>
                <c:pt idx="93">
                  <c:v>5.8817818380742081E-3</c:v>
                </c:pt>
                <c:pt idx="94">
                  <c:v>5.9076984815981488E-3</c:v>
                </c:pt>
                <c:pt idx="95">
                  <c:v>5.529948530688159E-3</c:v>
                </c:pt>
                <c:pt idx="96">
                  <c:v>5.5170167564838916E-3</c:v>
                </c:pt>
                <c:pt idx="97">
                  <c:v>5.1615433200899582E-3</c:v>
                </c:pt>
                <c:pt idx="98">
                  <c:v>5.4266419873595225E-3</c:v>
                </c:pt>
                <c:pt idx="99">
                  <c:v>5.292186145784447E-3</c:v>
                </c:pt>
                <c:pt idx="100">
                  <c:v>5.0991755688479974E-3</c:v>
                </c:pt>
                <c:pt idx="101">
                  <c:v>5.1451543000530977E-3</c:v>
                </c:pt>
                <c:pt idx="102">
                  <c:v>5.4614122413777309E-3</c:v>
                </c:pt>
                <c:pt idx="103">
                  <c:v>5.0860728742567829E-3</c:v>
                </c:pt>
                <c:pt idx="104">
                  <c:v>5.2608293832907636E-3</c:v>
                </c:pt>
                <c:pt idx="105">
                  <c:v>5.3380945751237757E-3</c:v>
                </c:pt>
                <c:pt idx="106">
                  <c:v>5.5303323231581753E-3</c:v>
                </c:pt>
                <c:pt idx="107">
                  <c:v>5.4809405920499864E-3</c:v>
                </c:pt>
                <c:pt idx="108">
                  <c:v>5.294771091310508E-3</c:v>
                </c:pt>
                <c:pt idx="109">
                  <c:v>5.0112022065791437E-3</c:v>
                </c:pt>
                <c:pt idx="110">
                  <c:v>5.4719719421390065E-3</c:v>
                </c:pt>
                <c:pt idx="111">
                  <c:v>5.3104702025946922E-3</c:v>
                </c:pt>
                <c:pt idx="112">
                  <c:v>5.2261571258127235E-3</c:v>
                </c:pt>
                <c:pt idx="113">
                  <c:v>5.1438383933348087E-3</c:v>
                </c:pt>
                <c:pt idx="114">
                  <c:v>5.0979602806508831E-3</c:v>
                </c:pt>
                <c:pt idx="115">
                  <c:v>5.1508685799119642E-3</c:v>
                </c:pt>
                <c:pt idx="116">
                  <c:v>5.4043715361745473E-3</c:v>
                </c:pt>
                <c:pt idx="117">
                  <c:v>5.3707413522732913E-3</c:v>
                </c:pt>
                <c:pt idx="118">
                  <c:v>6.1260636148799943E-3</c:v>
                </c:pt>
                <c:pt idx="119">
                  <c:v>5.8704814276782273E-3</c:v>
                </c:pt>
                <c:pt idx="120">
                  <c:v>5.7714947619337481E-3</c:v>
                </c:pt>
                <c:pt idx="121">
                  <c:v>5.777515485822904E-3</c:v>
                </c:pt>
                <c:pt idx="122">
                  <c:v>5.7763331362621993E-3</c:v>
                </c:pt>
                <c:pt idx="123">
                  <c:v>5.9136979018916151E-3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F2ED-49CB-A52D-81E56D00F715}"/>
            </c:ext>
          </c:extLst>
        </c:ser>
        <c:ser>
          <c:idx val="1"/>
          <c:order val="1"/>
          <c:tx>
            <c:strRef>
              <c:f>Sheet1!$AL$1</c:f>
              <c:strCache>
                <c:ptCount val="1"/>
                <c:pt idx="0">
                  <c:v>ET11_300K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ash"/>
              <a:round/>
            </a:ln>
            <a:effectLst/>
          </c:spPr>
          <c:marker>
            <c:symbol val="none"/>
          </c:marker>
          <c:xVal>
            <c:numRef>
              <c:f>Sheet1!$AI$2:$AI$126</c:f>
              <c:numCache>
                <c:formatCode>0.00E+00</c:formatCode>
                <c:ptCount val="125"/>
                <c:pt idx="0">
                  <c:v>4.5980416414456533</c:v>
                </c:pt>
                <c:pt idx="1">
                  <c:v>5.3612050610582269</c:v>
                </c:pt>
                <c:pt idx="2">
                  <c:v>6.1250399344449953</c:v>
                </c:pt>
                <c:pt idx="3">
                  <c:v>6.8894343314831987</c:v>
                </c:pt>
                <c:pt idx="4">
                  <c:v>7.6543366292500279</c:v>
                </c:pt>
                <c:pt idx="5">
                  <c:v>8.4197265692064924</c:v>
                </c:pt>
                <c:pt idx="6">
                  <c:v>9.1856000250222625</c:v>
                </c:pt>
                <c:pt idx="7">
                  <c:v>9.9519690372027405</c:v>
                </c:pt>
                <c:pt idx="8">
                  <c:v>10.718853440367766</c:v>
                </c:pt>
                <c:pt idx="9">
                  <c:v>11.486265576543877</c:v>
                </c:pt>
                <c:pt idx="10">
                  <c:v>12.254248593476902</c:v>
                </c:pt>
                <c:pt idx="11">
                  <c:v>13.022807541587683</c:v>
                </c:pt>
                <c:pt idx="12">
                  <c:v>13.791993668205063</c:v>
                </c:pt>
                <c:pt idx="13">
                  <c:v>14.561827796068304</c:v>
                </c:pt>
                <c:pt idx="14">
                  <c:v>15.33233865272698</c:v>
                </c:pt>
                <c:pt idx="15">
                  <c:v>16.103570610866896</c:v>
                </c:pt>
                <c:pt idx="16">
                  <c:v>16.875552964607287</c:v>
                </c:pt>
                <c:pt idx="17">
                  <c:v>17.648315293157847</c:v>
                </c:pt>
                <c:pt idx="18">
                  <c:v>18.421910631942463</c:v>
                </c:pt>
                <c:pt idx="19">
                  <c:v>19.19635379411341</c:v>
                </c:pt>
                <c:pt idx="20">
                  <c:v>19.971698538820778</c:v>
                </c:pt>
                <c:pt idx="21">
                  <c:v>20.747975843985607</c:v>
                </c:pt>
                <c:pt idx="22">
                  <c:v>21.525217054241001</c:v>
                </c:pt>
                <c:pt idx="23">
                  <c:v>22.303477195412832</c:v>
                </c:pt>
                <c:pt idx="24">
                  <c:v>23.082788488749163</c:v>
                </c:pt>
                <c:pt idx="25">
                  <c:v>23.863183578165572</c:v>
                </c:pt>
                <c:pt idx="26">
                  <c:v>24.644703346849933</c:v>
                </c:pt>
                <c:pt idx="27">
                  <c:v>25.4274048054193</c:v>
                </c:pt>
                <c:pt idx="28">
                  <c:v>26.211314296898674</c:v>
                </c:pt>
                <c:pt idx="29">
                  <c:v>26.996474291230669</c:v>
                </c:pt>
                <c:pt idx="30">
                  <c:v>27.782935682809725</c:v>
                </c:pt>
                <c:pt idx="31">
                  <c:v>28.570734294936269</c:v>
                </c:pt>
                <c:pt idx="32">
                  <c:v>29.359914400128293</c:v>
                </c:pt>
                <c:pt idx="33">
                  <c:v>30.15052881448192</c:v>
                </c:pt>
                <c:pt idx="34">
                  <c:v>30.942623187525914</c:v>
                </c:pt>
                <c:pt idx="35">
                  <c:v>31.736228036995389</c:v>
                </c:pt>
                <c:pt idx="36">
                  <c:v>32.531406243740143</c:v>
                </c:pt>
                <c:pt idx="37">
                  <c:v>33.328197723873828</c:v>
                </c:pt>
                <c:pt idx="38">
                  <c:v>34.126651099721101</c:v>
                </c:pt>
                <c:pt idx="39">
                  <c:v>34.926823814410817</c:v>
                </c:pt>
                <c:pt idx="40">
                  <c:v>35.728758238407131</c:v>
                </c:pt>
                <c:pt idx="41">
                  <c:v>36.532505598602647</c:v>
                </c:pt>
                <c:pt idx="42">
                  <c:v>37.338118061643854</c:v>
                </c:pt>
                <c:pt idx="43">
                  <c:v>38.145656834576776</c:v>
                </c:pt>
                <c:pt idx="44">
                  <c:v>38.95515997611794</c:v>
                </c:pt>
                <c:pt idx="45">
                  <c:v>39.766698854834154</c:v>
                </c:pt>
                <c:pt idx="46">
                  <c:v>40.580321736926486</c:v>
                </c:pt>
                <c:pt idx="47">
                  <c:v>41.396086099759607</c:v>
                </c:pt>
                <c:pt idx="48">
                  <c:v>42.214050617083004</c:v>
                </c:pt>
                <c:pt idx="49">
                  <c:v>43.03428339895504</c:v>
                </c:pt>
                <c:pt idx="50">
                  <c:v>43.856829305331473</c:v>
                </c:pt>
                <c:pt idx="51">
                  <c:v>44.681767310852607</c:v>
                </c:pt>
                <c:pt idx="52">
                  <c:v>45.50915320460777</c:v>
                </c:pt>
                <c:pt idx="53">
                  <c:v>46.339052433936864</c:v>
                </c:pt>
                <c:pt idx="54">
                  <c:v>47.171531976200562</c:v>
                </c:pt>
                <c:pt idx="55">
                  <c:v>48.006660403976966</c:v>
                </c:pt>
                <c:pt idx="56">
                  <c:v>48.844507953468423</c:v>
                </c:pt>
                <c:pt idx="57">
                  <c:v>49.685146596323776</c:v>
                </c:pt>
                <c:pt idx="58">
                  <c:v>50.528658540609086</c:v>
                </c:pt>
                <c:pt idx="59">
                  <c:v>51.375102637789006</c:v>
                </c:pt>
                <c:pt idx="60">
                  <c:v>52.224573416640276</c:v>
                </c:pt>
                <c:pt idx="61">
                  <c:v>53.077142162088528</c:v>
                </c:pt>
                <c:pt idx="62">
                  <c:v>53.932890738763298</c:v>
                </c:pt>
                <c:pt idx="63">
                  <c:v>54.791903263062053</c:v>
                </c:pt>
                <c:pt idx="64">
                  <c:v>55.654266206090874</c:v>
                </c:pt>
                <c:pt idx="65">
                  <c:v>56.520068502341417</c:v>
                </c:pt>
                <c:pt idx="66">
                  <c:v>57.389401664508789</c:v>
                </c:pt>
                <c:pt idx="67">
                  <c:v>58.26236862788263</c:v>
                </c:pt>
                <c:pt idx="68">
                  <c:v>59.139049024430506</c:v>
                </c:pt>
                <c:pt idx="69">
                  <c:v>60.019560344195128</c:v>
                </c:pt>
                <c:pt idx="70">
                  <c:v>60.903996979963395</c:v>
                </c:pt>
                <c:pt idx="71">
                  <c:v>61.792456429141147</c:v>
                </c:pt>
                <c:pt idx="72">
                  <c:v>62.685066209740349</c:v>
                </c:pt>
                <c:pt idx="73">
                  <c:v>63.581930879452614</c:v>
                </c:pt>
                <c:pt idx="74">
                  <c:v>64.483167614239221</c:v>
                </c:pt>
                <c:pt idx="75">
                  <c:v>65.388906618709356</c:v>
                </c:pt>
                <c:pt idx="76">
                  <c:v>66.299255164298742</c:v>
                </c:pt>
                <c:pt idx="77">
                  <c:v>67.214351996817371</c:v>
                </c:pt>
                <c:pt idx="78">
                  <c:v>68.134340692305756</c:v>
                </c:pt>
                <c:pt idx="79">
                  <c:v>69.059351425536619</c:v>
                </c:pt>
                <c:pt idx="80">
                  <c:v>69.989519334916736</c:v>
                </c:pt>
                <c:pt idx="81">
                  <c:v>70.925012862212199</c:v>
                </c:pt>
                <c:pt idx="82">
                  <c:v>71.865978415163667</c:v>
                </c:pt>
                <c:pt idx="83">
                  <c:v>72.812587214280214</c:v>
                </c:pt>
                <c:pt idx="84">
                  <c:v>73.764988590617904</c:v>
                </c:pt>
                <c:pt idx="85">
                  <c:v>74.723366999965066</c:v>
                </c:pt>
                <c:pt idx="86">
                  <c:v>75.687914388865096</c:v>
                </c:pt>
                <c:pt idx="87">
                  <c:v>76.65881123296964</c:v>
                </c:pt>
                <c:pt idx="88">
                  <c:v>77.636245934811555</c:v>
                </c:pt>
                <c:pt idx="89">
                  <c:v>78.620454715838846</c:v>
                </c:pt>
                <c:pt idx="90">
                  <c:v>79.611624384828332</c:v>
                </c:pt>
                <c:pt idx="91">
                  <c:v>80.609990743656766</c:v>
                </c:pt>
                <c:pt idx="92">
                  <c:v>81.615800419512709</c:v>
                </c:pt>
                <c:pt idx="93">
                  <c:v>82.629281175856363</c:v>
                </c:pt>
                <c:pt idx="94">
                  <c:v>83.650743767670889</c:v>
                </c:pt>
                <c:pt idx="95">
                  <c:v>84.680379489238646</c:v>
                </c:pt>
                <c:pt idx="96">
                  <c:v>85.718515516901988</c:v>
                </c:pt>
                <c:pt idx="97">
                  <c:v>86.765453306789027</c:v>
                </c:pt>
                <c:pt idx="98">
                  <c:v>87.821510295822378</c:v>
                </c:pt>
                <c:pt idx="99">
                  <c:v>88.887127860786492</c:v>
                </c:pt>
                <c:pt idx="100">
                  <c:v>89.962446768250672</c:v>
                </c:pt>
                <c:pt idx="101">
                  <c:v>91.047946077604607</c:v>
                </c:pt>
                <c:pt idx="102">
                  <c:v>92.144020807161937</c:v>
                </c:pt>
                <c:pt idx="103">
                  <c:v>93.251200484379069</c:v>
                </c:pt>
                <c:pt idx="104">
                  <c:v>94.369708549633728</c:v>
                </c:pt>
                <c:pt idx="105">
                  <c:v>95.50024020560447</c:v>
                </c:pt>
                <c:pt idx="106">
                  <c:v>96.639864067991851</c:v>
                </c:pt>
                <c:pt idx="107">
                  <c:v>97.219367094297169</c:v>
                </c:pt>
                <c:pt idx="108">
                  <c:v>97.802098754456907</c:v>
                </c:pt>
                <c:pt idx="109">
                  <c:v>98.968271890514714</c:v>
                </c:pt>
                <c:pt idx="110">
                  <c:v>100.15182608419633</c:v>
                </c:pt>
                <c:pt idx="111">
                  <c:v>101.35005201676584</c:v>
                </c:pt>
                <c:pt idx="112">
                  <c:v>102.56389366165759</c:v>
                </c:pt>
                <c:pt idx="113">
                  <c:v>103.79399128664424</c:v>
                </c:pt>
                <c:pt idx="114">
                  <c:v>105.0411637831441</c:v>
                </c:pt>
                <c:pt idx="115">
                  <c:v>106.30629679535281</c:v>
                </c:pt>
                <c:pt idx="116">
                  <c:v>107.59035061802872</c:v>
                </c:pt>
                <c:pt idx="117">
                  <c:v>108.89436933542282</c:v>
                </c:pt>
                <c:pt idx="118">
                  <c:v>110.21949144827428</c:v>
                </c:pt>
                <c:pt idx="119">
                  <c:v>111.56696229601575</c:v>
                </c:pt>
                <c:pt idx="120">
                  <c:v>112.93828659881349</c:v>
                </c:pt>
                <c:pt idx="121">
                  <c:v>114.33483709738479</c:v>
                </c:pt>
                <c:pt idx="122">
                  <c:v>115.75827907261245</c:v>
                </c:pt>
                <c:pt idx="123">
                  <c:v>117.20300248574966</c:v>
                </c:pt>
              </c:numCache>
            </c:numRef>
          </c:xVal>
          <c:yVal>
            <c:numRef>
              <c:f>Sheet1!$AL$2:$AL$126</c:f>
              <c:numCache>
                <c:formatCode>0.00E+00</c:formatCode>
                <c:ptCount val="125"/>
                <c:pt idx="0">
                  <c:v>86.005627544919179</c:v>
                </c:pt>
                <c:pt idx="1">
                  <c:v>56.985592245833786</c:v>
                </c:pt>
                <c:pt idx="2">
                  <c:v>38.377782227861459</c:v>
                </c:pt>
                <c:pt idx="3">
                  <c:v>26.976225248148875</c:v>
                </c:pt>
                <c:pt idx="4">
                  <c:v>19.484980131188088</c:v>
                </c:pt>
                <c:pt idx="5">
                  <c:v>14.523294603131385</c:v>
                </c:pt>
                <c:pt idx="6">
                  <c:v>11.042870230534282</c:v>
                </c:pt>
                <c:pt idx="7">
                  <c:v>8.4394818661643392</c:v>
                </c:pt>
                <c:pt idx="8">
                  <c:v>6.6198520829359362</c:v>
                </c:pt>
                <c:pt idx="9">
                  <c:v>5.2673885803967391</c:v>
                </c:pt>
                <c:pt idx="10">
                  <c:v>4.2369286116756282</c:v>
                </c:pt>
                <c:pt idx="11">
                  <c:v>3.4513783899854653</c:v>
                </c:pt>
                <c:pt idx="12">
                  <c:v>2.805521401140433</c:v>
                </c:pt>
                <c:pt idx="13">
                  <c:v>2.3441647682463724</c:v>
                </c:pt>
                <c:pt idx="14">
                  <c:v>1.9493499392404066</c:v>
                </c:pt>
                <c:pt idx="15">
                  <c:v>1.6488801998352036</c:v>
                </c:pt>
                <c:pt idx="16">
                  <c:v>1.3878535938865533</c:v>
                </c:pt>
                <c:pt idx="17">
                  <c:v>1.1785115787747789</c:v>
                </c:pt>
                <c:pt idx="18">
                  <c:v>1.0276496060196869</c:v>
                </c:pt>
                <c:pt idx="19">
                  <c:v>0.88958524066672984</c:v>
                </c:pt>
                <c:pt idx="20">
                  <c:v>0.78096733631575288</c:v>
                </c:pt>
                <c:pt idx="21">
                  <c:v>0.68224390336961127</c:v>
                </c:pt>
                <c:pt idx="22">
                  <c:v>0.60499045695864728</c:v>
                </c:pt>
                <c:pt idx="23">
                  <c:v>0.54045017046254618</c:v>
                </c:pt>
                <c:pt idx="24">
                  <c:v>0.47795582899258759</c:v>
                </c:pt>
                <c:pt idx="25">
                  <c:v>0.42363141984847819</c:v>
                </c:pt>
                <c:pt idx="26">
                  <c:v>0.37884017000168901</c:v>
                </c:pt>
                <c:pt idx="27">
                  <c:v>0.3424930549411816</c:v>
                </c:pt>
                <c:pt idx="28">
                  <c:v>0.30938668741687769</c:v>
                </c:pt>
                <c:pt idx="29">
                  <c:v>0.28314867121301196</c:v>
                </c:pt>
                <c:pt idx="30">
                  <c:v>0.25260951604737725</c:v>
                </c:pt>
                <c:pt idx="31">
                  <c:v>0.23417920527237054</c:v>
                </c:pt>
                <c:pt idx="32">
                  <c:v>0.210271878498034</c:v>
                </c:pt>
                <c:pt idx="33">
                  <c:v>0.19323350299210856</c:v>
                </c:pt>
                <c:pt idx="34">
                  <c:v>0.17714933161877425</c:v>
                </c:pt>
                <c:pt idx="35">
                  <c:v>0.16004648182062978</c:v>
                </c:pt>
                <c:pt idx="36">
                  <c:v>0.14707725431584034</c:v>
                </c:pt>
                <c:pt idx="37">
                  <c:v>0.13707660611274733</c:v>
                </c:pt>
                <c:pt idx="38">
                  <c:v>0.12584389390785058</c:v>
                </c:pt>
                <c:pt idx="39">
                  <c:v>0.11705625654834148</c:v>
                </c:pt>
                <c:pt idx="40">
                  <c:v>0.10843880851177302</c:v>
                </c:pt>
                <c:pt idx="41">
                  <c:v>0.10161943603430487</c:v>
                </c:pt>
                <c:pt idx="42">
                  <c:v>9.2938353282855601E-2</c:v>
                </c:pt>
                <c:pt idx="43">
                  <c:v>8.8613501508639461E-2</c:v>
                </c:pt>
                <c:pt idx="44">
                  <c:v>8.1526622200010945E-2</c:v>
                </c:pt>
                <c:pt idx="45">
                  <c:v>7.4252272268229516E-2</c:v>
                </c:pt>
                <c:pt idx="46">
                  <c:v>7.358552892153776E-2</c:v>
                </c:pt>
                <c:pt idx="47">
                  <c:v>6.9319529769613364E-2</c:v>
                </c:pt>
                <c:pt idx="48">
                  <c:v>6.429826783363457E-2</c:v>
                </c:pt>
                <c:pt idx="49">
                  <c:v>6.1774601552909154E-2</c:v>
                </c:pt>
                <c:pt idx="50">
                  <c:v>5.7952751056754084E-2</c:v>
                </c:pt>
                <c:pt idx="51">
                  <c:v>5.5130394643230232E-2</c:v>
                </c:pt>
                <c:pt idx="52">
                  <c:v>5.2070000563118557E-2</c:v>
                </c:pt>
                <c:pt idx="53">
                  <c:v>4.9759590424547029E-2</c:v>
                </c:pt>
                <c:pt idx="54">
                  <c:v>4.8921132522750106E-2</c:v>
                </c:pt>
                <c:pt idx="55">
                  <c:v>4.6295924610321976E-2</c:v>
                </c:pt>
                <c:pt idx="56">
                  <c:v>4.2379894526248942E-2</c:v>
                </c:pt>
                <c:pt idx="57">
                  <c:v>4.0055459947889741E-2</c:v>
                </c:pt>
                <c:pt idx="58">
                  <c:v>3.8291863906039905E-2</c:v>
                </c:pt>
                <c:pt idx="59">
                  <c:v>3.5514507613462538E-2</c:v>
                </c:pt>
                <c:pt idx="60">
                  <c:v>3.3999583534661093E-2</c:v>
                </c:pt>
                <c:pt idx="61">
                  <c:v>3.233768374667377E-2</c:v>
                </c:pt>
                <c:pt idx="62">
                  <c:v>3.1350823553863705E-2</c:v>
                </c:pt>
                <c:pt idx="63">
                  <c:v>3.1185785387717074E-2</c:v>
                </c:pt>
                <c:pt idx="64">
                  <c:v>2.9100308512778887E-2</c:v>
                </c:pt>
                <c:pt idx="65">
                  <c:v>2.7754679432140945E-2</c:v>
                </c:pt>
                <c:pt idx="66">
                  <c:v>2.786238496080197E-2</c:v>
                </c:pt>
                <c:pt idx="67">
                  <c:v>2.6449357060216724E-2</c:v>
                </c:pt>
                <c:pt idx="68">
                  <c:v>2.6240213797548588E-2</c:v>
                </c:pt>
                <c:pt idx="69">
                  <c:v>2.4651617332051734E-2</c:v>
                </c:pt>
                <c:pt idx="70">
                  <c:v>2.4648423439927479E-2</c:v>
                </c:pt>
                <c:pt idx="71">
                  <c:v>2.4125242920541638E-2</c:v>
                </c:pt>
                <c:pt idx="72">
                  <c:v>2.2744415084733485E-2</c:v>
                </c:pt>
                <c:pt idx="73">
                  <c:v>2.2057429178592672E-2</c:v>
                </c:pt>
                <c:pt idx="74">
                  <c:v>2.1593580715141086E-2</c:v>
                </c:pt>
                <c:pt idx="75">
                  <c:v>2.1836014618566321E-2</c:v>
                </c:pt>
                <c:pt idx="76">
                  <c:v>2.0965834336515374E-2</c:v>
                </c:pt>
                <c:pt idx="77">
                  <c:v>2.0442631253488556E-2</c:v>
                </c:pt>
                <c:pt idx="78">
                  <c:v>1.9961234574195911E-2</c:v>
                </c:pt>
                <c:pt idx="79">
                  <c:v>1.9702249453018794E-2</c:v>
                </c:pt>
                <c:pt idx="80">
                  <c:v>1.9249428662993149E-2</c:v>
                </c:pt>
                <c:pt idx="81">
                  <c:v>1.8467904774358109E-2</c:v>
                </c:pt>
                <c:pt idx="82">
                  <c:v>1.7629564763212431E-2</c:v>
                </c:pt>
                <c:pt idx="83">
                  <c:v>1.7659129254795215E-2</c:v>
                </c:pt>
                <c:pt idx="84">
                  <c:v>1.7582878141287759E-2</c:v>
                </c:pt>
                <c:pt idx="85">
                  <c:v>1.7408890430539295E-2</c:v>
                </c:pt>
                <c:pt idx="86">
                  <c:v>1.6892868182521743E-2</c:v>
                </c:pt>
                <c:pt idx="87">
                  <c:v>1.6580776821197369E-2</c:v>
                </c:pt>
                <c:pt idx="88">
                  <c:v>1.6292724133274549E-2</c:v>
                </c:pt>
                <c:pt idx="89">
                  <c:v>1.6263272284984646E-2</c:v>
                </c:pt>
                <c:pt idx="90">
                  <c:v>1.5128055453179216E-2</c:v>
                </c:pt>
                <c:pt idx="91">
                  <c:v>1.4853482179421963E-2</c:v>
                </c:pt>
                <c:pt idx="92">
                  <c:v>1.5555045247098106E-2</c:v>
                </c:pt>
                <c:pt idx="93">
                  <c:v>1.5982145235542641E-2</c:v>
                </c:pt>
                <c:pt idx="94">
                  <c:v>1.5781325332711555E-2</c:v>
                </c:pt>
                <c:pt idx="95">
                  <c:v>1.4841805582678332E-2</c:v>
                </c:pt>
                <c:pt idx="96">
                  <c:v>1.4607888316789901E-2</c:v>
                </c:pt>
                <c:pt idx="97">
                  <c:v>1.4292651513950171E-2</c:v>
                </c:pt>
                <c:pt idx="98">
                  <c:v>1.394456624775149E-2</c:v>
                </c:pt>
                <c:pt idx="99">
                  <c:v>1.479092597159689E-2</c:v>
                </c:pt>
                <c:pt idx="100">
                  <c:v>1.4067149086846267E-2</c:v>
                </c:pt>
                <c:pt idx="101">
                  <c:v>1.4313912060921846E-2</c:v>
                </c:pt>
                <c:pt idx="102">
                  <c:v>1.4465745599569233E-2</c:v>
                </c:pt>
                <c:pt idx="103">
                  <c:v>1.4094100219051813E-2</c:v>
                </c:pt>
                <c:pt idx="104">
                  <c:v>1.4473151721164255E-2</c:v>
                </c:pt>
                <c:pt idx="105">
                  <c:v>1.5038556683833932E-2</c:v>
                </c:pt>
                <c:pt idx="106">
                  <c:v>1.523095177789959E-2</c:v>
                </c:pt>
                <c:pt idx="107">
                  <c:v>1.4977441225703681E-2</c:v>
                </c:pt>
                <c:pt idx="108">
                  <c:v>1.4663363389414629E-2</c:v>
                </c:pt>
                <c:pt idx="109">
                  <c:v>1.3134954824001207E-2</c:v>
                </c:pt>
                <c:pt idx="110">
                  <c:v>1.4460109586862354E-2</c:v>
                </c:pt>
                <c:pt idx="111">
                  <c:v>1.4985726104912738E-2</c:v>
                </c:pt>
                <c:pt idx="112">
                  <c:v>1.4750243901848197E-2</c:v>
                </c:pt>
                <c:pt idx="113">
                  <c:v>1.4263995689924097E-2</c:v>
                </c:pt>
                <c:pt idx="114">
                  <c:v>1.4343211560907242E-2</c:v>
                </c:pt>
                <c:pt idx="115">
                  <c:v>1.4777990183757835E-2</c:v>
                </c:pt>
                <c:pt idx="116">
                  <c:v>1.4962639477230375E-2</c:v>
                </c:pt>
                <c:pt idx="117">
                  <c:v>1.5734399955981318E-2</c:v>
                </c:pt>
                <c:pt idx="118">
                  <c:v>1.6361550234696872E-2</c:v>
                </c:pt>
                <c:pt idx="119">
                  <c:v>1.6814107257508759E-2</c:v>
                </c:pt>
                <c:pt idx="120">
                  <c:v>1.6708143502000707E-2</c:v>
                </c:pt>
                <c:pt idx="121">
                  <c:v>1.6814920248231294E-2</c:v>
                </c:pt>
                <c:pt idx="122">
                  <c:v>1.6650715537504822E-2</c:v>
                </c:pt>
                <c:pt idx="123">
                  <c:v>1.7001902867056381E-2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F2ED-49CB-A52D-81E56D00F71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2"/>
                <c:order val="2"/>
                <c:tx>
                  <c:strRef>
                    <c:extLst>
                      <c:ext uri="{02D57815-91ED-43cb-92C2-25804820EDAC}">
                        <c15:formulaRef>
                          <c15:sqref>Sheet1!$AN$1</c15:sqref>
                        </c15:formulaRef>
                      </c:ext>
                    </c:extLst>
                    <c:strCache>
                      <c:ptCount val="1"/>
                      <c:pt idx="0">
                        <c:v>ET34_100K</c:v>
                      </c:pt>
                    </c:strCache>
                  </c:strRef>
                </c:tx>
                <c:spPr>
                  <a:ln w="19050" cap="rnd">
                    <a:solidFill>
                      <a:schemeClr val="accent3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Sheet1!$AI$2:$AI$126</c15:sqref>
                        </c15:formulaRef>
                      </c:ext>
                    </c:extLst>
                    <c:numCache>
                      <c:formatCode>0.00E+00</c:formatCode>
                      <c:ptCount val="125"/>
                      <c:pt idx="0">
                        <c:v>4.5980416414456533</c:v>
                      </c:pt>
                      <c:pt idx="1">
                        <c:v>5.3612050610582269</c:v>
                      </c:pt>
                      <c:pt idx="2">
                        <c:v>6.1250399344449953</c:v>
                      </c:pt>
                      <c:pt idx="3">
                        <c:v>6.8894343314831987</c:v>
                      </c:pt>
                      <c:pt idx="4">
                        <c:v>7.6543366292500279</c:v>
                      </c:pt>
                      <c:pt idx="5">
                        <c:v>8.4197265692064924</c:v>
                      </c:pt>
                      <c:pt idx="6">
                        <c:v>9.1856000250222625</c:v>
                      </c:pt>
                      <c:pt idx="7">
                        <c:v>9.9519690372027405</c:v>
                      </c:pt>
                      <c:pt idx="8">
                        <c:v>10.718853440367766</c:v>
                      </c:pt>
                      <c:pt idx="9">
                        <c:v>11.486265576543877</c:v>
                      </c:pt>
                      <c:pt idx="10">
                        <c:v>12.254248593476902</c:v>
                      </c:pt>
                      <c:pt idx="11">
                        <c:v>13.022807541587683</c:v>
                      </c:pt>
                      <c:pt idx="12">
                        <c:v>13.791993668205063</c:v>
                      </c:pt>
                      <c:pt idx="13">
                        <c:v>14.561827796068304</c:v>
                      </c:pt>
                      <c:pt idx="14">
                        <c:v>15.33233865272698</c:v>
                      </c:pt>
                      <c:pt idx="15">
                        <c:v>16.103570610866896</c:v>
                      </c:pt>
                      <c:pt idx="16">
                        <c:v>16.875552964607287</c:v>
                      </c:pt>
                      <c:pt idx="17">
                        <c:v>17.648315293157847</c:v>
                      </c:pt>
                      <c:pt idx="18">
                        <c:v>18.421910631942463</c:v>
                      </c:pt>
                      <c:pt idx="19">
                        <c:v>19.19635379411341</c:v>
                      </c:pt>
                      <c:pt idx="20">
                        <c:v>19.971698538820778</c:v>
                      </c:pt>
                      <c:pt idx="21">
                        <c:v>20.747975843985607</c:v>
                      </c:pt>
                      <c:pt idx="22">
                        <c:v>21.525217054241001</c:v>
                      </c:pt>
                      <c:pt idx="23">
                        <c:v>22.303477195412832</c:v>
                      </c:pt>
                      <c:pt idx="24">
                        <c:v>23.082788488749163</c:v>
                      </c:pt>
                      <c:pt idx="25">
                        <c:v>23.863183578165572</c:v>
                      </c:pt>
                      <c:pt idx="26">
                        <c:v>24.644703346849933</c:v>
                      </c:pt>
                      <c:pt idx="27">
                        <c:v>25.4274048054193</c:v>
                      </c:pt>
                      <c:pt idx="28">
                        <c:v>26.211314296898674</c:v>
                      </c:pt>
                      <c:pt idx="29">
                        <c:v>26.996474291230669</c:v>
                      </c:pt>
                      <c:pt idx="30">
                        <c:v>27.782935682809725</c:v>
                      </c:pt>
                      <c:pt idx="31">
                        <c:v>28.570734294936269</c:v>
                      </c:pt>
                      <c:pt idx="32">
                        <c:v>29.359914400128293</c:v>
                      </c:pt>
                      <c:pt idx="33">
                        <c:v>30.15052881448192</c:v>
                      </c:pt>
                      <c:pt idx="34">
                        <c:v>30.942623187525914</c:v>
                      </c:pt>
                      <c:pt idx="35">
                        <c:v>31.736228036995389</c:v>
                      </c:pt>
                      <c:pt idx="36">
                        <c:v>32.531406243740143</c:v>
                      </c:pt>
                      <c:pt idx="37">
                        <c:v>33.328197723873828</c:v>
                      </c:pt>
                      <c:pt idx="38">
                        <c:v>34.126651099721101</c:v>
                      </c:pt>
                      <c:pt idx="39">
                        <c:v>34.926823814410817</c:v>
                      </c:pt>
                      <c:pt idx="40">
                        <c:v>35.728758238407131</c:v>
                      </c:pt>
                      <c:pt idx="41">
                        <c:v>36.532505598602647</c:v>
                      </c:pt>
                      <c:pt idx="42">
                        <c:v>37.338118061643854</c:v>
                      </c:pt>
                      <c:pt idx="43">
                        <c:v>38.145656834576776</c:v>
                      </c:pt>
                      <c:pt idx="44">
                        <c:v>38.95515997611794</c:v>
                      </c:pt>
                      <c:pt idx="45">
                        <c:v>39.766698854834154</c:v>
                      </c:pt>
                      <c:pt idx="46">
                        <c:v>40.580321736926486</c:v>
                      </c:pt>
                      <c:pt idx="47">
                        <c:v>41.396086099759607</c:v>
                      </c:pt>
                      <c:pt idx="48">
                        <c:v>42.214050617083004</c:v>
                      </c:pt>
                      <c:pt idx="49">
                        <c:v>43.03428339895504</c:v>
                      </c:pt>
                      <c:pt idx="50">
                        <c:v>43.856829305331473</c:v>
                      </c:pt>
                      <c:pt idx="51">
                        <c:v>44.681767310852607</c:v>
                      </c:pt>
                      <c:pt idx="52">
                        <c:v>45.50915320460777</c:v>
                      </c:pt>
                      <c:pt idx="53">
                        <c:v>46.339052433936864</c:v>
                      </c:pt>
                      <c:pt idx="54">
                        <c:v>47.171531976200562</c:v>
                      </c:pt>
                      <c:pt idx="55">
                        <c:v>48.006660403976966</c:v>
                      </c:pt>
                      <c:pt idx="56">
                        <c:v>48.844507953468423</c:v>
                      </c:pt>
                      <c:pt idx="57">
                        <c:v>49.685146596323776</c:v>
                      </c:pt>
                      <c:pt idx="58">
                        <c:v>50.528658540609086</c:v>
                      </c:pt>
                      <c:pt idx="59">
                        <c:v>51.375102637789006</c:v>
                      </c:pt>
                      <c:pt idx="60">
                        <c:v>52.224573416640276</c:v>
                      </c:pt>
                      <c:pt idx="61">
                        <c:v>53.077142162088528</c:v>
                      </c:pt>
                      <c:pt idx="62">
                        <c:v>53.932890738763298</c:v>
                      </c:pt>
                      <c:pt idx="63">
                        <c:v>54.791903263062053</c:v>
                      </c:pt>
                      <c:pt idx="64">
                        <c:v>55.654266206090874</c:v>
                      </c:pt>
                      <c:pt idx="65">
                        <c:v>56.520068502341417</c:v>
                      </c:pt>
                      <c:pt idx="66">
                        <c:v>57.389401664508789</c:v>
                      </c:pt>
                      <c:pt idx="67">
                        <c:v>58.26236862788263</c:v>
                      </c:pt>
                      <c:pt idx="68">
                        <c:v>59.139049024430506</c:v>
                      </c:pt>
                      <c:pt idx="69">
                        <c:v>60.019560344195128</c:v>
                      </c:pt>
                      <c:pt idx="70">
                        <c:v>60.903996979963395</c:v>
                      </c:pt>
                      <c:pt idx="71">
                        <c:v>61.792456429141147</c:v>
                      </c:pt>
                      <c:pt idx="72">
                        <c:v>62.685066209740349</c:v>
                      </c:pt>
                      <c:pt idx="73">
                        <c:v>63.581930879452614</c:v>
                      </c:pt>
                      <c:pt idx="74">
                        <c:v>64.483167614239221</c:v>
                      </c:pt>
                      <c:pt idx="75">
                        <c:v>65.388906618709356</c:v>
                      </c:pt>
                      <c:pt idx="76">
                        <c:v>66.299255164298742</c:v>
                      </c:pt>
                      <c:pt idx="77">
                        <c:v>67.214351996817371</c:v>
                      </c:pt>
                      <c:pt idx="78">
                        <c:v>68.134340692305756</c:v>
                      </c:pt>
                      <c:pt idx="79">
                        <c:v>69.059351425536619</c:v>
                      </c:pt>
                      <c:pt idx="80">
                        <c:v>69.989519334916736</c:v>
                      </c:pt>
                      <c:pt idx="81">
                        <c:v>70.925012862212199</c:v>
                      </c:pt>
                      <c:pt idx="82">
                        <c:v>71.865978415163667</c:v>
                      </c:pt>
                      <c:pt idx="83">
                        <c:v>72.812587214280214</c:v>
                      </c:pt>
                      <c:pt idx="84">
                        <c:v>73.764988590617904</c:v>
                      </c:pt>
                      <c:pt idx="85">
                        <c:v>74.723366999965066</c:v>
                      </c:pt>
                      <c:pt idx="86">
                        <c:v>75.687914388865096</c:v>
                      </c:pt>
                      <c:pt idx="87">
                        <c:v>76.65881123296964</c:v>
                      </c:pt>
                      <c:pt idx="88">
                        <c:v>77.636245934811555</c:v>
                      </c:pt>
                      <c:pt idx="89">
                        <c:v>78.620454715838846</c:v>
                      </c:pt>
                      <c:pt idx="90">
                        <c:v>79.611624384828332</c:v>
                      </c:pt>
                      <c:pt idx="91">
                        <c:v>80.609990743656766</c:v>
                      </c:pt>
                      <c:pt idx="92">
                        <c:v>81.615800419512709</c:v>
                      </c:pt>
                      <c:pt idx="93">
                        <c:v>82.629281175856363</c:v>
                      </c:pt>
                      <c:pt idx="94">
                        <c:v>83.650743767670889</c:v>
                      </c:pt>
                      <c:pt idx="95">
                        <c:v>84.680379489238646</c:v>
                      </c:pt>
                      <c:pt idx="96">
                        <c:v>85.718515516901988</c:v>
                      </c:pt>
                      <c:pt idx="97">
                        <c:v>86.765453306789027</c:v>
                      </c:pt>
                      <c:pt idx="98">
                        <c:v>87.821510295822378</c:v>
                      </c:pt>
                      <c:pt idx="99">
                        <c:v>88.887127860786492</c:v>
                      </c:pt>
                      <c:pt idx="100">
                        <c:v>89.962446768250672</c:v>
                      </c:pt>
                      <c:pt idx="101">
                        <c:v>91.047946077604607</c:v>
                      </c:pt>
                      <c:pt idx="102">
                        <c:v>92.144020807161937</c:v>
                      </c:pt>
                      <c:pt idx="103">
                        <c:v>93.251200484379069</c:v>
                      </c:pt>
                      <c:pt idx="104">
                        <c:v>94.369708549633728</c:v>
                      </c:pt>
                      <c:pt idx="105">
                        <c:v>95.50024020560447</c:v>
                      </c:pt>
                      <c:pt idx="106">
                        <c:v>96.639864067991851</c:v>
                      </c:pt>
                      <c:pt idx="107">
                        <c:v>97.219367094297169</c:v>
                      </c:pt>
                      <c:pt idx="108">
                        <c:v>97.802098754456907</c:v>
                      </c:pt>
                      <c:pt idx="109">
                        <c:v>98.968271890514714</c:v>
                      </c:pt>
                      <c:pt idx="110">
                        <c:v>100.15182608419633</c:v>
                      </c:pt>
                      <c:pt idx="111">
                        <c:v>101.35005201676584</c:v>
                      </c:pt>
                      <c:pt idx="112">
                        <c:v>102.56389366165759</c:v>
                      </c:pt>
                      <c:pt idx="113">
                        <c:v>103.79399128664424</c:v>
                      </c:pt>
                      <c:pt idx="114">
                        <c:v>105.0411637831441</c:v>
                      </c:pt>
                      <c:pt idx="115">
                        <c:v>106.30629679535281</c:v>
                      </c:pt>
                      <c:pt idx="116">
                        <c:v>107.59035061802872</c:v>
                      </c:pt>
                      <c:pt idx="117">
                        <c:v>108.89436933542282</c:v>
                      </c:pt>
                      <c:pt idx="118">
                        <c:v>110.21949144827428</c:v>
                      </c:pt>
                      <c:pt idx="119">
                        <c:v>111.56696229601575</c:v>
                      </c:pt>
                      <c:pt idx="120">
                        <c:v>112.93828659881349</c:v>
                      </c:pt>
                      <c:pt idx="121">
                        <c:v>114.33483709738479</c:v>
                      </c:pt>
                      <c:pt idx="122">
                        <c:v>115.75827907261245</c:v>
                      </c:pt>
                      <c:pt idx="123">
                        <c:v>117.20300248574966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Sheet1!$AN$2:$AN$126</c15:sqref>
                        </c15:formulaRef>
                      </c:ext>
                    </c:extLst>
                    <c:numCache>
                      <c:formatCode>0.00E+00</c:formatCode>
                      <c:ptCount val="125"/>
                      <c:pt idx="0">
                        <c:v>56.934410093126452</c:v>
                      </c:pt>
                      <c:pt idx="1">
                        <c:v>33.789351586080883</c:v>
                      </c:pt>
                      <c:pt idx="2">
                        <c:v>20.928837253895882</c:v>
                      </c:pt>
                      <c:pt idx="3">
                        <c:v>13.842831486939275</c:v>
                      </c:pt>
                      <c:pt idx="4">
                        <c:v>9.4795016141506228</c:v>
                      </c:pt>
                      <c:pt idx="5">
                        <c:v>6.8517753543442064</c:v>
                      </c:pt>
                      <c:pt idx="6">
                        <c:v>5.1032010799018854</c:v>
                      </c:pt>
                      <c:pt idx="7">
                        <c:v>3.7209700574184734</c:v>
                      </c:pt>
                      <c:pt idx="8">
                        <c:v>2.8636836729843642</c:v>
                      </c:pt>
                      <c:pt idx="9">
                        <c:v>2.2214340463660407</c:v>
                      </c:pt>
                      <c:pt idx="10">
                        <c:v>1.7611694682220929</c:v>
                      </c:pt>
                      <c:pt idx="11">
                        <c:v>1.4147343772718044</c:v>
                      </c:pt>
                      <c:pt idx="12">
                        <c:v>1.1475287188391363</c:v>
                      </c:pt>
                      <c:pt idx="13">
                        <c:v>0.94131359973670248</c:v>
                      </c:pt>
                      <c:pt idx="14">
                        <c:v>0.7741668006321264</c:v>
                      </c:pt>
                      <c:pt idx="15">
                        <c:v>0.65122982963312148</c:v>
                      </c:pt>
                      <c:pt idx="16">
                        <c:v>0.55361834376508867</c:v>
                      </c:pt>
                      <c:pt idx="17">
                        <c:v>0.46153561621224043</c:v>
                      </c:pt>
                      <c:pt idx="18">
                        <c:v>0.39558556703099573</c:v>
                      </c:pt>
                      <c:pt idx="19">
                        <c:v>0.3452075122172007</c:v>
                      </c:pt>
                      <c:pt idx="20">
                        <c:v>0.30471563679330388</c:v>
                      </c:pt>
                      <c:pt idx="21">
                        <c:v>0.26451530927009276</c:v>
                      </c:pt>
                      <c:pt idx="22">
                        <c:v>0.23213989076750027</c:v>
                      </c:pt>
                      <c:pt idx="23">
                        <c:v>0.20493034840861327</c:v>
                      </c:pt>
                      <c:pt idx="24">
                        <c:v>0.18509776600254396</c:v>
                      </c:pt>
                      <c:pt idx="25">
                        <c:v>0.16361317660396416</c:v>
                      </c:pt>
                      <c:pt idx="26">
                        <c:v>0.14476482359617288</c:v>
                      </c:pt>
                      <c:pt idx="27">
                        <c:v>0.12899238369689156</c:v>
                      </c:pt>
                      <c:pt idx="28">
                        <c:v>0.11506052694167786</c:v>
                      </c:pt>
                      <c:pt idx="29">
                        <c:v>0.10437544632608527</c:v>
                      </c:pt>
                      <c:pt idx="30">
                        <c:v>9.5646427453096178E-2</c:v>
                      </c:pt>
                      <c:pt idx="31">
                        <c:v>8.7307885462955148E-2</c:v>
                      </c:pt>
                      <c:pt idx="32">
                        <c:v>7.8814613818591492E-2</c:v>
                      </c:pt>
                      <c:pt idx="33">
                        <c:v>7.2290094304909111E-2</c:v>
                      </c:pt>
                      <c:pt idx="34">
                        <c:v>6.5262901702316967E-2</c:v>
                      </c:pt>
                      <c:pt idx="35">
                        <c:v>6.0434458126933793E-2</c:v>
                      </c:pt>
                      <c:pt idx="36">
                        <c:v>5.4138032934810308E-2</c:v>
                      </c:pt>
                      <c:pt idx="37">
                        <c:v>5.0568073054906321E-2</c:v>
                      </c:pt>
                      <c:pt idx="38">
                        <c:v>4.548179206090705E-2</c:v>
                      </c:pt>
                      <c:pt idx="39">
                        <c:v>4.3690562793096778E-2</c:v>
                      </c:pt>
                      <c:pt idx="40">
                        <c:v>3.8847678657313159E-2</c:v>
                      </c:pt>
                      <c:pt idx="41">
                        <c:v>3.6216328983627782E-2</c:v>
                      </c:pt>
                      <c:pt idx="42">
                        <c:v>3.4158452441015216E-2</c:v>
                      </c:pt>
                      <c:pt idx="43">
                        <c:v>3.1154301313950621E-2</c:v>
                      </c:pt>
                      <c:pt idx="44">
                        <c:v>2.9708906424854374E-2</c:v>
                      </c:pt>
                      <c:pt idx="45">
                        <c:v>2.7431679867343912E-2</c:v>
                      </c:pt>
                      <c:pt idx="46">
                        <c:v>2.598348929099811E-2</c:v>
                      </c:pt>
                      <c:pt idx="47">
                        <c:v>2.3666057932209335E-2</c:v>
                      </c:pt>
                      <c:pt idx="48">
                        <c:v>2.2675131011194522E-2</c:v>
                      </c:pt>
                      <c:pt idx="49">
                        <c:v>2.2512769753501093E-2</c:v>
                      </c:pt>
                      <c:pt idx="50">
                        <c:v>2.0406914235922103E-2</c:v>
                      </c:pt>
                      <c:pt idx="51">
                        <c:v>1.916883283015984E-2</c:v>
                      </c:pt>
                      <c:pt idx="52">
                        <c:v>1.9714629312957234E-2</c:v>
                      </c:pt>
                      <c:pt idx="53">
                        <c:v>1.7918709976619263E-2</c:v>
                      </c:pt>
                      <c:pt idx="54">
                        <c:v>1.6720700634346785E-2</c:v>
                      </c:pt>
                      <c:pt idx="55">
                        <c:v>1.6968336908104422E-2</c:v>
                      </c:pt>
                      <c:pt idx="56">
                        <c:v>1.5094331699878004E-2</c:v>
                      </c:pt>
                      <c:pt idx="57">
                        <c:v>1.3853849542755479E-2</c:v>
                      </c:pt>
                      <c:pt idx="58">
                        <c:v>1.3504134632149915E-2</c:v>
                      </c:pt>
                      <c:pt idx="59">
                        <c:v>1.298939715312801E-2</c:v>
                      </c:pt>
                      <c:pt idx="60">
                        <c:v>1.2593192880516078E-2</c:v>
                      </c:pt>
                      <c:pt idx="61">
                        <c:v>1.1789865423132876E-2</c:v>
                      </c:pt>
                      <c:pt idx="62">
                        <c:v>1.1025484216144235E-2</c:v>
                      </c:pt>
                      <c:pt idx="63">
                        <c:v>1.0940502534205275E-2</c:v>
                      </c:pt>
                      <c:pt idx="64">
                        <c:v>1.0457520522664052E-2</c:v>
                      </c:pt>
                      <c:pt idx="65">
                        <c:v>1.0808774208373563E-2</c:v>
                      </c:pt>
                      <c:pt idx="66">
                        <c:v>1.0013966550527571E-2</c:v>
                      </c:pt>
                      <c:pt idx="67">
                        <c:v>8.9871709293260962E-3</c:v>
                      </c:pt>
                      <c:pt idx="68">
                        <c:v>9.191900122629269E-3</c:v>
                      </c:pt>
                      <c:pt idx="69">
                        <c:v>8.3412655729128895E-3</c:v>
                      </c:pt>
                      <c:pt idx="70">
                        <c:v>8.5362459130814486E-3</c:v>
                      </c:pt>
                      <c:pt idx="71">
                        <c:v>8.1384864779842671E-3</c:v>
                      </c:pt>
                      <c:pt idx="72">
                        <c:v>8.0329517424204428E-3</c:v>
                      </c:pt>
                      <c:pt idx="73">
                        <c:v>7.9451874831369604E-3</c:v>
                      </c:pt>
                      <c:pt idx="74">
                        <c:v>7.9342620160250971E-3</c:v>
                      </c:pt>
                      <c:pt idx="75">
                        <c:v>7.9046664053995918E-3</c:v>
                      </c:pt>
                      <c:pt idx="76">
                        <c:v>7.0367595557943507E-3</c:v>
                      </c:pt>
                      <c:pt idx="77">
                        <c:v>6.9752904885428107E-3</c:v>
                      </c:pt>
                      <c:pt idx="78">
                        <c:v>7.2316251842938157E-3</c:v>
                      </c:pt>
                      <c:pt idx="79">
                        <c:v>6.9083087062223802E-3</c:v>
                      </c:pt>
                      <c:pt idx="80">
                        <c:v>7.1363571431136454E-3</c:v>
                      </c:pt>
                      <c:pt idx="81">
                        <c:v>6.1160656735496392E-3</c:v>
                      </c:pt>
                      <c:pt idx="82">
                        <c:v>5.7593582673439109E-3</c:v>
                      </c:pt>
                      <c:pt idx="83">
                        <c:v>6.3807513788104757E-3</c:v>
                      </c:pt>
                      <c:pt idx="84">
                        <c:v>5.759612271754041E-3</c:v>
                      </c:pt>
                      <c:pt idx="85">
                        <c:v>5.5871629421331091E-3</c:v>
                      </c:pt>
                      <c:pt idx="86">
                        <c:v>6.1776002903263716E-3</c:v>
                      </c:pt>
                      <c:pt idx="87">
                        <c:v>5.7599056058792886E-3</c:v>
                      </c:pt>
                      <c:pt idx="88">
                        <c:v>5.5645418009883409E-3</c:v>
                      </c:pt>
                      <c:pt idx="89">
                        <c:v>5.4540203852953125E-3</c:v>
                      </c:pt>
                      <c:pt idx="90">
                        <c:v>5.6176500263012677E-3</c:v>
                      </c:pt>
                      <c:pt idx="91">
                        <c:v>5.299231736500023E-3</c:v>
                      </c:pt>
                      <c:pt idx="92">
                        <c:v>5.4784933005268353E-3</c:v>
                      </c:pt>
                      <c:pt idx="93">
                        <c:v>5.4627892730282615E-3</c:v>
                      </c:pt>
                      <c:pt idx="94">
                        <c:v>5.4921685702206272E-3</c:v>
                      </c:pt>
                      <c:pt idx="95">
                        <c:v>5.1046250286250769E-3</c:v>
                      </c:pt>
                      <c:pt idx="96">
                        <c:v>5.1099509275471643E-3</c:v>
                      </c:pt>
                      <c:pt idx="97">
                        <c:v>5.5041248036161814E-3</c:v>
                      </c:pt>
                      <c:pt idx="98">
                        <c:v>5.6190101789490611E-3</c:v>
                      </c:pt>
                      <c:pt idx="99">
                        <c:v>4.9984888761675879E-3</c:v>
                      </c:pt>
                      <c:pt idx="100">
                        <c:v>4.5286003822840462E-3</c:v>
                      </c:pt>
                      <c:pt idx="101">
                        <c:v>4.4518107522563246E-3</c:v>
                      </c:pt>
                      <c:pt idx="102">
                        <c:v>4.5955346411987114E-3</c:v>
                      </c:pt>
                      <c:pt idx="103">
                        <c:v>4.9793008914049055E-3</c:v>
                      </c:pt>
                      <c:pt idx="104">
                        <c:v>4.8028038786031863E-3</c:v>
                      </c:pt>
                      <c:pt idx="105">
                        <c:v>5.0958528634158645E-3</c:v>
                      </c:pt>
                      <c:pt idx="106">
                        <c:v>4.9419458557344483E-3</c:v>
                      </c:pt>
                      <c:pt idx="107">
                        <c:v>4.948033767886926E-3</c:v>
                      </c:pt>
                      <c:pt idx="108">
                        <c:v>4.9015706256906348E-3</c:v>
                      </c:pt>
                      <c:pt idx="109">
                        <c:v>4.4142525130577643E-3</c:v>
                      </c:pt>
                      <c:pt idx="110">
                        <c:v>5.0556054549461844E-3</c:v>
                      </c:pt>
                      <c:pt idx="111">
                        <c:v>5.4609129178695582E-3</c:v>
                      </c:pt>
                      <c:pt idx="112">
                        <c:v>5.4462888187985711E-3</c:v>
                      </c:pt>
                      <c:pt idx="113">
                        <c:v>5.3892050147825721E-3</c:v>
                      </c:pt>
                      <c:pt idx="114">
                        <c:v>4.9778637180650058E-3</c:v>
                      </c:pt>
                      <c:pt idx="115">
                        <c:v>5.1894723340373851E-3</c:v>
                      </c:pt>
                      <c:pt idx="116">
                        <c:v>5.038615018015659E-3</c:v>
                      </c:pt>
                      <c:pt idx="117">
                        <c:v>5.0696658281004937E-3</c:v>
                      </c:pt>
                      <c:pt idx="118">
                        <c:v>5.5718833478101727E-3</c:v>
                      </c:pt>
                      <c:pt idx="119">
                        <c:v>5.2841209322044618E-3</c:v>
                      </c:pt>
                      <c:pt idx="120">
                        <c:v>5.8071078189721511E-3</c:v>
                      </c:pt>
                      <c:pt idx="121">
                        <c:v>5.7143830993695429E-3</c:v>
                      </c:pt>
                      <c:pt idx="122">
                        <c:v>5.6422343757256228E-3</c:v>
                      </c:pt>
                      <c:pt idx="123">
                        <c:v>5.950885786272825E-3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2-F2ED-49CB-A52D-81E56D00F715}"/>
                  </c:ext>
                </c:extLst>
              </c15:ser>
            </c15:filteredScatterSeries>
            <c15:filteredScatterSeries>
              <c15:ser>
                <c:idx val="3"/>
                <c:order val="3"/>
                <c:tx>
                  <c:str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Sheet1!$AP$1</c15:sqref>
                        </c15:formulaRef>
                      </c:ext>
                    </c:extLst>
                    <c:strCache>
                      <c:ptCount val="1"/>
                      <c:pt idx="0">
                        <c:v>ET34_500K</c:v>
                      </c:pt>
                    </c:strCache>
                  </c:strRef>
                </c:tx>
                <c:spPr>
                  <a:ln w="19050" cap="rnd">
                    <a:solidFill>
                      <a:schemeClr val="accent4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Sheet1!$AI$2:$AI$126</c15:sqref>
                        </c15:formulaRef>
                      </c:ext>
                    </c:extLst>
                    <c:numCache>
                      <c:formatCode>0.00E+00</c:formatCode>
                      <c:ptCount val="125"/>
                      <c:pt idx="0">
                        <c:v>4.5980416414456533</c:v>
                      </c:pt>
                      <c:pt idx="1">
                        <c:v>5.3612050610582269</c:v>
                      </c:pt>
                      <c:pt idx="2">
                        <c:v>6.1250399344449953</c:v>
                      </c:pt>
                      <c:pt idx="3">
                        <c:v>6.8894343314831987</c:v>
                      </c:pt>
                      <c:pt idx="4">
                        <c:v>7.6543366292500279</c:v>
                      </c:pt>
                      <c:pt idx="5">
                        <c:v>8.4197265692064924</c:v>
                      </c:pt>
                      <c:pt idx="6">
                        <c:v>9.1856000250222625</c:v>
                      </c:pt>
                      <c:pt idx="7">
                        <c:v>9.9519690372027405</c:v>
                      </c:pt>
                      <c:pt idx="8">
                        <c:v>10.718853440367766</c:v>
                      </c:pt>
                      <c:pt idx="9">
                        <c:v>11.486265576543877</c:v>
                      </c:pt>
                      <c:pt idx="10">
                        <c:v>12.254248593476902</c:v>
                      </c:pt>
                      <c:pt idx="11">
                        <c:v>13.022807541587683</c:v>
                      </c:pt>
                      <c:pt idx="12">
                        <c:v>13.791993668205063</c:v>
                      </c:pt>
                      <c:pt idx="13">
                        <c:v>14.561827796068304</c:v>
                      </c:pt>
                      <c:pt idx="14">
                        <c:v>15.33233865272698</c:v>
                      </c:pt>
                      <c:pt idx="15">
                        <c:v>16.103570610866896</c:v>
                      </c:pt>
                      <c:pt idx="16">
                        <c:v>16.875552964607287</c:v>
                      </c:pt>
                      <c:pt idx="17">
                        <c:v>17.648315293157847</c:v>
                      </c:pt>
                      <c:pt idx="18">
                        <c:v>18.421910631942463</c:v>
                      </c:pt>
                      <c:pt idx="19">
                        <c:v>19.19635379411341</c:v>
                      </c:pt>
                      <c:pt idx="20">
                        <c:v>19.971698538820778</c:v>
                      </c:pt>
                      <c:pt idx="21">
                        <c:v>20.747975843985607</c:v>
                      </c:pt>
                      <c:pt idx="22">
                        <c:v>21.525217054241001</c:v>
                      </c:pt>
                      <c:pt idx="23">
                        <c:v>22.303477195412832</c:v>
                      </c:pt>
                      <c:pt idx="24">
                        <c:v>23.082788488749163</c:v>
                      </c:pt>
                      <c:pt idx="25">
                        <c:v>23.863183578165572</c:v>
                      </c:pt>
                      <c:pt idx="26">
                        <c:v>24.644703346849933</c:v>
                      </c:pt>
                      <c:pt idx="27">
                        <c:v>25.4274048054193</c:v>
                      </c:pt>
                      <c:pt idx="28">
                        <c:v>26.211314296898674</c:v>
                      </c:pt>
                      <c:pt idx="29">
                        <c:v>26.996474291230669</c:v>
                      </c:pt>
                      <c:pt idx="30">
                        <c:v>27.782935682809725</c:v>
                      </c:pt>
                      <c:pt idx="31">
                        <c:v>28.570734294936269</c:v>
                      </c:pt>
                      <c:pt idx="32">
                        <c:v>29.359914400128293</c:v>
                      </c:pt>
                      <c:pt idx="33">
                        <c:v>30.15052881448192</c:v>
                      </c:pt>
                      <c:pt idx="34">
                        <c:v>30.942623187525914</c:v>
                      </c:pt>
                      <c:pt idx="35">
                        <c:v>31.736228036995389</c:v>
                      </c:pt>
                      <c:pt idx="36">
                        <c:v>32.531406243740143</c:v>
                      </c:pt>
                      <c:pt idx="37">
                        <c:v>33.328197723873828</c:v>
                      </c:pt>
                      <c:pt idx="38">
                        <c:v>34.126651099721101</c:v>
                      </c:pt>
                      <c:pt idx="39">
                        <c:v>34.926823814410817</c:v>
                      </c:pt>
                      <c:pt idx="40">
                        <c:v>35.728758238407131</c:v>
                      </c:pt>
                      <c:pt idx="41">
                        <c:v>36.532505598602647</c:v>
                      </c:pt>
                      <c:pt idx="42">
                        <c:v>37.338118061643854</c:v>
                      </c:pt>
                      <c:pt idx="43">
                        <c:v>38.145656834576776</c:v>
                      </c:pt>
                      <c:pt idx="44">
                        <c:v>38.95515997611794</c:v>
                      </c:pt>
                      <c:pt idx="45">
                        <c:v>39.766698854834154</c:v>
                      </c:pt>
                      <c:pt idx="46">
                        <c:v>40.580321736926486</c:v>
                      </c:pt>
                      <c:pt idx="47">
                        <c:v>41.396086099759607</c:v>
                      </c:pt>
                      <c:pt idx="48">
                        <c:v>42.214050617083004</c:v>
                      </c:pt>
                      <c:pt idx="49">
                        <c:v>43.03428339895504</c:v>
                      </c:pt>
                      <c:pt idx="50">
                        <c:v>43.856829305331473</c:v>
                      </c:pt>
                      <c:pt idx="51">
                        <c:v>44.681767310852607</c:v>
                      </c:pt>
                      <c:pt idx="52">
                        <c:v>45.50915320460777</c:v>
                      </c:pt>
                      <c:pt idx="53">
                        <c:v>46.339052433936864</c:v>
                      </c:pt>
                      <c:pt idx="54">
                        <c:v>47.171531976200562</c:v>
                      </c:pt>
                      <c:pt idx="55">
                        <c:v>48.006660403976966</c:v>
                      </c:pt>
                      <c:pt idx="56">
                        <c:v>48.844507953468423</c:v>
                      </c:pt>
                      <c:pt idx="57">
                        <c:v>49.685146596323776</c:v>
                      </c:pt>
                      <c:pt idx="58">
                        <c:v>50.528658540609086</c:v>
                      </c:pt>
                      <c:pt idx="59">
                        <c:v>51.375102637789006</c:v>
                      </c:pt>
                      <c:pt idx="60">
                        <c:v>52.224573416640276</c:v>
                      </c:pt>
                      <c:pt idx="61">
                        <c:v>53.077142162088528</c:v>
                      </c:pt>
                      <c:pt idx="62">
                        <c:v>53.932890738763298</c:v>
                      </c:pt>
                      <c:pt idx="63">
                        <c:v>54.791903263062053</c:v>
                      </c:pt>
                      <c:pt idx="64">
                        <c:v>55.654266206090874</c:v>
                      </c:pt>
                      <c:pt idx="65">
                        <c:v>56.520068502341417</c:v>
                      </c:pt>
                      <c:pt idx="66">
                        <c:v>57.389401664508789</c:v>
                      </c:pt>
                      <c:pt idx="67">
                        <c:v>58.26236862788263</c:v>
                      </c:pt>
                      <c:pt idx="68">
                        <c:v>59.139049024430506</c:v>
                      </c:pt>
                      <c:pt idx="69">
                        <c:v>60.019560344195128</c:v>
                      </c:pt>
                      <c:pt idx="70">
                        <c:v>60.903996979963395</c:v>
                      </c:pt>
                      <c:pt idx="71">
                        <c:v>61.792456429141147</c:v>
                      </c:pt>
                      <c:pt idx="72">
                        <c:v>62.685066209740349</c:v>
                      </c:pt>
                      <c:pt idx="73">
                        <c:v>63.581930879452614</c:v>
                      </c:pt>
                      <c:pt idx="74">
                        <c:v>64.483167614239221</c:v>
                      </c:pt>
                      <c:pt idx="75">
                        <c:v>65.388906618709356</c:v>
                      </c:pt>
                      <c:pt idx="76">
                        <c:v>66.299255164298742</c:v>
                      </c:pt>
                      <c:pt idx="77">
                        <c:v>67.214351996817371</c:v>
                      </c:pt>
                      <c:pt idx="78">
                        <c:v>68.134340692305756</c:v>
                      </c:pt>
                      <c:pt idx="79">
                        <c:v>69.059351425536619</c:v>
                      </c:pt>
                      <c:pt idx="80">
                        <c:v>69.989519334916736</c:v>
                      </c:pt>
                      <c:pt idx="81">
                        <c:v>70.925012862212199</c:v>
                      </c:pt>
                      <c:pt idx="82">
                        <c:v>71.865978415163667</c:v>
                      </c:pt>
                      <c:pt idx="83">
                        <c:v>72.812587214280214</c:v>
                      </c:pt>
                      <c:pt idx="84">
                        <c:v>73.764988590617904</c:v>
                      </c:pt>
                      <c:pt idx="85">
                        <c:v>74.723366999965066</c:v>
                      </c:pt>
                      <c:pt idx="86">
                        <c:v>75.687914388865096</c:v>
                      </c:pt>
                      <c:pt idx="87">
                        <c:v>76.65881123296964</c:v>
                      </c:pt>
                      <c:pt idx="88">
                        <c:v>77.636245934811555</c:v>
                      </c:pt>
                      <c:pt idx="89">
                        <c:v>78.620454715838846</c:v>
                      </c:pt>
                      <c:pt idx="90">
                        <c:v>79.611624384828332</c:v>
                      </c:pt>
                      <c:pt idx="91">
                        <c:v>80.609990743656766</c:v>
                      </c:pt>
                      <c:pt idx="92">
                        <c:v>81.615800419512709</c:v>
                      </c:pt>
                      <c:pt idx="93">
                        <c:v>82.629281175856363</c:v>
                      </c:pt>
                      <c:pt idx="94">
                        <c:v>83.650743767670889</c:v>
                      </c:pt>
                      <c:pt idx="95">
                        <c:v>84.680379489238646</c:v>
                      </c:pt>
                      <c:pt idx="96">
                        <c:v>85.718515516901988</c:v>
                      </c:pt>
                      <c:pt idx="97">
                        <c:v>86.765453306789027</c:v>
                      </c:pt>
                      <c:pt idx="98">
                        <c:v>87.821510295822378</c:v>
                      </c:pt>
                      <c:pt idx="99">
                        <c:v>88.887127860786492</c:v>
                      </c:pt>
                      <c:pt idx="100">
                        <c:v>89.962446768250672</c:v>
                      </c:pt>
                      <c:pt idx="101">
                        <c:v>91.047946077604607</c:v>
                      </c:pt>
                      <c:pt idx="102">
                        <c:v>92.144020807161937</c:v>
                      </c:pt>
                      <c:pt idx="103">
                        <c:v>93.251200484379069</c:v>
                      </c:pt>
                      <c:pt idx="104">
                        <c:v>94.369708549633728</c:v>
                      </c:pt>
                      <c:pt idx="105">
                        <c:v>95.50024020560447</c:v>
                      </c:pt>
                      <c:pt idx="106">
                        <c:v>96.639864067991851</c:v>
                      </c:pt>
                      <c:pt idx="107">
                        <c:v>97.219367094297169</c:v>
                      </c:pt>
                      <c:pt idx="108">
                        <c:v>97.802098754456907</c:v>
                      </c:pt>
                      <c:pt idx="109">
                        <c:v>98.968271890514714</c:v>
                      </c:pt>
                      <c:pt idx="110">
                        <c:v>100.15182608419633</c:v>
                      </c:pt>
                      <c:pt idx="111">
                        <c:v>101.35005201676584</c:v>
                      </c:pt>
                      <c:pt idx="112">
                        <c:v>102.56389366165759</c:v>
                      </c:pt>
                      <c:pt idx="113">
                        <c:v>103.79399128664424</c:v>
                      </c:pt>
                      <c:pt idx="114">
                        <c:v>105.0411637831441</c:v>
                      </c:pt>
                      <c:pt idx="115">
                        <c:v>106.30629679535281</c:v>
                      </c:pt>
                      <c:pt idx="116">
                        <c:v>107.59035061802872</c:v>
                      </c:pt>
                      <c:pt idx="117">
                        <c:v>108.89436933542282</c:v>
                      </c:pt>
                      <c:pt idx="118">
                        <c:v>110.21949144827428</c:v>
                      </c:pt>
                      <c:pt idx="119">
                        <c:v>111.56696229601575</c:v>
                      </c:pt>
                      <c:pt idx="120">
                        <c:v>112.93828659881349</c:v>
                      </c:pt>
                      <c:pt idx="121">
                        <c:v>114.33483709738479</c:v>
                      </c:pt>
                      <c:pt idx="122">
                        <c:v>115.75827907261245</c:v>
                      </c:pt>
                      <c:pt idx="123">
                        <c:v>117.20300248574966</c:v>
                      </c:pt>
                    </c:numCache>
                  </c:numRef>
                </c:xVal>
                <c:yVal>
                  <c:numRef>
                    <c:extLst xmlns:c15="http://schemas.microsoft.com/office/drawing/2012/chart">
                      <c:ext xmlns:c15="http://schemas.microsoft.com/office/drawing/2012/chart" uri="{02D57815-91ED-43cb-92C2-25804820EDAC}">
                        <c15:formulaRef>
                          <c15:sqref>Sheet1!$AP$2:$AP$126</c15:sqref>
                        </c15:formulaRef>
                      </c:ext>
                    </c:extLst>
                    <c:numCache>
                      <c:formatCode>0.00E+00</c:formatCode>
                      <c:ptCount val="125"/>
                      <c:pt idx="0">
                        <c:v>49.881980759460433</c:v>
                      </c:pt>
                      <c:pt idx="1">
                        <c:v>29.594542168246793</c:v>
                      </c:pt>
                      <c:pt idx="2">
                        <c:v>18.215320431009598</c:v>
                      </c:pt>
                      <c:pt idx="3">
                        <c:v>11.978701314683475</c:v>
                      </c:pt>
                      <c:pt idx="4">
                        <c:v>8.2092430935868617</c:v>
                      </c:pt>
                      <c:pt idx="5">
                        <c:v>5.9158474838587134</c:v>
                      </c:pt>
                      <c:pt idx="6">
                        <c:v>4.3840347718886319</c:v>
                      </c:pt>
                      <c:pt idx="7">
                        <c:v>3.2122629216785423</c:v>
                      </c:pt>
                      <c:pt idx="8">
                        <c:v>2.4520236744753001</c:v>
                      </c:pt>
                      <c:pt idx="9">
                        <c:v>1.9120920060213866</c:v>
                      </c:pt>
                      <c:pt idx="10">
                        <c:v>1.5166421756696877</c:v>
                      </c:pt>
                      <c:pt idx="11">
                        <c:v>1.2143953470311815</c:v>
                      </c:pt>
                      <c:pt idx="12">
                        <c:v>0.98487684732575143</c:v>
                      </c:pt>
                      <c:pt idx="13">
                        <c:v>0.81140873059685892</c:v>
                      </c:pt>
                      <c:pt idx="14">
                        <c:v>0.66976240108076224</c:v>
                      </c:pt>
                      <c:pt idx="15">
                        <c:v>0.56767794671247862</c:v>
                      </c:pt>
                      <c:pt idx="16">
                        <c:v>0.47249785660773852</c:v>
                      </c:pt>
                      <c:pt idx="17">
                        <c:v>0.39844405072569594</c:v>
                      </c:pt>
                      <c:pt idx="18">
                        <c:v>0.34129563126523677</c:v>
                      </c:pt>
                      <c:pt idx="19">
                        <c:v>0.29656732280275477</c:v>
                      </c:pt>
                      <c:pt idx="20">
                        <c:v>0.25945234588094351</c:v>
                      </c:pt>
                      <c:pt idx="21">
                        <c:v>0.22507702775203525</c:v>
                      </c:pt>
                      <c:pt idx="22">
                        <c:v>0.20071772623505502</c:v>
                      </c:pt>
                      <c:pt idx="23">
                        <c:v>0.17835301483284982</c:v>
                      </c:pt>
                      <c:pt idx="24">
                        <c:v>0.15827144747154206</c:v>
                      </c:pt>
                      <c:pt idx="25">
                        <c:v>0.14132611516930482</c:v>
                      </c:pt>
                      <c:pt idx="26">
                        <c:v>0.12655940491256543</c:v>
                      </c:pt>
                      <c:pt idx="27">
                        <c:v>0.11363703378768734</c:v>
                      </c:pt>
                      <c:pt idx="28">
                        <c:v>0.10022765754915923</c:v>
                      </c:pt>
                      <c:pt idx="29">
                        <c:v>9.1330438594520003E-2</c:v>
                      </c:pt>
                      <c:pt idx="30">
                        <c:v>8.4317555453277904E-2</c:v>
                      </c:pt>
                      <c:pt idx="31">
                        <c:v>7.7132739184925775E-2</c:v>
                      </c:pt>
                      <c:pt idx="32">
                        <c:v>6.9576578301391911E-2</c:v>
                      </c:pt>
                      <c:pt idx="33">
                        <c:v>6.3305012766698615E-2</c:v>
                      </c:pt>
                      <c:pt idx="34">
                        <c:v>5.7054898314125357E-2</c:v>
                      </c:pt>
                      <c:pt idx="35">
                        <c:v>5.2338708300638477E-2</c:v>
                      </c:pt>
                      <c:pt idx="36">
                        <c:v>4.813550067763641E-2</c:v>
                      </c:pt>
                      <c:pt idx="37">
                        <c:v>4.4577079152904868E-2</c:v>
                      </c:pt>
                      <c:pt idx="38">
                        <c:v>4.0437838034064255E-2</c:v>
                      </c:pt>
                      <c:pt idx="39">
                        <c:v>3.8929917091622711E-2</c:v>
                      </c:pt>
                      <c:pt idx="40">
                        <c:v>3.4154486694740929E-2</c:v>
                      </c:pt>
                      <c:pt idx="41">
                        <c:v>3.1047006573635318E-2</c:v>
                      </c:pt>
                      <c:pt idx="42">
                        <c:v>3.0402755195616585E-2</c:v>
                      </c:pt>
                      <c:pt idx="43">
                        <c:v>2.8080767653205333E-2</c:v>
                      </c:pt>
                      <c:pt idx="44">
                        <c:v>2.5602138540795346E-2</c:v>
                      </c:pt>
                      <c:pt idx="45">
                        <c:v>2.4476553230172598E-2</c:v>
                      </c:pt>
                      <c:pt idx="46">
                        <c:v>2.310085878995425E-2</c:v>
                      </c:pt>
                      <c:pt idx="47">
                        <c:v>2.148643412609267E-2</c:v>
                      </c:pt>
                      <c:pt idx="48">
                        <c:v>2.0531800666187785E-2</c:v>
                      </c:pt>
                      <c:pt idx="49">
                        <c:v>1.937589067034556E-2</c:v>
                      </c:pt>
                      <c:pt idx="50">
                        <c:v>1.8484338468264378E-2</c:v>
                      </c:pt>
                      <c:pt idx="51">
                        <c:v>1.7457767354186703E-2</c:v>
                      </c:pt>
                      <c:pt idx="52">
                        <c:v>1.631653143892842E-2</c:v>
                      </c:pt>
                      <c:pt idx="53">
                        <c:v>1.5620994276271E-2</c:v>
                      </c:pt>
                      <c:pt idx="54">
                        <c:v>1.5067818555674789E-2</c:v>
                      </c:pt>
                      <c:pt idx="55">
                        <c:v>1.3975789685737457E-2</c:v>
                      </c:pt>
                      <c:pt idx="56">
                        <c:v>1.2861496919567676E-2</c:v>
                      </c:pt>
                      <c:pt idx="57">
                        <c:v>1.2342339599935687E-2</c:v>
                      </c:pt>
                      <c:pt idx="58">
                        <c:v>1.1804486408601418E-2</c:v>
                      </c:pt>
                      <c:pt idx="59">
                        <c:v>1.0877953538526155E-2</c:v>
                      </c:pt>
                      <c:pt idx="60">
                        <c:v>1.1064121400527505E-2</c:v>
                      </c:pt>
                      <c:pt idx="61">
                        <c:v>1.0378162170617756E-2</c:v>
                      </c:pt>
                      <c:pt idx="62">
                        <c:v>9.7322396074541826E-3</c:v>
                      </c:pt>
                      <c:pt idx="63">
                        <c:v>9.2290077088421161E-3</c:v>
                      </c:pt>
                      <c:pt idx="64">
                        <c:v>9.8189517968582871E-3</c:v>
                      </c:pt>
                      <c:pt idx="65">
                        <c:v>8.9701985185150039E-3</c:v>
                      </c:pt>
                      <c:pt idx="66">
                        <c:v>8.7289446381517821E-3</c:v>
                      </c:pt>
                      <c:pt idx="67">
                        <c:v>8.3750722489107331E-3</c:v>
                      </c:pt>
                      <c:pt idx="68">
                        <c:v>8.1737947297305137E-3</c:v>
                      </c:pt>
                      <c:pt idx="69">
                        <c:v>7.4258598986132801E-3</c:v>
                      </c:pt>
                      <c:pt idx="70">
                        <c:v>7.3931457693266244E-3</c:v>
                      </c:pt>
                      <c:pt idx="71">
                        <c:v>7.5361309151200642E-3</c:v>
                      </c:pt>
                      <c:pt idx="72">
                        <c:v>7.5237651610658559E-3</c:v>
                      </c:pt>
                      <c:pt idx="73">
                        <c:v>6.963459290866566E-3</c:v>
                      </c:pt>
                      <c:pt idx="74">
                        <c:v>6.9773892204657382E-3</c:v>
                      </c:pt>
                      <c:pt idx="75">
                        <c:v>6.8861349405870669E-3</c:v>
                      </c:pt>
                      <c:pt idx="76">
                        <c:v>7.1408971032286463E-3</c:v>
                      </c:pt>
                      <c:pt idx="77">
                        <c:v>6.3023687314467045E-3</c:v>
                      </c:pt>
                      <c:pt idx="78">
                        <c:v>5.7961441692618619E-3</c:v>
                      </c:pt>
                      <c:pt idx="79">
                        <c:v>6.0555303592845005E-3</c:v>
                      </c:pt>
                      <c:pt idx="80">
                        <c:v>5.351745099871805E-3</c:v>
                      </c:pt>
                      <c:pt idx="81">
                        <c:v>5.713691879626363E-3</c:v>
                      </c:pt>
                      <c:pt idx="82">
                        <c:v>5.8699227818497538E-3</c:v>
                      </c:pt>
                      <c:pt idx="83">
                        <c:v>6.0621192336832832E-3</c:v>
                      </c:pt>
                      <c:pt idx="84">
                        <c:v>6.2178075497118738E-3</c:v>
                      </c:pt>
                      <c:pt idx="85">
                        <c:v>5.5044496015135211E-3</c:v>
                      </c:pt>
                      <c:pt idx="86">
                        <c:v>5.1283865676344225E-3</c:v>
                      </c:pt>
                      <c:pt idx="87">
                        <c:v>5.1048846047448476E-3</c:v>
                      </c:pt>
                      <c:pt idx="88">
                        <c:v>5.3414705395451274E-3</c:v>
                      </c:pt>
                      <c:pt idx="89">
                        <c:v>4.9050336071066823E-3</c:v>
                      </c:pt>
                      <c:pt idx="90">
                        <c:v>4.8846821182717895E-3</c:v>
                      </c:pt>
                      <c:pt idx="91">
                        <c:v>4.9832336990427873E-3</c:v>
                      </c:pt>
                      <c:pt idx="92">
                        <c:v>4.6172364502526202E-3</c:v>
                      </c:pt>
                      <c:pt idx="93">
                        <c:v>4.9419491332107091E-3</c:v>
                      </c:pt>
                      <c:pt idx="94">
                        <c:v>4.3690610316502549E-3</c:v>
                      </c:pt>
                      <c:pt idx="95">
                        <c:v>4.4776559467978056E-3</c:v>
                      </c:pt>
                      <c:pt idx="96">
                        <c:v>4.8983745947159436E-3</c:v>
                      </c:pt>
                      <c:pt idx="97">
                        <c:v>4.9337887089453795E-3</c:v>
                      </c:pt>
                      <c:pt idx="98">
                        <c:v>4.2070901213793581E-3</c:v>
                      </c:pt>
                      <c:pt idx="99">
                        <c:v>4.2558160331853771E-3</c:v>
                      </c:pt>
                      <c:pt idx="100">
                        <c:v>4.3520837046247696E-3</c:v>
                      </c:pt>
                      <c:pt idx="101">
                        <c:v>4.1443687304489694E-3</c:v>
                      </c:pt>
                      <c:pt idx="102">
                        <c:v>3.9491465125324442E-3</c:v>
                      </c:pt>
                      <c:pt idx="103">
                        <c:v>4.3398716642071428E-3</c:v>
                      </c:pt>
                      <c:pt idx="104">
                        <c:v>4.51965778830933E-3</c:v>
                      </c:pt>
                      <c:pt idx="105">
                        <c:v>4.3603059093175953E-3</c:v>
                      </c:pt>
                      <c:pt idx="106">
                        <c:v>4.4209837938000308E-3</c:v>
                      </c:pt>
                      <c:pt idx="107">
                        <c:v>4.5029234861485041E-3</c:v>
                      </c:pt>
                      <c:pt idx="108">
                        <c:v>4.2820056904817562E-3</c:v>
                      </c:pt>
                      <c:pt idx="109">
                        <c:v>4.3560856670117332E-3</c:v>
                      </c:pt>
                      <c:pt idx="110">
                        <c:v>4.8622908920866433E-3</c:v>
                      </c:pt>
                      <c:pt idx="111">
                        <c:v>4.8301445855619884E-3</c:v>
                      </c:pt>
                      <c:pt idx="112">
                        <c:v>4.5708257476764847E-3</c:v>
                      </c:pt>
                      <c:pt idx="113">
                        <c:v>4.4180247243589179E-3</c:v>
                      </c:pt>
                      <c:pt idx="114">
                        <c:v>4.4881586194721618E-3</c:v>
                      </c:pt>
                      <c:pt idx="115">
                        <c:v>4.5034980277368379E-3</c:v>
                      </c:pt>
                      <c:pt idx="116">
                        <c:v>4.964259241858426E-3</c:v>
                      </c:pt>
                      <c:pt idx="117">
                        <c:v>4.9202738717145028E-3</c:v>
                      </c:pt>
                      <c:pt idx="118">
                        <c:v>5.1096885655725717E-3</c:v>
                      </c:pt>
                      <c:pt idx="119">
                        <c:v>5.0926193053380028E-3</c:v>
                      </c:pt>
                      <c:pt idx="120">
                        <c:v>5.0186076641880392E-3</c:v>
                      </c:pt>
                      <c:pt idx="121">
                        <c:v>5.3417289685482082E-3</c:v>
                      </c:pt>
                      <c:pt idx="122">
                        <c:v>5.2742398329027667E-3</c:v>
                      </c:pt>
                      <c:pt idx="123">
                        <c:v>5.2166632603311159E-3</c:v>
                      </c:pt>
                    </c:numCache>
                  </c:numRef>
                </c:yVal>
                <c:smooth val="0"/>
                <c:extLst xmlns:c15="http://schemas.microsoft.com/office/drawing/2012/chart">
                  <c:ext xmlns:c16="http://schemas.microsoft.com/office/drawing/2014/chart" uri="{C3380CC4-5D6E-409C-BE32-E72D297353CC}">
                    <c16:uniqueId val="{00000003-F2ED-49CB-A52D-81E56D00F715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ja-JP" sz="1800" b="0" i="0" baseline="0">
                    <a:effectLst/>
                  </a:rPr>
                  <a:t>散乱角</a:t>
                </a:r>
                <a:r>
                  <a:rPr lang="en-US" altLang="ja-JP" sz="1800" b="0" i="0" baseline="0">
                    <a:effectLst/>
                  </a:rPr>
                  <a:t>(degree)</a:t>
                </a:r>
                <a:endParaRPr lang="ja-JP" altLang="ja-JP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At val="1.0000000000000002E-3"/>
        <c:crossBetween val="midCat"/>
      </c:valAx>
      <c:valAx>
        <c:axId val="693613240"/>
        <c:scaling>
          <c:orientation val="minMax"/>
          <c:max val="2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ja-JP" altLang="ja-JP" sz="1800" b="0" i="0" baseline="0">
                    <a:effectLst/>
                  </a:rPr>
                  <a:t>断面積</a:t>
                </a:r>
                <a:r>
                  <a:rPr lang="en-US" altLang="ja-JP" sz="1800" b="0" i="0" baseline="0">
                    <a:effectLst/>
                  </a:rPr>
                  <a:t>(b/Sr)</a:t>
                </a:r>
                <a:endParaRPr lang="ja-JP" altLang="ja-JP">
                  <a:effectLst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2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11491353100860786"/>
          <c:y val="0.16404412254862602"/>
          <c:w val="0.84365953545641303"/>
          <c:h val="0.67008932403084998"/>
        </c:manualLayout>
      </c:layout>
      <c:scatterChart>
        <c:scatterStyle val="lineMarker"/>
        <c:varyColors val="0"/>
        <c:ser>
          <c:idx val="0"/>
          <c:order val="0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19BC-4652-9963-896C3DC0A76F}"/>
            </c:ext>
          </c:extLst>
        </c:ser>
        <c:ser>
          <c:idx val="1"/>
          <c:order val="1"/>
          <c:tx>
            <c:strRef>
              <c:f>'300K_CS'!$K$1</c:f>
              <c:strCache>
                <c:ptCount val="1"/>
                <c:pt idx="0">
                  <c:v>ED4-2</c:v>
                </c:pt>
              </c:strCache>
            </c:strRef>
          </c:tx>
          <c:spPr>
            <a:ln w="31750" cap="rnd">
              <a:solidFill>
                <a:srgbClr val="FF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'300K_CS'!$K$2:$K$320</c:f>
              <c:numCache>
                <c:formatCode>0.00E+00</c:formatCode>
                <c:ptCount val="319"/>
                <c:pt idx="0">
                  <c:v>3.6231043493360753</c:v>
                </c:pt>
                <c:pt idx="1">
                  <c:v>2.9878711846151265</c:v>
                </c:pt>
                <c:pt idx="2">
                  <c:v>2.4202843757841168</c:v>
                </c:pt>
                <c:pt idx="3">
                  <c:v>1.9226980023144131</c:v>
                </c:pt>
                <c:pt idx="4">
                  <c:v>1.6349545684649154</c:v>
                </c:pt>
                <c:pt idx="5">
                  <c:v>1.3505129010243531</c:v>
                </c:pt>
                <c:pt idx="6">
                  <c:v>1.1030527489333979</c:v>
                </c:pt>
                <c:pt idx="7">
                  <c:v>0.93536156950340066</c:v>
                </c:pt>
                <c:pt idx="8">
                  <c:v>0.81141643679717157</c:v>
                </c:pt>
                <c:pt idx="9">
                  <c:v>0.70376784517620672</c:v>
                </c:pt>
                <c:pt idx="10">
                  <c:v>0.61784697739018313</c:v>
                </c:pt>
                <c:pt idx="11">
                  <c:v>0.53173988571390418</c:v>
                </c:pt>
                <c:pt idx="12">
                  <c:v>0.47180330309537888</c:v>
                </c:pt>
                <c:pt idx="13">
                  <c:v>0.42244425882077147</c:v>
                </c:pt>
                <c:pt idx="14">
                  <c:v>0.38495331998948357</c:v>
                </c:pt>
                <c:pt idx="15">
                  <c:v>0.34624324130210787</c:v>
                </c:pt>
                <c:pt idx="16">
                  <c:v>0.30146648315705432</c:v>
                </c:pt>
                <c:pt idx="17">
                  <c:v>0.28069006705708849</c:v>
                </c:pt>
                <c:pt idx="18">
                  <c:v>0.26747910004554437</c:v>
                </c:pt>
                <c:pt idx="19">
                  <c:v>0.24200911507948158</c:v>
                </c:pt>
                <c:pt idx="20">
                  <c:v>0.2263550183577594</c:v>
                </c:pt>
                <c:pt idx="21">
                  <c:v>0.21410078359686321</c:v>
                </c:pt>
                <c:pt idx="22">
                  <c:v>0.19907297793954987</c:v>
                </c:pt>
                <c:pt idx="23">
                  <c:v>0.18351168586280653</c:v>
                </c:pt>
                <c:pt idx="24">
                  <c:v>0.17208017376586981</c:v>
                </c:pt>
                <c:pt idx="25">
                  <c:v>0.16286181061982233</c:v>
                </c:pt>
                <c:pt idx="26">
                  <c:v>0.15800208589928297</c:v>
                </c:pt>
                <c:pt idx="27">
                  <c:v>0.14789661402763576</c:v>
                </c:pt>
                <c:pt idx="28">
                  <c:v>0.13617370122425093</c:v>
                </c:pt>
                <c:pt idx="29">
                  <c:v>0.13385864887179919</c:v>
                </c:pt>
                <c:pt idx="30">
                  <c:v>0.12792450930444527</c:v>
                </c:pt>
                <c:pt idx="31">
                  <c:v>0.12415529928634954</c:v>
                </c:pt>
                <c:pt idx="32">
                  <c:v>0.11805445606863554</c:v>
                </c:pt>
                <c:pt idx="33">
                  <c:v>0.1141111685326929</c:v>
                </c:pt>
                <c:pt idx="34">
                  <c:v>0.10862740806362042</c:v>
                </c:pt>
                <c:pt idx="35">
                  <c:v>0.10551851525294639</c:v>
                </c:pt>
                <c:pt idx="36">
                  <c:v>0.10409916934982655</c:v>
                </c:pt>
                <c:pt idx="37">
                  <c:v>9.9761524868841184E-2</c:v>
                </c:pt>
                <c:pt idx="38">
                  <c:v>9.767406167886708E-2</c:v>
                </c:pt>
                <c:pt idx="39">
                  <c:v>9.4654463611036022E-2</c:v>
                </c:pt>
                <c:pt idx="40">
                  <c:v>9.1032195171548549E-2</c:v>
                </c:pt>
                <c:pt idx="41">
                  <c:v>8.8998377234965523E-2</c:v>
                </c:pt>
                <c:pt idx="42">
                  <c:v>8.4133618136334021E-2</c:v>
                </c:pt>
                <c:pt idx="43">
                  <c:v>8.4928639695998273E-2</c:v>
                </c:pt>
                <c:pt idx="44">
                  <c:v>8.1888856016644904E-2</c:v>
                </c:pt>
                <c:pt idx="45">
                  <c:v>8.0814924833542995E-2</c:v>
                </c:pt>
                <c:pt idx="46">
                  <c:v>7.7229317301823669E-2</c:v>
                </c:pt>
                <c:pt idx="47">
                  <c:v>7.7659880884849139E-2</c:v>
                </c:pt>
                <c:pt idx="48">
                  <c:v>7.5628878084847889E-2</c:v>
                </c:pt>
                <c:pt idx="49">
                  <c:v>7.4166693204878675E-2</c:v>
                </c:pt>
                <c:pt idx="50">
                  <c:v>7.3664026318211867E-2</c:v>
                </c:pt>
                <c:pt idx="51">
                  <c:v>7.1207480952401259E-2</c:v>
                </c:pt>
                <c:pt idx="52">
                  <c:v>7.0056739429028847E-2</c:v>
                </c:pt>
                <c:pt idx="53">
                  <c:v>6.888213671713532E-2</c:v>
                </c:pt>
                <c:pt idx="54">
                  <c:v>6.893823369127991E-2</c:v>
                </c:pt>
                <c:pt idx="55">
                  <c:v>6.8180088149488033E-2</c:v>
                </c:pt>
                <c:pt idx="56">
                  <c:v>6.8054274124162983E-2</c:v>
                </c:pt>
                <c:pt idx="57">
                  <c:v>6.5590211929491882E-2</c:v>
                </c:pt>
                <c:pt idx="58">
                  <c:v>6.5580727043590581E-2</c:v>
                </c:pt>
                <c:pt idx="59">
                  <c:v>6.4830607380036376E-2</c:v>
                </c:pt>
                <c:pt idx="60">
                  <c:v>6.2331202996062346E-2</c:v>
                </c:pt>
                <c:pt idx="61">
                  <c:v>6.2720652491335308E-2</c:v>
                </c:pt>
                <c:pt idx="62">
                  <c:v>6.1756635891069993E-2</c:v>
                </c:pt>
                <c:pt idx="63">
                  <c:v>6.1113046500451282E-2</c:v>
                </c:pt>
                <c:pt idx="64">
                  <c:v>6.0819856772701304E-2</c:v>
                </c:pt>
                <c:pt idx="65">
                  <c:v>5.9945684047284224E-2</c:v>
                </c:pt>
                <c:pt idx="66">
                  <c:v>5.9078480354809983E-2</c:v>
                </c:pt>
                <c:pt idx="67">
                  <c:v>5.9910717298598051E-2</c:v>
                </c:pt>
                <c:pt idx="68">
                  <c:v>5.932322755429912E-2</c:v>
                </c:pt>
                <c:pt idx="69">
                  <c:v>5.8045339926260403E-2</c:v>
                </c:pt>
                <c:pt idx="70">
                  <c:v>5.7876060298999686E-2</c:v>
                </c:pt>
                <c:pt idx="71">
                  <c:v>5.7282189400303683E-2</c:v>
                </c:pt>
                <c:pt idx="72">
                  <c:v>5.6471228315522863E-2</c:v>
                </c:pt>
                <c:pt idx="73">
                  <c:v>5.6492309105739914E-2</c:v>
                </c:pt>
                <c:pt idx="74">
                  <c:v>5.6523309010329599E-2</c:v>
                </c:pt>
                <c:pt idx="75">
                  <c:v>5.5865599845911038E-2</c:v>
                </c:pt>
                <c:pt idx="76">
                  <c:v>5.431025091339748E-2</c:v>
                </c:pt>
                <c:pt idx="77">
                  <c:v>5.4078809810357301E-2</c:v>
                </c:pt>
                <c:pt idx="78">
                  <c:v>5.4817289478704824E-2</c:v>
                </c:pt>
                <c:pt idx="79">
                  <c:v>5.6556773996548793E-2</c:v>
                </c:pt>
                <c:pt idx="80">
                  <c:v>5.3118987189081181E-2</c:v>
                </c:pt>
                <c:pt idx="81">
                  <c:v>5.4227172986176284E-2</c:v>
                </c:pt>
                <c:pt idx="82">
                  <c:v>5.3832508740984636E-2</c:v>
                </c:pt>
                <c:pt idx="83">
                  <c:v>5.4066986771148871E-2</c:v>
                </c:pt>
                <c:pt idx="84">
                  <c:v>5.2799866673111366E-2</c:v>
                </c:pt>
                <c:pt idx="85">
                  <c:v>5.3893873908552062E-2</c:v>
                </c:pt>
                <c:pt idx="86">
                  <c:v>5.3859034088188276E-2</c:v>
                </c:pt>
                <c:pt idx="87">
                  <c:v>5.3288027656660776E-2</c:v>
                </c:pt>
                <c:pt idx="88">
                  <c:v>5.4700960339281075E-2</c:v>
                </c:pt>
                <c:pt idx="89">
                  <c:v>5.4462526153721186E-2</c:v>
                </c:pt>
                <c:pt idx="90">
                  <c:v>5.489381122405286E-2</c:v>
                </c:pt>
                <c:pt idx="91">
                  <c:v>5.5856447645823142E-2</c:v>
                </c:pt>
                <c:pt idx="92">
                  <c:v>5.441283037528772E-2</c:v>
                </c:pt>
                <c:pt idx="93">
                  <c:v>5.3996741965364782E-2</c:v>
                </c:pt>
                <c:pt idx="94">
                  <c:v>5.3405583324505061E-2</c:v>
                </c:pt>
                <c:pt idx="95">
                  <c:v>5.2119138055362259E-2</c:v>
                </c:pt>
                <c:pt idx="96">
                  <c:v>5.2231189042277769E-2</c:v>
                </c:pt>
                <c:pt idx="97">
                  <c:v>5.0741275000173641E-2</c:v>
                </c:pt>
                <c:pt idx="98">
                  <c:v>5.1850858344902606E-2</c:v>
                </c:pt>
                <c:pt idx="99">
                  <c:v>5.3342280829911728E-2</c:v>
                </c:pt>
                <c:pt idx="100">
                  <c:v>5.3610957358389791E-2</c:v>
                </c:pt>
                <c:pt idx="101">
                  <c:v>5.1442933430240548E-2</c:v>
                </c:pt>
                <c:pt idx="102">
                  <c:v>5.0316194720675292E-2</c:v>
                </c:pt>
                <c:pt idx="103">
                  <c:v>5.1174079202111138E-2</c:v>
                </c:pt>
                <c:pt idx="104">
                  <c:v>5.17057351815235E-2</c:v>
                </c:pt>
                <c:pt idx="105">
                  <c:v>5.4454412093701658E-2</c:v>
                </c:pt>
                <c:pt idx="106">
                  <c:v>5.1513489544436381E-2</c:v>
                </c:pt>
                <c:pt idx="107">
                  <c:v>5.2403150197359867E-2</c:v>
                </c:pt>
                <c:pt idx="108">
                  <c:v>5.1347081169436801E-2</c:v>
                </c:pt>
                <c:pt idx="109">
                  <c:v>5.259186455490944E-2</c:v>
                </c:pt>
                <c:pt idx="110">
                  <c:v>5.1329538339195339E-2</c:v>
                </c:pt>
                <c:pt idx="111">
                  <c:v>5.2832117155698459E-2</c:v>
                </c:pt>
                <c:pt idx="112">
                  <c:v>5.1525849690861651E-2</c:v>
                </c:pt>
                <c:pt idx="113">
                  <c:v>5.3152174269078728E-2</c:v>
                </c:pt>
                <c:pt idx="114">
                  <c:v>5.1196896906213471E-2</c:v>
                </c:pt>
                <c:pt idx="115">
                  <c:v>5.0949955850878456E-2</c:v>
                </c:pt>
                <c:pt idx="116">
                  <c:v>5.4054730839556711E-2</c:v>
                </c:pt>
                <c:pt idx="117">
                  <c:v>5.3635843326103237E-2</c:v>
                </c:pt>
                <c:pt idx="118">
                  <c:v>5.2664944538589359E-2</c:v>
                </c:pt>
                <c:pt idx="119">
                  <c:v>5.3093922185628778E-2</c:v>
                </c:pt>
                <c:pt idx="120">
                  <c:v>5.4232296882137904E-2</c:v>
                </c:pt>
                <c:pt idx="121">
                  <c:v>5.4496892999073128E-2</c:v>
                </c:pt>
                <c:pt idx="122">
                  <c:v>5.4934185119272692E-2</c:v>
                </c:pt>
                <c:pt idx="123">
                  <c:v>5.621731822724501E-2</c:v>
                </c:pt>
                <c:pt idx="124">
                  <c:v>5.6450584425952341E-2</c:v>
                </c:pt>
                <c:pt idx="125">
                  <c:v>5.8716834842577767E-2</c:v>
                </c:pt>
                <c:pt idx="126">
                  <c:v>6.0876513567551992E-2</c:v>
                </c:pt>
                <c:pt idx="127">
                  <c:v>6.1061480199372124E-2</c:v>
                </c:pt>
                <c:pt idx="128">
                  <c:v>6.600460885250807E-2</c:v>
                </c:pt>
                <c:pt idx="129">
                  <c:v>6.7046245462131948E-2</c:v>
                </c:pt>
                <c:pt idx="130">
                  <c:v>6.86151102568483E-2</c:v>
                </c:pt>
                <c:pt idx="131">
                  <c:v>7.0483874611262265E-2</c:v>
                </c:pt>
                <c:pt idx="132">
                  <c:v>7.2231570723520849E-2</c:v>
                </c:pt>
                <c:pt idx="133">
                  <c:v>7.2164762335054436E-2</c:v>
                </c:pt>
                <c:pt idx="134">
                  <c:v>7.4332719458823485E-2</c:v>
                </c:pt>
                <c:pt idx="135">
                  <c:v>7.5387906668927862E-2</c:v>
                </c:pt>
                <c:pt idx="136">
                  <c:v>7.5860925771660315E-2</c:v>
                </c:pt>
                <c:pt idx="137">
                  <c:v>7.8550996537173456E-2</c:v>
                </c:pt>
                <c:pt idx="138">
                  <c:v>7.8881268040286848E-2</c:v>
                </c:pt>
                <c:pt idx="139">
                  <c:v>8.0834165831129248E-2</c:v>
                </c:pt>
                <c:pt idx="140">
                  <c:v>8.2400647045559924E-2</c:v>
                </c:pt>
                <c:pt idx="141">
                  <c:v>8.4131973412493427E-2</c:v>
                </c:pt>
                <c:pt idx="142">
                  <c:v>8.3467211041612976E-2</c:v>
                </c:pt>
                <c:pt idx="143">
                  <c:v>8.6143383823868533E-2</c:v>
                </c:pt>
                <c:pt idx="144">
                  <c:v>8.8779375107519265E-2</c:v>
                </c:pt>
                <c:pt idx="145">
                  <c:v>9.3548456972823157E-2</c:v>
                </c:pt>
                <c:pt idx="146">
                  <c:v>9.702257734659589E-2</c:v>
                </c:pt>
                <c:pt idx="147">
                  <c:v>9.6898695303946333E-2</c:v>
                </c:pt>
                <c:pt idx="148">
                  <c:v>9.6848622748808524E-2</c:v>
                </c:pt>
                <c:pt idx="149">
                  <c:v>0.10269012067387129</c:v>
                </c:pt>
                <c:pt idx="150">
                  <c:v>0.10243114547748638</c:v>
                </c:pt>
                <c:pt idx="151">
                  <c:v>0.1047209150442063</c:v>
                </c:pt>
                <c:pt idx="152">
                  <c:v>0.10933510828183293</c:v>
                </c:pt>
                <c:pt idx="153">
                  <c:v>0.11200466609436074</c:v>
                </c:pt>
                <c:pt idx="154">
                  <c:v>0.11406701350955352</c:v>
                </c:pt>
                <c:pt idx="155">
                  <c:v>0.12133498402901627</c:v>
                </c:pt>
                <c:pt idx="156">
                  <c:v>0.1277698812138508</c:v>
                </c:pt>
                <c:pt idx="157">
                  <c:v>0.1346993004953177</c:v>
                </c:pt>
                <c:pt idx="158">
                  <c:v>0.14422104103709624</c:v>
                </c:pt>
                <c:pt idx="159">
                  <c:v>0.15882876605472571</c:v>
                </c:pt>
                <c:pt idx="160">
                  <c:v>0.17447323092091013</c:v>
                </c:pt>
                <c:pt idx="161">
                  <c:v>0.19647175566361991</c:v>
                </c:pt>
                <c:pt idx="162">
                  <c:v>0.22263778882790017</c:v>
                </c:pt>
                <c:pt idx="163">
                  <c:v>0.25708407928486837</c:v>
                </c:pt>
                <c:pt idx="164">
                  <c:v>0.30398816546573865</c:v>
                </c:pt>
                <c:pt idx="165">
                  <c:v>0.371150741403382</c:v>
                </c:pt>
                <c:pt idx="166">
                  <c:v>0.46376611354006164</c:v>
                </c:pt>
                <c:pt idx="167">
                  <c:v>0.61563047619549549</c:v>
                </c:pt>
                <c:pt idx="168">
                  <c:v>0.86266315908231617</c:v>
                </c:pt>
                <c:pt idx="169">
                  <c:v>1.2913416120163013</c:v>
                </c:pt>
                <c:pt idx="170">
                  <c:v>2.0050979732996455</c:v>
                </c:pt>
                <c:pt idx="171">
                  <c:v>3.1058320717966734</c:v>
                </c:pt>
                <c:pt idx="172">
                  <c:v>4.5696756377219616</c:v>
                </c:pt>
                <c:pt idx="173">
                  <c:v>6.0037556650911341</c:v>
                </c:pt>
                <c:pt idx="174">
                  <c:v>6.4070182218935328</c:v>
                </c:pt>
                <c:pt idx="175">
                  <c:v>4.999395736618184</c:v>
                </c:pt>
                <c:pt idx="176">
                  <c:v>2.8051450781808862</c:v>
                </c:pt>
                <c:pt idx="177">
                  <c:v>1.2803750557334066</c:v>
                </c:pt>
                <c:pt idx="178">
                  <c:v>0.60154734192602799</c:v>
                </c:pt>
                <c:pt idx="179">
                  <c:v>0.33897021636323899</c:v>
                </c:pt>
                <c:pt idx="180">
                  <c:v>0.23461044312623813</c:v>
                </c:pt>
                <c:pt idx="181">
                  <c:v>0.17897373379213111</c:v>
                </c:pt>
                <c:pt idx="182">
                  <c:v>0.14811093851238019</c:v>
                </c:pt>
                <c:pt idx="183">
                  <c:v>0.12732368273368247</c:v>
                </c:pt>
                <c:pt idx="184">
                  <c:v>0.11679248658831175</c:v>
                </c:pt>
                <c:pt idx="185">
                  <c:v>0.10735064675743194</c:v>
                </c:pt>
                <c:pt idx="186">
                  <c:v>9.613201884280248E-2</c:v>
                </c:pt>
                <c:pt idx="187">
                  <c:v>9.17180904400626E-2</c:v>
                </c:pt>
                <c:pt idx="188">
                  <c:v>8.6438456099052666E-2</c:v>
                </c:pt>
                <c:pt idx="189">
                  <c:v>8.1552902132951383E-2</c:v>
                </c:pt>
                <c:pt idx="190">
                  <c:v>7.8766956393145238E-2</c:v>
                </c:pt>
                <c:pt idx="191">
                  <c:v>7.6203497297256798E-2</c:v>
                </c:pt>
                <c:pt idx="192">
                  <c:v>7.3730949610212232E-2</c:v>
                </c:pt>
                <c:pt idx="193">
                  <c:v>7.2110983472902929E-2</c:v>
                </c:pt>
                <c:pt idx="194">
                  <c:v>7.0302531449024389E-2</c:v>
                </c:pt>
                <c:pt idx="195">
                  <c:v>7.080942170860767E-2</c:v>
                </c:pt>
                <c:pt idx="196">
                  <c:v>6.9938696089209093E-2</c:v>
                </c:pt>
                <c:pt idx="197">
                  <c:v>6.8000146543146817E-2</c:v>
                </c:pt>
                <c:pt idx="198">
                  <c:v>6.6414362871100099E-2</c:v>
                </c:pt>
                <c:pt idx="199">
                  <c:v>6.5308135778432572E-2</c:v>
                </c:pt>
                <c:pt idx="200">
                  <c:v>6.3922305632860874E-2</c:v>
                </c:pt>
                <c:pt idx="201">
                  <c:v>6.3687142189755755E-2</c:v>
                </c:pt>
                <c:pt idx="202">
                  <c:v>6.3256613345007998E-2</c:v>
                </c:pt>
                <c:pt idx="203">
                  <c:v>6.2948792121905822E-2</c:v>
                </c:pt>
                <c:pt idx="204">
                  <c:v>6.1574726227687976E-2</c:v>
                </c:pt>
                <c:pt idx="205">
                  <c:v>6.1119215216919286E-2</c:v>
                </c:pt>
                <c:pt idx="206">
                  <c:v>6.0295298090641762E-2</c:v>
                </c:pt>
                <c:pt idx="207">
                  <c:v>5.8691234067996138E-2</c:v>
                </c:pt>
                <c:pt idx="208">
                  <c:v>5.9292876988285011E-2</c:v>
                </c:pt>
                <c:pt idx="209">
                  <c:v>5.852574224909296E-2</c:v>
                </c:pt>
                <c:pt idx="210">
                  <c:v>5.6843670751683568E-2</c:v>
                </c:pt>
                <c:pt idx="211">
                  <c:v>5.7042542047199302E-2</c:v>
                </c:pt>
                <c:pt idx="212">
                  <c:v>5.6461363980742002E-2</c:v>
                </c:pt>
                <c:pt idx="213">
                  <c:v>5.5579197443189746E-2</c:v>
                </c:pt>
                <c:pt idx="214">
                  <c:v>5.5146326436872055E-2</c:v>
                </c:pt>
                <c:pt idx="215">
                  <c:v>5.5524249504384685E-2</c:v>
                </c:pt>
                <c:pt idx="216">
                  <c:v>5.5564940052366701E-2</c:v>
                </c:pt>
                <c:pt idx="217">
                  <c:v>5.3131375393346135E-2</c:v>
                </c:pt>
                <c:pt idx="218">
                  <c:v>5.2305019907191191E-2</c:v>
                </c:pt>
                <c:pt idx="219">
                  <c:v>5.1920897393195671E-2</c:v>
                </c:pt>
                <c:pt idx="220">
                  <c:v>5.6676901633030907E-2</c:v>
                </c:pt>
                <c:pt idx="221">
                  <c:v>5.3748707990369619E-2</c:v>
                </c:pt>
                <c:pt idx="222">
                  <c:v>5.0549773563881996E-2</c:v>
                </c:pt>
                <c:pt idx="223">
                  <c:v>5.237173877778814E-2</c:v>
                </c:pt>
                <c:pt idx="224">
                  <c:v>5.3087581113859868E-2</c:v>
                </c:pt>
                <c:pt idx="225">
                  <c:v>5.2777030263782575E-2</c:v>
                </c:pt>
                <c:pt idx="226">
                  <c:v>5.2103154439354753E-2</c:v>
                </c:pt>
                <c:pt idx="227">
                  <c:v>5.1311454393474232E-2</c:v>
                </c:pt>
                <c:pt idx="228">
                  <c:v>5.2346335744171912E-2</c:v>
                </c:pt>
                <c:pt idx="229">
                  <c:v>5.2444295015127262E-2</c:v>
                </c:pt>
                <c:pt idx="230">
                  <c:v>5.2438907909907642E-2</c:v>
                </c:pt>
                <c:pt idx="231">
                  <c:v>5.0046037807131925E-2</c:v>
                </c:pt>
                <c:pt idx="232">
                  <c:v>5.2340855112820016E-2</c:v>
                </c:pt>
                <c:pt idx="233">
                  <c:v>5.2211813099843518E-2</c:v>
                </c:pt>
                <c:pt idx="234">
                  <c:v>5.1579673979991691E-2</c:v>
                </c:pt>
                <c:pt idx="235">
                  <c:v>5.166575008779644E-2</c:v>
                </c:pt>
                <c:pt idx="236">
                  <c:v>5.106432628587463E-2</c:v>
                </c:pt>
                <c:pt idx="237">
                  <c:v>5.0195938819783188E-2</c:v>
                </c:pt>
                <c:pt idx="238">
                  <c:v>5.0575060357876664E-2</c:v>
                </c:pt>
                <c:pt idx="239">
                  <c:v>4.995493667384826E-2</c:v>
                </c:pt>
                <c:pt idx="240">
                  <c:v>5.1455098507875614E-2</c:v>
                </c:pt>
                <c:pt idx="241">
                  <c:v>5.1012984447512962E-2</c:v>
                </c:pt>
                <c:pt idx="242">
                  <c:v>5.1383802201147119E-2</c:v>
                </c:pt>
                <c:pt idx="243">
                  <c:v>5.1449609859998087E-2</c:v>
                </c:pt>
                <c:pt idx="244">
                  <c:v>5.2035738131028485E-2</c:v>
                </c:pt>
                <c:pt idx="245">
                  <c:v>5.129381002057485E-2</c:v>
                </c:pt>
                <c:pt idx="246">
                  <c:v>5.2297062169421336E-2</c:v>
                </c:pt>
                <c:pt idx="247">
                  <c:v>5.3099723478005671E-2</c:v>
                </c:pt>
                <c:pt idx="248">
                  <c:v>5.3322695121723634E-2</c:v>
                </c:pt>
                <c:pt idx="249">
                  <c:v>5.4577631436899608E-2</c:v>
                </c:pt>
                <c:pt idx="250">
                  <c:v>5.1777304050123235E-2</c:v>
                </c:pt>
                <c:pt idx="251">
                  <c:v>5.4349860566507806E-2</c:v>
                </c:pt>
                <c:pt idx="252">
                  <c:v>5.5740563423571553E-2</c:v>
                </c:pt>
                <c:pt idx="253">
                  <c:v>5.5160897808282067E-2</c:v>
                </c:pt>
                <c:pt idx="254">
                  <c:v>4.7844829471160331E-2</c:v>
                </c:pt>
                <c:pt idx="255">
                  <c:v>8.698598346311353E-3</c:v>
                </c:pt>
                <c:pt idx="256">
                  <c:v>-3.3775760195900902E-2</c:v>
                </c:pt>
                <c:pt idx="257">
                  <c:v>2.8315838201860431E-2</c:v>
                </c:pt>
                <c:pt idx="258">
                  <c:v>6.2531304828261428E-2</c:v>
                </c:pt>
                <c:pt idx="259">
                  <c:v>6.061623702184072E-2</c:v>
                </c:pt>
                <c:pt idx="260">
                  <c:v>6.1008138237867146E-2</c:v>
                </c:pt>
                <c:pt idx="261">
                  <c:v>6.1355070753403324E-2</c:v>
                </c:pt>
                <c:pt idx="262">
                  <c:v>6.3440703503359855E-2</c:v>
                </c:pt>
                <c:pt idx="263">
                  <c:v>6.4313584232063806E-2</c:v>
                </c:pt>
                <c:pt idx="264">
                  <c:v>6.5894536611334195E-2</c:v>
                </c:pt>
                <c:pt idx="265">
                  <c:v>6.6503812600105142E-2</c:v>
                </c:pt>
                <c:pt idx="266">
                  <c:v>6.8289679399124448E-2</c:v>
                </c:pt>
                <c:pt idx="267">
                  <c:v>6.9164431986561706E-2</c:v>
                </c:pt>
                <c:pt idx="268">
                  <c:v>6.904419746307125E-2</c:v>
                </c:pt>
                <c:pt idx="269">
                  <c:v>6.8328530154475653E-2</c:v>
                </c:pt>
                <c:pt idx="270">
                  <c:v>6.818260934679693E-2</c:v>
                </c:pt>
                <c:pt idx="271">
                  <c:v>7.0895110351007234E-2</c:v>
                </c:pt>
                <c:pt idx="272">
                  <c:v>7.2801556384118837E-2</c:v>
                </c:pt>
                <c:pt idx="273">
                  <c:v>7.3682430924957951E-2</c:v>
                </c:pt>
                <c:pt idx="274">
                  <c:v>7.3711374590724979E-2</c:v>
                </c:pt>
                <c:pt idx="275">
                  <c:v>7.5986656959553908E-2</c:v>
                </c:pt>
                <c:pt idx="276">
                  <c:v>8.0786841608193022E-2</c:v>
                </c:pt>
                <c:pt idx="277">
                  <c:v>8.4627084723759211E-2</c:v>
                </c:pt>
                <c:pt idx="278">
                  <c:v>9.1819074613353577E-2</c:v>
                </c:pt>
                <c:pt idx="279">
                  <c:v>0.10859201243081334</c:v>
                </c:pt>
                <c:pt idx="280">
                  <c:v>0.14826642169904125</c:v>
                </c:pt>
                <c:pt idx="281">
                  <c:v>0.36747821870084252</c:v>
                </c:pt>
                <c:pt idx="282">
                  <c:v>0.77800479521165811</c:v>
                </c:pt>
                <c:pt idx="283">
                  <c:v>1.0658582946218915</c:v>
                </c:pt>
                <c:pt idx="284">
                  <c:v>1.0871849717211564</c:v>
                </c:pt>
                <c:pt idx="285">
                  <c:v>0.96188801229887932</c:v>
                </c:pt>
                <c:pt idx="286">
                  <c:v>0.87716690308215872</c:v>
                </c:pt>
                <c:pt idx="287">
                  <c:v>0.84822448121270411</c:v>
                </c:pt>
                <c:pt idx="288">
                  <c:v>0.84132251986758866</c:v>
                </c:pt>
                <c:pt idx="289">
                  <c:v>0.83827365880905325</c:v>
                </c:pt>
                <c:pt idx="290">
                  <c:v>0.8565559160049786</c:v>
                </c:pt>
                <c:pt idx="291">
                  <c:v>0.88215768998013211</c:v>
                </c:pt>
                <c:pt idx="292">
                  <c:v>0.91353541075031697</c:v>
                </c:pt>
                <c:pt idx="293">
                  <c:v>0.93934450009464376</c:v>
                </c:pt>
                <c:pt idx="294">
                  <c:v>0.95450586106886015</c:v>
                </c:pt>
                <c:pt idx="295">
                  <c:v>0.96088574618268463</c:v>
                </c:pt>
                <c:pt idx="296">
                  <c:v>0.93879405872351807</c:v>
                </c:pt>
                <c:pt idx="297">
                  <c:v>0.89003181805989773</c:v>
                </c:pt>
                <c:pt idx="298">
                  <c:v>0.83112919355553561</c:v>
                </c:pt>
                <c:pt idx="299">
                  <c:v>0.81658467750636743</c:v>
                </c:pt>
                <c:pt idx="300">
                  <c:v>0.7988881838295564</c:v>
                </c:pt>
                <c:pt idx="301">
                  <c:v>0.74206420433698173</c:v>
                </c:pt>
                <c:pt idx="302">
                  <c:v>0.68405144089868353</c:v>
                </c:pt>
                <c:pt idx="303">
                  <c:v>0.62842509426003379</c:v>
                </c:pt>
                <c:pt idx="304">
                  <c:v>0.58849184874853178</c:v>
                </c:pt>
                <c:pt idx="305">
                  <c:v>0.56468896041001193</c:v>
                </c:pt>
                <c:pt idx="306">
                  <c:v>0.52988864414841763</c:v>
                </c:pt>
                <c:pt idx="307">
                  <c:v>0.46461400675839426</c:v>
                </c:pt>
                <c:pt idx="308">
                  <c:v>0.41199370090665693</c:v>
                </c:pt>
                <c:pt idx="309">
                  <c:v>0.38641026740604478</c:v>
                </c:pt>
                <c:pt idx="310">
                  <c:v>0.37024719612807694</c:v>
                </c:pt>
                <c:pt idx="311">
                  <c:v>0.34716556395260051</c:v>
                </c:pt>
                <c:pt idx="312">
                  <c:v>0.32958714434562425</c:v>
                </c:pt>
                <c:pt idx="313">
                  <c:v>0.3083585454291114</c:v>
                </c:pt>
                <c:pt idx="314">
                  <c:v>0.28346728547266481</c:v>
                </c:pt>
                <c:pt idx="315">
                  <c:v>0.26704611413569279</c:v>
                </c:pt>
                <c:pt idx="316">
                  <c:v>0.25156146004391899</c:v>
                </c:pt>
                <c:pt idx="317">
                  <c:v>0.27053238088187415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19BC-4652-9963-896C3DC0A76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</c:scatterChart>
      <c:valAx>
        <c:axId val="693611640"/>
        <c:scaling>
          <c:orientation val="minMax"/>
          <c:max val="12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Scattering Angle (degree)</a:t>
                </a:r>
                <a:endParaRPr lang="ja-JP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</c:valAx>
      <c:valAx>
        <c:axId val="693613240"/>
        <c:scaling>
          <c:orientation val="minMax"/>
          <c:max val="7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4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2400" b="0" i="0" u="none" strike="noStrike" kern="1200" baseline="0" dirty="0">
                    <a:solidFill>
                      <a:sysClr val="windowText" lastClr="000000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Cross Section(b/Sr)</a:t>
                </a:r>
                <a:endParaRPr lang="ja-JP" altLang="ja-JP" sz="2400" b="0" i="0" u="none" strike="noStrike" kern="1200" baseline="0" dirty="0">
                  <a:solidFill>
                    <a:sysClr val="windowText" lastClr="00000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4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4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4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 w="9525" cap="flat" cmpd="sng" algn="ctr">
      <a:noFill/>
      <a:round/>
    </a:ln>
    <a:effectLst/>
  </c:spPr>
  <c:txPr>
    <a:bodyPr/>
    <a:lstStyle/>
    <a:p>
      <a:pPr>
        <a:defRPr sz="2400">
          <a:solidFill>
            <a:sysClr val="windowText" lastClr="000000"/>
          </a:solidFill>
        </a:defRPr>
      </a:pPr>
      <a:endParaRPr lang="ja-JP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61069257373704244"/>
          <c:y val="0.147577228224816"/>
          <c:w val="0.36379194074764426"/>
          <c:h val="0.68580266037782267"/>
        </c:manualLayout>
      </c:layout>
      <c:scatterChart>
        <c:scatterStyle val="lineMarker"/>
        <c:varyColors val="0"/>
        <c:ser>
          <c:idx val="0"/>
          <c:order val="0"/>
          <c:tx>
            <c:v>ET-34 300K</c:v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Diff!$R$2:$R$152</c:f>
              <c:numCache>
                <c:formatCode>General</c:formatCode>
                <c:ptCount val="151"/>
                <c:pt idx="0">
                  <c:v>1.304314235939811E-4</c:v>
                </c:pt>
                <c:pt idx="1">
                  <c:v>1.2529652315177508E-4</c:v>
                </c:pt>
                <c:pt idx="2">
                  <c:v>1.2565772807172898E-4</c:v>
                </c:pt>
                <c:pt idx="3">
                  <c:v>1.3455831617401178E-4</c:v>
                </c:pt>
                <c:pt idx="4">
                  <c:v>1.4197879545525398E-4</c:v>
                </c:pt>
                <c:pt idx="5">
                  <c:v>1.4791410096247709E-4</c:v>
                </c:pt>
                <c:pt idx="6">
                  <c:v>1.5193156532996747E-4</c:v>
                </c:pt>
                <c:pt idx="7">
                  <c:v>1.5945474688383528E-4</c:v>
                </c:pt>
                <c:pt idx="8">
                  <c:v>1.588972850741389E-4</c:v>
                </c:pt>
                <c:pt idx="9">
                  <c:v>1.6419376078884206E-4</c:v>
                </c:pt>
                <c:pt idx="10">
                  <c:v>1.5548122884755935E-4</c:v>
                </c:pt>
                <c:pt idx="11">
                  <c:v>1.65482622363667E-4</c:v>
                </c:pt>
                <c:pt idx="12">
                  <c:v>1.8840164789795535E-4</c:v>
                </c:pt>
                <c:pt idx="13">
                  <c:v>1.9577121303743355E-4</c:v>
                </c:pt>
                <c:pt idx="14">
                  <c:v>1.9348762309250148E-4</c:v>
                </c:pt>
                <c:pt idx="15">
                  <c:v>2.0757251996544071E-4</c:v>
                </c:pt>
                <c:pt idx="16">
                  <c:v>2.135032097537662E-4</c:v>
                </c:pt>
                <c:pt idx="17">
                  <c:v>2.2613610663067222E-4</c:v>
                </c:pt>
                <c:pt idx="18">
                  <c:v>2.3817867057425958E-4</c:v>
                </c:pt>
                <c:pt idx="19">
                  <c:v>2.4291028636544271E-4</c:v>
                </c:pt>
                <c:pt idx="20">
                  <c:v>2.5372805655431309E-4</c:v>
                </c:pt>
                <c:pt idx="21">
                  <c:v>2.6881131306904832E-4</c:v>
                </c:pt>
                <c:pt idx="22">
                  <c:v>2.8257677244844141E-4</c:v>
                </c:pt>
                <c:pt idx="23">
                  <c:v>2.9106232021893207E-4</c:v>
                </c:pt>
                <c:pt idx="24">
                  <c:v>2.8251610071117699E-4</c:v>
                </c:pt>
                <c:pt idx="25">
                  <c:v>3.1426535265812464E-4</c:v>
                </c:pt>
                <c:pt idx="26">
                  <c:v>3.3347699801788332E-4</c:v>
                </c:pt>
                <c:pt idx="27">
                  <c:v>3.5105142397275985E-4</c:v>
                </c:pt>
                <c:pt idx="28">
                  <c:v>3.3834070704131353E-4</c:v>
                </c:pt>
                <c:pt idx="29">
                  <c:v>3.5028846848577532E-4</c:v>
                </c:pt>
                <c:pt idx="30">
                  <c:v>3.8049758132679658E-4</c:v>
                </c:pt>
                <c:pt idx="31">
                  <c:v>4.1151041777660814E-4</c:v>
                </c:pt>
                <c:pt idx="32">
                  <c:v>4.5194279941799945E-4</c:v>
                </c:pt>
                <c:pt idx="33">
                  <c:v>4.5859337954977456E-4</c:v>
                </c:pt>
                <c:pt idx="34">
                  <c:v>4.7933901266678582E-4</c:v>
                </c:pt>
                <c:pt idx="35">
                  <c:v>5.0941008463566432E-4</c:v>
                </c:pt>
                <c:pt idx="36">
                  <c:v>5.5092216094993548E-4</c:v>
                </c:pt>
                <c:pt idx="37">
                  <c:v>5.8066889382132913E-4</c:v>
                </c:pt>
                <c:pt idx="38">
                  <c:v>5.972497113708702E-4</c:v>
                </c:pt>
                <c:pt idx="39">
                  <c:v>6.7029074756673273E-4</c:v>
                </c:pt>
                <c:pt idx="40">
                  <c:v>7.1285300532676241E-4</c:v>
                </c:pt>
                <c:pt idx="41">
                  <c:v>7.5422861705047887E-4</c:v>
                </c:pt>
                <c:pt idx="42">
                  <c:v>8.1753598770014496E-4</c:v>
                </c:pt>
                <c:pt idx="43">
                  <c:v>8.4356499837094515E-4</c:v>
                </c:pt>
                <c:pt idx="44">
                  <c:v>8.8548243341283344E-4</c:v>
                </c:pt>
                <c:pt idx="45">
                  <c:v>9.3819447239742993E-4</c:v>
                </c:pt>
                <c:pt idx="46">
                  <c:v>9.5211730137888609E-4</c:v>
                </c:pt>
                <c:pt idx="47">
                  <c:v>9.6377340113953903E-4</c:v>
                </c:pt>
                <c:pt idx="48">
                  <c:v>1.0132406367825012E-3</c:v>
                </c:pt>
                <c:pt idx="49">
                  <c:v>1.0170146168424184E-3</c:v>
                </c:pt>
                <c:pt idx="50">
                  <c:v>1.0692599535561745E-3</c:v>
                </c:pt>
                <c:pt idx="51">
                  <c:v>1.0741139888483563E-3</c:v>
                </c:pt>
                <c:pt idx="52">
                  <c:v>1.0876225217440921E-3</c:v>
                </c:pt>
                <c:pt idx="53">
                  <c:v>1.1384583145991542E-3</c:v>
                </c:pt>
                <c:pt idx="54">
                  <c:v>1.1836489264075371E-3</c:v>
                </c:pt>
                <c:pt idx="55">
                  <c:v>1.220660293445268E-3</c:v>
                </c:pt>
                <c:pt idx="56">
                  <c:v>1.2790059070062285E-3</c:v>
                </c:pt>
                <c:pt idx="57">
                  <c:v>1.3306024875184145E-3</c:v>
                </c:pt>
                <c:pt idx="58">
                  <c:v>1.391044169914532E-3</c:v>
                </c:pt>
                <c:pt idx="59">
                  <c:v>1.4693945395330462E-3</c:v>
                </c:pt>
                <c:pt idx="60">
                  <c:v>1.5498440671049911E-3</c:v>
                </c:pt>
                <c:pt idx="61">
                  <c:v>1.5648507163872559E-3</c:v>
                </c:pt>
                <c:pt idx="62">
                  <c:v>1.690069092986935E-3</c:v>
                </c:pt>
                <c:pt idx="63">
                  <c:v>1.7771209445328064E-3</c:v>
                </c:pt>
                <c:pt idx="64">
                  <c:v>1.8949206540890154E-3</c:v>
                </c:pt>
                <c:pt idx="65">
                  <c:v>2.0230187514929414E-3</c:v>
                </c:pt>
                <c:pt idx="66">
                  <c:v>2.1817599007509141E-3</c:v>
                </c:pt>
                <c:pt idx="67">
                  <c:v>2.4489142837111942E-3</c:v>
                </c:pt>
                <c:pt idx="68">
                  <c:v>3.4998201342612001E-3</c:v>
                </c:pt>
                <c:pt idx="69">
                  <c:v>8.2938922490087136E-3</c:v>
                </c:pt>
                <c:pt idx="70">
                  <c:v>2.3981401004063933E-2</c:v>
                </c:pt>
                <c:pt idx="71">
                  <c:v>7.7587556804452423E-2</c:v>
                </c:pt>
                <c:pt idx="72">
                  <c:v>0.13869294347709984</c:v>
                </c:pt>
                <c:pt idx="73">
                  <c:v>0.17599514200106742</c:v>
                </c:pt>
                <c:pt idx="74">
                  <c:v>0.19633146857216177</c:v>
                </c:pt>
                <c:pt idx="75">
                  <c:v>0.20347522520067071</c:v>
                </c:pt>
                <c:pt idx="76">
                  <c:v>0.1884555419441421</c:v>
                </c:pt>
                <c:pt idx="77">
                  <c:v>0.12142082573009172</c:v>
                </c:pt>
                <c:pt idx="78">
                  <c:v>3.3012490676020675E-2</c:v>
                </c:pt>
                <c:pt idx="79">
                  <c:v>5.6308004225735899E-3</c:v>
                </c:pt>
                <c:pt idx="80">
                  <c:v>3.4615005999490524E-3</c:v>
                </c:pt>
                <c:pt idx="81">
                  <c:v>2.90589341620117E-3</c:v>
                </c:pt>
                <c:pt idx="82">
                  <c:v>2.4839566121368805E-3</c:v>
                </c:pt>
                <c:pt idx="83">
                  <c:v>2.216268956113297E-3</c:v>
                </c:pt>
                <c:pt idx="84">
                  <c:v>2.0312739640783286E-3</c:v>
                </c:pt>
                <c:pt idx="85">
                  <c:v>1.8923712216337052E-3</c:v>
                </c:pt>
                <c:pt idx="86">
                  <c:v>1.7066347878390512E-3</c:v>
                </c:pt>
                <c:pt idx="87">
                  <c:v>1.6202129944256338E-3</c:v>
                </c:pt>
                <c:pt idx="88">
                  <c:v>1.5618607285479184E-3</c:v>
                </c:pt>
                <c:pt idx="89">
                  <c:v>1.4346905425872201E-3</c:v>
                </c:pt>
                <c:pt idx="90">
                  <c:v>1.3875312094799197E-3</c:v>
                </c:pt>
                <c:pt idx="91">
                  <c:v>1.3399363829915488E-3</c:v>
                </c:pt>
                <c:pt idx="92">
                  <c:v>1.3056001538563368E-3</c:v>
                </c:pt>
                <c:pt idx="93">
                  <c:v>1.245773212001754E-3</c:v>
                </c:pt>
                <c:pt idx="94">
                  <c:v>1.233466737263673E-3</c:v>
                </c:pt>
                <c:pt idx="95">
                  <c:v>1.1987222180491559E-3</c:v>
                </c:pt>
                <c:pt idx="96">
                  <c:v>1.1408377818424788E-3</c:v>
                </c:pt>
                <c:pt idx="97">
                  <c:v>1.1493931436172976E-3</c:v>
                </c:pt>
                <c:pt idx="98">
                  <c:v>1.1144851007783526E-3</c:v>
                </c:pt>
                <c:pt idx="99">
                  <c:v>1.1071649027004119E-3</c:v>
                </c:pt>
                <c:pt idx="100">
                  <c:v>1.1102858835804288E-3</c:v>
                </c:pt>
                <c:pt idx="101">
                  <c:v>1.1309788922910875E-3</c:v>
                </c:pt>
                <c:pt idx="102">
                  <c:v>1.1483259554559873E-3</c:v>
                </c:pt>
                <c:pt idx="103">
                  <c:v>1.1662753714078626E-3</c:v>
                </c:pt>
                <c:pt idx="104">
                  <c:v>1.2380843660199702E-3</c:v>
                </c:pt>
                <c:pt idx="105">
                  <c:v>1.233153298276867E-3</c:v>
                </c:pt>
                <c:pt idx="106">
                  <c:v>1.1810645833618891E-3</c:v>
                </c:pt>
                <c:pt idx="107">
                  <c:v>1.0827286659487608E-3</c:v>
                </c:pt>
                <c:pt idx="108">
                  <c:v>9.9060194310807712E-4</c:v>
                </c:pt>
                <c:pt idx="109">
                  <c:v>9.0008408000273913E-4</c:v>
                </c:pt>
                <c:pt idx="110">
                  <c:v>8.3467310927407153E-4</c:v>
                </c:pt>
                <c:pt idx="111">
                  <c:v>8.0808974444787607E-4</c:v>
                </c:pt>
                <c:pt idx="112">
                  <c:v>7.4162589392934872E-4</c:v>
                </c:pt>
                <c:pt idx="113">
                  <c:v>7.347832357721463E-4</c:v>
                </c:pt>
                <c:pt idx="114">
                  <c:v>6.8191332219557515E-4</c:v>
                </c:pt>
                <c:pt idx="115">
                  <c:v>6.1694518236097E-4</c:v>
                </c:pt>
                <c:pt idx="116">
                  <c:v>5.8994262394542938E-4</c:v>
                </c:pt>
                <c:pt idx="117">
                  <c:v>5.8802682872315614E-4</c:v>
                </c:pt>
                <c:pt idx="118">
                  <c:v>5.789616635807533E-4</c:v>
                </c:pt>
                <c:pt idx="119">
                  <c:v>5.2175326850322542E-4</c:v>
                </c:pt>
                <c:pt idx="120">
                  <c:v>5.2652689884589022E-4</c:v>
                </c:pt>
                <c:pt idx="121">
                  <c:v>4.9112106612503987E-4</c:v>
                </c:pt>
                <c:pt idx="122">
                  <c:v>4.8718984438191602E-4</c:v>
                </c:pt>
                <c:pt idx="123">
                  <c:v>4.5057915772734317E-4</c:v>
                </c:pt>
                <c:pt idx="124">
                  <c:v>4.4084207789329928E-4</c:v>
                </c:pt>
                <c:pt idx="125">
                  <c:v>4.165468821447295E-4</c:v>
                </c:pt>
                <c:pt idx="126">
                  <c:v>4.263390058910675E-4</c:v>
                </c:pt>
                <c:pt idx="127">
                  <c:v>3.8870575705166906E-4</c:v>
                </c:pt>
                <c:pt idx="128">
                  <c:v>4.1793619831264397E-4</c:v>
                </c:pt>
                <c:pt idx="129">
                  <c:v>3.7862118666230762E-4</c:v>
                </c:pt>
                <c:pt idx="130">
                  <c:v>3.5070125116480713E-4</c:v>
                </c:pt>
                <c:pt idx="131">
                  <c:v>3.3273202023124937E-4</c:v>
                </c:pt>
                <c:pt idx="132">
                  <c:v>3.3564921470417001E-4</c:v>
                </c:pt>
                <c:pt idx="133">
                  <c:v>3.2326144103725487E-4</c:v>
                </c:pt>
                <c:pt idx="134">
                  <c:v>3.2693858263085137E-4</c:v>
                </c:pt>
                <c:pt idx="135">
                  <c:v>3.0710292624081285E-4</c:v>
                </c:pt>
                <c:pt idx="136">
                  <c:v>3.0086501300557105E-4</c:v>
                </c:pt>
                <c:pt idx="137">
                  <c:v>3.0552605932684978E-4</c:v>
                </c:pt>
                <c:pt idx="138">
                  <c:v>2.7173623988296908E-4</c:v>
                </c:pt>
                <c:pt idx="139">
                  <c:v>2.9457462808273017E-4</c:v>
                </c:pt>
                <c:pt idx="140">
                  <c:v>2.5873545883524818E-4</c:v>
                </c:pt>
                <c:pt idx="141">
                  <c:v>2.6771113535570468E-4</c:v>
                </c:pt>
                <c:pt idx="142">
                  <c:v>2.7495182643434306E-4</c:v>
                </c:pt>
                <c:pt idx="143">
                  <c:v>2.8035667610407621E-4</c:v>
                </c:pt>
                <c:pt idx="144">
                  <c:v>2.7188222714136251E-4</c:v>
                </c:pt>
                <c:pt idx="145">
                  <c:v>2.5500829829534788E-4</c:v>
                </c:pt>
                <c:pt idx="146">
                  <c:v>2.2012084099033629E-4</c:v>
                </c:pt>
                <c:pt idx="147">
                  <c:v>2.1577745807180255E-4</c:v>
                </c:pt>
                <c:pt idx="148">
                  <c:v>2.2718241924556622E-4</c:v>
                </c:pt>
                <c:pt idx="149">
                  <c:v>2.3578714706091984E-4</c:v>
                </c:pt>
                <c:pt idx="150">
                  <c:v>2.0902491635074017E-4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50-431B-8E95-7CC660FDF5CE}"/>
            </c:ext>
          </c:extLst>
        </c:ser>
        <c:ser>
          <c:idx val="1"/>
          <c:order val="1"/>
          <c:tx>
            <c:v>ET-34 100K</c:v>
          </c:tx>
          <c:spPr>
            <a:ln w="19050" cap="rnd" cmpd="sng">
              <a:solidFill>
                <a:srgbClr val="FF000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Diff!$U$2:$U$152</c:f>
              <c:numCache>
                <c:formatCode>General</c:formatCode>
                <c:ptCount val="151"/>
                <c:pt idx="0">
                  <c:v>5.1210443434314068E-6</c:v>
                </c:pt>
                <c:pt idx="1">
                  <c:v>5.1455360624690062E-6</c:v>
                </c:pt>
                <c:pt idx="2">
                  <c:v>7.8206130598865133E-6</c:v>
                </c:pt>
                <c:pt idx="3">
                  <c:v>5.6262962538093761E-6</c:v>
                </c:pt>
                <c:pt idx="4">
                  <c:v>8.6914388374480818E-6</c:v>
                </c:pt>
                <c:pt idx="5">
                  <c:v>7.3578882707349581E-6</c:v>
                </c:pt>
                <c:pt idx="6">
                  <c:v>5.5459923286430099E-6</c:v>
                </c:pt>
                <c:pt idx="7">
                  <c:v>7.3017444620470015E-6</c:v>
                </c:pt>
                <c:pt idx="8">
                  <c:v>1.1099449520619663E-5</c:v>
                </c:pt>
                <c:pt idx="9">
                  <c:v>1.3215398564855495E-5</c:v>
                </c:pt>
                <c:pt idx="10">
                  <c:v>1.246901247616261E-5</c:v>
                </c:pt>
                <c:pt idx="11">
                  <c:v>1.0138539538917313E-5</c:v>
                </c:pt>
                <c:pt idx="12">
                  <c:v>9.7896220097234813E-6</c:v>
                </c:pt>
                <c:pt idx="13">
                  <c:v>1.419544684382975E-5</c:v>
                </c:pt>
                <c:pt idx="14">
                  <c:v>1.1406950745179086E-5</c:v>
                </c:pt>
                <c:pt idx="15">
                  <c:v>1.6890822994496336E-5</c:v>
                </c:pt>
                <c:pt idx="16">
                  <c:v>1.8464381656240711E-5</c:v>
                </c:pt>
                <c:pt idx="17">
                  <c:v>1.7679187208878629E-5</c:v>
                </c:pt>
                <c:pt idx="18">
                  <c:v>2.0948207169704108E-5</c:v>
                </c:pt>
                <c:pt idx="19">
                  <c:v>1.980956664927887E-5</c:v>
                </c:pt>
                <c:pt idx="20">
                  <c:v>2.3582281346857201E-5</c:v>
                </c:pt>
                <c:pt idx="21">
                  <c:v>2.4025920203721345E-5</c:v>
                </c:pt>
                <c:pt idx="22">
                  <c:v>2.1939463653309147E-5</c:v>
                </c:pt>
                <c:pt idx="23">
                  <c:v>2.912268303094159E-5</c:v>
                </c:pt>
                <c:pt idx="24">
                  <c:v>3.493935217885088E-5</c:v>
                </c:pt>
                <c:pt idx="25">
                  <c:v>3.0801256130030134E-5</c:v>
                </c:pt>
                <c:pt idx="26">
                  <c:v>3.7597743230631485E-5</c:v>
                </c:pt>
                <c:pt idx="27">
                  <c:v>3.4220799141795504E-5</c:v>
                </c:pt>
                <c:pt idx="28">
                  <c:v>3.550865358517698E-5</c:v>
                </c:pt>
                <c:pt idx="29">
                  <c:v>4.7722006360347621E-5</c:v>
                </c:pt>
                <c:pt idx="30">
                  <c:v>5.0748420927808528E-5</c:v>
                </c:pt>
                <c:pt idx="31">
                  <c:v>5.1269320809582756E-5</c:v>
                </c:pt>
                <c:pt idx="32">
                  <c:v>5.967105228893618E-5</c:v>
                </c:pt>
                <c:pt idx="33">
                  <c:v>6.2736959816093606E-5</c:v>
                </c:pt>
                <c:pt idx="34">
                  <c:v>6.7440113245533195E-5</c:v>
                </c:pt>
                <c:pt idx="35">
                  <c:v>7.5175965812637966E-5</c:v>
                </c:pt>
                <c:pt idx="36">
                  <c:v>8.6073052589219289E-5</c:v>
                </c:pt>
                <c:pt idx="37">
                  <c:v>1.0128654581884367E-4</c:v>
                </c:pt>
                <c:pt idx="38">
                  <c:v>1.0032173877054756E-4</c:v>
                </c:pt>
                <c:pt idx="39">
                  <c:v>1.1068647662637692E-4</c:v>
                </c:pt>
                <c:pt idx="40">
                  <c:v>1.2436286676544218E-4</c:v>
                </c:pt>
                <c:pt idx="41">
                  <c:v>1.4087298739503743E-4</c:v>
                </c:pt>
                <c:pt idx="42">
                  <c:v>1.475994976687386E-4</c:v>
                </c:pt>
                <c:pt idx="43">
                  <c:v>1.5590857443084448E-4</c:v>
                </c:pt>
                <c:pt idx="44">
                  <c:v>1.6847059546626689E-4</c:v>
                </c:pt>
                <c:pt idx="45">
                  <c:v>1.8016469730808057E-4</c:v>
                </c:pt>
                <c:pt idx="46">
                  <c:v>1.7864780197259601E-4</c:v>
                </c:pt>
                <c:pt idx="47">
                  <c:v>1.9257536440138884E-4</c:v>
                </c:pt>
                <c:pt idx="48">
                  <c:v>2.0870957292277989E-4</c:v>
                </c:pt>
                <c:pt idx="49">
                  <c:v>2.148825451724916E-4</c:v>
                </c:pt>
                <c:pt idx="50">
                  <c:v>2.271268948174146E-4</c:v>
                </c:pt>
                <c:pt idx="51">
                  <c:v>2.394033294192996E-4</c:v>
                </c:pt>
                <c:pt idx="52">
                  <c:v>2.6368658128308981E-4</c:v>
                </c:pt>
                <c:pt idx="53">
                  <c:v>2.7667424547172734E-4</c:v>
                </c:pt>
                <c:pt idx="54">
                  <c:v>2.9156277573764343E-4</c:v>
                </c:pt>
                <c:pt idx="55">
                  <c:v>2.9257645255303591E-4</c:v>
                </c:pt>
                <c:pt idx="56">
                  <c:v>3.1973526702031772E-4</c:v>
                </c:pt>
                <c:pt idx="57">
                  <c:v>3.2279198545199183E-4</c:v>
                </c:pt>
                <c:pt idx="58">
                  <c:v>3.6029254671091993E-4</c:v>
                </c:pt>
                <c:pt idx="59">
                  <c:v>3.9655821699423886E-4</c:v>
                </c:pt>
                <c:pt idx="60">
                  <c:v>4.1014010812342409E-4</c:v>
                </c:pt>
                <c:pt idx="61">
                  <c:v>4.5814921146875048E-4</c:v>
                </c:pt>
                <c:pt idx="62">
                  <c:v>5.144702438471231E-4</c:v>
                </c:pt>
                <c:pt idx="63">
                  <c:v>5.4784027583388607E-4</c:v>
                </c:pt>
                <c:pt idx="64">
                  <c:v>5.9377737536708526E-4</c:v>
                </c:pt>
                <c:pt idx="65">
                  <c:v>6.4924250552413131E-4</c:v>
                </c:pt>
                <c:pt idx="66">
                  <c:v>7.2731566661713982E-4</c:v>
                </c:pt>
                <c:pt idx="67">
                  <c:v>8.9072333629556144E-4</c:v>
                </c:pt>
                <c:pt idx="68">
                  <c:v>1.8590273301954735E-3</c:v>
                </c:pt>
                <c:pt idx="69">
                  <c:v>6.9768033134000084E-3</c:v>
                </c:pt>
                <c:pt idx="70">
                  <c:v>2.3960115494271864E-2</c:v>
                </c:pt>
                <c:pt idx="71">
                  <c:v>8.4101766012774928E-2</c:v>
                </c:pt>
                <c:pt idx="72">
                  <c:v>0.15321164033618925</c:v>
                </c:pt>
                <c:pt idx="73">
                  <c:v>0.19635767699961779</c:v>
                </c:pt>
                <c:pt idx="74">
                  <c:v>0.21895748809505741</c:v>
                </c:pt>
                <c:pt idx="75">
                  <c:v>0.22843633222403886</c:v>
                </c:pt>
                <c:pt idx="76">
                  <c:v>0.21184038723965276</c:v>
                </c:pt>
                <c:pt idx="77">
                  <c:v>0.13740778051087382</c:v>
                </c:pt>
                <c:pt idx="78">
                  <c:v>3.5976889827683739E-2</c:v>
                </c:pt>
                <c:pt idx="79">
                  <c:v>4.2234596898017215E-3</c:v>
                </c:pt>
                <c:pt idx="80">
                  <c:v>1.8969520237776933E-3</c:v>
                </c:pt>
                <c:pt idx="81">
                  <c:v>1.4143379357849923E-3</c:v>
                </c:pt>
                <c:pt idx="82">
                  <c:v>1.1739489779693934E-3</c:v>
                </c:pt>
                <c:pt idx="83">
                  <c:v>1.004170863528307E-3</c:v>
                </c:pt>
                <c:pt idx="84">
                  <c:v>9.2652716238677993E-4</c:v>
                </c:pt>
                <c:pt idx="85">
                  <c:v>8.5678136247886803E-4</c:v>
                </c:pt>
                <c:pt idx="86">
                  <c:v>8.6053697372801192E-4</c:v>
                </c:pt>
                <c:pt idx="87">
                  <c:v>7.5900295984840101E-4</c:v>
                </c:pt>
                <c:pt idx="88">
                  <c:v>7.4171017861730955E-4</c:v>
                </c:pt>
                <c:pt idx="89">
                  <c:v>6.7136308445872183E-4</c:v>
                </c:pt>
                <c:pt idx="90">
                  <c:v>6.5352387497874032E-4</c:v>
                </c:pt>
                <c:pt idx="91">
                  <c:v>6.4372532816683176E-4</c:v>
                </c:pt>
                <c:pt idx="92">
                  <c:v>6.527319740079955E-4</c:v>
                </c:pt>
                <c:pt idx="93">
                  <c:v>6.0082112440480739E-4</c:v>
                </c:pt>
                <c:pt idx="94">
                  <c:v>6.1706314840799298E-4</c:v>
                </c:pt>
                <c:pt idx="95">
                  <c:v>5.6429352911436398E-4</c:v>
                </c:pt>
                <c:pt idx="96">
                  <c:v>5.8949005726141427E-4</c:v>
                </c:pt>
                <c:pt idx="97">
                  <c:v>5.8598708132995931E-4</c:v>
                </c:pt>
                <c:pt idx="98">
                  <c:v>6.197168141278595E-4</c:v>
                </c:pt>
                <c:pt idx="99">
                  <c:v>6.1529885064645108E-4</c:v>
                </c:pt>
                <c:pt idx="100">
                  <c:v>5.908631315949737E-4</c:v>
                </c:pt>
                <c:pt idx="101">
                  <c:v>6.4980929588092783E-4</c:v>
                </c:pt>
                <c:pt idx="102">
                  <c:v>6.7405634077027314E-4</c:v>
                </c:pt>
                <c:pt idx="103">
                  <c:v>6.9424960754034255E-4</c:v>
                </c:pt>
                <c:pt idx="104">
                  <c:v>7.2321233762381095E-4</c:v>
                </c:pt>
                <c:pt idx="105">
                  <c:v>7.7292310006154923E-4</c:v>
                </c:pt>
                <c:pt idx="106">
                  <c:v>7.5028567840434144E-4</c:v>
                </c:pt>
                <c:pt idx="107">
                  <c:v>7.1505830201880555E-4</c:v>
                </c:pt>
                <c:pt idx="108">
                  <c:v>6.8678139717372221E-4</c:v>
                </c:pt>
                <c:pt idx="109">
                  <c:v>6.3560027259669538E-4</c:v>
                </c:pt>
                <c:pt idx="110">
                  <c:v>5.6027214224226832E-4</c:v>
                </c:pt>
                <c:pt idx="111">
                  <c:v>5.0849757782487715E-4</c:v>
                </c:pt>
                <c:pt idx="112">
                  <c:v>4.86203563396747E-4</c:v>
                </c:pt>
                <c:pt idx="113">
                  <c:v>4.7287975062391063E-4</c:v>
                </c:pt>
                <c:pt idx="114">
                  <c:v>4.6878745203989854E-4</c:v>
                </c:pt>
                <c:pt idx="115">
                  <c:v>4.3567929786832518E-4</c:v>
                </c:pt>
                <c:pt idx="116">
                  <c:v>3.8359197793467602E-4</c:v>
                </c:pt>
                <c:pt idx="117">
                  <c:v>3.8197939484003324E-4</c:v>
                </c:pt>
                <c:pt idx="118">
                  <c:v>3.6816487722783549E-4</c:v>
                </c:pt>
                <c:pt idx="119">
                  <c:v>3.5581793331600513E-4</c:v>
                </c:pt>
                <c:pt idx="120">
                  <c:v>3.4518247808357656E-4</c:v>
                </c:pt>
                <c:pt idx="121">
                  <c:v>3.389358805668491E-4</c:v>
                </c:pt>
                <c:pt idx="122">
                  <c:v>3.1976690650719036E-4</c:v>
                </c:pt>
                <c:pt idx="123">
                  <c:v>3.1973896869505475E-4</c:v>
                </c:pt>
                <c:pt idx="124">
                  <c:v>3.3141439563149868E-4</c:v>
                </c:pt>
                <c:pt idx="125">
                  <c:v>2.9246584525754874E-4</c:v>
                </c:pt>
                <c:pt idx="126">
                  <c:v>3.0156642333660564E-4</c:v>
                </c:pt>
                <c:pt idx="127">
                  <c:v>2.8929209381294024E-4</c:v>
                </c:pt>
                <c:pt idx="128">
                  <c:v>2.702047576442457E-4</c:v>
                </c:pt>
                <c:pt idx="129">
                  <c:v>2.5769050278580397E-4</c:v>
                </c:pt>
                <c:pt idx="130">
                  <c:v>2.6539456368041096E-4</c:v>
                </c:pt>
                <c:pt idx="131">
                  <c:v>2.4164271335572348E-4</c:v>
                </c:pt>
                <c:pt idx="132">
                  <c:v>2.7248450796357298E-4</c:v>
                </c:pt>
                <c:pt idx="133">
                  <c:v>2.8071282059558548E-4</c:v>
                </c:pt>
                <c:pt idx="134">
                  <c:v>2.3952748913402887E-4</c:v>
                </c:pt>
                <c:pt idx="135">
                  <c:v>2.3854869402852578E-4</c:v>
                </c:pt>
                <c:pt idx="136">
                  <c:v>2.2664031815496433E-4</c:v>
                </c:pt>
                <c:pt idx="137">
                  <c:v>2.0608479585654298E-4</c:v>
                </c:pt>
                <c:pt idx="138">
                  <c:v>2.1434950865202969E-4</c:v>
                </c:pt>
                <c:pt idx="139">
                  <c:v>2.0448664945870763E-4</c:v>
                </c:pt>
                <c:pt idx="140">
                  <c:v>2.2770845946419935E-4</c:v>
                </c:pt>
                <c:pt idx="141">
                  <c:v>2.1106275211954758E-4</c:v>
                </c:pt>
                <c:pt idx="142">
                  <c:v>2.2801780524653084E-4</c:v>
                </c:pt>
                <c:pt idx="143">
                  <c:v>2.156256327039887E-4</c:v>
                </c:pt>
                <c:pt idx="144">
                  <c:v>2.0696134967544271E-4</c:v>
                </c:pt>
                <c:pt idx="145">
                  <c:v>2.1458224583851949E-4</c:v>
                </c:pt>
                <c:pt idx="146">
                  <c:v>1.9413780129951319E-4</c:v>
                </c:pt>
                <c:pt idx="147">
                  <c:v>2.3731510380698415E-4</c:v>
                </c:pt>
                <c:pt idx="148">
                  <c:v>1.9089301956657295E-4</c:v>
                </c:pt>
                <c:pt idx="149">
                  <c:v>1.8955971421241957E-4</c:v>
                </c:pt>
                <c:pt idx="150">
                  <c:v>2.0958426357245137E-4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50-431B-8E95-7CC660FDF5CE}"/>
            </c:ext>
          </c:extLst>
        </c:ser>
        <c:ser>
          <c:idx val="2"/>
          <c:order val="2"/>
          <c:tx>
            <c:v>ET-34 485K</c:v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Diff!$V$2:$V$152</c:f>
              <c:numCache>
                <c:formatCode>General</c:formatCode>
                <c:ptCount val="151"/>
                <c:pt idx="0">
                  <c:v>2.8526124910594586E-4</c:v>
                </c:pt>
                <c:pt idx="1">
                  <c:v>2.6969055327115285E-4</c:v>
                </c:pt>
                <c:pt idx="2">
                  <c:v>2.756070301550862E-4</c:v>
                </c:pt>
                <c:pt idx="3">
                  <c:v>2.9189867858680509E-4</c:v>
                </c:pt>
                <c:pt idx="4">
                  <c:v>3.0017562305772501E-4</c:v>
                </c:pt>
                <c:pt idx="5">
                  <c:v>2.9893603620670194E-4</c:v>
                </c:pt>
                <c:pt idx="6">
                  <c:v>3.0388584201279298E-4</c:v>
                </c:pt>
                <c:pt idx="7">
                  <c:v>3.1174617223454369E-4</c:v>
                </c:pt>
                <c:pt idx="8">
                  <c:v>3.4799970878852693E-4</c:v>
                </c:pt>
                <c:pt idx="9">
                  <c:v>3.4723605921340827E-4</c:v>
                </c:pt>
                <c:pt idx="10">
                  <c:v>3.4372001032737518E-4</c:v>
                </c:pt>
                <c:pt idx="11">
                  <c:v>3.5627155382628433E-4</c:v>
                </c:pt>
                <c:pt idx="12">
                  <c:v>3.7093610747180201E-4</c:v>
                </c:pt>
                <c:pt idx="13">
                  <c:v>3.7916151843255777E-4</c:v>
                </c:pt>
                <c:pt idx="14">
                  <c:v>3.8167273616062741E-4</c:v>
                </c:pt>
                <c:pt idx="15">
                  <c:v>4.0043623791009614E-4</c:v>
                </c:pt>
                <c:pt idx="16">
                  <c:v>3.9357922283456988E-4</c:v>
                </c:pt>
                <c:pt idx="17">
                  <c:v>4.5332322114776958E-4</c:v>
                </c:pt>
                <c:pt idx="18">
                  <c:v>4.4608967082157672E-4</c:v>
                </c:pt>
                <c:pt idx="19">
                  <c:v>4.6557463167155172E-4</c:v>
                </c:pt>
                <c:pt idx="20">
                  <c:v>4.950208819325335E-4</c:v>
                </c:pt>
                <c:pt idx="21">
                  <c:v>5.0880977576603153E-4</c:v>
                </c:pt>
                <c:pt idx="22">
                  <c:v>5.0053427486714702E-4</c:v>
                </c:pt>
                <c:pt idx="23">
                  <c:v>5.2044668544398557E-4</c:v>
                </c:pt>
                <c:pt idx="24">
                  <c:v>5.3976732792594597E-4</c:v>
                </c:pt>
                <c:pt idx="25">
                  <c:v>5.6139520982041128E-4</c:v>
                </c:pt>
                <c:pt idx="26">
                  <c:v>5.7984911254061757E-4</c:v>
                </c:pt>
                <c:pt idx="27">
                  <c:v>5.9236661228597982E-4</c:v>
                </c:pt>
                <c:pt idx="28">
                  <c:v>6.3058897647248952E-4</c:v>
                </c:pt>
                <c:pt idx="29">
                  <c:v>6.7004308325182226E-4</c:v>
                </c:pt>
                <c:pt idx="30">
                  <c:v>6.8421180197192691E-4</c:v>
                </c:pt>
                <c:pt idx="31">
                  <c:v>7.004307641945253E-4</c:v>
                </c:pt>
                <c:pt idx="32">
                  <c:v>7.173217108252392E-4</c:v>
                </c:pt>
                <c:pt idx="33">
                  <c:v>7.8396935550039347E-4</c:v>
                </c:pt>
                <c:pt idx="34">
                  <c:v>7.9805692109819967E-4</c:v>
                </c:pt>
                <c:pt idx="35">
                  <c:v>8.6448459052820435E-4</c:v>
                </c:pt>
                <c:pt idx="36">
                  <c:v>8.8217335433088287E-4</c:v>
                </c:pt>
                <c:pt idx="37">
                  <c:v>9.6430779435603036E-4</c:v>
                </c:pt>
                <c:pt idx="38">
                  <c:v>1.0501973836717243E-3</c:v>
                </c:pt>
                <c:pt idx="39">
                  <c:v>1.1247150326154723E-3</c:v>
                </c:pt>
                <c:pt idx="40">
                  <c:v>1.1801695908034329E-3</c:v>
                </c:pt>
                <c:pt idx="41">
                  <c:v>1.2176509443093276E-3</c:v>
                </c:pt>
                <c:pt idx="42">
                  <c:v>1.3086729280851451E-3</c:v>
                </c:pt>
                <c:pt idx="43">
                  <c:v>1.3362563875588549E-3</c:v>
                </c:pt>
                <c:pt idx="44">
                  <c:v>1.3908103747553896E-3</c:v>
                </c:pt>
                <c:pt idx="45">
                  <c:v>1.4648180206386972E-3</c:v>
                </c:pt>
                <c:pt idx="46">
                  <c:v>1.493962091562761E-3</c:v>
                </c:pt>
                <c:pt idx="47">
                  <c:v>1.5369998332876867E-3</c:v>
                </c:pt>
                <c:pt idx="48">
                  <c:v>1.5911473934133236E-3</c:v>
                </c:pt>
                <c:pt idx="49">
                  <c:v>1.6002077756037925E-3</c:v>
                </c:pt>
                <c:pt idx="50">
                  <c:v>1.6545240769860847E-3</c:v>
                </c:pt>
                <c:pt idx="51">
                  <c:v>1.6725992402720137E-3</c:v>
                </c:pt>
                <c:pt idx="52">
                  <c:v>1.6842476361208043E-3</c:v>
                </c:pt>
                <c:pt idx="53">
                  <c:v>1.7684300287210389E-3</c:v>
                </c:pt>
                <c:pt idx="54">
                  <c:v>1.8454554024708014E-3</c:v>
                </c:pt>
                <c:pt idx="55">
                  <c:v>1.8754635967971507E-3</c:v>
                </c:pt>
                <c:pt idx="56">
                  <c:v>1.8759915759075142E-3</c:v>
                </c:pt>
                <c:pt idx="57">
                  <c:v>1.9793013285129952E-3</c:v>
                </c:pt>
                <c:pt idx="58">
                  <c:v>2.0784149586191387E-3</c:v>
                </c:pt>
                <c:pt idx="59">
                  <c:v>2.1580999072079729E-3</c:v>
                </c:pt>
                <c:pt idx="60">
                  <c:v>2.2377273690456796E-3</c:v>
                </c:pt>
                <c:pt idx="61">
                  <c:v>2.3525684565117843E-3</c:v>
                </c:pt>
                <c:pt idx="62">
                  <c:v>2.492888813510456E-3</c:v>
                </c:pt>
                <c:pt idx="63">
                  <c:v>2.6377715036137875E-3</c:v>
                </c:pt>
                <c:pt idx="64">
                  <c:v>2.7689357900057597E-3</c:v>
                </c:pt>
                <c:pt idx="65">
                  <c:v>2.8936081620709432E-3</c:v>
                </c:pt>
                <c:pt idx="66">
                  <c:v>3.0978123059307626E-3</c:v>
                </c:pt>
                <c:pt idx="67">
                  <c:v>3.4903499246301721E-3</c:v>
                </c:pt>
                <c:pt idx="68">
                  <c:v>4.5153729614774082E-3</c:v>
                </c:pt>
                <c:pt idx="69">
                  <c:v>8.8268235818024822E-3</c:v>
                </c:pt>
                <c:pt idx="70">
                  <c:v>2.2852266846955606E-2</c:v>
                </c:pt>
                <c:pt idx="71">
                  <c:v>7.0737335904587126E-2</c:v>
                </c:pt>
                <c:pt idx="72">
                  <c:v>0.12588392242640123</c:v>
                </c:pt>
                <c:pt idx="73">
                  <c:v>0.15964275443265577</c:v>
                </c:pt>
                <c:pt idx="74">
                  <c:v>0.17786486189102599</c:v>
                </c:pt>
                <c:pt idx="75">
                  <c:v>0.18426964541119351</c:v>
                </c:pt>
                <c:pt idx="76">
                  <c:v>0.17043547399280862</c:v>
                </c:pt>
                <c:pt idx="77">
                  <c:v>0.1113369152589134</c:v>
                </c:pt>
                <c:pt idx="78">
                  <c:v>3.1700708713370149E-2</c:v>
                </c:pt>
                <c:pt idx="79">
                  <c:v>6.6673749055326734E-3</c:v>
                </c:pt>
                <c:pt idx="80">
                  <c:v>4.5586143915615582E-3</c:v>
                </c:pt>
                <c:pt idx="81">
                  <c:v>3.8553850642224817E-3</c:v>
                </c:pt>
                <c:pt idx="82">
                  <c:v>3.3259738278210113E-3</c:v>
                </c:pt>
                <c:pt idx="83">
                  <c:v>2.9949691115907979E-3</c:v>
                </c:pt>
                <c:pt idx="84">
                  <c:v>2.8256615400545667E-3</c:v>
                </c:pt>
                <c:pt idx="85">
                  <c:v>2.5921627646419698E-3</c:v>
                </c:pt>
                <c:pt idx="86">
                  <c:v>2.4337614083925815E-3</c:v>
                </c:pt>
                <c:pt idx="87">
                  <c:v>2.2477831326200961E-3</c:v>
                </c:pt>
                <c:pt idx="88">
                  <c:v>2.1138973975397559E-3</c:v>
                </c:pt>
                <c:pt idx="89">
                  <c:v>1.9809606442904542E-3</c:v>
                </c:pt>
                <c:pt idx="90">
                  <c:v>1.9042091540246956E-3</c:v>
                </c:pt>
                <c:pt idx="91">
                  <c:v>1.8252278205984867E-3</c:v>
                </c:pt>
                <c:pt idx="92">
                  <c:v>1.7063687825775774E-3</c:v>
                </c:pt>
                <c:pt idx="93">
                  <c:v>1.6257893920585563E-3</c:v>
                </c:pt>
                <c:pt idx="94">
                  <c:v>1.6088886555511296E-3</c:v>
                </c:pt>
                <c:pt idx="95">
                  <c:v>1.5186386481749405E-3</c:v>
                </c:pt>
                <c:pt idx="96">
                  <c:v>1.4994222693716351E-3</c:v>
                </c:pt>
                <c:pt idx="97">
                  <c:v>1.491024646530508E-3</c:v>
                </c:pt>
                <c:pt idx="98">
                  <c:v>1.5456479951998156E-3</c:v>
                </c:pt>
                <c:pt idx="99">
                  <c:v>1.5102729644370352E-3</c:v>
                </c:pt>
                <c:pt idx="100">
                  <c:v>1.5492776041662582E-3</c:v>
                </c:pt>
                <c:pt idx="101">
                  <c:v>1.5071634196669882E-3</c:v>
                </c:pt>
                <c:pt idx="102">
                  <c:v>1.4623762147543469E-3</c:v>
                </c:pt>
                <c:pt idx="103">
                  <c:v>1.5678975941899522E-3</c:v>
                </c:pt>
                <c:pt idx="104">
                  <c:v>1.631131571176007E-3</c:v>
                </c:pt>
                <c:pt idx="105">
                  <c:v>1.5728198213291057E-3</c:v>
                </c:pt>
                <c:pt idx="106">
                  <c:v>1.4977629968792373E-3</c:v>
                </c:pt>
                <c:pt idx="107">
                  <c:v>1.3684610294231328E-3</c:v>
                </c:pt>
                <c:pt idx="108">
                  <c:v>1.2308901751993456E-3</c:v>
                </c:pt>
                <c:pt idx="109">
                  <c:v>1.1760209248670298E-3</c:v>
                </c:pt>
                <c:pt idx="110">
                  <c:v>1.0733925713168945E-3</c:v>
                </c:pt>
                <c:pt idx="111">
                  <c:v>1.0236350742800851E-3</c:v>
                </c:pt>
                <c:pt idx="112">
                  <c:v>9.3586496552974742E-4</c:v>
                </c:pt>
                <c:pt idx="113">
                  <c:v>8.6571874309750271E-4</c:v>
                </c:pt>
                <c:pt idx="114">
                  <c:v>8.3769358651930961E-4</c:v>
                </c:pt>
                <c:pt idx="115">
                  <c:v>7.7809430417564106E-4</c:v>
                </c:pt>
                <c:pt idx="116">
                  <c:v>7.413776015450155E-4</c:v>
                </c:pt>
                <c:pt idx="117">
                  <c:v>7.5155118511437407E-4</c:v>
                </c:pt>
                <c:pt idx="118">
                  <c:v>6.814731038334022E-4</c:v>
                </c:pt>
                <c:pt idx="119">
                  <c:v>6.7600902387201134E-4</c:v>
                </c:pt>
                <c:pt idx="120">
                  <c:v>5.9789180813585503E-4</c:v>
                </c:pt>
                <c:pt idx="121">
                  <c:v>6.3861376465087637E-4</c:v>
                </c:pt>
                <c:pt idx="122">
                  <c:v>6.0113342378263334E-4</c:v>
                </c:pt>
                <c:pt idx="123">
                  <c:v>5.8346957122172854E-4</c:v>
                </c:pt>
                <c:pt idx="124">
                  <c:v>5.4107802220979321E-4</c:v>
                </c:pt>
                <c:pt idx="125">
                  <c:v>5.2648919379566571E-4</c:v>
                </c:pt>
                <c:pt idx="126">
                  <c:v>5.2266475376713958E-4</c:v>
                </c:pt>
                <c:pt idx="127">
                  <c:v>5.0112060053975451E-4</c:v>
                </c:pt>
                <c:pt idx="128">
                  <c:v>4.6676896674006924E-4</c:v>
                </c:pt>
                <c:pt idx="129">
                  <c:v>4.7439992065489322E-4</c:v>
                </c:pt>
                <c:pt idx="130">
                  <c:v>4.6480580943140639E-4</c:v>
                </c:pt>
                <c:pt idx="131">
                  <c:v>4.7037720481793997E-4</c:v>
                </c:pt>
                <c:pt idx="132">
                  <c:v>4.3175706079932668E-4</c:v>
                </c:pt>
                <c:pt idx="133">
                  <c:v>4.156548012626747E-4</c:v>
                </c:pt>
                <c:pt idx="134">
                  <c:v>3.7929562744178872E-4</c:v>
                </c:pt>
                <c:pt idx="135">
                  <c:v>3.899847168024097E-4</c:v>
                </c:pt>
                <c:pt idx="136">
                  <c:v>3.6406154931203813E-4</c:v>
                </c:pt>
                <c:pt idx="137">
                  <c:v>3.7015006539111724E-4</c:v>
                </c:pt>
                <c:pt idx="138">
                  <c:v>3.6828801739533255E-4</c:v>
                </c:pt>
                <c:pt idx="139">
                  <c:v>3.8613334364869434E-4</c:v>
                </c:pt>
                <c:pt idx="140">
                  <c:v>3.4510156726818441E-4</c:v>
                </c:pt>
                <c:pt idx="141">
                  <c:v>3.5985119804835691E-4</c:v>
                </c:pt>
                <c:pt idx="142">
                  <c:v>3.1971393885695773E-4</c:v>
                </c:pt>
                <c:pt idx="143">
                  <c:v>3.3147832921509725E-4</c:v>
                </c:pt>
                <c:pt idx="144">
                  <c:v>3.02987907373541E-4</c:v>
                </c:pt>
                <c:pt idx="145">
                  <c:v>3.151828746181404E-4</c:v>
                </c:pt>
                <c:pt idx="146">
                  <c:v>3.3882963431947034E-4</c:v>
                </c:pt>
                <c:pt idx="147">
                  <c:v>3.1974465648162439E-4</c:v>
                </c:pt>
                <c:pt idx="148">
                  <c:v>3.3415529345146852E-4</c:v>
                </c:pt>
                <c:pt idx="149">
                  <c:v>2.922005562498275E-4</c:v>
                </c:pt>
                <c:pt idx="150">
                  <c:v>3.0078823952079021E-4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450-431B-8E95-7CC660FDF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40"/>
          <c:min val="-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6"/>
        <c:crossBetween val="midCat"/>
        <c:majorUnit val="20"/>
      </c:valAx>
      <c:valAx>
        <c:axId val="295267231"/>
        <c:scaling>
          <c:logBase val="10"/>
          <c:orientation val="minMax"/>
          <c:min val="1.0000000000000004E-6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2480810594850611"/>
          <c:y val="0.10878249956620167"/>
          <c:w val="0.69424834576316197"/>
          <c:h val="0.74142390773613764"/>
        </c:manualLayout>
      </c:layout>
      <c:scatterChart>
        <c:scatterStyle val="lineMarker"/>
        <c:varyColors val="0"/>
        <c:ser>
          <c:idx val="0"/>
          <c:order val="0"/>
          <c:tx>
            <c:strRef>
              <c:f>Diff!$B$1</c:f>
              <c:strCache>
                <c:ptCount val="1"/>
                <c:pt idx="0">
                  <c:v>ET-10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Diff!$B$2:$B$152</c:f>
              <c:numCache>
                <c:formatCode>General</c:formatCode>
                <c:ptCount val="151"/>
                <c:pt idx="0">
                  <c:v>6.7667260512587605E-5</c:v>
                </c:pt>
                <c:pt idx="1">
                  <c:v>6.867844574236741E-5</c:v>
                </c:pt>
                <c:pt idx="2">
                  <c:v>6.5685633231851211E-5</c:v>
                </c:pt>
                <c:pt idx="3">
                  <c:v>7.2887020829728874E-5</c:v>
                </c:pt>
                <c:pt idx="4">
                  <c:v>8.1917350667009382E-5</c:v>
                </c:pt>
                <c:pt idx="5">
                  <c:v>7.283734314087347E-5</c:v>
                </c:pt>
                <c:pt idx="6">
                  <c:v>7.7747453976567831E-5</c:v>
                </c:pt>
                <c:pt idx="7">
                  <c:v>8.0513183371731339E-5</c:v>
                </c:pt>
                <c:pt idx="8">
                  <c:v>8.7488846917560672E-5</c:v>
                </c:pt>
                <c:pt idx="9">
                  <c:v>9.4130733710736923E-5</c:v>
                </c:pt>
                <c:pt idx="10">
                  <c:v>8.8759366006170652E-5</c:v>
                </c:pt>
                <c:pt idx="11">
                  <c:v>8.5847479157534471E-5</c:v>
                </c:pt>
                <c:pt idx="12">
                  <c:v>9.1115718942250525E-5</c:v>
                </c:pt>
                <c:pt idx="13">
                  <c:v>9.6141853878926685E-5</c:v>
                </c:pt>
                <c:pt idx="14">
                  <c:v>1.0443276278572046E-4</c:v>
                </c:pt>
                <c:pt idx="15">
                  <c:v>1.0543198452765409E-4</c:v>
                </c:pt>
                <c:pt idx="16">
                  <c:v>1.1442416720373136E-4</c:v>
                </c:pt>
                <c:pt idx="17">
                  <c:v>1.2641372868111837E-4</c:v>
                </c:pt>
                <c:pt idx="18">
                  <c:v>1.2530648705605003E-4</c:v>
                </c:pt>
                <c:pt idx="19">
                  <c:v>1.1985790176251804E-4</c:v>
                </c:pt>
                <c:pt idx="20">
                  <c:v>1.4281628909551785E-4</c:v>
                </c:pt>
                <c:pt idx="21">
                  <c:v>1.3827514598081065E-4</c:v>
                </c:pt>
                <c:pt idx="22">
                  <c:v>1.4485042353840465E-4</c:v>
                </c:pt>
                <c:pt idx="23">
                  <c:v>1.5501434661841689E-4</c:v>
                </c:pt>
                <c:pt idx="24">
                  <c:v>1.5920784626468864E-4</c:v>
                </c:pt>
                <c:pt idx="25">
                  <c:v>1.5693079185528027E-4</c:v>
                </c:pt>
                <c:pt idx="26">
                  <c:v>1.6676641473609166E-4</c:v>
                </c:pt>
                <c:pt idx="27">
                  <c:v>1.755679078004571E-4</c:v>
                </c:pt>
                <c:pt idx="28">
                  <c:v>1.9035554357018611E-4</c:v>
                </c:pt>
                <c:pt idx="29">
                  <c:v>1.9941694392490192E-4</c:v>
                </c:pt>
                <c:pt idx="30">
                  <c:v>1.9498389495898989E-4</c:v>
                </c:pt>
                <c:pt idx="31">
                  <c:v>2.0772581393262423E-4</c:v>
                </c:pt>
                <c:pt idx="32">
                  <c:v>2.1309240352829391E-4</c:v>
                </c:pt>
                <c:pt idx="33">
                  <c:v>2.4560449760225347E-4</c:v>
                </c:pt>
                <c:pt idx="34">
                  <c:v>2.4472238175524054E-4</c:v>
                </c:pt>
                <c:pt idx="35">
                  <c:v>2.5307622296823483E-4</c:v>
                </c:pt>
                <c:pt idx="36">
                  <c:v>2.7665916831517761E-4</c:v>
                </c:pt>
                <c:pt idx="37">
                  <c:v>3.1099801413426531E-4</c:v>
                </c:pt>
                <c:pt idx="38">
                  <c:v>3.4106059958136824E-4</c:v>
                </c:pt>
                <c:pt idx="39">
                  <c:v>3.393317278309979E-4</c:v>
                </c:pt>
                <c:pt idx="40">
                  <c:v>3.5498257444065167E-4</c:v>
                </c:pt>
                <c:pt idx="41">
                  <c:v>4.0330364447903891E-4</c:v>
                </c:pt>
                <c:pt idx="42">
                  <c:v>4.1428977425293475E-4</c:v>
                </c:pt>
                <c:pt idx="43">
                  <c:v>4.3873253608623541E-4</c:v>
                </c:pt>
                <c:pt idx="44">
                  <c:v>4.486807923283406E-4</c:v>
                </c:pt>
                <c:pt idx="45">
                  <c:v>4.7033146217260232E-4</c:v>
                </c:pt>
                <c:pt idx="46">
                  <c:v>4.6455899626975919E-4</c:v>
                </c:pt>
                <c:pt idx="47">
                  <c:v>4.5870448366109874E-4</c:v>
                </c:pt>
                <c:pt idx="48">
                  <c:v>4.7694418019153523E-4</c:v>
                </c:pt>
                <c:pt idx="49">
                  <c:v>4.8350772467181875E-4</c:v>
                </c:pt>
                <c:pt idx="50">
                  <c:v>4.9917319215816655E-4</c:v>
                </c:pt>
                <c:pt idx="51">
                  <c:v>5.0772712259503994E-4</c:v>
                </c:pt>
                <c:pt idx="52">
                  <c:v>5.1108594739957078E-4</c:v>
                </c:pt>
                <c:pt idx="53">
                  <c:v>5.2224407254641966E-4</c:v>
                </c:pt>
                <c:pt idx="54">
                  <c:v>5.5224386333419851E-4</c:v>
                </c:pt>
                <c:pt idx="55">
                  <c:v>5.6949110219626121E-4</c:v>
                </c:pt>
                <c:pt idx="56">
                  <c:v>5.7871795501571871E-4</c:v>
                </c:pt>
                <c:pt idx="57">
                  <c:v>6.3279457600064486E-4</c:v>
                </c:pt>
                <c:pt idx="58">
                  <c:v>6.6080586772693315E-4</c:v>
                </c:pt>
                <c:pt idx="59">
                  <c:v>7.2076174235884008E-4</c:v>
                </c:pt>
                <c:pt idx="60">
                  <c:v>7.6253967456718164E-4</c:v>
                </c:pt>
                <c:pt idx="61">
                  <c:v>8.175319254404874E-4</c:v>
                </c:pt>
                <c:pt idx="62">
                  <c:v>8.7327092094584421E-4</c:v>
                </c:pt>
                <c:pt idx="63">
                  <c:v>9.8520813285718923E-4</c:v>
                </c:pt>
                <c:pt idx="64">
                  <c:v>1.0369315304765295E-3</c:v>
                </c:pt>
                <c:pt idx="65">
                  <c:v>1.1269093439157313E-3</c:v>
                </c:pt>
                <c:pt idx="66">
                  <c:v>1.2749819332833943E-3</c:v>
                </c:pt>
                <c:pt idx="67">
                  <c:v>1.4708737596520768E-3</c:v>
                </c:pt>
                <c:pt idx="68">
                  <c:v>2.1914564208967936E-3</c:v>
                </c:pt>
                <c:pt idx="69">
                  <c:v>6.1775832404526833E-3</c:v>
                </c:pt>
                <c:pt idx="70">
                  <c:v>1.9584095165616617E-2</c:v>
                </c:pt>
                <c:pt idx="71">
                  <c:v>6.7748097601389681E-2</c:v>
                </c:pt>
                <c:pt idx="72">
                  <c:v>0.12407717562174762</c:v>
                </c:pt>
                <c:pt idx="73">
                  <c:v>0.15481968424388937</c:v>
                </c:pt>
                <c:pt idx="74">
                  <c:v>0.17298323050021583</c:v>
                </c:pt>
                <c:pt idx="75">
                  <c:v>0.17978386084825798</c:v>
                </c:pt>
                <c:pt idx="76">
                  <c:v>0.16325053576637788</c:v>
                </c:pt>
                <c:pt idx="77">
                  <c:v>0.10834128100488569</c:v>
                </c:pt>
                <c:pt idx="78">
                  <c:v>3.0509820758776757E-2</c:v>
                </c:pt>
                <c:pt idx="79">
                  <c:v>4.4811805732795631E-3</c:v>
                </c:pt>
                <c:pt idx="80">
                  <c:v>2.2404446765009766E-3</c:v>
                </c:pt>
                <c:pt idx="81">
                  <c:v>1.7533422211635675E-3</c:v>
                </c:pt>
                <c:pt idx="82">
                  <c:v>1.5062964184621892E-3</c:v>
                </c:pt>
                <c:pt idx="83">
                  <c:v>1.3632054358287879E-3</c:v>
                </c:pt>
                <c:pt idx="84">
                  <c:v>1.2610396178608372E-3</c:v>
                </c:pt>
                <c:pt idx="85">
                  <c:v>1.2113717347393632E-3</c:v>
                </c:pt>
                <c:pt idx="86">
                  <c:v>1.1248797972633953E-3</c:v>
                </c:pt>
                <c:pt idx="87">
                  <c:v>1.0363540371384527E-3</c:v>
                </c:pt>
                <c:pt idx="88">
                  <c:v>1.0003428569987927E-3</c:v>
                </c:pt>
                <c:pt idx="89">
                  <c:v>9.5763251352909884E-4</c:v>
                </c:pt>
                <c:pt idx="90">
                  <c:v>9.0307608784559077E-4</c:v>
                </c:pt>
                <c:pt idx="91">
                  <c:v>8.6114738344296351E-4</c:v>
                </c:pt>
                <c:pt idx="92">
                  <c:v>8.3199450879564826E-4</c:v>
                </c:pt>
                <c:pt idx="93">
                  <c:v>8.2150748073061555E-4</c:v>
                </c:pt>
                <c:pt idx="94">
                  <c:v>7.7838038425115949E-4</c:v>
                </c:pt>
                <c:pt idx="95">
                  <c:v>7.3564625544403914E-4</c:v>
                </c:pt>
                <c:pt idx="96">
                  <c:v>7.4306703679306797E-4</c:v>
                </c:pt>
                <c:pt idx="97">
                  <c:v>7.3480241561546793E-4</c:v>
                </c:pt>
                <c:pt idx="98">
                  <c:v>7.2998827583462336E-4</c:v>
                </c:pt>
                <c:pt idx="99">
                  <c:v>7.2212854293378663E-4</c:v>
                </c:pt>
                <c:pt idx="100">
                  <c:v>7.2368717406391116E-4</c:v>
                </c:pt>
                <c:pt idx="101">
                  <c:v>7.1054253254898417E-4</c:v>
                </c:pt>
                <c:pt idx="102">
                  <c:v>7.3839660303996768E-4</c:v>
                </c:pt>
                <c:pt idx="103">
                  <c:v>7.5968703464837607E-4</c:v>
                </c:pt>
                <c:pt idx="104">
                  <c:v>7.6351815418318762E-4</c:v>
                </c:pt>
                <c:pt idx="105">
                  <c:v>7.5311623731564778E-4</c:v>
                </c:pt>
                <c:pt idx="106">
                  <c:v>7.64644543274859E-4</c:v>
                </c:pt>
                <c:pt idx="107">
                  <c:v>6.9057749479157886E-4</c:v>
                </c:pt>
                <c:pt idx="108">
                  <c:v>6.9669062714536746E-4</c:v>
                </c:pt>
                <c:pt idx="109">
                  <c:v>5.9953128346837197E-4</c:v>
                </c:pt>
                <c:pt idx="110">
                  <c:v>5.8476150175125648E-4</c:v>
                </c:pt>
                <c:pt idx="111">
                  <c:v>5.5496951147673335E-4</c:v>
                </c:pt>
                <c:pt idx="112">
                  <c:v>4.976326321943454E-4</c:v>
                </c:pt>
                <c:pt idx="113">
                  <c:v>4.9687255054869147E-4</c:v>
                </c:pt>
                <c:pt idx="114">
                  <c:v>4.8441827705287914E-4</c:v>
                </c:pt>
                <c:pt idx="115">
                  <c:v>4.4041449391862852E-4</c:v>
                </c:pt>
                <c:pt idx="116">
                  <c:v>4.5292919680797896E-4</c:v>
                </c:pt>
                <c:pt idx="117">
                  <c:v>4.4546522662821677E-4</c:v>
                </c:pt>
                <c:pt idx="118">
                  <c:v>4.0744686974798929E-4</c:v>
                </c:pt>
                <c:pt idx="119">
                  <c:v>4.1691142742851002E-4</c:v>
                </c:pt>
                <c:pt idx="120">
                  <c:v>3.7414303287237779E-4</c:v>
                </c:pt>
                <c:pt idx="121">
                  <c:v>3.6035082689616244E-4</c:v>
                </c:pt>
                <c:pt idx="122">
                  <c:v>3.572262781141266E-4</c:v>
                </c:pt>
                <c:pt idx="123">
                  <c:v>3.5488680757842449E-4</c:v>
                </c:pt>
                <c:pt idx="124">
                  <c:v>3.5511607700227109E-4</c:v>
                </c:pt>
                <c:pt idx="125">
                  <c:v>3.5372919085749436E-4</c:v>
                </c:pt>
                <c:pt idx="126">
                  <c:v>3.2154573756066577E-4</c:v>
                </c:pt>
                <c:pt idx="127">
                  <c:v>3.1275293829348047E-4</c:v>
                </c:pt>
                <c:pt idx="128">
                  <c:v>2.9177086434298088E-4</c:v>
                </c:pt>
                <c:pt idx="129">
                  <c:v>2.8769945824114196E-4</c:v>
                </c:pt>
                <c:pt idx="130">
                  <c:v>3.0452227692935141E-4</c:v>
                </c:pt>
                <c:pt idx="131">
                  <c:v>2.7643013871563884E-4</c:v>
                </c:pt>
                <c:pt idx="132">
                  <c:v>2.783731163849826E-4</c:v>
                </c:pt>
                <c:pt idx="133">
                  <c:v>2.6725642591261285E-4</c:v>
                </c:pt>
                <c:pt idx="134">
                  <c:v>2.5500349399644153E-4</c:v>
                </c:pt>
                <c:pt idx="135">
                  <c:v>2.4557981592314773E-4</c:v>
                </c:pt>
                <c:pt idx="136">
                  <c:v>2.5768883060349826E-4</c:v>
                </c:pt>
                <c:pt idx="137">
                  <c:v>2.5285328019522188E-4</c:v>
                </c:pt>
                <c:pt idx="138">
                  <c:v>2.5935043864978602E-4</c:v>
                </c:pt>
                <c:pt idx="139">
                  <c:v>2.4693200379298253E-4</c:v>
                </c:pt>
                <c:pt idx="140">
                  <c:v>2.6076268647375625E-4</c:v>
                </c:pt>
                <c:pt idx="141">
                  <c:v>2.2245135267232006E-4</c:v>
                </c:pt>
                <c:pt idx="142">
                  <c:v>2.6100767649303781E-4</c:v>
                </c:pt>
                <c:pt idx="143">
                  <c:v>2.418155472702211E-4</c:v>
                </c:pt>
                <c:pt idx="144">
                  <c:v>2.5273729028844145E-4</c:v>
                </c:pt>
                <c:pt idx="145">
                  <c:v>2.3124835011517346E-4</c:v>
                </c:pt>
                <c:pt idx="146">
                  <c:v>2.460314929926554E-4</c:v>
                </c:pt>
                <c:pt idx="147">
                  <c:v>2.2055784749346795E-4</c:v>
                </c:pt>
                <c:pt idx="148">
                  <c:v>2.4289972889700325E-4</c:v>
                </c:pt>
                <c:pt idx="149">
                  <c:v>2.3419825939987086E-4</c:v>
                </c:pt>
                <c:pt idx="150">
                  <c:v>2.4299001170388878E-4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813A-4427-BF83-EA8C0F41FC69}"/>
            </c:ext>
          </c:extLst>
        </c:ser>
        <c:ser>
          <c:idx val="1"/>
          <c:order val="1"/>
          <c:tx>
            <c:strRef>
              <c:f>Diff!$C$1</c:f>
              <c:strCache>
                <c:ptCount val="1"/>
                <c:pt idx="0">
                  <c:v>ET-11</c:v>
                </c:pt>
              </c:strCache>
            </c:strRef>
          </c:tx>
          <c:spPr>
            <a:ln w="22225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Diff!$C$2:$C$152</c:f>
              <c:numCache>
                <c:formatCode>General</c:formatCode>
                <c:ptCount val="151"/>
                <c:pt idx="0">
                  <c:v>5.8324706048222708E-5</c:v>
                </c:pt>
                <c:pt idx="1">
                  <c:v>6.5161101626131631E-5</c:v>
                </c:pt>
                <c:pt idx="2">
                  <c:v>7.1481882616440318E-5</c:v>
                </c:pt>
                <c:pt idx="3">
                  <c:v>7.3668643051568388E-5</c:v>
                </c:pt>
                <c:pt idx="4">
                  <c:v>7.0701579109559649E-5</c:v>
                </c:pt>
                <c:pt idx="5">
                  <c:v>7.6378995026396435E-5</c:v>
                </c:pt>
                <c:pt idx="6">
                  <c:v>7.1358405068807683E-5</c:v>
                </c:pt>
                <c:pt idx="7">
                  <c:v>7.831451033263212E-5</c:v>
                </c:pt>
                <c:pt idx="8">
                  <c:v>8.5015516401966597E-5</c:v>
                </c:pt>
                <c:pt idx="9">
                  <c:v>8.4119560039514369E-5</c:v>
                </c:pt>
                <c:pt idx="10">
                  <c:v>8.6394345198157656E-5</c:v>
                </c:pt>
                <c:pt idx="11">
                  <c:v>8.8564029119129404E-5</c:v>
                </c:pt>
                <c:pt idx="12">
                  <c:v>9.0260941387906057E-5</c:v>
                </c:pt>
                <c:pt idx="13">
                  <c:v>9.0414587135040556E-5</c:v>
                </c:pt>
                <c:pt idx="14">
                  <c:v>1.0205783801192364E-4</c:v>
                </c:pt>
                <c:pt idx="15">
                  <c:v>1.074879904904627E-4</c:v>
                </c:pt>
                <c:pt idx="16">
                  <c:v>1.0662070976277344E-4</c:v>
                </c:pt>
                <c:pt idx="17">
                  <c:v>1.0782583311210337E-4</c:v>
                </c:pt>
                <c:pt idx="18">
                  <c:v>1.1683823725845698E-4</c:v>
                </c:pt>
                <c:pt idx="19">
                  <c:v>1.1622447706812039E-4</c:v>
                </c:pt>
                <c:pt idx="20">
                  <c:v>1.3117440897056495E-4</c:v>
                </c:pt>
                <c:pt idx="21">
                  <c:v>1.3065896084593395E-4</c:v>
                </c:pt>
                <c:pt idx="22">
                  <c:v>1.2388638409420287E-4</c:v>
                </c:pt>
                <c:pt idx="23">
                  <c:v>1.3807852131411585E-4</c:v>
                </c:pt>
                <c:pt idx="24">
                  <c:v>1.3872889862123178E-4</c:v>
                </c:pt>
                <c:pt idx="25">
                  <c:v>1.4662223026604845E-4</c:v>
                </c:pt>
                <c:pt idx="26">
                  <c:v>1.540195030156092E-4</c:v>
                </c:pt>
                <c:pt idx="27">
                  <c:v>1.6575343541382683E-4</c:v>
                </c:pt>
                <c:pt idx="28">
                  <c:v>1.8164200216147982E-4</c:v>
                </c:pt>
                <c:pt idx="29">
                  <c:v>1.7607097450367975E-4</c:v>
                </c:pt>
                <c:pt idx="30">
                  <c:v>1.8074097220868891E-4</c:v>
                </c:pt>
                <c:pt idx="31">
                  <c:v>1.9156001722878089E-4</c:v>
                </c:pt>
                <c:pt idx="32">
                  <c:v>2.0013189429395609E-4</c:v>
                </c:pt>
                <c:pt idx="33">
                  <c:v>2.3573412621046114E-4</c:v>
                </c:pt>
                <c:pt idx="34">
                  <c:v>2.2338074012963785E-4</c:v>
                </c:pt>
                <c:pt idx="35">
                  <c:v>2.3562953671547621E-4</c:v>
                </c:pt>
                <c:pt idx="36">
                  <c:v>2.6537485973439741E-4</c:v>
                </c:pt>
                <c:pt idx="37">
                  <c:v>2.8751144841538247E-4</c:v>
                </c:pt>
                <c:pt idx="38">
                  <c:v>2.9855732503108209E-4</c:v>
                </c:pt>
                <c:pt idx="39">
                  <c:v>3.2721059577591578E-4</c:v>
                </c:pt>
                <c:pt idx="40">
                  <c:v>3.4569260825316705E-4</c:v>
                </c:pt>
                <c:pt idx="41">
                  <c:v>3.568387439699823E-4</c:v>
                </c:pt>
                <c:pt idx="42">
                  <c:v>3.8902429548570342E-4</c:v>
                </c:pt>
                <c:pt idx="43">
                  <c:v>4.0426244394379667E-4</c:v>
                </c:pt>
                <c:pt idx="44">
                  <c:v>4.1903321821271843E-4</c:v>
                </c:pt>
                <c:pt idx="45">
                  <c:v>4.409002061015123E-4</c:v>
                </c:pt>
                <c:pt idx="46">
                  <c:v>4.627807461876879E-4</c:v>
                </c:pt>
                <c:pt idx="47">
                  <c:v>4.5765087391086168E-4</c:v>
                </c:pt>
                <c:pt idx="48">
                  <c:v>4.4158054806386541E-4</c:v>
                </c:pt>
                <c:pt idx="49">
                  <c:v>4.5841994865487379E-4</c:v>
                </c:pt>
                <c:pt idx="50">
                  <c:v>4.696288057719279E-4</c:v>
                </c:pt>
                <c:pt idx="51">
                  <c:v>4.782836319071931E-4</c:v>
                </c:pt>
                <c:pt idx="52">
                  <c:v>4.7783196306623983E-4</c:v>
                </c:pt>
                <c:pt idx="53">
                  <c:v>4.8687140046575067E-4</c:v>
                </c:pt>
                <c:pt idx="54">
                  <c:v>5.1597874779423956E-4</c:v>
                </c:pt>
                <c:pt idx="55">
                  <c:v>5.1202931290332521E-4</c:v>
                </c:pt>
                <c:pt idx="56">
                  <c:v>5.4998497660837847E-4</c:v>
                </c:pt>
                <c:pt idx="57">
                  <c:v>5.8091495225157455E-4</c:v>
                </c:pt>
                <c:pt idx="58">
                  <c:v>6.282791647917249E-4</c:v>
                </c:pt>
                <c:pt idx="59">
                  <c:v>6.6689922166833667E-4</c:v>
                </c:pt>
                <c:pt idx="60">
                  <c:v>7.0393398217517117E-4</c:v>
                </c:pt>
                <c:pt idx="61">
                  <c:v>7.6091133522043829E-4</c:v>
                </c:pt>
                <c:pt idx="62">
                  <c:v>8.4063666533674389E-4</c:v>
                </c:pt>
                <c:pt idx="63">
                  <c:v>9.0619195440837024E-4</c:v>
                </c:pt>
                <c:pt idx="64">
                  <c:v>9.6896198251427042E-4</c:v>
                </c:pt>
                <c:pt idx="65">
                  <c:v>1.0508064737201651E-3</c:v>
                </c:pt>
                <c:pt idx="66">
                  <c:v>1.1525669832301516E-3</c:v>
                </c:pt>
                <c:pt idx="67">
                  <c:v>1.3765748294164715E-3</c:v>
                </c:pt>
                <c:pt idx="68">
                  <c:v>2.1304171477734414E-3</c:v>
                </c:pt>
                <c:pt idx="69">
                  <c:v>6.0741907040139757E-3</c:v>
                </c:pt>
                <c:pt idx="70">
                  <c:v>1.8765060010249916E-2</c:v>
                </c:pt>
                <c:pt idx="71">
                  <c:v>6.2906114058853407E-2</c:v>
                </c:pt>
                <c:pt idx="72">
                  <c:v>0.11458675011760625</c:v>
                </c:pt>
                <c:pt idx="73">
                  <c:v>0.14339924666267329</c:v>
                </c:pt>
                <c:pt idx="74">
                  <c:v>0.16057602187467468</c:v>
                </c:pt>
                <c:pt idx="75">
                  <c:v>0.16701276012831526</c:v>
                </c:pt>
                <c:pt idx="76">
                  <c:v>0.15185813964431177</c:v>
                </c:pt>
                <c:pt idx="77">
                  <c:v>0.10003029476085883</c:v>
                </c:pt>
                <c:pt idx="78">
                  <c:v>2.7662930478392498E-2</c:v>
                </c:pt>
                <c:pt idx="79">
                  <c:v>4.2421242409170995E-3</c:v>
                </c:pt>
                <c:pt idx="80">
                  <c:v>2.1125466900269374E-3</c:v>
                </c:pt>
                <c:pt idx="81">
                  <c:v>1.6732645117320444E-3</c:v>
                </c:pt>
                <c:pt idx="82">
                  <c:v>1.4158707737787811E-3</c:v>
                </c:pt>
                <c:pt idx="83">
                  <c:v>1.3122827277527512E-3</c:v>
                </c:pt>
                <c:pt idx="84">
                  <c:v>1.1780807193844957E-3</c:v>
                </c:pt>
                <c:pt idx="85">
                  <c:v>1.1220476077223886E-3</c:v>
                </c:pt>
                <c:pt idx="86">
                  <c:v>1.0589134296768942E-3</c:v>
                </c:pt>
                <c:pt idx="87">
                  <c:v>9.9341553294240276E-4</c:v>
                </c:pt>
                <c:pt idx="88">
                  <c:v>9.2671101978840105E-4</c:v>
                </c:pt>
                <c:pt idx="89">
                  <c:v>9.1662828142447233E-4</c:v>
                </c:pt>
                <c:pt idx="90">
                  <c:v>8.6063584893962032E-4</c:v>
                </c:pt>
                <c:pt idx="91">
                  <c:v>8.3622536834540963E-4</c:v>
                </c:pt>
                <c:pt idx="92">
                  <c:v>8.003007627560623E-4</c:v>
                </c:pt>
                <c:pt idx="93">
                  <c:v>7.6415077610622465E-4</c:v>
                </c:pt>
                <c:pt idx="94">
                  <c:v>7.5893972146988549E-4</c:v>
                </c:pt>
                <c:pt idx="95">
                  <c:v>7.3263965320100651E-4</c:v>
                </c:pt>
                <c:pt idx="96">
                  <c:v>7.5435483348532378E-4</c:v>
                </c:pt>
                <c:pt idx="97">
                  <c:v>6.9917285691492375E-4</c:v>
                </c:pt>
                <c:pt idx="98">
                  <c:v>6.7958536112731069E-4</c:v>
                </c:pt>
                <c:pt idx="99">
                  <c:v>7.1188794569751273E-4</c:v>
                </c:pt>
                <c:pt idx="100">
                  <c:v>6.8738087325833524E-4</c:v>
                </c:pt>
                <c:pt idx="101">
                  <c:v>6.8889203975663015E-4</c:v>
                </c:pt>
                <c:pt idx="102">
                  <c:v>6.8056621902710631E-4</c:v>
                </c:pt>
                <c:pt idx="103">
                  <c:v>7.0939344402019225E-4</c:v>
                </c:pt>
                <c:pt idx="104">
                  <c:v>7.0975074407243245E-4</c:v>
                </c:pt>
                <c:pt idx="105">
                  <c:v>7.2956302052931026E-4</c:v>
                </c:pt>
                <c:pt idx="106">
                  <c:v>7.2012018135823581E-4</c:v>
                </c:pt>
                <c:pt idx="107">
                  <c:v>6.7953067724844875E-4</c:v>
                </c:pt>
                <c:pt idx="108">
                  <c:v>6.2442580897254776E-4</c:v>
                </c:pt>
                <c:pt idx="109">
                  <c:v>5.6934264502703658E-4</c:v>
                </c:pt>
                <c:pt idx="110">
                  <c:v>5.4591264813233715E-4</c:v>
                </c:pt>
                <c:pt idx="111">
                  <c:v>5.3589132167015637E-4</c:v>
                </c:pt>
                <c:pt idx="112">
                  <c:v>5.0867521108971991E-4</c:v>
                </c:pt>
                <c:pt idx="113">
                  <c:v>4.7961543373686025E-4</c:v>
                </c:pt>
                <c:pt idx="114">
                  <c:v>4.6068811890506267E-4</c:v>
                </c:pt>
                <c:pt idx="115">
                  <c:v>4.4714603341774166E-4</c:v>
                </c:pt>
                <c:pt idx="116">
                  <c:v>4.2021101613194195E-4</c:v>
                </c:pt>
                <c:pt idx="117">
                  <c:v>4.1132672899976875E-4</c:v>
                </c:pt>
                <c:pt idx="118">
                  <c:v>3.6199346427013808E-4</c:v>
                </c:pt>
                <c:pt idx="119">
                  <c:v>3.8023516758180415E-4</c:v>
                </c:pt>
                <c:pt idx="120">
                  <c:v>3.8539173385680189E-4</c:v>
                </c:pt>
                <c:pt idx="121">
                  <c:v>3.6511983040488137E-4</c:v>
                </c:pt>
                <c:pt idx="122">
                  <c:v>3.6536940828030848E-4</c:v>
                </c:pt>
                <c:pt idx="123">
                  <c:v>3.4091897527698504E-4</c:v>
                </c:pt>
                <c:pt idx="124">
                  <c:v>3.3304259801044539E-4</c:v>
                </c:pt>
                <c:pt idx="125">
                  <c:v>3.25067740870511E-4</c:v>
                </c:pt>
                <c:pt idx="126">
                  <c:v>2.978509468051929E-4</c:v>
                </c:pt>
                <c:pt idx="127">
                  <c:v>3.0504989245728261E-4</c:v>
                </c:pt>
                <c:pt idx="128">
                  <c:v>2.9512818026350402E-4</c:v>
                </c:pt>
                <c:pt idx="129">
                  <c:v>2.7777584140259784E-4</c:v>
                </c:pt>
                <c:pt idx="130">
                  <c:v>2.9272073364590613E-4</c:v>
                </c:pt>
                <c:pt idx="131">
                  <c:v>2.7951692836229822E-4</c:v>
                </c:pt>
                <c:pt idx="132">
                  <c:v>2.6725043599733201E-4</c:v>
                </c:pt>
                <c:pt idx="133">
                  <c:v>2.548535366036532E-4</c:v>
                </c:pt>
                <c:pt idx="134">
                  <c:v>2.6359583236689431E-4</c:v>
                </c:pt>
                <c:pt idx="135">
                  <c:v>2.532302811272292E-4</c:v>
                </c:pt>
                <c:pt idx="136">
                  <c:v>2.3689702336179947E-4</c:v>
                </c:pt>
                <c:pt idx="137">
                  <c:v>2.2461299351315641E-4</c:v>
                </c:pt>
                <c:pt idx="138">
                  <c:v>2.2357340387945085E-4</c:v>
                </c:pt>
                <c:pt idx="139">
                  <c:v>2.3381820859325441E-4</c:v>
                </c:pt>
                <c:pt idx="140">
                  <c:v>2.6331517177856893E-4</c:v>
                </c:pt>
                <c:pt idx="141">
                  <c:v>2.2506513697714522E-4</c:v>
                </c:pt>
                <c:pt idx="142">
                  <c:v>2.4287275143477997E-4</c:v>
                </c:pt>
                <c:pt idx="143">
                  <c:v>2.4937857189808853E-4</c:v>
                </c:pt>
                <c:pt idx="144">
                  <c:v>2.254474705217185E-4</c:v>
                </c:pt>
                <c:pt idx="145">
                  <c:v>2.0995957038331392E-4</c:v>
                </c:pt>
                <c:pt idx="146">
                  <c:v>2.4339158804568956E-4</c:v>
                </c:pt>
                <c:pt idx="147">
                  <c:v>2.0278968911794488E-4</c:v>
                </c:pt>
                <c:pt idx="148">
                  <c:v>2.1384690888900861E-4</c:v>
                </c:pt>
                <c:pt idx="149">
                  <c:v>2.0789462206973887E-4</c:v>
                </c:pt>
                <c:pt idx="150">
                  <c:v>2.1987644328070406E-4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813A-4427-BF83-EA8C0F41FC69}"/>
            </c:ext>
          </c:extLst>
        </c:ser>
        <c:ser>
          <c:idx val="2"/>
          <c:order val="2"/>
          <c:tx>
            <c:strRef>
              <c:f>Diff!$D$1</c:f>
              <c:strCache>
                <c:ptCount val="1"/>
                <c:pt idx="0">
                  <c:v>ET-34</c:v>
                </c:pt>
              </c:strCache>
            </c:strRef>
          </c:tx>
          <c:spPr>
            <a:ln w="22225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Diff!$D$2:$D$152</c:f>
              <c:numCache>
                <c:formatCode>General</c:formatCode>
                <c:ptCount val="151"/>
                <c:pt idx="0">
                  <c:v>6.5442512517253261E-5</c:v>
                </c:pt>
                <c:pt idx="1">
                  <c:v>7.0122352440948717E-5</c:v>
                </c:pt>
                <c:pt idx="2">
                  <c:v>8.2525530300071122E-5</c:v>
                </c:pt>
                <c:pt idx="3">
                  <c:v>8.1301213860085754E-5</c:v>
                </c:pt>
                <c:pt idx="4">
                  <c:v>7.5832936466142562E-5</c:v>
                </c:pt>
                <c:pt idx="5">
                  <c:v>8.0978988205974485E-5</c:v>
                </c:pt>
                <c:pt idx="6">
                  <c:v>7.7955790466526932E-5</c:v>
                </c:pt>
                <c:pt idx="7">
                  <c:v>8.3492267055834904E-5</c:v>
                </c:pt>
                <c:pt idx="8">
                  <c:v>9.5811323931689084E-5</c:v>
                </c:pt>
                <c:pt idx="9">
                  <c:v>9.3403459238062359E-5</c:v>
                </c:pt>
                <c:pt idx="10">
                  <c:v>9.7227084281087747E-5</c:v>
                </c:pt>
                <c:pt idx="11">
                  <c:v>9.8941779001424728E-5</c:v>
                </c:pt>
                <c:pt idx="12">
                  <c:v>1.0018281309951104E-4</c:v>
                </c:pt>
                <c:pt idx="13">
                  <c:v>1.0566216214981668E-4</c:v>
                </c:pt>
                <c:pt idx="14">
                  <c:v>1.1419900683157903E-4</c:v>
                </c:pt>
                <c:pt idx="15">
                  <c:v>1.1487433697201203E-4</c:v>
                </c:pt>
                <c:pt idx="16">
                  <c:v>1.1849310608270445E-4</c:v>
                </c:pt>
                <c:pt idx="17">
                  <c:v>1.2282417987217984E-4</c:v>
                </c:pt>
                <c:pt idx="18">
                  <c:v>1.2499273117511065E-4</c:v>
                </c:pt>
                <c:pt idx="19">
                  <c:v>1.2682640554013939E-4</c:v>
                </c:pt>
                <c:pt idx="20">
                  <c:v>1.3761824861728377E-4</c:v>
                </c:pt>
                <c:pt idx="21">
                  <c:v>1.384646486653109E-4</c:v>
                </c:pt>
                <c:pt idx="22">
                  <c:v>1.4030822152302156E-4</c:v>
                </c:pt>
                <c:pt idx="23">
                  <c:v>1.5290969062406627E-4</c:v>
                </c:pt>
                <c:pt idx="24">
                  <c:v>1.5593092803838998E-4</c:v>
                </c:pt>
                <c:pt idx="25">
                  <c:v>1.6025919826425603E-4</c:v>
                </c:pt>
                <c:pt idx="26">
                  <c:v>1.7170919157784325E-4</c:v>
                </c:pt>
                <c:pt idx="27">
                  <c:v>1.7743603117843386E-4</c:v>
                </c:pt>
                <c:pt idx="28">
                  <c:v>1.8641411804932141E-4</c:v>
                </c:pt>
                <c:pt idx="29">
                  <c:v>1.9450079375210057E-4</c:v>
                </c:pt>
                <c:pt idx="30">
                  <c:v>1.8888820925273196E-4</c:v>
                </c:pt>
                <c:pt idx="31">
                  <c:v>2.1532903951767906E-4</c:v>
                </c:pt>
                <c:pt idx="32">
                  <c:v>2.2307894341125131E-4</c:v>
                </c:pt>
                <c:pt idx="33">
                  <c:v>2.5153959039590714E-4</c:v>
                </c:pt>
                <c:pt idx="34">
                  <c:v>2.4549923241755633E-4</c:v>
                </c:pt>
                <c:pt idx="35">
                  <c:v>2.5683429104608865E-4</c:v>
                </c:pt>
                <c:pt idx="36">
                  <c:v>2.7391174937529462E-4</c:v>
                </c:pt>
                <c:pt idx="37">
                  <c:v>3.1204156005415576E-4</c:v>
                </c:pt>
                <c:pt idx="38">
                  <c:v>3.2003177808112598E-4</c:v>
                </c:pt>
                <c:pt idx="39">
                  <c:v>3.4496434736769506E-4</c:v>
                </c:pt>
                <c:pt idx="40">
                  <c:v>3.6334664662667887E-4</c:v>
                </c:pt>
                <c:pt idx="41">
                  <c:v>4.0520687292235069E-4</c:v>
                </c:pt>
                <c:pt idx="42">
                  <c:v>4.3387420485436806E-4</c:v>
                </c:pt>
                <c:pt idx="43">
                  <c:v>4.3389372931082422E-4</c:v>
                </c:pt>
                <c:pt idx="44">
                  <c:v>4.4213512794257989E-4</c:v>
                </c:pt>
                <c:pt idx="45">
                  <c:v>4.6280328668483757E-4</c:v>
                </c:pt>
                <c:pt idx="46">
                  <c:v>4.6217538414035467E-4</c:v>
                </c:pt>
                <c:pt idx="47">
                  <c:v>4.7428970798792596E-4</c:v>
                </c:pt>
                <c:pt idx="48">
                  <c:v>4.9491971368664735E-4</c:v>
                </c:pt>
                <c:pt idx="49">
                  <c:v>4.8678933070772976E-4</c:v>
                </c:pt>
                <c:pt idx="50">
                  <c:v>4.9192949621089995E-4</c:v>
                </c:pt>
                <c:pt idx="51">
                  <c:v>5.0911469572333036E-4</c:v>
                </c:pt>
                <c:pt idx="52">
                  <c:v>5.0680097035939284E-4</c:v>
                </c:pt>
                <c:pt idx="53">
                  <c:v>5.2543311406611306E-4</c:v>
                </c:pt>
                <c:pt idx="54">
                  <c:v>5.5014418635555514E-4</c:v>
                </c:pt>
                <c:pt idx="55">
                  <c:v>5.7564866736572995E-4</c:v>
                </c:pt>
                <c:pt idx="56">
                  <c:v>5.9950941277411786E-4</c:v>
                </c:pt>
                <c:pt idx="57">
                  <c:v>6.3297905224719939E-4</c:v>
                </c:pt>
                <c:pt idx="58">
                  <c:v>6.731944790065959E-4</c:v>
                </c:pt>
                <c:pt idx="59">
                  <c:v>7.2330111560645375E-4</c:v>
                </c:pt>
                <c:pt idx="60">
                  <c:v>7.7793631911580476E-4</c:v>
                </c:pt>
                <c:pt idx="61">
                  <c:v>8.3755364709230421E-4</c:v>
                </c:pt>
                <c:pt idx="62">
                  <c:v>8.8342015871007882E-4</c:v>
                </c:pt>
                <c:pt idx="63">
                  <c:v>9.699724658216428E-4</c:v>
                </c:pt>
                <c:pt idx="64">
                  <c:v>1.0527893889242504E-3</c:v>
                </c:pt>
                <c:pt idx="65">
                  <c:v>1.125862686285144E-3</c:v>
                </c:pt>
                <c:pt idx="66">
                  <c:v>1.2487644359927355E-3</c:v>
                </c:pt>
                <c:pt idx="67">
                  <c:v>1.4511852836654651E-3</c:v>
                </c:pt>
                <c:pt idx="68">
                  <c:v>2.2643989875923472E-3</c:v>
                </c:pt>
                <c:pt idx="69">
                  <c:v>6.661904392194982E-3</c:v>
                </c:pt>
                <c:pt idx="70">
                  <c:v>2.0794421898060599E-2</c:v>
                </c:pt>
                <c:pt idx="71">
                  <c:v>6.9349386346441694E-2</c:v>
                </c:pt>
                <c:pt idx="72">
                  <c:v>0.12432842411561727</c:v>
                </c:pt>
                <c:pt idx="73">
                  <c:v>0.15421707516368968</c:v>
                </c:pt>
                <c:pt idx="74">
                  <c:v>0.1723864174950071</c:v>
                </c:pt>
                <c:pt idx="75">
                  <c:v>0.17976197823549178</c:v>
                </c:pt>
                <c:pt idx="76">
                  <c:v>0.16109913518255523</c:v>
                </c:pt>
                <c:pt idx="77">
                  <c:v>0.10465984604942501</c:v>
                </c:pt>
                <c:pt idx="78">
                  <c:v>2.7937342172785064E-2</c:v>
                </c:pt>
                <c:pt idx="79">
                  <c:v>4.3587879737023655E-3</c:v>
                </c:pt>
                <c:pt idx="80">
                  <c:v>2.1664395905454598E-3</c:v>
                </c:pt>
                <c:pt idx="81">
                  <c:v>1.7061761479500333E-3</c:v>
                </c:pt>
                <c:pt idx="82">
                  <c:v>1.4348942751763153E-3</c:v>
                </c:pt>
                <c:pt idx="83">
                  <c:v>1.3421971895930514E-3</c:v>
                </c:pt>
                <c:pt idx="84">
                  <c:v>1.2405379699740734E-3</c:v>
                </c:pt>
                <c:pt idx="85">
                  <c:v>1.1593054213813764E-3</c:v>
                </c:pt>
                <c:pt idx="86">
                  <c:v>1.1266428587799716E-3</c:v>
                </c:pt>
                <c:pt idx="87">
                  <c:v>1.0572396017511699E-3</c:v>
                </c:pt>
                <c:pt idx="88">
                  <c:v>1.0194054154400948E-3</c:v>
                </c:pt>
                <c:pt idx="89">
                  <c:v>9.6900377464112768E-4</c:v>
                </c:pt>
                <c:pt idx="90">
                  <c:v>9.2183067018374216E-4</c:v>
                </c:pt>
                <c:pt idx="91">
                  <c:v>8.9466589952183343E-4</c:v>
                </c:pt>
                <c:pt idx="92">
                  <c:v>8.613804079150312E-4</c:v>
                </c:pt>
                <c:pt idx="93">
                  <c:v>8.2359706091238898E-4</c:v>
                </c:pt>
                <c:pt idx="94">
                  <c:v>7.7155473121224693E-4</c:v>
                </c:pt>
                <c:pt idx="95">
                  <c:v>7.5565845979854265E-4</c:v>
                </c:pt>
                <c:pt idx="96">
                  <c:v>7.3639196515757428E-4</c:v>
                </c:pt>
                <c:pt idx="97">
                  <c:v>7.2980421819441731E-4</c:v>
                </c:pt>
                <c:pt idx="98">
                  <c:v>7.1325618605711091E-4</c:v>
                </c:pt>
                <c:pt idx="99">
                  <c:v>7.1075718559470292E-4</c:v>
                </c:pt>
                <c:pt idx="100">
                  <c:v>7.1249734997307556E-4</c:v>
                </c:pt>
                <c:pt idx="101">
                  <c:v>7.1507176741061949E-4</c:v>
                </c:pt>
                <c:pt idx="102">
                  <c:v>7.3539766289092623E-4</c:v>
                </c:pt>
                <c:pt idx="103">
                  <c:v>7.2836962260955742E-4</c:v>
                </c:pt>
                <c:pt idx="104">
                  <c:v>7.3633680112377017E-4</c:v>
                </c:pt>
                <c:pt idx="105">
                  <c:v>7.5702323761344596E-4</c:v>
                </c:pt>
                <c:pt idx="106">
                  <c:v>7.7991635925883835E-4</c:v>
                </c:pt>
                <c:pt idx="107">
                  <c:v>7.2101548825714867E-4</c:v>
                </c:pt>
                <c:pt idx="108">
                  <c:v>6.8878632579770786E-4</c:v>
                </c:pt>
                <c:pt idx="109">
                  <c:v>5.9870162214311251E-4</c:v>
                </c:pt>
                <c:pt idx="110">
                  <c:v>5.6998091478853332E-4</c:v>
                </c:pt>
                <c:pt idx="111">
                  <c:v>5.7911819496174054E-4</c:v>
                </c:pt>
                <c:pt idx="112">
                  <c:v>5.298767613437749E-4</c:v>
                </c:pt>
                <c:pt idx="113">
                  <c:v>4.9659457963179639E-4</c:v>
                </c:pt>
                <c:pt idx="114">
                  <c:v>4.8808242213232696E-4</c:v>
                </c:pt>
                <c:pt idx="115">
                  <c:v>4.7026126519868726E-4</c:v>
                </c:pt>
                <c:pt idx="116">
                  <c:v>4.8311189653098437E-4</c:v>
                </c:pt>
                <c:pt idx="117">
                  <c:v>4.4749386501163771E-4</c:v>
                </c:pt>
                <c:pt idx="118">
                  <c:v>3.9524419247336423E-4</c:v>
                </c:pt>
                <c:pt idx="119">
                  <c:v>3.7931047713232247E-4</c:v>
                </c:pt>
                <c:pt idx="120">
                  <c:v>4.0524196510416301E-4</c:v>
                </c:pt>
                <c:pt idx="121">
                  <c:v>3.7030781169819857E-4</c:v>
                </c:pt>
                <c:pt idx="122">
                  <c:v>3.7877593338846464E-4</c:v>
                </c:pt>
                <c:pt idx="123">
                  <c:v>3.6982944945085057E-4</c:v>
                </c:pt>
                <c:pt idx="124">
                  <c:v>3.5476105050546129E-4</c:v>
                </c:pt>
                <c:pt idx="125">
                  <c:v>3.5258996616845269E-4</c:v>
                </c:pt>
                <c:pt idx="126">
                  <c:v>3.3534871485121497E-4</c:v>
                </c:pt>
                <c:pt idx="127">
                  <c:v>3.0731810823236784E-4</c:v>
                </c:pt>
                <c:pt idx="128">
                  <c:v>3.1952622907239342E-4</c:v>
                </c:pt>
                <c:pt idx="129">
                  <c:v>2.9511388992574508E-4</c:v>
                </c:pt>
                <c:pt idx="130">
                  <c:v>2.9141062737126586E-4</c:v>
                </c:pt>
                <c:pt idx="131">
                  <c:v>2.8371798649245934E-4</c:v>
                </c:pt>
                <c:pt idx="132">
                  <c:v>2.6855777843663692E-4</c:v>
                </c:pt>
                <c:pt idx="133">
                  <c:v>2.5236214831647304E-4</c:v>
                </c:pt>
                <c:pt idx="134">
                  <c:v>2.4542225563049325E-4</c:v>
                </c:pt>
                <c:pt idx="135">
                  <c:v>2.4268823132601788E-4</c:v>
                </c:pt>
                <c:pt idx="136">
                  <c:v>2.651720858921199E-4</c:v>
                </c:pt>
                <c:pt idx="137">
                  <c:v>2.4347390724841503E-4</c:v>
                </c:pt>
                <c:pt idx="138">
                  <c:v>2.3234830777015976E-4</c:v>
                </c:pt>
                <c:pt idx="139">
                  <c:v>2.5274019294092381E-4</c:v>
                </c:pt>
                <c:pt idx="140">
                  <c:v>2.4997605163315192E-4</c:v>
                </c:pt>
                <c:pt idx="141">
                  <c:v>2.4552412495126646E-4</c:v>
                </c:pt>
                <c:pt idx="142">
                  <c:v>2.4445413512893339E-4</c:v>
                </c:pt>
                <c:pt idx="143">
                  <c:v>2.3772015905431084E-4</c:v>
                </c:pt>
                <c:pt idx="144">
                  <c:v>2.424904798275529E-4</c:v>
                </c:pt>
                <c:pt idx="145">
                  <c:v>2.4157252603803487E-4</c:v>
                </c:pt>
                <c:pt idx="146">
                  <c:v>2.4005995996238347E-4</c:v>
                </c:pt>
                <c:pt idx="147">
                  <c:v>2.3536036558190443E-4</c:v>
                </c:pt>
                <c:pt idx="148">
                  <c:v>2.2833448601748948E-4</c:v>
                </c:pt>
                <c:pt idx="149">
                  <c:v>2.1019147035485034E-4</c:v>
                </c:pt>
                <c:pt idx="150">
                  <c:v>2.4930629314858318E-4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813A-4427-BF83-EA8C0F41FC69}"/>
            </c:ext>
          </c:extLst>
        </c:ser>
        <c:ser>
          <c:idx val="3"/>
          <c:order val="3"/>
          <c:tx>
            <c:strRef>
              <c:f>Diff!$E$1</c:f>
              <c:strCache>
                <c:ptCount val="1"/>
                <c:pt idx="0">
                  <c:v>ED-4</c:v>
                </c:pt>
              </c:strCache>
            </c:strRef>
          </c:tx>
          <c:spPr>
            <a:ln w="2540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Diff!$E$2:$E$152</c:f>
              <c:numCache>
                <c:formatCode>General</c:formatCode>
                <c:ptCount val="151"/>
                <c:pt idx="0">
                  <c:v>6.9733854261711382E-5</c:v>
                </c:pt>
                <c:pt idx="1">
                  <c:v>7.1634147954966975E-5</c:v>
                </c:pt>
                <c:pt idx="2">
                  <c:v>7.4345130183936026E-5</c:v>
                </c:pt>
                <c:pt idx="3">
                  <c:v>8.2678423245211228E-5</c:v>
                </c:pt>
                <c:pt idx="4">
                  <c:v>7.9839365345398119E-5</c:v>
                </c:pt>
                <c:pt idx="5">
                  <c:v>8.0413688143755619E-5</c:v>
                </c:pt>
                <c:pt idx="6">
                  <c:v>8.4622466847725602E-5</c:v>
                </c:pt>
                <c:pt idx="7">
                  <c:v>8.2935931677702196E-5</c:v>
                </c:pt>
                <c:pt idx="8">
                  <c:v>8.9320209006461706E-5</c:v>
                </c:pt>
                <c:pt idx="9">
                  <c:v>9.6462424997220439E-5</c:v>
                </c:pt>
                <c:pt idx="10">
                  <c:v>9.2437900023250192E-5</c:v>
                </c:pt>
                <c:pt idx="11">
                  <c:v>9.608340665333459E-5</c:v>
                </c:pt>
                <c:pt idx="12">
                  <c:v>9.4794329816195636E-5</c:v>
                </c:pt>
                <c:pt idx="13">
                  <c:v>1.0677062262325709E-4</c:v>
                </c:pt>
                <c:pt idx="14">
                  <c:v>1.0876559940123806E-4</c:v>
                </c:pt>
                <c:pt idx="15">
                  <c:v>1.1029517713811594E-4</c:v>
                </c:pt>
                <c:pt idx="16">
                  <c:v>1.2125844086005481E-4</c:v>
                </c:pt>
                <c:pt idx="17">
                  <c:v>1.1149391498559589E-4</c:v>
                </c:pt>
                <c:pt idx="18">
                  <c:v>1.2258767253786593E-4</c:v>
                </c:pt>
                <c:pt idx="19">
                  <c:v>1.2372835420809683E-4</c:v>
                </c:pt>
                <c:pt idx="20">
                  <c:v>1.3588586801430464E-4</c:v>
                </c:pt>
                <c:pt idx="21">
                  <c:v>1.3973154787966647E-4</c:v>
                </c:pt>
                <c:pt idx="22">
                  <c:v>1.4553624262734599E-4</c:v>
                </c:pt>
                <c:pt idx="23">
                  <c:v>1.4527714486280711E-4</c:v>
                </c:pt>
                <c:pt idx="24">
                  <c:v>1.6377281499227957E-4</c:v>
                </c:pt>
                <c:pt idx="25">
                  <c:v>1.671609229004245E-4</c:v>
                </c:pt>
                <c:pt idx="26">
                  <c:v>1.7895767163961286E-4</c:v>
                </c:pt>
                <c:pt idx="27">
                  <c:v>1.7904533639685814E-4</c:v>
                </c:pt>
                <c:pt idx="28">
                  <c:v>1.7490936888924768E-4</c:v>
                </c:pt>
                <c:pt idx="29">
                  <c:v>1.9475223412340141E-4</c:v>
                </c:pt>
                <c:pt idx="30">
                  <c:v>2.0035540808706047E-4</c:v>
                </c:pt>
                <c:pt idx="31">
                  <c:v>2.2007011140676177E-4</c:v>
                </c:pt>
                <c:pt idx="32">
                  <c:v>2.2350308147724894E-4</c:v>
                </c:pt>
                <c:pt idx="33">
                  <c:v>2.4950856704070374E-4</c:v>
                </c:pt>
                <c:pt idx="34">
                  <c:v>2.4192528088968007E-4</c:v>
                </c:pt>
                <c:pt idx="35">
                  <c:v>2.5657607032614682E-4</c:v>
                </c:pt>
                <c:pt idx="36">
                  <c:v>2.7615536274206874E-4</c:v>
                </c:pt>
                <c:pt idx="37">
                  <c:v>3.0293223323351736E-4</c:v>
                </c:pt>
                <c:pt idx="38">
                  <c:v>3.311715415268692E-4</c:v>
                </c:pt>
                <c:pt idx="39">
                  <c:v>3.5700942336371343E-4</c:v>
                </c:pt>
                <c:pt idx="40">
                  <c:v>3.6159524781655643E-4</c:v>
                </c:pt>
                <c:pt idx="41">
                  <c:v>3.9012497040219978E-4</c:v>
                </c:pt>
                <c:pt idx="42">
                  <c:v>4.2225009578031927E-4</c:v>
                </c:pt>
                <c:pt idx="43">
                  <c:v>4.2342070550487043E-4</c:v>
                </c:pt>
                <c:pt idx="44">
                  <c:v>4.5315369715537751E-4</c:v>
                </c:pt>
                <c:pt idx="45">
                  <c:v>4.5348181829445454E-4</c:v>
                </c:pt>
                <c:pt idx="46">
                  <c:v>4.9432839735371009E-4</c:v>
                </c:pt>
                <c:pt idx="47">
                  <c:v>4.9212072383283565E-4</c:v>
                </c:pt>
                <c:pt idx="48">
                  <c:v>5.1526526628010636E-4</c:v>
                </c:pt>
                <c:pt idx="49">
                  <c:v>5.2698146382201187E-4</c:v>
                </c:pt>
                <c:pt idx="50">
                  <c:v>5.0788096612982138E-4</c:v>
                </c:pt>
                <c:pt idx="51">
                  <c:v>5.302989128166414E-4</c:v>
                </c:pt>
                <c:pt idx="52">
                  <c:v>5.4380656350473222E-4</c:v>
                </c:pt>
                <c:pt idx="53">
                  <c:v>5.6204897661410393E-4</c:v>
                </c:pt>
                <c:pt idx="54">
                  <c:v>5.5920828322957006E-4</c:v>
                </c:pt>
                <c:pt idx="55">
                  <c:v>5.7828352681794112E-4</c:v>
                </c:pt>
                <c:pt idx="56">
                  <c:v>6.0418973403656622E-4</c:v>
                </c:pt>
                <c:pt idx="57">
                  <c:v>6.4058263196070328E-4</c:v>
                </c:pt>
                <c:pt idx="58">
                  <c:v>6.9418328863286871E-4</c:v>
                </c:pt>
                <c:pt idx="59">
                  <c:v>7.3478363617349E-4</c:v>
                </c:pt>
                <c:pt idx="60">
                  <c:v>7.6679123217470238E-4</c:v>
                </c:pt>
                <c:pt idx="61">
                  <c:v>8.5553541230621135E-4</c:v>
                </c:pt>
                <c:pt idx="62">
                  <c:v>9.1501670240749886E-4</c:v>
                </c:pt>
                <c:pt idx="63">
                  <c:v>1.0067749366538337E-3</c:v>
                </c:pt>
                <c:pt idx="64">
                  <c:v>1.1029524705103494E-3</c:v>
                </c:pt>
                <c:pt idx="65">
                  <c:v>1.1949861891273591E-3</c:v>
                </c:pt>
                <c:pt idx="66">
                  <c:v>1.3241294712068538E-3</c:v>
                </c:pt>
                <c:pt idx="67">
                  <c:v>1.5517424669046237E-3</c:v>
                </c:pt>
                <c:pt idx="68">
                  <c:v>2.4104094983545214E-3</c:v>
                </c:pt>
                <c:pt idx="69">
                  <c:v>6.5295099312604856E-3</c:v>
                </c:pt>
                <c:pt idx="70">
                  <c:v>2.005279221647879E-2</c:v>
                </c:pt>
                <c:pt idx="71">
                  <c:v>6.6637977261004525E-2</c:v>
                </c:pt>
                <c:pt idx="72">
                  <c:v>0.12039516954190271</c:v>
                </c:pt>
                <c:pt idx="73">
                  <c:v>0.1515700068859599</c:v>
                </c:pt>
                <c:pt idx="74">
                  <c:v>0.16955716399107343</c:v>
                </c:pt>
                <c:pt idx="75">
                  <c:v>0.17617414420169322</c:v>
                </c:pt>
                <c:pt idx="76">
                  <c:v>0.16127627132993144</c:v>
                </c:pt>
                <c:pt idx="77">
                  <c:v>0.10613434619448119</c:v>
                </c:pt>
                <c:pt idx="78">
                  <c:v>2.9264138747672634E-2</c:v>
                </c:pt>
                <c:pt idx="79">
                  <c:v>4.6252127977118012E-3</c:v>
                </c:pt>
                <c:pt idx="80">
                  <c:v>2.3503175663395245E-3</c:v>
                </c:pt>
                <c:pt idx="81">
                  <c:v>1.80720574867384E-3</c:v>
                </c:pt>
                <c:pt idx="82">
                  <c:v>1.5882293356768984E-3</c:v>
                </c:pt>
                <c:pt idx="83">
                  <c:v>1.4249386602357729E-3</c:v>
                </c:pt>
                <c:pt idx="84">
                  <c:v>1.3413053179203215E-3</c:v>
                </c:pt>
                <c:pt idx="85">
                  <c:v>1.2521132937481272E-3</c:v>
                </c:pt>
                <c:pt idx="86">
                  <c:v>1.1541043668673403E-3</c:v>
                </c:pt>
                <c:pt idx="87">
                  <c:v>1.0673692471529488E-3</c:v>
                </c:pt>
                <c:pt idx="88">
                  <c:v>1.0262320390708505E-3</c:v>
                </c:pt>
                <c:pt idx="89">
                  <c:v>1.0005263633668608E-3</c:v>
                </c:pt>
                <c:pt idx="90">
                  <c:v>9.3094993097215379E-4</c:v>
                </c:pt>
                <c:pt idx="91">
                  <c:v>9.2218632748780063E-4</c:v>
                </c:pt>
                <c:pt idx="92">
                  <c:v>8.8923954375039812E-4</c:v>
                </c:pt>
                <c:pt idx="93">
                  <c:v>8.5801954310692945E-4</c:v>
                </c:pt>
                <c:pt idx="94">
                  <c:v>8.3224755325108377E-4</c:v>
                </c:pt>
                <c:pt idx="95">
                  <c:v>8.0837856059204078E-4</c:v>
                </c:pt>
                <c:pt idx="96">
                  <c:v>7.9190275760724076E-4</c:v>
                </c:pt>
                <c:pt idx="97">
                  <c:v>7.8273834102919203E-4</c:v>
                </c:pt>
                <c:pt idx="98">
                  <c:v>7.5282598849578863E-4</c:v>
                </c:pt>
                <c:pt idx="99">
                  <c:v>7.6661384903094286E-4</c:v>
                </c:pt>
                <c:pt idx="100">
                  <c:v>7.4055681298382909E-4</c:v>
                </c:pt>
                <c:pt idx="101">
                  <c:v>7.6563151099680044E-4</c:v>
                </c:pt>
                <c:pt idx="102">
                  <c:v>7.8534456215195486E-4</c:v>
                </c:pt>
                <c:pt idx="103">
                  <c:v>7.8711048114207577E-4</c:v>
                </c:pt>
                <c:pt idx="104">
                  <c:v>7.8672673523396113E-4</c:v>
                </c:pt>
                <c:pt idx="105">
                  <c:v>7.7919417331764028E-4</c:v>
                </c:pt>
                <c:pt idx="106">
                  <c:v>7.7629722526582499E-4</c:v>
                </c:pt>
                <c:pt idx="107">
                  <c:v>7.3453790065532078E-4</c:v>
                </c:pt>
                <c:pt idx="108">
                  <c:v>6.9791050472791229E-4</c:v>
                </c:pt>
                <c:pt idx="109">
                  <c:v>6.2456357933564929E-4</c:v>
                </c:pt>
                <c:pt idx="110">
                  <c:v>5.9526522879032576E-4</c:v>
                </c:pt>
                <c:pt idx="111">
                  <c:v>5.8264835819330234E-4</c:v>
                </c:pt>
                <c:pt idx="112">
                  <c:v>5.4542641572460156E-4</c:v>
                </c:pt>
                <c:pt idx="113">
                  <c:v>5.03673223506E-4</c:v>
                </c:pt>
                <c:pt idx="114">
                  <c:v>4.843035112580036E-4</c:v>
                </c:pt>
                <c:pt idx="115">
                  <c:v>4.8630319972719192E-4</c:v>
                </c:pt>
                <c:pt idx="116">
                  <c:v>4.7936684787660682E-4</c:v>
                </c:pt>
                <c:pt idx="117">
                  <c:v>4.5893279036894439E-4</c:v>
                </c:pt>
                <c:pt idx="118">
                  <c:v>4.1607319425690753E-4</c:v>
                </c:pt>
                <c:pt idx="119">
                  <c:v>4.076966199332564E-4</c:v>
                </c:pt>
                <c:pt idx="120">
                  <c:v>4.2410330746656079E-4</c:v>
                </c:pt>
                <c:pt idx="121">
                  <c:v>4.0919637551435758E-4</c:v>
                </c:pt>
                <c:pt idx="122">
                  <c:v>3.9387376149228209E-4</c:v>
                </c:pt>
                <c:pt idx="123">
                  <c:v>3.7009113947373596E-4</c:v>
                </c:pt>
                <c:pt idx="124">
                  <c:v>3.6108107045536715E-4</c:v>
                </c:pt>
                <c:pt idx="125">
                  <c:v>3.5138434725882456E-4</c:v>
                </c:pt>
                <c:pt idx="126">
                  <c:v>3.3972471645628749E-4</c:v>
                </c:pt>
                <c:pt idx="127">
                  <c:v>3.3960467537050667E-4</c:v>
                </c:pt>
                <c:pt idx="128">
                  <c:v>3.3208420787490556E-4</c:v>
                </c:pt>
                <c:pt idx="129">
                  <c:v>3.0505568342739956E-4</c:v>
                </c:pt>
                <c:pt idx="130">
                  <c:v>2.972594066053468E-4</c:v>
                </c:pt>
                <c:pt idx="131">
                  <c:v>2.9813563928840627E-4</c:v>
                </c:pt>
                <c:pt idx="132">
                  <c:v>2.6228156123625512E-4</c:v>
                </c:pt>
                <c:pt idx="133">
                  <c:v>2.8217078639963225E-4</c:v>
                </c:pt>
                <c:pt idx="134">
                  <c:v>2.6796015018680578E-4</c:v>
                </c:pt>
                <c:pt idx="135">
                  <c:v>2.8130621364756036E-4</c:v>
                </c:pt>
                <c:pt idx="136">
                  <c:v>2.6685542996616931E-4</c:v>
                </c:pt>
                <c:pt idx="137">
                  <c:v>2.4720317193044984E-4</c:v>
                </c:pt>
                <c:pt idx="138">
                  <c:v>2.6991715872827499E-4</c:v>
                </c:pt>
                <c:pt idx="139">
                  <c:v>2.5452783293106347E-4</c:v>
                </c:pt>
                <c:pt idx="140">
                  <c:v>2.6213625091821047E-4</c:v>
                </c:pt>
                <c:pt idx="141">
                  <c:v>2.5587353607089134E-4</c:v>
                </c:pt>
                <c:pt idx="142">
                  <c:v>2.6128906257062836E-4</c:v>
                </c:pt>
                <c:pt idx="143">
                  <c:v>2.5982850498486846E-4</c:v>
                </c:pt>
                <c:pt idx="144">
                  <c:v>2.4206715940024585E-4</c:v>
                </c:pt>
                <c:pt idx="145">
                  <c:v>2.4624660915715304E-4</c:v>
                </c:pt>
                <c:pt idx="146">
                  <c:v>2.6039567985546366E-4</c:v>
                </c:pt>
                <c:pt idx="147">
                  <c:v>2.4276030995825303E-4</c:v>
                </c:pt>
                <c:pt idx="148">
                  <c:v>2.4574850809531111E-4</c:v>
                </c:pt>
                <c:pt idx="149">
                  <c:v>2.3038958218316954E-4</c:v>
                </c:pt>
                <c:pt idx="150">
                  <c:v>2.4728422193249122E-4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813A-4427-BF83-EA8C0F41FC69}"/>
            </c:ext>
          </c:extLst>
        </c:ser>
        <c:ser>
          <c:idx val="4"/>
          <c:order val="4"/>
          <c:tx>
            <c:strRef>
              <c:f>Diff!$F$1</c:f>
              <c:strCache>
                <c:ptCount val="1"/>
                <c:pt idx="0">
                  <c:v>T-8</c:v>
                </c:pt>
              </c:strCache>
            </c:strRef>
          </c:tx>
          <c:spPr>
            <a:ln w="2540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Diff!$A$2:$A$152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Diff!$F$2:$F$152</c:f>
              <c:numCache>
                <c:formatCode>General</c:formatCode>
                <c:ptCount val="151"/>
                <c:pt idx="0">
                  <c:v>7.366602039747899E-5</c:v>
                </c:pt>
                <c:pt idx="1">
                  <c:v>7.7758384314554826E-5</c:v>
                </c:pt>
                <c:pt idx="2">
                  <c:v>7.9744258486574106E-5</c:v>
                </c:pt>
                <c:pt idx="3">
                  <c:v>8.0819017677267907E-5</c:v>
                </c:pt>
                <c:pt idx="4">
                  <c:v>7.9105250737226916E-5</c:v>
                </c:pt>
                <c:pt idx="5">
                  <c:v>8.0031798489181466E-5</c:v>
                </c:pt>
                <c:pt idx="6">
                  <c:v>8.1181312028814456E-5</c:v>
                </c:pt>
                <c:pt idx="7">
                  <c:v>8.4010507185216789E-5</c:v>
                </c:pt>
                <c:pt idx="8">
                  <c:v>8.3825965807865111E-5</c:v>
                </c:pt>
                <c:pt idx="9">
                  <c:v>9.5460114247234852E-5</c:v>
                </c:pt>
                <c:pt idx="10">
                  <c:v>9.7793028763195822E-5</c:v>
                </c:pt>
                <c:pt idx="11">
                  <c:v>9.5473768170287632E-5</c:v>
                </c:pt>
                <c:pt idx="12">
                  <c:v>1.0008866037294895E-4</c:v>
                </c:pt>
                <c:pt idx="13">
                  <c:v>1.0505904590816275E-4</c:v>
                </c:pt>
                <c:pt idx="14">
                  <c:v>1.141995192865795E-4</c:v>
                </c:pt>
                <c:pt idx="15">
                  <c:v>1.142675911851541E-4</c:v>
                </c:pt>
                <c:pt idx="16">
                  <c:v>1.1614509081134882E-4</c:v>
                </c:pt>
                <c:pt idx="17">
                  <c:v>1.1337414509125851E-4</c:v>
                </c:pt>
                <c:pt idx="18">
                  <c:v>1.2574173743704073E-4</c:v>
                </c:pt>
                <c:pt idx="19">
                  <c:v>1.3015851878196567E-4</c:v>
                </c:pt>
                <c:pt idx="20">
                  <c:v>1.3338100699545382E-4</c:v>
                </c:pt>
                <c:pt idx="21">
                  <c:v>1.3304736525726081E-4</c:v>
                </c:pt>
                <c:pt idx="22">
                  <c:v>1.4607521205422386E-4</c:v>
                </c:pt>
                <c:pt idx="23">
                  <c:v>1.5710900690350704E-4</c:v>
                </c:pt>
                <c:pt idx="24">
                  <c:v>1.5515570110401816E-4</c:v>
                </c:pt>
                <c:pt idx="25">
                  <c:v>1.5781290321161212E-4</c:v>
                </c:pt>
                <c:pt idx="26">
                  <c:v>1.6560668349913259E-4</c:v>
                </c:pt>
                <c:pt idx="27">
                  <c:v>1.8359818079588351E-4</c:v>
                </c:pt>
                <c:pt idx="28">
                  <c:v>1.9526897390850204E-4</c:v>
                </c:pt>
                <c:pt idx="29">
                  <c:v>2.0276409552844667E-4</c:v>
                </c:pt>
                <c:pt idx="30">
                  <c:v>2.0580280129193053E-4</c:v>
                </c:pt>
                <c:pt idx="31">
                  <c:v>2.1825093028185916E-4</c:v>
                </c:pt>
                <c:pt idx="32">
                  <c:v>2.1953959225770299E-4</c:v>
                </c:pt>
                <c:pt idx="33">
                  <c:v>2.4200548055382121E-4</c:v>
                </c:pt>
                <c:pt idx="34">
                  <c:v>2.4637734027817721E-4</c:v>
                </c:pt>
                <c:pt idx="35">
                  <c:v>2.6161022580505896E-4</c:v>
                </c:pt>
                <c:pt idx="36">
                  <c:v>2.8448345032480466E-4</c:v>
                </c:pt>
                <c:pt idx="37">
                  <c:v>2.9953209204050627E-4</c:v>
                </c:pt>
                <c:pt idx="38">
                  <c:v>3.0226527472408508E-4</c:v>
                </c:pt>
                <c:pt idx="39">
                  <c:v>3.5928348241090626E-4</c:v>
                </c:pt>
                <c:pt idx="40">
                  <c:v>3.5992484200243811E-4</c:v>
                </c:pt>
                <c:pt idx="41">
                  <c:v>3.6656091915508152E-4</c:v>
                </c:pt>
                <c:pt idx="42">
                  <c:v>4.0510112911468986E-4</c:v>
                </c:pt>
                <c:pt idx="43">
                  <c:v>4.3246259263199978E-4</c:v>
                </c:pt>
                <c:pt idx="44">
                  <c:v>4.5965535737131847E-4</c:v>
                </c:pt>
                <c:pt idx="45">
                  <c:v>4.5903344712420877E-4</c:v>
                </c:pt>
                <c:pt idx="46">
                  <c:v>4.5378620304202191E-4</c:v>
                </c:pt>
                <c:pt idx="47">
                  <c:v>4.7385909019547672E-4</c:v>
                </c:pt>
                <c:pt idx="48">
                  <c:v>4.9555663361906214E-4</c:v>
                </c:pt>
                <c:pt idx="49">
                  <c:v>5.0246291497791013E-4</c:v>
                </c:pt>
                <c:pt idx="50">
                  <c:v>5.1375247322625378E-4</c:v>
                </c:pt>
                <c:pt idx="51">
                  <c:v>5.2697449462134457E-4</c:v>
                </c:pt>
                <c:pt idx="52">
                  <c:v>5.3639771023281861E-4</c:v>
                </c:pt>
                <c:pt idx="53">
                  <c:v>5.530983986740801E-4</c:v>
                </c:pt>
                <c:pt idx="54">
                  <c:v>5.5548180164109652E-4</c:v>
                </c:pt>
                <c:pt idx="55">
                  <c:v>5.7701895006377082E-4</c:v>
                </c:pt>
                <c:pt idx="56">
                  <c:v>6.2531554806037658E-4</c:v>
                </c:pt>
                <c:pt idx="57">
                  <c:v>6.345988363343272E-4</c:v>
                </c:pt>
                <c:pt idx="58">
                  <c:v>6.7336268198757692E-4</c:v>
                </c:pt>
                <c:pt idx="59">
                  <c:v>7.1100268018153845E-4</c:v>
                </c:pt>
                <c:pt idx="60">
                  <c:v>7.5222063164564882E-4</c:v>
                </c:pt>
                <c:pt idx="61">
                  <c:v>8.4766446640467859E-4</c:v>
                </c:pt>
                <c:pt idx="62">
                  <c:v>9.0568209284758432E-4</c:v>
                </c:pt>
                <c:pt idx="63">
                  <c:v>9.934536625912187E-4</c:v>
                </c:pt>
                <c:pt idx="64">
                  <c:v>1.0522867202851819E-3</c:v>
                </c:pt>
                <c:pt idx="65">
                  <c:v>1.1678347190583133E-3</c:v>
                </c:pt>
                <c:pt idx="66">
                  <c:v>1.3149273040407631E-3</c:v>
                </c:pt>
                <c:pt idx="67">
                  <c:v>1.5128697901480345E-3</c:v>
                </c:pt>
                <c:pt idx="68">
                  <c:v>2.3233458641466458E-3</c:v>
                </c:pt>
                <c:pt idx="69">
                  <c:v>6.3157749068124191E-3</c:v>
                </c:pt>
                <c:pt idx="70">
                  <c:v>1.9763303819473842E-2</c:v>
                </c:pt>
                <c:pt idx="71">
                  <c:v>6.6880394212715744E-2</c:v>
                </c:pt>
                <c:pt idx="72">
                  <c:v>0.12154057191996856</c:v>
                </c:pt>
                <c:pt idx="73">
                  <c:v>0.15266132167539276</c:v>
                </c:pt>
                <c:pt idx="74">
                  <c:v>0.17113199863985673</c:v>
                </c:pt>
                <c:pt idx="75">
                  <c:v>0.17693537195215622</c:v>
                </c:pt>
                <c:pt idx="76">
                  <c:v>0.16219765859778038</c:v>
                </c:pt>
                <c:pt idx="77">
                  <c:v>0.10705156152832358</c:v>
                </c:pt>
                <c:pt idx="78">
                  <c:v>2.9916784140071616E-2</c:v>
                </c:pt>
                <c:pt idx="79">
                  <c:v>4.6885208559852487E-3</c:v>
                </c:pt>
                <c:pt idx="80">
                  <c:v>2.3882908697968556E-3</c:v>
                </c:pt>
                <c:pt idx="81">
                  <c:v>1.8465833136282713E-3</c:v>
                </c:pt>
                <c:pt idx="82">
                  <c:v>1.5936493199601028E-3</c:v>
                </c:pt>
                <c:pt idx="83">
                  <c:v>1.4228787903995197E-3</c:v>
                </c:pt>
                <c:pt idx="84">
                  <c:v>1.3288621839580182E-3</c:v>
                </c:pt>
                <c:pt idx="85">
                  <c:v>1.2302595486279274E-3</c:v>
                </c:pt>
                <c:pt idx="86">
                  <c:v>1.158430370086319E-3</c:v>
                </c:pt>
                <c:pt idx="87">
                  <c:v>1.1101316034886402E-3</c:v>
                </c:pt>
                <c:pt idx="88">
                  <c:v>1.0580057878224575E-3</c:v>
                </c:pt>
                <c:pt idx="89">
                  <c:v>9.9605636508269687E-4</c:v>
                </c:pt>
                <c:pt idx="90">
                  <c:v>9.5338047263401752E-4</c:v>
                </c:pt>
                <c:pt idx="91">
                  <c:v>9.0547096262879212E-4</c:v>
                </c:pt>
                <c:pt idx="92">
                  <c:v>8.7198060812692627E-4</c:v>
                </c:pt>
                <c:pt idx="93">
                  <c:v>8.1631142802164754E-4</c:v>
                </c:pt>
                <c:pt idx="94">
                  <c:v>8.0769617188187212E-4</c:v>
                </c:pt>
                <c:pt idx="95">
                  <c:v>7.8776244161203157E-4</c:v>
                </c:pt>
                <c:pt idx="96">
                  <c:v>7.5701444766864421E-4</c:v>
                </c:pt>
                <c:pt idx="97">
                  <c:v>7.7094524466684211E-4</c:v>
                </c:pt>
                <c:pt idx="98">
                  <c:v>7.5266117236582664E-4</c:v>
                </c:pt>
                <c:pt idx="99">
                  <c:v>7.2925302829963978E-4</c:v>
                </c:pt>
                <c:pt idx="100">
                  <c:v>7.750892767732383E-4</c:v>
                </c:pt>
                <c:pt idx="101">
                  <c:v>7.754603987092239E-4</c:v>
                </c:pt>
                <c:pt idx="102">
                  <c:v>7.6569501853747553E-4</c:v>
                </c:pt>
                <c:pt idx="103">
                  <c:v>7.6681029558109989E-4</c:v>
                </c:pt>
                <c:pt idx="104">
                  <c:v>7.7635631014685901E-4</c:v>
                </c:pt>
                <c:pt idx="105">
                  <c:v>7.9430001501833169E-4</c:v>
                </c:pt>
                <c:pt idx="106">
                  <c:v>7.8749610516439851E-4</c:v>
                </c:pt>
                <c:pt idx="107">
                  <c:v>7.0985587768999329E-4</c:v>
                </c:pt>
                <c:pt idx="108">
                  <c:v>6.8097980834308015E-4</c:v>
                </c:pt>
                <c:pt idx="109">
                  <c:v>6.2389242510388267E-4</c:v>
                </c:pt>
                <c:pt idx="110">
                  <c:v>5.7399767684335082E-4</c:v>
                </c:pt>
                <c:pt idx="111">
                  <c:v>5.8349624693188442E-4</c:v>
                </c:pt>
                <c:pt idx="112">
                  <c:v>5.4355626219386758E-4</c:v>
                </c:pt>
                <c:pt idx="113">
                  <c:v>5.1314294138283167E-4</c:v>
                </c:pt>
                <c:pt idx="114">
                  <c:v>4.9708907872820346E-4</c:v>
                </c:pt>
                <c:pt idx="115">
                  <c:v>4.943348098849508E-4</c:v>
                </c:pt>
                <c:pt idx="116">
                  <c:v>4.7361515401916817E-4</c:v>
                </c:pt>
                <c:pt idx="117">
                  <c:v>4.4828215507207529E-4</c:v>
                </c:pt>
                <c:pt idx="118">
                  <c:v>4.1225718830856706E-4</c:v>
                </c:pt>
                <c:pt idx="119">
                  <c:v>3.7877013608034139E-4</c:v>
                </c:pt>
                <c:pt idx="120">
                  <c:v>4.0516424810812152E-4</c:v>
                </c:pt>
                <c:pt idx="121">
                  <c:v>3.7774331301865873E-4</c:v>
                </c:pt>
                <c:pt idx="122">
                  <c:v>3.834573820946906E-4</c:v>
                </c:pt>
                <c:pt idx="123">
                  <c:v>3.687245774493697E-4</c:v>
                </c:pt>
                <c:pt idx="124">
                  <c:v>3.7607987729499856E-4</c:v>
                </c:pt>
                <c:pt idx="125">
                  <c:v>3.5374937433780591E-4</c:v>
                </c:pt>
                <c:pt idx="126">
                  <c:v>3.3538571872175366E-4</c:v>
                </c:pt>
                <c:pt idx="127">
                  <c:v>3.2274522362277458E-4</c:v>
                </c:pt>
                <c:pt idx="128">
                  <c:v>2.9727779534565797E-4</c:v>
                </c:pt>
                <c:pt idx="129">
                  <c:v>3.0196560265095996E-4</c:v>
                </c:pt>
                <c:pt idx="130">
                  <c:v>3.1690066262981956E-4</c:v>
                </c:pt>
                <c:pt idx="131">
                  <c:v>2.9634422585649771E-4</c:v>
                </c:pt>
                <c:pt idx="132">
                  <c:v>2.7417670564137411E-4</c:v>
                </c:pt>
                <c:pt idx="133">
                  <c:v>2.6083520360889098E-4</c:v>
                </c:pt>
                <c:pt idx="134">
                  <c:v>2.6455961075345799E-4</c:v>
                </c:pt>
                <c:pt idx="135">
                  <c:v>2.5948552431514431E-4</c:v>
                </c:pt>
                <c:pt idx="136">
                  <c:v>2.7837020214118737E-4</c:v>
                </c:pt>
                <c:pt idx="137">
                  <c:v>2.7552074885184286E-4</c:v>
                </c:pt>
                <c:pt idx="138">
                  <c:v>2.4618390955654886E-4</c:v>
                </c:pt>
                <c:pt idx="139">
                  <c:v>2.5998394568386323E-4</c:v>
                </c:pt>
                <c:pt idx="140">
                  <c:v>2.6410922157141394E-4</c:v>
                </c:pt>
                <c:pt idx="141">
                  <c:v>2.6505016095119282E-4</c:v>
                </c:pt>
                <c:pt idx="142">
                  <c:v>2.6550213619742501E-4</c:v>
                </c:pt>
                <c:pt idx="143">
                  <c:v>2.5561465714520613E-4</c:v>
                </c:pt>
                <c:pt idx="144">
                  <c:v>2.4275450306958127E-4</c:v>
                </c:pt>
                <c:pt idx="145">
                  <c:v>2.3316284734166263E-4</c:v>
                </c:pt>
                <c:pt idx="146">
                  <c:v>2.8794149073240165E-4</c:v>
                </c:pt>
                <c:pt idx="147">
                  <c:v>2.4684549188626884E-4</c:v>
                </c:pt>
                <c:pt idx="148">
                  <c:v>2.4712445068569437E-4</c:v>
                </c:pt>
                <c:pt idx="149">
                  <c:v>2.4997303126900736E-4</c:v>
                </c:pt>
                <c:pt idx="150">
                  <c:v>2.3238424376398857E-4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813A-4427-BF83-EA8C0F41FC69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40"/>
          <c:min val="-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  <c:majorUnit val="20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462154264177691"/>
          <c:y val="9.5042003522426519E-2"/>
          <c:w val="0.36379194074764426"/>
          <c:h val="0.66921265445457934"/>
        </c:manualLayout>
      </c:layout>
      <c:scatterChart>
        <c:scatterStyle val="lineMarker"/>
        <c:varyColors val="0"/>
        <c:ser>
          <c:idx val="0"/>
          <c:order val="0"/>
          <c:tx>
            <c:strRef>
              <c:f>Diff!$P$1</c:f>
              <c:strCache>
                <c:ptCount val="1"/>
                <c:pt idx="0">
                  <c:v>ET-10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Diff!$P$2:$P$152</c:f>
              <c:numCache>
                <c:formatCode>General</c:formatCode>
                <c:ptCount val="151"/>
                <c:pt idx="0">
                  <c:v>1.3723316054647266E-4</c:v>
                </c:pt>
                <c:pt idx="1">
                  <c:v>1.4559109621792651E-4</c:v>
                </c:pt>
                <c:pt idx="2">
                  <c:v>1.3012256580613771E-4</c:v>
                </c:pt>
                <c:pt idx="3">
                  <c:v>1.3691900963400355E-4</c:v>
                </c:pt>
                <c:pt idx="4">
                  <c:v>1.4411071285316254E-4</c:v>
                </c:pt>
                <c:pt idx="5">
                  <c:v>1.3508423509240133E-4</c:v>
                </c:pt>
                <c:pt idx="6">
                  <c:v>1.5960611285441989E-4</c:v>
                </c:pt>
                <c:pt idx="7">
                  <c:v>1.5854868475768477E-4</c:v>
                </c:pt>
                <c:pt idx="8">
                  <c:v>1.827560924588955E-4</c:v>
                </c:pt>
                <c:pt idx="9">
                  <c:v>1.6892667586997591E-4</c:v>
                </c:pt>
                <c:pt idx="10">
                  <c:v>1.7717162012946709E-4</c:v>
                </c:pt>
                <c:pt idx="11">
                  <c:v>1.7926476981393812E-4</c:v>
                </c:pt>
                <c:pt idx="12">
                  <c:v>1.9444462740556194E-4</c:v>
                </c:pt>
                <c:pt idx="13">
                  <c:v>1.9560872392876475E-4</c:v>
                </c:pt>
                <c:pt idx="14">
                  <c:v>1.9466153587771511E-4</c:v>
                </c:pt>
                <c:pt idx="15">
                  <c:v>2.0094619677036714E-4</c:v>
                </c:pt>
                <c:pt idx="16">
                  <c:v>2.1458338400114795E-4</c:v>
                </c:pt>
                <c:pt idx="17">
                  <c:v>2.2793660468476166E-4</c:v>
                </c:pt>
                <c:pt idx="18">
                  <c:v>2.4266629232478634E-4</c:v>
                </c:pt>
                <c:pt idx="19">
                  <c:v>2.4451181962767345E-4</c:v>
                </c:pt>
                <c:pt idx="20">
                  <c:v>2.4670901206136738E-4</c:v>
                </c:pt>
                <c:pt idx="21">
                  <c:v>2.6520989583963471E-4</c:v>
                </c:pt>
                <c:pt idx="22">
                  <c:v>2.6009885383826594E-4</c:v>
                </c:pt>
                <c:pt idx="23">
                  <c:v>2.7108561153881997E-4</c:v>
                </c:pt>
                <c:pt idx="24">
                  <c:v>2.9714649086516186E-4</c:v>
                </c:pt>
                <c:pt idx="25">
                  <c:v>3.0573399966270237E-4</c:v>
                </c:pt>
                <c:pt idx="26">
                  <c:v>3.1202938097091743E-4</c:v>
                </c:pt>
                <c:pt idx="27">
                  <c:v>3.5293924950452167E-4</c:v>
                </c:pt>
                <c:pt idx="28">
                  <c:v>3.6409324655109943E-4</c:v>
                </c:pt>
                <c:pt idx="29">
                  <c:v>3.6465347699426596E-4</c:v>
                </c:pt>
                <c:pt idx="30">
                  <c:v>3.884965157346097E-4</c:v>
                </c:pt>
                <c:pt idx="31">
                  <c:v>4.0075744805903379E-4</c:v>
                </c:pt>
                <c:pt idx="32">
                  <c:v>4.2201066118258758E-4</c:v>
                </c:pt>
                <c:pt idx="33">
                  <c:v>4.5485995484812771E-4</c:v>
                </c:pt>
                <c:pt idx="34">
                  <c:v>4.9379294722551651E-4</c:v>
                </c:pt>
                <c:pt idx="35">
                  <c:v>5.2465231875766026E-4</c:v>
                </c:pt>
                <c:pt idx="36">
                  <c:v>5.5361277064033593E-4</c:v>
                </c:pt>
                <c:pt idx="37">
                  <c:v>5.8458819997628394E-4</c:v>
                </c:pt>
                <c:pt idx="38">
                  <c:v>6.2102914148191E-4</c:v>
                </c:pt>
                <c:pt idx="39">
                  <c:v>6.6460145906502147E-4</c:v>
                </c:pt>
                <c:pt idx="40">
                  <c:v>7.111905671788178E-4</c:v>
                </c:pt>
                <c:pt idx="41">
                  <c:v>7.5666134610107971E-4</c:v>
                </c:pt>
                <c:pt idx="42">
                  <c:v>8.080505303928343E-4</c:v>
                </c:pt>
                <c:pt idx="43">
                  <c:v>8.2871130773059024E-4</c:v>
                </c:pt>
                <c:pt idx="44">
                  <c:v>8.9283912096945091E-4</c:v>
                </c:pt>
                <c:pt idx="45">
                  <c:v>9.4161599171737665E-4</c:v>
                </c:pt>
                <c:pt idx="46">
                  <c:v>9.9348357054688998E-4</c:v>
                </c:pt>
                <c:pt idx="47">
                  <c:v>9.9347590748351733E-4</c:v>
                </c:pt>
                <c:pt idx="48">
                  <c:v>1.0056538330540765E-3</c:v>
                </c:pt>
                <c:pt idx="49">
                  <c:v>1.0034407688756155E-3</c:v>
                </c:pt>
                <c:pt idx="50">
                  <c:v>1.0328191636477873E-3</c:v>
                </c:pt>
                <c:pt idx="51">
                  <c:v>1.070551872141707E-3</c:v>
                </c:pt>
                <c:pt idx="52">
                  <c:v>1.1517654639978761E-3</c:v>
                </c:pt>
                <c:pt idx="53">
                  <c:v>1.1575968716760728E-3</c:v>
                </c:pt>
                <c:pt idx="54">
                  <c:v>1.1581455179112765E-3</c:v>
                </c:pt>
                <c:pt idx="55">
                  <c:v>1.2301837788073039E-3</c:v>
                </c:pt>
                <c:pt idx="56">
                  <c:v>1.2846381761164346E-3</c:v>
                </c:pt>
                <c:pt idx="57">
                  <c:v>1.327211950001549E-3</c:v>
                </c:pt>
                <c:pt idx="58">
                  <c:v>1.4105896483332216E-3</c:v>
                </c:pt>
                <c:pt idx="59">
                  <c:v>1.5026012338322733E-3</c:v>
                </c:pt>
                <c:pt idx="60">
                  <c:v>1.5655150258205755E-3</c:v>
                </c:pt>
                <c:pt idx="61">
                  <c:v>1.626253890402183E-3</c:v>
                </c:pt>
                <c:pt idx="62">
                  <c:v>1.7246922384043669E-3</c:v>
                </c:pt>
                <c:pt idx="63">
                  <c:v>1.8604377467563498E-3</c:v>
                </c:pt>
                <c:pt idx="64">
                  <c:v>1.975042292271459E-3</c:v>
                </c:pt>
                <c:pt idx="65">
                  <c:v>2.1368005256437355E-3</c:v>
                </c:pt>
                <c:pt idx="66">
                  <c:v>2.3388319815693063E-3</c:v>
                </c:pt>
                <c:pt idx="67">
                  <c:v>2.5911651297932884E-3</c:v>
                </c:pt>
                <c:pt idx="68">
                  <c:v>3.5406028864331755E-3</c:v>
                </c:pt>
                <c:pt idx="69">
                  <c:v>8.1353348876770509E-3</c:v>
                </c:pt>
                <c:pt idx="70">
                  <c:v>2.2929362640733184E-2</c:v>
                </c:pt>
                <c:pt idx="71">
                  <c:v>7.637926452376459E-2</c:v>
                </c:pt>
                <c:pt idx="72">
                  <c:v>0.13885304517556757</c:v>
                </c:pt>
                <c:pt idx="73">
                  <c:v>0.17684463847051693</c:v>
                </c:pt>
                <c:pt idx="74">
                  <c:v>0.19724355736681065</c:v>
                </c:pt>
                <c:pt idx="75">
                  <c:v>0.2045163456157694</c:v>
                </c:pt>
                <c:pt idx="76">
                  <c:v>0.18955637634276587</c:v>
                </c:pt>
                <c:pt idx="77">
                  <c:v>0.12461863508503676</c:v>
                </c:pt>
                <c:pt idx="78">
                  <c:v>3.5479255941154697E-2</c:v>
                </c:pt>
                <c:pt idx="79">
                  <c:v>6.1546644092365281E-3</c:v>
                </c:pt>
                <c:pt idx="80">
                  <c:v>3.6502269429208407E-3</c:v>
                </c:pt>
                <c:pt idx="81">
                  <c:v>3.0287755250507403E-3</c:v>
                </c:pt>
                <c:pt idx="82">
                  <c:v>2.6408072853053854E-3</c:v>
                </c:pt>
                <c:pt idx="83">
                  <c:v>2.3168131481247894E-3</c:v>
                </c:pt>
                <c:pt idx="84">
                  <c:v>2.0617757427242134E-3</c:v>
                </c:pt>
                <c:pt idx="85">
                  <c:v>1.9505945036270573E-3</c:v>
                </c:pt>
                <c:pt idx="86">
                  <c:v>1.7456598137175986E-3</c:v>
                </c:pt>
                <c:pt idx="87">
                  <c:v>1.6566049356902676E-3</c:v>
                </c:pt>
                <c:pt idx="88">
                  <c:v>1.6058868057209584E-3</c:v>
                </c:pt>
                <c:pt idx="89">
                  <c:v>1.4826696327495778E-3</c:v>
                </c:pt>
                <c:pt idx="90">
                  <c:v>1.3865466572131912E-3</c:v>
                </c:pt>
                <c:pt idx="91">
                  <c:v>1.3241819582785572E-3</c:v>
                </c:pt>
                <c:pt idx="92">
                  <c:v>1.3031067423977627E-3</c:v>
                </c:pt>
                <c:pt idx="93">
                  <c:v>1.2455615856638098E-3</c:v>
                </c:pt>
                <c:pt idx="94">
                  <c:v>1.2062498617788889E-3</c:v>
                </c:pt>
                <c:pt idx="95">
                  <c:v>1.1970583550708468E-3</c:v>
                </c:pt>
                <c:pt idx="96">
                  <c:v>1.1236678347001205E-3</c:v>
                </c:pt>
                <c:pt idx="97">
                  <c:v>1.1160233278125662E-3</c:v>
                </c:pt>
                <c:pt idx="98">
                  <c:v>1.1328386664994415E-3</c:v>
                </c:pt>
                <c:pt idx="99">
                  <c:v>1.1326272738808351E-3</c:v>
                </c:pt>
                <c:pt idx="100">
                  <c:v>1.1330242097546254E-3</c:v>
                </c:pt>
                <c:pt idx="101">
                  <c:v>1.1559094904451002E-3</c:v>
                </c:pt>
                <c:pt idx="102">
                  <c:v>1.1431122108359986E-3</c:v>
                </c:pt>
                <c:pt idx="103">
                  <c:v>1.1743118185244393E-3</c:v>
                </c:pt>
                <c:pt idx="104">
                  <c:v>1.2588400875570341E-3</c:v>
                </c:pt>
                <c:pt idx="105">
                  <c:v>1.2488150259858117E-3</c:v>
                </c:pt>
                <c:pt idx="106">
                  <c:v>1.1508179308634507E-3</c:v>
                </c:pt>
                <c:pt idx="107">
                  <c:v>1.0622615919316238E-3</c:v>
                </c:pt>
                <c:pt idx="108">
                  <c:v>1.0090738310365125E-3</c:v>
                </c:pt>
                <c:pt idx="109">
                  <c:v>8.9978317951291021E-4</c:v>
                </c:pt>
                <c:pt idx="110">
                  <c:v>8.645613083020316E-4</c:v>
                </c:pt>
                <c:pt idx="111">
                  <c:v>8.517670618873065E-4</c:v>
                </c:pt>
                <c:pt idx="112">
                  <c:v>7.4772364361692326E-4</c:v>
                </c:pt>
                <c:pt idx="113">
                  <c:v>7.0270063430586034E-4</c:v>
                </c:pt>
                <c:pt idx="114">
                  <c:v>6.2721746526962926E-4</c:v>
                </c:pt>
                <c:pt idx="115">
                  <c:v>6.7086583513024229E-4</c:v>
                </c:pt>
                <c:pt idx="116">
                  <c:v>6.0632630505769083E-4</c:v>
                </c:pt>
                <c:pt idx="117">
                  <c:v>5.7869644610212905E-4</c:v>
                </c:pt>
                <c:pt idx="118">
                  <c:v>5.6254155883435656E-4</c:v>
                </c:pt>
                <c:pt idx="119">
                  <c:v>5.3982444816976503E-4</c:v>
                </c:pt>
                <c:pt idx="120">
                  <c:v>5.3370982629690736E-4</c:v>
                </c:pt>
                <c:pt idx="121">
                  <c:v>4.9036612600068005E-4</c:v>
                </c:pt>
                <c:pt idx="122">
                  <c:v>4.6846219987528522E-4</c:v>
                </c:pt>
                <c:pt idx="123">
                  <c:v>4.4373395694362073E-4</c:v>
                </c:pt>
                <c:pt idx="124">
                  <c:v>4.4200846619925723E-4</c:v>
                </c:pt>
                <c:pt idx="125">
                  <c:v>4.4680744119900937E-4</c:v>
                </c:pt>
                <c:pt idx="126">
                  <c:v>4.1410289077905307E-4</c:v>
                </c:pt>
                <c:pt idx="127">
                  <c:v>4.0452774646446556E-4</c:v>
                </c:pt>
                <c:pt idx="128">
                  <c:v>4.0277707700056163E-4</c:v>
                </c:pt>
                <c:pt idx="129">
                  <c:v>3.9344839235786274E-4</c:v>
                </c:pt>
                <c:pt idx="130">
                  <c:v>3.8930657229449642E-4</c:v>
                </c:pt>
                <c:pt idx="131">
                  <c:v>3.4880421590081099E-4</c:v>
                </c:pt>
                <c:pt idx="132">
                  <c:v>3.4421722192431092E-4</c:v>
                </c:pt>
                <c:pt idx="133">
                  <c:v>3.1297366469823225E-4</c:v>
                </c:pt>
                <c:pt idx="134">
                  <c:v>3.3292615591109436E-4</c:v>
                </c:pt>
                <c:pt idx="135">
                  <c:v>3.2683718646902529E-4</c:v>
                </c:pt>
                <c:pt idx="136">
                  <c:v>3.1034226121511482E-4</c:v>
                </c:pt>
                <c:pt idx="137">
                  <c:v>3.1525168617107938E-4</c:v>
                </c:pt>
                <c:pt idx="138">
                  <c:v>3.0870380180746104E-4</c:v>
                </c:pt>
                <c:pt idx="139">
                  <c:v>2.9551534061355331E-4</c:v>
                </c:pt>
                <c:pt idx="140">
                  <c:v>2.6592319167567836E-4</c:v>
                </c:pt>
                <c:pt idx="141">
                  <c:v>2.9589841391960259E-4</c:v>
                </c:pt>
                <c:pt idx="142">
                  <c:v>2.7931289773125537E-4</c:v>
                </c:pt>
                <c:pt idx="143">
                  <c:v>2.5376722432341213E-4</c:v>
                </c:pt>
                <c:pt idx="144">
                  <c:v>2.9999240222897084E-4</c:v>
                </c:pt>
                <c:pt idx="145">
                  <c:v>2.5167812080566156E-4</c:v>
                </c:pt>
                <c:pt idx="146">
                  <c:v>2.562032464872645E-4</c:v>
                </c:pt>
                <c:pt idx="147">
                  <c:v>2.5986476918788299E-4</c:v>
                </c:pt>
                <c:pt idx="148">
                  <c:v>2.2288673399929718E-4</c:v>
                </c:pt>
                <c:pt idx="149">
                  <c:v>2.2691101323987583E-4</c:v>
                </c:pt>
                <c:pt idx="150">
                  <c:v>1.9602314730761481E-4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50-431B-8E95-7CC660FDF5CE}"/>
            </c:ext>
          </c:extLst>
        </c:ser>
        <c:ser>
          <c:idx val="1"/>
          <c:order val="1"/>
          <c:tx>
            <c:strRef>
              <c:f>Diff!$Q$1</c:f>
              <c:strCache>
                <c:ptCount val="1"/>
                <c:pt idx="0">
                  <c:v>ET-11</c:v>
                </c:pt>
              </c:strCache>
            </c:strRef>
          </c:tx>
          <c:spPr>
            <a:ln w="31750" cap="rnd" cmpd="sng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Diff!$Q$2:$Q$152</c:f>
              <c:numCache>
                <c:formatCode>General</c:formatCode>
                <c:ptCount val="151"/>
                <c:pt idx="0">
                  <c:v>1.1715764337470988E-4</c:v>
                </c:pt>
                <c:pt idx="1">
                  <c:v>1.2907489458610755E-4</c:v>
                </c:pt>
                <c:pt idx="2">
                  <c:v>1.245127568437179E-4</c:v>
                </c:pt>
                <c:pt idx="3">
                  <c:v>1.2717343736367662E-4</c:v>
                </c:pt>
                <c:pt idx="4">
                  <c:v>1.2748552031755807E-4</c:v>
                </c:pt>
                <c:pt idx="5">
                  <c:v>1.4678391355003363E-4</c:v>
                </c:pt>
                <c:pt idx="6">
                  <c:v>1.61438734683618E-4</c:v>
                </c:pt>
                <c:pt idx="7">
                  <c:v>1.504609411742533E-4</c:v>
                </c:pt>
                <c:pt idx="8">
                  <c:v>1.553246899294834E-4</c:v>
                </c:pt>
                <c:pt idx="9">
                  <c:v>1.5205715022224102E-4</c:v>
                </c:pt>
                <c:pt idx="10">
                  <c:v>1.639451507400474E-4</c:v>
                </c:pt>
                <c:pt idx="11">
                  <c:v>1.7188668619895364E-4</c:v>
                </c:pt>
                <c:pt idx="12">
                  <c:v>1.8565350334327738E-4</c:v>
                </c:pt>
                <c:pt idx="13">
                  <c:v>1.8163429523723528E-4</c:v>
                </c:pt>
                <c:pt idx="14">
                  <c:v>1.9904431893891263E-4</c:v>
                </c:pt>
                <c:pt idx="15">
                  <c:v>2.1517004642797969E-4</c:v>
                </c:pt>
                <c:pt idx="16">
                  <c:v>2.1017926929230531E-4</c:v>
                </c:pt>
                <c:pt idx="17">
                  <c:v>2.1138721407499742E-4</c:v>
                </c:pt>
                <c:pt idx="18">
                  <c:v>2.216203296422731E-4</c:v>
                </c:pt>
                <c:pt idx="19">
                  <c:v>2.3095210028257592E-4</c:v>
                </c:pt>
                <c:pt idx="20">
                  <c:v>2.3769210978614772E-4</c:v>
                </c:pt>
                <c:pt idx="21">
                  <c:v>2.4754141671427392E-4</c:v>
                </c:pt>
                <c:pt idx="22">
                  <c:v>2.5107491184303261E-4</c:v>
                </c:pt>
                <c:pt idx="23">
                  <c:v>2.740430668259093E-4</c:v>
                </c:pt>
                <c:pt idx="24">
                  <c:v>2.9556747752462309E-4</c:v>
                </c:pt>
                <c:pt idx="25">
                  <c:v>2.949241522862271E-4</c:v>
                </c:pt>
                <c:pt idx="26">
                  <c:v>2.9896441639709766E-4</c:v>
                </c:pt>
                <c:pt idx="27">
                  <c:v>3.1406690968386101E-4</c:v>
                </c:pt>
                <c:pt idx="28">
                  <c:v>3.4755894571264663E-4</c:v>
                </c:pt>
                <c:pt idx="29">
                  <c:v>3.5701237784423943E-4</c:v>
                </c:pt>
                <c:pt idx="30">
                  <c:v>3.8587209376200743E-4</c:v>
                </c:pt>
                <c:pt idx="31">
                  <c:v>3.8458685382573643E-4</c:v>
                </c:pt>
                <c:pt idx="32">
                  <c:v>4.2141278488305029E-4</c:v>
                </c:pt>
                <c:pt idx="33">
                  <c:v>4.3283333846367487E-4</c:v>
                </c:pt>
                <c:pt idx="34">
                  <c:v>4.391801014231089E-4</c:v>
                </c:pt>
                <c:pt idx="35">
                  <c:v>4.934278529005507E-4</c:v>
                </c:pt>
                <c:pt idx="36">
                  <c:v>5.1942443400513185E-4</c:v>
                </c:pt>
                <c:pt idx="37">
                  <c:v>5.8425138622371494E-4</c:v>
                </c:pt>
                <c:pt idx="38">
                  <c:v>6.1221437704663656E-4</c:v>
                </c:pt>
                <c:pt idx="39">
                  <c:v>6.3715857635685208E-4</c:v>
                </c:pt>
                <c:pt idx="40">
                  <c:v>6.8742962316764849E-4</c:v>
                </c:pt>
                <c:pt idx="41">
                  <c:v>7.0887627692523252E-4</c:v>
                </c:pt>
                <c:pt idx="42">
                  <c:v>7.7295375783756391E-4</c:v>
                </c:pt>
                <c:pt idx="43">
                  <c:v>7.7974461777645951E-4</c:v>
                </c:pt>
                <c:pt idx="44">
                  <c:v>8.2530245456382103E-4</c:v>
                </c:pt>
                <c:pt idx="45">
                  <c:v>8.7603740691278643E-4</c:v>
                </c:pt>
                <c:pt idx="46">
                  <c:v>8.959491365173591E-4</c:v>
                </c:pt>
                <c:pt idx="47">
                  <c:v>9.2989411919787446E-4</c:v>
                </c:pt>
                <c:pt idx="48">
                  <c:v>9.2875410812025001E-4</c:v>
                </c:pt>
                <c:pt idx="49">
                  <c:v>9.9465984917463724E-4</c:v>
                </c:pt>
                <c:pt idx="50">
                  <c:v>9.9806711283832359E-4</c:v>
                </c:pt>
                <c:pt idx="51">
                  <c:v>1.0213811369569792E-3</c:v>
                </c:pt>
                <c:pt idx="52">
                  <c:v>1.0590224538362539E-3</c:v>
                </c:pt>
                <c:pt idx="53">
                  <c:v>1.0932011555321291E-3</c:v>
                </c:pt>
                <c:pt idx="54">
                  <c:v>1.1496802297523529E-3</c:v>
                </c:pt>
                <c:pt idx="55">
                  <c:v>1.1681139470035265E-3</c:v>
                </c:pt>
                <c:pt idx="56">
                  <c:v>1.2141142831774844E-3</c:v>
                </c:pt>
                <c:pt idx="57">
                  <c:v>1.2604706985240566E-3</c:v>
                </c:pt>
                <c:pt idx="58">
                  <c:v>1.3234195656136787E-3</c:v>
                </c:pt>
                <c:pt idx="59">
                  <c:v>1.3575499238146504E-3</c:v>
                </c:pt>
                <c:pt idx="60">
                  <c:v>1.4796349665054411E-3</c:v>
                </c:pt>
                <c:pt idx="61">
                  <c:v>1.608244544908582E-3</c:v>
                </c:pt>
                <c:pt idx="62">
                  <c:v>1.6966263809621565E-3</c:v>
                </c:pt>
                <c:pt idx="63">
                  <c:v>1.8032909888193336E-3</c:v>
                </c:pt>
                <c:pt idx="64">
                  <c:v>1.8996162611959171E-3</c:v>
                </c:pt>
                <c:pt idx="65">
                  <c:v>2.0503354324130276E-3</c:v>
                </c:pt>
                <c:pt idx="66">
                  <c:v>2.301409327618153E-3</c:v>
                </c:pt>
                <c:pt idx="67">
                  <c:v>2.6024213791348521E-3</c:v>
                </c:pt>
                <c:pt idx="68">
                  <c:v>3.5800059523139918E-3</c:v>
                </c:pt>
                <c:pt idx="69">
                  <c:v>8.1047695486263557E-3</c:v>
                </c:pt>
                <c:pt idx="70">
                  <c:v>2.2731686904192958E-2</c:v>
                </c:pt>
                <c:pt idx="71">
                  <c:v>7.2754858638448286E-2</c:v>
                </c:pt>
                <c:pt idx="72">
                  <c:v>0.13056791340912333</c:v>
                </c:pt>
                <c:pt idx="73">
                  <c:v>0.1659787095836614</c:v>
                </c:pt>
                <c:pt idx="74">
                  <c:v>0.18495797500753861</c:v>
                </c:pt>
                <c:pt idx="75">
                  <c:v>0.19233873603065707</c:v>
                </c:pt>
                <c:pt idx="76">
                  <c:v>0.17822566692077094</c:v>
                </c:pt>
                <c:pt idx="77">
                  <c:v>0.11541102215611039</c:v>
                </c:pt>
                <c:pt idx="78">
                  <c:v>3.1976956722526692E-2</c:v>
                </c:pt>
                <c:pt idx="79">
                  <c:v>5.8175126711831615E-3</c:v>
                </c:pt>
                <c:pt idx="80">
                  <c:v>3.4989208506328658E-3</c:v>
                </c:pt>
                <c:pt idx="81">
                  <c:v>2.9332215012568322E-3</c:v>
                </c:pt>
                <c:pt idx="82">
                  <c:v>2.4857022128953782E-3</c:v>
                </c:pt>
                <c:pt idx="83">
                  <c:v>2.2251390053369437E-3</c:v>
                </c:pt>
                <c:pt idx="84">
                  <c:v>2.0563793064253526E-3</c:v>
                </c:pt>
                <c:pt idx="85">
                  <c:v>1.8736696028701331E-3</c:v>
                </c:pt>
                <c:pt idx="86">
                  <c:v>1.7232595004566596E-3</c:v>
                </c:pt>
                <c:pt idx="87">
                  <c:v>1.6131643649532933E-3</c:v>
                </c:pt>
                <c:pt idx="88">
                  <c:v>1.5010593877875314E-3</c:v>
                </c:pt>
                <c:pt idx="89">
                  <c:v>1.3958782292918942E-3</c:v>
                </c:pt>
                <c:pt idx="90">
                  <c:v>1.3152761742285571E-3</c:v>
                </c:pt>
                <c:pt idx="91">
                  <c:v>1.2800816007073122E-3</c:v>
                </c:pt>
                <c:pt idx="92">
                  <c:v>1.2118814901782246E-3</c:v>
                </c:pt>
                <c:pt idx="93">
                  <c:v>1.2060478089184481E-3</c:v>
                </c:pt>
                <c:pt idx="94">
                  <c:v>1.143175160364463E-3</c:v>
                </c:pt>
                <c:pt idx="95">
                  <c:v>1.1597651273529397E-3</c:v>
                </c:pt>
                <c:pt idx="96">
                  <c:v>1.0709298948580921E-3</c:v>
                </c:pt>
                <c:pt idx="97">
                  <c:v>1.0746509425745049E-3</c:v>
                </c:pt>
                <c:pt idx="98">
                  <c:v>1.1050242645401264E-3</c:v>
                </c:pt>
                <c:pt idx="99">
                  <c:v>1.0633806696675342E-3</c:v>
                </c:pt>
                <c:pt idx="100">
                  <c:v>1.0975074638584132E-3</c:v>
                </c:pt>
                <c:pt idx="101">
                  <c:v>1.0764331848323045E-3</c:v>
                </c:pt>
                <c:pt idx="102">
                  <c:v>1.0930884280884526E-3</c:v>
                </c:pt>
                <c:pt idx="103">
                  <c:v>1.1333103730904212E-3</c:v>
                </c:pt>
                <c:pt idx="104">
                  <c:v>1.2043901387203959E-3</c:v>
                </c:pt>
                <c:pt idx="105">
                  <c:v>1.1393970806691616E-3</c:v>
                </c:pt>
                <c:pt idx="106">
                  <c:v>1.1109159193595267E-3</c:v>
                </c:pt>
                <c:pt idx="107">
                  <c:v>1.0026361729583212E-3</c:v>
                </c:pt>
                <c:pt idx="108">
                  <c:v>9.3082652929436869E-4</c:v>
                </c:pt>
                <c:pt idx="109">
                  <c:v>8.7249688023673534E-4</c:v>
                </c:pt>
                <c:pt idx="110">
                  <c:v>8.1303456187841112E-4</c:v>
                </c:pt>
                <c:pt idx="111">
                  <c:v>7.6794467585213175E-4</c:v>
                </c:pt>
                <c:pt idx="112">
                  <c:v>7.2707889896084081E-4</c:v>
                </c:pt>
                <c:pt idx="113">
                  <c:v>6.7533788425560095E-4</c:v>
                </c:pt>
                <c:pt idx="114">
                  <c:v>6.6547772662435567E-4</c:v>
                </c:pt>
                <c:pt idx="115">
                  <c:v>6.3363375654237029E-4</c:v>
                </c:pt>
                <c:pt idx="116">
                  <c:v>5.866984996206352E-4</c:v>
                </c:pt>
                <c:pt idx="117">
                  <c:v>5.6440374858927065E-4</c:v>
                </c:pt>
                <c:pt idx="118">
                  <c:v>5.2736298278856751E-4</c:v>
                </c:pt>
                <c:pt idx="119">
                  <c:v>5.0020810483224004E-4</c:v>
                </c:pt>
                <c:pt idx="120">
                  <c:v>4.6820071667033386E-4</c:v>
                </c:pt>
                <c:pt idx="121">
                  <c:v>4.729111882886187E-4</c:v>
                </c:pt>
                <c:pt idx="122">
                  <c:v>4.6854030017772852E-4</c:v>
                </c:pt>
                <c:pt idx="123">
                  <c:v>4.3134108961126043E-4</c:v>
                </c:pt>
                <c:pt idx="124">
                  <c:v>4.2342274790016477E-4</c:v>
                </c:pt>
                <c:pt idx="125">
                  <c:v>4.2420581302363641E-4</c:v>
                </c:pt>
                <c:pt idx="126">
                  <c:v>3.8473541912969572E-4</c:v>
                </c:pt>
                <c:pt idx="127">
                  <c:v>3.8868929250891304E-4</c:v>
                </c:pt>
                <c:pt idx="128">
                  <c:v>3.6748798974964335E-4</c:v>
                </c:pt>
                <c:pt idx="129">
                  <c:v>3.7741992818002279E-4</c:v>
                </c:pt>
                <c:pt idx="130">
                  <c:v>3.5948691758341112E-4</c:v>
                </c:pt>
                <c:pt idx="131">
                  <c:v>3.413559680184949E-4</c:v>
                </c:pt>
                <c:pt idx="132">
                  <c:v>3.1731262668308963E-4</c:v>
                </c:pt>
                <c:pt idx="133">
                  <c:v>3.1632101038583959E-4</c:v>
                </c:pt>
                <c:pt idx="134">
                  <c:v>3.1412694890416506E-4</c:v>
                </c:pt>
                <c:pt idx="135">
                  <c:v>2.8735599465026877E-4</c:v>
                </c:pt>
                <c:pt idx="136">
                  <c:v>3.0068403728460613E-4</c:v>
                </c:pt>
                <c:pt idx="137">
                  <c:v>2.967795164488172E-4</c:v>
                </c:pt>
                <c:pt idx="138">
                  <c:v>2.7830992416232584E-4</c:v>
                </c:pt>
                <c:pt idx="139">
                  <c:v>2.6568783218278196E-4</c:v>
                </c:pt>
                <c:pt idx="140">
                  <c:v>2.5568237837816286E-4</c:v>
                </c:pt>
                <c:pt idx="141">
                  <c:v>2.5023817040692041E-4</c:v>
                </c:pt>
                <c:pt idx="142">
                  <c:v>2.5874879478659217E-4</c:v>
                </c:pt>
                <c:pt idx="143">
                  <c:v>2.577253388591315E-4</c:v>
                </c:pt>
                <c:pt idx="144">
                  <c:v>2.4812675328274601E-4</c:v>
                </c:pt>
                <c:pt idx="145">
                  <c:v>2.5519855241940741E-4</c:v>
                </c:pt>
                <c:pt idx="146">
                  <c:v>2.6233582519302626E-4</c:v>
                </c:pt>
                <c:pt idx="147">
                  <c:v>2.3336939286010969E-4</c:v>
                </c:pt>
                <c:pt idx="148">
                  <c:v>2.1336353115787926E-4</c:v>
                </c:pt>
                <c:pt idx="149">
                  <c:v>2.640199802571723E-4</c:v>
                </c:pt>
                <c:pt idx="150">
                  <c:v>2.5084867233920983E-4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50-431B-8E95-7CC660FDF5CE}"/>
            </c:ext>
          </c:extLst>
        </c:ser>
        <c:ser>
          <c:idx val="2"/>
          <c:order val="2"/>
          <c:tx>
            <c:strRef>
              <c:f>Diff!$R$1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Diff!$R$2:$R$152</c:f>
              <c:numCache>
                <c:formatCode>General</c:formatCode>
                <c:ptCount val="151"/>
                <c:pt idx="0">
                  <c:v>1.304314235939811E-4</c:v>
                </c:pt>
                <c:pt idx="1">
                  <c:v>1.2529652315177508E-4</c:v>
                </c:pt>
                <c:pt idx="2">
                  <c:v>1.2565772807172898E-4</c:v>
                </c:pt>
                <c:pt idx="3">
                  <c:v>1.3455831617401178E-4</c:v>
                </c:pt>
                <c:pt idx="4">
                  <c:v>1.4197879545525398E-4</c:v>
                </c:pt>
                <c:pt idx="5">
                  <c:v>1.4791410096247709E-4</c:v>
                </c:pt>
                <c:pt idx="6">
                  <c:v>1.5193156532996747E-4</c:v>
                </c:pt>
                <c:pt idx="7">
                  <c:v>1.5945474688383528E-4</c:v>
                </c:pt>
                <c:pt idx="8">
                  <c:v>1.588972850741389E-4</c:v>
                </c:pt>
                <c:pt idx="9">
                  <c:v>1.6419376078884206E-4</c:v>
                </c:pt>
                <c:pt idx="10">
                  <c:v>1.5548122884755935E-4</c:v>
                </c:pt>
                <c:pt idx="11">
                  <c:v>1.65482622363667E-4</c:v>
                </c:pt>
                <c:pt idx="12">
                  <c:v>1.8840164789795535E-4</c:v>
                </c:pt>
                <c:pt idx="13">
                  <c:v>1.9577121303743355E-4</c:v>
                </c:pt>
                <c:pt idx="14">
                  <c:v>1.9348762309250148E-4</c:v>
                </c:pt>
                <c:pt idx="15">
                  <c:v>2.0757251996544071E-4</c:v>
                </c:pt>
                <c:pt idx="16">
                  <c:v>2.135032097537662E-4</c:v>
                </c:pt>
                <c:pt idx="17">
                  <c:v>2.2613610663067222E-4</c:v>
                </c:pt>
                <c:pt idx="18">
                  <c:v>2.3817867057425958E-4</c:v>
                </c:pt>
                <c:pt idx="19">
                  <c:v>2.4291028636544271E-4</c:v>
                </c:pt>
                <c:pt idx="20">
                  <c:v>2.5372805655431309E-4</c:v>
                </c:pt>
                <c:pt idx="21">
                  <c:v>2.6881131306904832E-4</c:v>
                </c:pt>
                <c:pt idx="22">
                  <c:v>2.8257677244844141E-4</c:v>
                </c:pt>
                <c:pt idx="23">
                  <c:v>2.9106232021893207E-4</c:v>
                </c:pt>
                <c:pt idx="24">
                  <c:v>2.8251610071117699E-4</c:v>
                </c:pt>
                <c:pt idx="25">
                  <c:v>3.1426535265812464E-4</c:v>
                </c:pt>
                <c:pt idx="26">
                  <c:v>3.3347699801788332E-4</c:v>
                </c:pt>
                <c:pt idx="27">
                  <c:v>3.5105142397275985E-4</c:v>
                </c:pt>
                <c:pt idx="28">
                  <c:v>3.3834070704131353E-4</c:v>
                </c:pt>
                <c:pt idx="29">
                  <c:v>3.5028846848577532E-4</c:v>
                </c:pt>
                <c:pt idx="30">
                  <c:v>3.8049758132679658E-4</c:v>
                </c:pt>
                <c:pt idx="31">
                  <c:v>4.1151041777660814E-4</c:v>
                </c:pt>
                <c:pt idx="32">
                  <c:v>4.5194279941799945E-4</c:v>
                </c:pt>
                <c:pt idx="33">
                  <c:v>4.5859337954977456E-4</c:v>
                </c:pt>
                <c:pt idx="34">
                  <c:v>4.7933901266678582E-4</c:v>
                </c:pt>
                <c:pt idx="35">
                  <c:v>5.0941008463566432E-4</c:v>
                </c:pt>
                <c:pt idx="36">
                  <c:v>5.5092216094993548E-4</c:v>
                </c:pt>
                <c:pt idx="37">
                  <c:v>5.8066889382132913E-4</c:v>
                </c:pt>
                <c:pt idx="38">
                  <c:v>5.972497113708702E-4</c:v>
                </c:pt>
                <c:pt idx="39">
                  <c:v>6.7029074756673273E-4</c:v>
                </c:pt>
                <c:pt idx="40">
                  <c:v>7.1285300532676241E-4</c:v>
                </c:pt>
                <c:pt idx="41">
                  <c:v>7.5422861705047887E-4</c:v>
                </c:pt>
                <c:pt idx="42">
                  <c:v>8.1753598770014496E-4</c:v>
                </c:pt>
                <c:pt idx="43">
                  <c:v>8.4356499837094515E-4</c:v>
                </c:pt>
                <c:pt idx="44">
                  <c:v>8.8548243341283344E-4</c:v>
                </c:pt>
                <c:pt idx="45">
                  <c:v>9.3819447239742993E-4</c:v>
                </c:pt>
                <c:pt idx="46">
                  <c:v>9.5211730137888609E-4</c:v>
                </c:pt>
                <c:pt idx="47">
                  <c:v>9.6377340113953903E-4</c:v>
                </c:pt>
                <c:pt idx="48">
                  <c:v>1.0132406367825012E-3</c:v>
                </c:pt>
                <c:pt idx="49">
                  <c:v>1.0170146168424184E-3</c:v>
                </c:pt>
                <c:pt idx="50">
                  <c:v>1.0692599535561745E-3</c:v>
                </c:pt>
                <c:pt idx="51">
                  <c:v>1.0741139888483563E-3</c:v>
                </c:pt>
                <c:pt idx="52">
                  <c:v>1.0876225217440921E-3</c:v>
                </c:pt>
                <c:pt idx="53">
                  <c:v>1.1384583145991542E-3</c:v>
                </c:pt>
                <c:pt idx="54">
                  <c:v>1.1836489264075371E-3</c:v>
                </c:pt>
                <c:pt idx="55">
                  <c:v>1.220660293445268E-3</c:v>
                </c:pt>
                <c:pt idx="56">
                  <c:v>1.2790059070062285E-3</c:v>
                </c:pt>
                <c:pt idx="57">
                  <c:v>1.3306024875184145E-3</c:v>
                </c:pt>
                <c:pt idx="58">
                  <c:v>1.391044169914532E-3</c:v>
                </c:pt>
                <c:pt idx="59">
                  <c:v>1.4693945395330462E-3</c:v>
                </c:pt>
                <c:pt idx="60">
                  <c:v>1.5498440671049911E-3</c:v>
                </c:pt>
                <c:pt idx="61">
                  <c:v>1.5648507163872559E-3</c:v>
                </c:pt>
                <c:pt idx="62">
                  <c:v>1.690069092986935E-3</c:v>
                </c:pt>
                <c:pt idx="63">
                  <c:v>1.7771209445328064E-3</c:v>
                </c:pt>
                <c:pt idx="64">
                  <c:v>1.8949206540890154E-3</c:v>
                </c:pt>
                <c:pt idx="65">
                  <c:v>2.0230187514929414E-3</c:v>
                </c:pt>
                <c:pt idx="66">
                  <c:v>2.1817599007509141E-3</c:v>
                </c:pt>
                <c:pt idx="67">
                  <c:v>2.4489142837111942E-3</c:v>
                </c:pt>
                <c:pt idx="68">
                  <c:v>3.4998201342612001E-3</c:v>
                </c:pt>
                <c:pt idx="69">
                  <c:v>8.2938922490087136E-3</c:v>
                </c:pt>
                <c:pt idx="70">
                  <c:v>2.3981401004063933E-2</c:v>
                </c:pt>
                <c:pt idx="71">
                  <c:v>7.7587556804452423E-2</c:v>
                </c:pt>
                <c:pt idx="72">
                  <c:v>0.13869294347709984</c:v>
                </c:pt>
                <c:pt idx="73">
                  <c:v>0.17599514200106742</c:v>
                </c:pt>
                <c:pt idx="74">
                  <c:v>0.19633146857216177</c:v>
                </c:pt>
                <c:pt idx="75">
                  <c:v>0.20347522520067071</c:v>
                </c:pt>
                <c:pt idx="76">
                  <c:v>0.1884555419441421</c:v>
                </c:pt>
                <c:pt idx="77">
                  <c:v>0.12142082573009172</c:v>
                </c:pt>
                <c:pt idx="78">
                  <c:v>3.3012490676020675E-2</c:v>
                </c:pt>
                <c:pt idx="79">
                  <c:v>5.6308004225735899E-3</c:v>
                </c:pt>
                <c:pt idx="80">
                  <c:v>3.4615005999490524E-3</c:v>
                </c:pt>
                <c:pt idx="81">
                  <c:v>2.90589341620117E-3</c:v>
                </c:pt>
                <c:pt idx="82">
                  <c:v>2.4839566121368805E-3</c:v>
                </c:pt>
                <c:pt idx="83">
                  <c:v>2.216268956113297E-3</c:v>
                </c:pt>
                <c:pt idx="84">
                  <c:v>2.0312739640783286E-3</c:v>
                </c:pt>
                <c:pt idx="85">
                  <c:v>1.8923712216337052E-3</c:v>
                </c:pt>
                <c:pt idx="86">
                  <c:v>1.7066347878390512E-3</c:v>
                </c:pt>
                <c:pt idx="87">
                  <c:v>1.6202129944256338E-3</c:v>
                </c:pt>
                <c:pt idx="88">
                  <c:v>1.5618607285479184E-3</c:v>
                </c:pt>
                <c:pt idx="89">
                  <c:v>1.4346905425872201E-3</c:v>
                </c:pt>
                <c:pt idx="90">
                  <c:v>1.3875312094799197E-3</c:v>
                </c:pt>
                <c:pt idx="91">
                  <c:v>1.3399363829915488E-3</c:v>
                </c:pt>
                <c:pt idx="92">
                  <c:v>1.3056001538563368E-3</c:v>
                </c:pt>
                <c:pt idx="93">
                  <c:v>1.245773212001754E-3</c:v>
                </c:pt>
                <c:pt idx="94">
                  <c:v>1.233466737263673E-3</c:v>
                </c:pt>
                <c:pt idx="95">
                  <c:v>1.1987222180491559E-3</c:v>
                </c:pt>
                <c:pt idx="96">
                  <c:v>1.1408377818424788E-3</c:v>
                </c:pt>
                <c:pt idx="97">
                  <c:v>1.1493931436172976E-3</c:v>
                </c:pt>
                <c:pt idx="98">
                  <c:v>1.1144851007783526E-3</c:v>
                </c:pt>
                <c:pt idx="99">
                  <c:v>1.1071649027004119E-3</c:v>
                </c:pt>
                <c:pt idx="100">
                  <c:v>1.1102858835804288E-3</c:v>
                </c:pt>
                <c:pt idx="101">
                  <c:v>1.1309788922910875E-3</c:v>
                </c:pt>
                <c:pt idx="102">
                  <c:v>1.1483259554559873E-3</c:v>
                </c:pt>
                <c:pt idx="103">
                  <c:v>1.1662753714078626E-3</c:v>
                </c:pt>
                <c:pt idx="104">
                  <c:v>1.2380843660199702E-3</c:v>
                </c:pt>
                <c:pt idx="105">
                  <c:v>1.233153298276867E-3</c:v>
                </c:pt>
                <c:pt idx="106">
                  <c:v>1.1810645833618891E-3</c:v>
                </c:pt>
                <c:pt idx="107">
                  <c:v>1.0827286659487608E-3</c:v>
                </c:pt>
                <c:pt idx="108">
                  <c:v>9.9060194310807712E-4</c:v>
                </c:pt>
                <c:pt idx="109">
                  <c:v>9.0008408000273913E-4</c:v>
                </c:pt>
                <c:pt idx="110">
                  <c:v>8.3467310927407153E-4</c:v>
                </c:pt>
                <c:pt idx="111">
                  <c:v>8.0808974444787607E-4</c:v>
                </c:pt>
                <c:pt idx="112">
                  <c:v>7.4162589392934872E-4</c:v>
                </c:pt>
                <c:pt idx="113">
                  <c:v>7.347832357721463E-4</c:v>
                </c:pt>
                <c:pt idx="114">
                  <c:v>6.8191332219557515E-4</c:v>
                </c:pt>
                <c:pt idx="115">
                  <c:v>6.1694518236097E-4</c:v>
                </c:pt>
                <c:pt idx="116">
                  <c:v>5.8994262394542938E-4</c:v>
                </c:pt>
                <c:pt idx="117">
                  <c:v>5.8802682872315614E-4</c:v>
                </c:pt>
                <c:pt idx="118">
                  <c:v>5.789616635807533E-4</c:v>
                </c:pt>
                <c:pt idx="119">
                  <c:v>5.2175326850322542E-4</c:v>
                </c:pt>
                <c:pt idx="120">
                  <c:v>5.2652689884589022E-4</c:v>
                </c:pt>
                <c:pt idx="121">
                  <c:v>4.9112106612503987E-4</c:v>
                </c:pt>
                <c:pt idx="122">
                  <c:v>4.8718984438191602E-4</c:v>
                </c:pt>
                <c:pt idx="123">
                  <c:v>4.5057915772734317E-4</c:v>
                </c:pt>
                <c:pt idx="124">
                  <c:v>4.4084207789329928E-4</c:v>
                </c:pt>
                <c:pt idx="125">
                  <c:v>4.165468821447295E-4</c:v>
                </c:pt>
                <c:pt idx="126">
                  <c:v>4.263390058910675E-4</c:v>
                </c:pt>
                <c:pt idx="127">
                  <c:v>3.8870575705166906E-4</c:v>
                </c:pt>
                <c:pt idx="128">
                  <c:v>4.1793619831264397E-4</c:v>
                </c:pt>
                <c:pt idx="129">
                  <c:v>3.7862118666230762E-4</c:v>
                </c:pt>
                <c:pt idx="130">
                  <c:v>3.5070125116480713E-4</c:v>
                </c:pt>
                <c:pt idx="131">
                  <c:v>3.3273202023124937E-4</c:v>
                </c:pt>
                <c:pt idx="132">
                  <c:v>3.3564921470417001E-4</c:v>
                </c:pt>
                <c:pt idx="133">
                  <c:v>3.2326144103725487E-4</c:v>
                </c:pt>
                <c:pt idx="134">
                  <c:v>3.2693858263085137E-4</c:v>
                </c:pt>
                <c:pt idx="135">
                  <c:v>3.0710292624081285E-4</c:v>
                </c:pt>
                <c:pt idx="136">
                  <c:v>3.0086501300557105E-4</c:v>
                </c:pt>
                <c:pt idx="137">
                  <c:v>3.0552605932684978E-4</c:v>
                </c:pt>
                <c:pt idx="138">
                  <c:v>2.7173623988296908E-4</c:v>
                </c:pt>
                <c:pt idx="139">
                  <c:v>2.9457462808273017E-4</c:v>
                </c:pt>
                <c:pt idx="140">
                  <c:v>2.5873545883524818E-4</c:v>
                </c:pt>
                <c:pt idx="141">
                  <c:v>2.6771113535570468E-4</c:v>
                </c:pt>
                <c:pt idx="142">
                  <c:v>2.7495182643434306E-4</c:v>
                </c:pt>
                <c:pt idx="143">
                  <c:v>2.8035667610407621E-4</c:v>
                </c:pt>
                <c:pt idx="144">
                  <c:v>2.7188222714136251E-4</c:v>
                </c:pt>
                <c:pt idx="145">
                  <c:v>2.5500829829534788E-4</c:v>
                </c:pt>
                <c:pt idx="146">
                  <c:v>2.2012084099033629E-4</c:v>
                </c:pt>
                <c:pt idx="147">
                  <c:v>2.1577745807180255E-4</c:v>
                </c:pt>
                <c:pt idx="148">
                  <c:v>2.2718241924556622E-4</c:v>
                </c:pt>
                <c:pt idx="149">
                  <c:v>2.3578714706091984E-4</c:v>
                </c:pt>
                <c:pt idx="150">
                  <c:v>2.0902491635074017E-4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450-431B-8E95-7CC660FDF5CE}"/>
            </c:ext>
          </c:extLst>
        </c:ser>
        <c:ser>
          <c:idx val="3"/>
          <c:order val="3"/>
          <c:tx>
            <c:strRef>
              <c:f>Diff!$S$1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Diff!$S$2:$S$152</c:f>
              <c:numCache>
                <c:formatCode>General</c:formatCode>
                <c:ptCount val="151"/>
                <c:pt idx="0">
                  <c:v>1.2889089578201179E-4</c:v>
                </c:pt>
                <c:pt idx="1">
                  <c:v>1.3194583743562419E-4</c:v>
                </c:pt>
                <c:pt idx="2">
                  <c:v>1.3500678910119952E-4</c:v>
                </c:pt>
                <c:pt idx="3">
                  <c:v>1.3852951692302771E-4</c:v>
                </c:pt>
                <c:pt idx="4">
                  <c:v>1.4993583649765003E-4</c:v>
                </c:pt>
                <c:pt idx="5">
                  <c:v>1.4785318805431147E-4</c:v>
                </c:pt>
                <c:pt idx="6">
                  <c:v>1.5438675191918678E-4</c:v>
                </c:pt>
                <c:pt idx="7">
                  <c:v>1.611288804859537E-4</c:v>
                </c:pt>
                <c:pt idx="8">
                  <c:v>1.6910449667598468E-4</c:v>
                </c:pt>
                <c:pt idx="9">
                  <c:v>1.6302501634067896E-4</c:v>
                </c:pt>
                <c:pt idx="10">
                  <c:v>1.7436640742441557E-4</c:v>
                </c:pt>
                <c:pt idx="11">
                  <c:v>1.7303461654364822E-4</c:v>
                </c:pt>
                <c:pt idx="12">
                  <c:v>1.8319640342025922E-4</c:v>
                </c:pt>
                <c:pt idx="13">
                  <c:v>2.0814624083209741E-4</c:v>
                </c:pt>
                <c:pt idx="14">
                  <c:v>2.0834990316132576E-4</c:v>
                </c:pt>
                <c:pt idx="15">
                  <c:v>2.0903447981244171E-4</c:v>
                </c:pt>
                <c:pt idx="16">
                  <c:v>2.2518212394819019E-4</c:v>
                </c:pt>
                <c:pt idx="17">
                  <c:v>2.3893890190212005E-4</c:v>
                </c:pt>
                <c:pt idx="18">
                  <c:v>2.3557213378442831E-4</c:v>
                </c:pt>
                <c:pt idx="19">
                  <c:v>2.5201691332557075E-4</c:v>
                </c:pt>
                <c:pt idx="20">
                  <c:v>2.6037891787264081E-4</c:v>
                </c:pt>
                <c:pt idx="21">
                  <c:v>2.5939354361689587E-4</c:v>
                </c:pt>
                <c:pt idx="22">
                  <c:v>2.780286037330309E-4</c:v>
                </c:pt>
                <c:pt idx="23">
                  <c:v>2.9980999890171872E-4</c:v>
                </c:pt>
                <c:pt idx="24">
                  <c:v>3.0697423185389313E-4</c:v>
                </c:pt>
                <c:pt idx="25">
                  <c:v>3.1296703320212376E-4</c:v>
                </c:pt>
                <c:pt idx="26">
                  <c:v>3.2771835479055784E-4</c:v>
                </c:pt>
                <c:pt idx="27">
                  <c:v>3.4765959703942739E-4</c:v>
                </c:pt>
                <c:pt idx="28">
                  <c:v>3.4935627180899951E-4</c:v>
                </c:pt>
                <c:pt idx="29">
                  <c:v>3.74217496749378E-4</c:v>
                </c:pt>
                <c:pt idx="30">
                  <c:v>3.9970741213788834E-4</c:v>
                </c:pt>
                <c:pt idx="31">
                  <c:v>4.1717013287358282E-4</c:v>
                </c:pt>
                <c:pt idx="32">
                  <c:v>4.4156870534447547E-4</c:v>
                </c:pt>
                <c:pt idx="33">
                  <c:v>4.6337775887652055E-4</c:v>
                </c:pt>
                <c:pt idx="34">
                  <c:v>4.8610503847422947E-4</c:v>
                </c:pt>
                <c:pt idx="35">
                  <c:v>5.0746937650546578E-4</c:v>
                </c:pt>
                <c:pt idx="36">
                  <c:v>5.3505455844793132E-4</c:v>
                </c:pt>
                <c:pt idx="37">
                  <c:v>5.8797641343887768E-4</c:v>
                </c:pt>
                <c:pt idx="38">
                  <c:v>6.217760738254233E-4</c:v>
                </c:pt>
                <c:pt idx="39">
                  <c:v>6.6037536456374014E-4</c:v>
                </c:pt>
                <c:pt idx="40">
                  <c:v>7.0833592660006159E-4</c:v>
                </c:pt>
                <c:pt idx="41">
                  <c:v>7.6613204802010503E-4</c:v>
                </c:pt>
                <c:pt idx="42">
                  <c:v>8.4157989152292836E-4</c:v>
                </c:pt>
                <c:pt idx="43">
                  <c:v>8.3899025072421414E-4</c:v>
                </c:pt>
                <c:pt idx="44">
                  <c:v>8.8923490619164064E-4</c:v>
                </c:pt>
                <c:pt idx="45">
                  <c:v>9.4145421617457237E-4</c:v>
                </c:pt>
                <c:pt idx="46">
                  <c:v>9.6261902011606057E-4</c:v>
                </c:pt>
                <c:pt idx="47">
                  <c:v>9.9274084552117671E-4</c:v>
                </c:pt>
                <c:pt idx="48">
                  <c:v>1.0178408597759389E-3</c:v>
                </c:pt>
                <c:pt idx="49">
                  <c:v>1.0302865488504317E-3</c:v>
                </c:pt>
                <c:pt idx="50">
                  <c:v>1.0822056570252093E-3</c:v>
                </c:pt>
                <c:pt idx="51">
                  <c:v>1.1272629747650781E-3</c:v>
                </c:pt>
                <c:pt idx="52">
                  <c:v>1.1162083802612167E-3</c:v>
                </c:pt>
                <c:pt idx="53">
                  <c:v>1.1606251571967608E-3</c:v>
                </c:pt>
                <c:pt idx="54">
                  <c:v>1.2130456141406045E-3</c:v>
                </c:pt>
                <c:pt idx="55">
                  <c:v>1.240030098060661E-3</c:v>
                </c:pt>
                <c:pt idx="56">
                  <c:v>1.32377095176819E-3</c:v>
                </c:pt>
                <c:pt idx="57">
                  <c:v>1.3229306967380687E-3</c:v>
                </c:pt>
                <c:pt idx="58">
                  <c:v>1.4292854525935724E-3</c:v>
                </c:pt>
                <c:pt idx="59">
                  <c:v>1.487090998335841E-3</c:v>
                </c:pt>
                <c:pt idx="60">
                  <c:v>1.5692416988553441E-3</c:v>
                </c:pt>
                <c:pt idx="61">
                  <c:v>1.6538416875290429E-3</c:v>
                </c:pt>
                <c:pt idx="62">
                  <c:v>1.8121734784563787E-3</c:v>
                </c:pt>
                <c:pt idx="63">
                  <c:v>1.9245419207338395E-3</c:v>
                </c:pt>
                <c:pt idx="64">
                  <c:v>2.0264661137189724E-3</c:v>
                </c:pt>
                <c:pt idx="65">
                  <c:v>2.2440664034606931E-3</c:v>
                </c:pt>
                <c:pt idx="66">
                  <c:v>2.4176722704783056E-3</c:v>
                </c:pt>
                <c:pt idx="67">
                  <c:v>2.803688368296353E-3</c:v>
                </c:pt>
                <c:pt idx="68">
                  <c:v>3.8723540605176562E-3</c:v>
                </c:pt>
                <c:pt idx="69">
                  <c:v>8.8378160597393108E-3</c:v>
                </c:pt>
                <c:pt idx="70">
                  <c:v>2.4459115616865094E-2</c:v>
                </c:pt>
                <c:pt idx="71">
                  <c:v>7.683235874024566E-2</c:v>
                </c:pt>
                <c:pt idx="72">
                  <c:v>0.13647868352463313</c:v>
                </c:pt>
                <c:pt idx="73">
                  <c:v>0.17370782314736719</c:v>
                </c:pt>
                <c:pt idx="74">
                  <c:v>0.19367118991792695</c:v>
                </c:pt>
                <c:pt idx="75">
                  <c:v>0.2006801268805733</c:v>
                </c:pt>
                <c:pt idx="76">
                  <c:v>0.18519838883673756</c:v>
                </c:pt>
                <c:pt idx="77">
                  <c:v>0.11895180779160738</c:v>
                </c:pt>
                <c:pt idx="78">
                  <c:v>3.2600037932751229E-2</c:v>
                </c:pt>
                <c:pt idx="79">
                  <c:v>6.1044878678147615E-3</c:v>
                </c:pt>
                <c:pt idx="80">
                  <c:v>3.8515610741373697E-3</c:v>
                </c:pt>
                <c:pt idx="81">
                  <c:v>3.1954398789846494E-3</c:v>
                </c:pt>
                <c:pt idx="82">
                  <c:v>2.7702516770871087E-3</c:v>
                </c:pt>
                <c:pt idx="83">
                  <c:v>2.4055877157173255E-3</c:v>
                </c:pt>
                <c:pt idx="84">
                  <c:v>2.1254521080303107E-3</c:v>
                </c:pt>
                <c:pt idx="85">
                  <c:v>1.98829579813025E-3</c:v>
                </c:pt>
                <c:pt idx="86">
                  <c:v>1.8421742464083265E-3</c:v>
                </c:pt>
                <c:pt idx="87">
                  <c:v>1.7476674106694839E-3</c:v>
                </c:pt>
                <c:pt idx="88">
                  <c:v>1.5838595902150717E-3</c:v>
                </c:pt>
                <c:pt idx="89">
                  <c:v>1.5185062989529318E-3</c:v>
                </c:pt>
                <c:pt idx="90">
                  <c:v>1.4357321461960096E-3</c:v>
                </c:pt>
                <c:pt idx="91">
                  <c:v>1.4147944680918555E-3</c:v>
                </c:pt>
                <c:pt idx="92">
                  <c:v>1.3946570012243898E-3</c:v>
                </c:pt>
                <c:pt idx="93">
                  <c:v>1.2771400397186866E-3</c:v>
                </c:pt>
                <c:pt idx="94">
                  <c:v>1.24426905483404E-3</c:v>
                </c:pt>
                <c:pt idx="95">
                  <c:v>1.2227328770628792E-3</c:v>
                </c:pt>
                <c:pt idx="96">
                  <c:v>1.1809338692601802E-3</c:v>
                </c:pt>
                <c:pt idx="97">
                  <c:v>1.1593886249536031E-3</c:v>
                </c:pt>
                <c:pt idx="98">
                  <c:v>1.1588929430101213E-3</c:v>
                </c:pt>
                <c:pt idx="99">
                  <c:v>1.1469469712992687E-3</c:v>
                </c:pt>
                <c:pt idx="100">
                  <c:v>1.1920278642844661E-3</c:v>
                </c:pt>
                <c:pt idx="101">
                  <c:v>1.1988897918043134E-3</c:v>
                </c:pt>
                <c:pt idx="102">
                  <c:v>1.2394383047899375E-3</c:v>
                </c:pt>
                <c:pt idx="103">
                  <c:v>1.268433155762571E-3</c:v>
                </c:pt>
                <c:pt idx="104">
                  <c:v>1.2727886364085363E-3</c:v>
                </c:pt>
                <c:pt idx="105">
                  <c:v>1.2584300677055472E-3</c:v>
                </c:pt>
                <c:pt idx="106">
                  <c:v>1.169250311416416E-3</c:v>
                </c:pt>
                <c:pt idx="107">
                  <c:v>1.0778509832679165E-3</c:v>
                </c:pt>
                <c:pt idx="108">
                  <c:v>9.9609736801411965E-4</c:v>
                </c:pt>
                <c:pt idx="109">
                  <c:v>9.5118467235892406E-4</c:v>
                </c:pt>
                <c:pt idx="110">
                  <c:v>8.3718630219483043E-4</c:v>
                </c:pt>
                <c:pt idx="111">
                  <c:v>8.0088848101887928E-4</c:v>
                </c:pt>
                <c:pt idx="112">
                  <c:v>8.0336204841121412E-4</c:v>
                </c:pt>
                <c:pt idx="113">
                  <c:v>7.0458310334655196E-4</c:v>
                </c:pt>
                <c:pt idx="114">
                  <c:v>7.0463080395015453E-4</c:v>
                </c:pt>
                <c:pt idx="115">
                  <c:v>6.940304673380373E-4</c:v>
                </c:pt>
                <c:pt idx="116">
                  <c:v>6.5145184501055203E-4</c:v>
                </c:pt>
                <c:pt idx="117">
                  <c:v>6.2508433704960408E-4</c:v>
                </c:pt>
                <c:pt idx="118">
                  <c:v>5.7257085310443952E-4</c:v>
                </c:pt>
                <c:pt idx="119">
                  <c:v>5.4882155001966697E-4</c:v>
                </c:pt>
                <c:pt idx="120">
                  <c:v>5.3710936259127506E-4</c:v>
                </c:pt>
                <c:pt idx="121">
                  <c:v>5.117253228295324E-4</c:v>
                </c:pt>
                <c:pt idx="122">
                  <c:v>5.1107388217730345E-4</c:v>
                </c:pt>
                <c:pt idx="123">
                  <c:v>4.4604258855284975E-4</c:v>
                </c:pt>
                <c:pt idx="124">
                  <c:v>4.2822927810965843E-4</c:v>
                </c:pt>
                <c:pt idx="125">
                  <c:v>4.4136575440870379E-4</c:v>
                </c:pt>
                <c:pt idx="126">
                  <c:v>4.3033386264081482E-4</c:v>
                </c:pt>
                <c:pt idx="127">
                  <c:v>4.3829084939281182E-4</c:v>
                </c:pt>
                <c:pt idx="128">
                  <c:v>4.5476231893435201E-4</c:v>
                </c:pt>
                <c:pt idx="129">
                  <c:v>4.0070257524116467E-4</c:v>
                </c:pt>
                <c:pt idx="130">
                  <c:v>4.1364049062609515E-4</c:v>
                </c:pt>
                <c:pt idx="131">
                  <c:v>3.7129461656022219E-4</c:v>
                </c:pt>
                <c:pt idx="132">
                  <c:v>3.5927431482758769E-4</c:v>
                </c:pt>
                <c:pt idx="133">
                  <c:v>3.3663857391939643E-4</c:v>
                </c:pt>
                <c:pt idx="134">
                  <c:v>3.5217145099453721E-4</c:v>
                </c:pt>
                <c:pt idx="135">
                  <c:v>3.149315988638917E-4</c:v>
                </c:pt>
                <c:pt idx="136">
                  <c:v>3.1892570457228887E-4</c:v>
                </c:pt>
                <c:pt idx="137">
                  <c:v>2.9703507623523169E-4</c:v>
                </c:pt>
                <c:pt idx="138">
                  <c:v>2.7512074288569833E-4</c:v>
                </c:pt>
                <c:pt idx="139">
                  <c:v>2.9394793646580179E-4</c:v>
                </c:pt>
                <c:pt idx="140">
                  <c:v>3.0034676951599422E-4</c:v>
                </c:pt>
                <c:pt idx="141">
                  <c:v>2.9233009883391944E-4</c:v>
                </c:pt>
                <c:pt idx="142">
                  <c:v>2.6773505435855125E-4</c:v>
                </c:pt>
                <c:pt idx="143">
                  <c:v>2.8093261301760647E-4</c:v>
                </c:pt>
                <c:pt idx="144">
                  <c:v>2.7125283370163083E-4</c:v>
                </c:pt>
                <c:pt idx="145">
                  <c:v>2.8923440801753336E-4</c:v>
                </c:pt>
                <c:pt idx="146">
                  <c:v>2.2468596641262613E-4</c:v>
                </c:pt>
                <c:pt idx="147">
                  <c:v>2.4179119043642197E-4</c:v>
                </c:pt>
                <c:pt idx="148">
                  <c:v>2.4995387246651209E-4</c:v>
                </c:pt>
                <c:pt idx="149">
                  <c:v>2.5707728901092102E-4</c:v>
                </c:pt>
                <c:pt idx="150">
                  <c:v>2.3979964640149978E-4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450-431B-8E95-7CC660FDF5CE}"/>
            </c:ext>
          </c:extLst>
        </c:ser>
        <c:ser>
          <c:idx val="4"/>
          <c:order val="4"/>
          <c:tx>
            <c:strRef>
              <c:f>Diff!$T$1</c:f>
              <c:strCache>
                <c:ptCount val="1"/>
                <c:pt idx="0">
                  <c:v>T-8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Diff!$O$2:$O$152</c:f>
              <c:numCache>
                <c:formatCode>General</c:formatCode>
                <c:ptCount val="151"/>
                <c:pt idx="0">
                  <c:v>-37.5</c:v>
                </c:pt>
                <c:pt idx="1">
                  <c:v>-37</c:v>
                </c:pt>
                <c:pt idx="2">
                  <c:v>-36.5</c:v>
                </c:pt>
                <c:pt idx="3">
                  <c:v>-36</c:v>
                </c:pt>
                <c:pt idx="4">
                  <c:v>-35.5</c:v>
                </c:pt>
                <c:pt idx="5">
                  <c:v>-35</c:v>
                </c:pt>
                <c:pt idx="6">
                  <c:v>-34.5</c:v>
                </c:pt>
                <c:pt idx="7">
                  <c:v>-34</c:v>
                </c:pt>
                <c:pt idx="8">
                  <c:v>-33.5</c:v>
                </c:pt>
                <c:pt idx="9">
                  <c:v>-33</c:v>
                </c:pt>
                <c:pt idx="10">
                  <c:v>-32.5</c:v>
                </c:pt>
                <c:pt idx="11">
                  <c:v>-32</c:v>
                </c:pt>
                <c:pt idx="12">
                  <c:v>-31.5</c:v>
                </c:pt>
                <c:pt idx="13">
                  <c:v>-31</c:v>
                </c:pt>
                <c:pt idx="14">
                  <c:v>-30.5</c:v>
                </c:pt>
                <c:pt idx="15">
                  <c:v>-30</c:v>
                </c:pt>
                <c:pt idx="16">
                  <c:v>-29.5</c:v>
                </c:pt>
                <c:pt idx="17">
                  <c:v>-29</c:v>
                </c:pt>
                <c:pt idx="18">
                  <c:v>-28.5</c:v>
                </c:pt>
                <c:pt idx="19">
                  <c:v>-28</c:v>
                </c:pt>
                <c:pt idx="20">
                  <c:v>-27.5</c:v>
                </c:pt>
                <c:pt idx="21">
                  <c:v>-27</c:v>
                </c:pt>
                <c:pt idx="22">
                  <c:v>-26.5</c:v>
                </c:pt>
                <c:pt idx="23">
                  <c:v>-26</c:v>
                </c:pt>
                <c:pt idx="24">
                  <c:v>-25.5</c:v>
                </c:pt>
                <c:pt idx="25">
                  <c:v>-25</c:v>
                </c:pt>
                <c:pt idx="26">
                  <c:v>-24.5</c:v>
                </c:pt>
                <c:pt idx="27">
                  <c:v>-24</c:v>
                </c:pt>
                <c:pt idx="28">
                  <c:v>-23.5</c:v>
                </c:pt>
                <c:pt idx="29">
                  <c:v>-23</c:v>
                </c:pt>
                <c:pt idx="30">
                  <c:v>-22.5</c:v>
                </c:pt>
                <c:pt idx="31">
                  <c:v>-22</c:v>
                </c:pt>
                <c:pt idx="32">
                  <c:v>-21.5</c:v>
                </c:pt>
                <c:pt idx="33">
                  <c:v>-21</c:v>
                </c:pt>
                <c:pt idx="34">
                  <c:v>-20.5</c:v>
                </c:pt>
                <c:pt idx="35">
                  <c:v>-20</c:v>
                </c:pt>
                <c:pt idx="36">
                  <c:v>-19.5</c:v>
                </c:pt>
                <c:pt idx="37">
                  <c:v>-19</c:v>
                </c:pt>
                <c:pt idx="38">
                  <c:v>-18.5</c:v>
                </c:pt>
                <c:pt idx="39">
                  <c:v>-18</c:v>
                </c:pt>
                <c:pt idx="40">
                  <c:v>-17.5</c:v>
                </c:pt>
                <c:pt idx="41">
                  <c:v>-17</c:v>
                </c:pt>
                <c:pt idx="42">
                  <c:v>-16.5</c:v>
                </c:pt>
                <c:pt idx="43">
                  <c:v>-16</c:v>
                </c:pt>
                <c:pt idx="44">
                  <c:v>-15.5</c:v>
                </c:pt>
                <c:pt idx="45">
                  <c:v>-15</c:v>
                </c:pt>
                <c:pt idx="46">
                  <c:v>-14.5</c:v>
                </c:pt>
                <c:pt idx="47">
                  <c:v>-14</c:v>
                </c:pt>
                <c:pt idx="48">
                  <c:v>-13.5</c:v>
                </c:pt>
                <c:pt idx="49">
                  <c:v>-13</c:v>
                </c:pt>
                <c:pt idx="50">
                  <c:v>-12.5</c:v>
                </c:pt>
                <c:pt idx="51">
                  <c:v>-12</c:v>
                </c:pt>
                <c:pt idx="52">
                  <c:v>-11.5</c:v>
                </c:pt>
                <c:pt idx="53">
                  <c:v>-11</c:v>
                </c:pt>
                <c:pt idx="54">
                  <c:v>-10.5</c:v>
                </c:pt>
                <c:pt idx="55">
                  <c:v>-10</c:v>
                </c:pt>
                <c:pt idx="56">
                  <c:v>-9.5</c:v>
                </c:pt>
                <c:pt idx="57">
                  <c:v>-9</c:v>
                </c:pt>
                <c:pt idx="58">
                  <c:v>-8.5</c:v>
                </c:pt>
                <c:pt idx="59">
                  <c:v>-8</c:v>
                </c:pt>
                <c:pt idx="60">
                  <c:v>-7.5</c:v>
                </c:pt>
                <c:pt idx="61">
                  <c:v>-7</c:v>
                </c:pt>
                <c:pt idx="62">
                  <c:v>-6.5</c:v>
                </c:pt>
                <c:pt idx="63">
                  <c:v>-6</c:v>
                </c:pt>
                <c:pt idx="64">
                  <c:v>-5.5</c:v>
                </c:pt>
                <c:pt idx="65">
                  <c:v>-5</c:v>
                </c:pt>
                <c:pt idx="66">
                  <c:v>-4.5</c:v>
                </c:pt>
                <c:pt idx="67">
                  <c:v>-4</c:v>
                </c:pt>
                <c:pt idx="68">
                  <c:v>-3.5</c:v>
                </c:pt>
                <c:pt idx="69">
                  <c:v>-3</c:v>
                </c:pt>
                <c:pt idx="70">
                  <c:v>-2.5</c:v>
                </c:pt>
                <c:pt idx="71">
                  <c:v>-2</c:v>
                </c:pt>
                <c:pt idx="72">
                  <c:v>-1.5</c:v>
                </c:pt>
                <c:pt idx="73">
                  <c:v>-1</c:v>
                </c:pt>
                <c:pt idx="74">
                  <c:v>-0.5</c:v>
                </c:pt>
                <c:pt idx="75">
                  <c:v>0</c:v>
                </c:pt>
                <c:pt idx="76">
                  <c:v>0.5</c:v>
                </c:pt>
                <c:pt idx="77">
                  <c:v>1</c:v>
                </c:pt>
                <c:pt idx="78">
                  <c:v>1.5</c:v>
                </c:pt>
                <c:pt idx="79">
                  <c:v>2</c:v>
                </c:pt>
                <c:pt idx="80">
                  <c:v>2.5</c:v>
                </c:pt>
                <c:pt idx="81">
                  <c:v>3</c:v>
                </c:pt>
                <c:pt idx="82">
                  <c:v>3.5</c:v>
                </c:pt>
                <c:pt idx="83">
                  <c:v>4</c:v>
                </c:pt>
                <c:pt idx="84">
                  <c:v>4.5</c:v>
                </c:pt>
                <c:pt idx="85">
                  <c:v>5</c:v>
                </c:pt>
                <c:pt idx="86">
                  <c:v>5.5</c:v>
                </c:pt>
                <c:pt idx="87">
                  <c:v>6</c:v>
                </c:pt>
                <c:pt idx="88">
                  <c:v>6.5</c:v>
                </c:pt>
                <c:pt idx="89">
                  <c:v>7</c:v>
                </c:pt>
                <c:pt idx="90">
                  <c:v>7.5</c:v>
                </c:pt>
                <c:pt idx="91">
                  <c:v>8</c:v>
                </c:pt>
                <c:pt idx="92">
                  <c:v>8.5</c:v>
                </c:pt>
                <c:pt idx="93">
                  <c:v>9</c:v>
                </c:pt>
                <c:pt idx="94">
                  <c:v>9.5</c:v>
                </c:pt>
                <c:pt idx="95">
                  <c:v>10</c:v>
                </c:pt>
                <c:pt idx="96">
                  <c:v>10.5</c:v>
                </c:pt>
                <c:pt idx="97">
                  <c:v>11</c:v>
                </c:pt>
                <c:pt idx="98">
                  <c:v>11.5</c:v>
                </c:pt>
                <c:pt idx="99">
                  <c:v>12</c:v>
                </c:pt>
                <c:pt idx="100">
                  <c:v>12.5</c:v>
                </c:pt>
                <c:pt idx="101">
                  <c:v>13</c:v>
                </c:pt>
                <c:pt idx="102">
                  <c:v>13.5</c:v>
                </c:pt>
                <c:pt idx="103">
                  <c:v>14</c:v>
                </c:pt>
                <c:pt idx="104">
                  <c:v>14.5</c:v>
                </c:pt>
                <c:pt idx="105">
                  <c:v>15</c:v>
                </c:pt>
                <c:pt idx="106">
                  <c:v>15.5</c:v>
                </c:pt>
                <c:pt idx="107">
                  <c:v>16</c:v>
                </c:pt>
                <c:pt idx="108">
                  <c:v>16.5</c:v>
                </c:pt>
                <c:pt idx="109">
                  <c:v>17</c:v>
                </c:pt>
                <c:pt idx="110">
                  <c:v>17.5</c:v>
                </c:pt>
                <c:pt idx="111">
                  <c:v>18</c:v>
                </c:pt>
                <c:pt idx="112">
                  <c:v>18.5</c:v>
                </c:pt>
                <c:pt idx="113">
                  <c:v>19</c:v>
                </c:pt>
                <c:pt idx="114">
                  <c:v>19.5</c:v>
                </c:pt>
                <c:pt idx="115">
                  <c:v>20</c:v>
                </c:pt>
                <c:pt idx="116">
                  <c:v>20.5</c:v>
                </c:pt>
                <c:pt idx="117">
                  <c:v>21</c:v>
                </c:pt>
                <c:pt idx="118">
                  <c:v>21.5</c:v>
                </c:pt>
                <c:pt idx="119">
                  <c:v>22</c:v>
                </c:pt>
                <c:pt idx="120">
                  <c:v>22.5</c:v>
                </c:pt>
                <c:pt idx="121">
                  <c:v>23</c:v>
                </c:pt>
                <c:pt idx="122">
                  <c:v>23.5</c:v>
                </c:pt>
                <c:pt idx="123">
                  <c:v>24</c:v>
                </c:pt>
                <c:pt idx="124">
                  <c:v>24.5</c:v>
                </c:pt>
                <c:pt idx="125">
                  <c:v>25</c:v>
                </c:pt>
                <c:pt idx="126">
                  <c:v>25.5</c:v>
                </c:pt>
                <c:pt idx="127">
                  <c:v>26</c:v>
                </c:pt>
                <c:pt idx="128">
                  <c:v>26.5</c:v>
                </c:pt>
                <c:pt idx="129">
                  <c:v>27</c:v>
                </c:pt>
                <c:pt idx="130">
                  <c:v>27.5</c:v>
                </c:pt>
                <c:pt idx="131">
                  <c:v>28</c:v>
                </c:pt>
                <c:pt idx="132">
                  <c:v>28.5</c:v>
                </c:pt>
                <c:pt idx="133">
                  <c:v>29</c:v>
                </c:pt>
                <c:pt idx="134">
                  <c:v>29.5</c:v>
                </c:pt>
                <c:pt idx="135">
                  <c:v>30</c:v>
                </c:pt>
                <c:pt idx="136">
                  <c:v>30.5</c:v>
                </c:pt>
                <c:pt idx="137">
                  <c:v>31</c:v>
                </c:pt>
                <c:pt idx="138">
                  <c:v>31.5</c:v>
                </c:pt>
                <c:pt idx="139">
                  <c:v>32</c:v>
                </c:pt>
                <c:pt idx="140">
                  <c:v>32.5</c:v>
                </c:pt>
                <c:pt idx="141">
                  <c:v>33</c:v>
                </c:pt>
                <c:pt idx="142">
                  <c:v>33.5</c:v>
                </c:pt>
                <c:pt idx="143">
                  <c:v>34</c:v>
                </c:pt>
                <c:pt idx="144">
                  <c:v>34.5</c:v>
                </c:pt>
                <c:pt idx="145">
                  <c:v>35</c:v>
                </c:pt>
                <c:pt idx="146">
                  <c:v>35.5</c:v>
                </c:pt>
                <c:pt idx="147">
                  <c:v>36</c:v>
                </c:pt>
                <c:pt idx="148">
                  <c:v>36.5</c:v>
                </c:pt>
                <c:pt idx="149">
                  <c:v>37</c:v>
                </c:pt>
                <c:pt idx="150">
                  <c:v>37.5</c:v>
                </c:pt>
              </c:numCache>
            </c:numRef>
          </c:xVal>
          <c:yVal>
            <c:numRef>
              <c:f>Diff!$T$2:$T$152</c:f>
              <c:numCache>
                <c:formatCode>General</c:formatCode>
                <c:ptCount val="151"/>
                <c:pt idx="0">
                  <c:v>1.2557981185702823E-4</c:v>
                </c:pt>
                <c:pt idx="1">
                  <c:v>1.2882623539381221E-4</c:v>
                </c:pt>
                <c:pt idx="2">
                  <c:v>1.322381485385932E-4</c:v>
                </c:pt>
                <c:pt idx="3">
                  <c:v>1.2492098576027041E-4</c:v>
                </c:pt>
                <c:pt idx="4">
                  <c:v>1.460933743345827E-4</c:v>
                </c:pt>
                <c:pt idx="5">
                  <c:v>1.4716621089262005E-4</c:v>
                </c:pt>
                <c:pt idx="6">
                  <c:v>1.5998885750160226E-4</c:v>
                </c:pt>
                <c:pt idx="7">
                  <c:v>1.6102652618533802E-4</c:v>
                </c:pt>
                <c:pt idx="8">
                  <c:v>1.7249875892914488E-4</c:v>
                </c:pt>
                <c:pt idx="9">
                  <c:v>1.5964527657896333E-4</c:v>
                </c:pt>
                <c:pt idx="10">
                  <c:v>1.6366009257822589E-4</c:v>
                </c:pt>
                <c:pt idx="11">
                  <c:v>1.6684677900174092E-4</c:v>
                </c:pt>
                <c:pt idx="12">
                  <c:v>1.739405056149097E-4</c:v>
                </c:pt>
                <c:pt idx="13">
                  <c:v>1.9099538590825591E-4</c:v>
                </c:pt>
                <c:pt idx="14">
                  <c:v>1.9466480410553006E-4</c:v>
                </c:pt>
                <c:pt idx="15">
                  <c:v>2.0205128809506505E-4</c:v>
                </c:pt>
                <c:pt idx="16">
                  <c:v>2.047499933489526E-4</c:v>
                </c:pt>
                <c:pt idx="17">
                  <c:v>2.1800084903960196E-4</c:v>
                </c:pt>
                <c:pt idx="18">
                  <c:v>2.4049571541823243E-4</c:v>
                </c:pt>
                <c:pt idx="19">
                  <c:v>2.3780445507830971E-4</c:v>
                </c:pt>
                <c:pt idx="20">
                  <c:v>2.4400630301370992E-4</c:v>
                </c:pt>
                <c:pt idx="21">
                  <c:v>2.5668371610078588E-4</c:v>
                </c:pt>
                <c:pt idx="22">
                  <c:v>2.6419186473565005E-4</c:v>
                </c:pt>
                <c:pt idx="23">
                  <c:v>2.7753381809784571E-4</c:v>
                </c:pt>
                <c:pt idx="24">
                  <c:v>2.8305135695381751E-4</c:v>
                </c:pt>
                <c:pt idx="25">
                  <c:v>3.0112306386180504E-4</c:v>
                </c:pt>
                <c:pt idx="26">
                  <c:v>3.1178663723181537E-4</c:v>
                </c:pt>
                <c:pt idx="27">
                  <c:v>3.3903042187322861E-4</c:v>
                </c:pt>
                <c:pt idx="28">
                  <c:v>3.3375838198708571E-4</c:v>
                </c:pt>
                <c:pt idx="29">
                  <c:v>3.6940721007965054E-4</c:v>
                </c:pt>
                <c:pt idx="30">
                  <c:v>3.7435485342336689E-4</c:v>
                </c:pt>
                <c:pt idx="31">
                  <c:v>3.8239290060633691E-4</c:v>
                </c:pt>
                <c:pt idx="32">
                  <c:v>4.2310537103850798E-4</c:v>
                </c:pt>
                <c:pt idx="33">
                  <c:v>4.3185262685238818E-4</c:v>
                </c:pt>
                <c:pt idx="34">
                  <c:v>4.7493376532819169E-4</c:v>
                </c:pt>
                <c:pt idx="35">
                  <c:v>5.0141506576784382E-4</c:v>
                </c:pt>
                <c:pt idx="36">
                  <c:v>5.2298725532348191E-4</c:v>
                </c:pt>
                <c:pt idx="37">
                  <c:v>5.8367098328964784E-4</c:v>
                </c:pt>
                <c:pt idx="38">
                  <c:v>6.1356104018522471E-4</c:v>
                </c:pt>
                <c:pt idx="39">
                  <c:v>6.3981452017171359E-4</c:v>
                </c:pt>
                <c:pt idx="40">
                  <c:v>6.5341691341145865E-4</c:v>
                </c:pt>
                <c:pt idx="41">
                  <c:v>7.3366548253351043E-4</c:v>
                </c:pt>
                <c:pt idx="42">
                  <c:v>7.8691992231671309E-4</c:v>
                </c:pt>
                <c:pt idx="43">
                  <c:v>8.1538239423110514E-4</c:v>
                </c:pt>
                <c:pt idx="44">
                  <c:v>8.9535762053085061E-4</c:v>
                </c:pt>
                <c:pt idx="45">
                  <c:v>9.319004538298069E-4</c:v>
                </c:pt>
                <c:pt idx="46">
                  <c:v>9.5171350819956541E-4</c:v>
                </c:pt>
                <c:pt idx="47">
                  <c:v>9.507739612339784E-4</c:v>
                </c:pt>
                <c:pt idx="48">
                  <c:v>9.8208676435096714E-4</c:v>
                </c:pt>
                <c:pt idx="49">
                  <c:v>1.0122287660051859E-3</c:v>
                </c:pt>
                <c:pt idx="50">
                  <c:v>1.0278365284939618E-3</c:v>
                </c:pt>
                <c:pt idx="51">
                  <c:v>1.0585263624592657E-3</c:v>
                </c:pt>
                <c:pt idx="52">
                  <c:v>1.0652434276647346E-3</c:v>
                </c:pt>
                <c:pt idx="53">
                  <c:v>1.1345395688070893E-3</c:v>
                </c:pt>
                <c:pt idx="54">
                  <c:v>1.1601774964495105E-3</c:v>
                </c:pt>
                <c:pt idx="55">
                  <c:v>1.1845029640749054E-3</c:v>
                </c:pt>
                <c:pt idx="56">
                  <c:v>1.2354984980571815E-3</c:v>
                </c:pt>
                <c:pt idx="57">
                  <c:v>1.3022531383849426E-3</c:v>
                </c:pt>
                <c:pt idx="58">
                  <c:v>1.3750866867659698E-3</c:v>
                </c:pt>
                <c:pt idx="59">
                  <c:v>1.4314157147623189E-3</c:v>
                </c:pt>
                <c:pt idx="60">
                  <c:v>1.5153629309139103E-3</c:v>
                </c:pt>
                <c:pt idx="61">
                  <c:v>1.6264846251332701E-3</c:v>
                </c:pt>
                <c:pt idx="62">
                  <c:v>1.7543515432858244E-3</c:v>
                </c:pt>
                <c:pt idx="63">
                  <c:v>1.8338129077421004E-3</c:v>
                </c:pt>
                <c:pt idx="64">
                  <c:v>1.9810083507147088E-3</c:v>
                </c:pt>
                <c:pt idx="65">
                  <c:v>2.1553693506263911E-3</c:v>
                </c:pt>
                <c:pt idx="66">
                  <c:v>2.3146743970482247E-3</c:v>
                </c:pt>
                <c:pt idx="67">
                  <c:v>2.6769451397159983E-3</c:v>
                </c:pt>
                <c:pt idx="68">
                  <c:v>3.6463717026261454E-3</c:v>
                </c:pt>
                <c:pt idx="69">
                  <c:v>8.1258061201876664E-3</c:v>
                </c:pt>
                <c:pt idx="70">
                  <c:v>2.2363881600025552E-2</c:v>
                </c:pt>
                <c:pt idx="71">
                  <c:v>7.2191084655202367E-2</c:v>
                </c:pt>
                <c:pt idx="72">
                  <c:v>0.13105927087887814</c:v>
                </c:pt>
                <c:pt idx="73">
                  <c:v>0.16763705648382807</c:v>
                </c:pt>
                <c:pt idx="74">
                  <c:v>0.18733219924895397</c:v>
                </c:pt>
                <c:pt idx="75">
                  <c:v>0.19454725989138821</c:v>
                </c:pt>
                <c:pt idx="76">
                  <c:v>0.18067041370648579</c:v>
                </c:pt>
                <c:pt idx="77">
                  <c:v>0.11878499627024866</c:v>
                </c:pt>
                <c:pt idx="78">
                  <c:v>3.3924442886071611E-2</c:v>
                </c:pt>
                <c:pt idx="79">
                  <c:v>6.1562491279778383E-3</c:v>
                </c:pt>
                <c:pt idx="80">
                  <c:v>3.6854924196590587E-3</c:v>
                </c:pt>
                <c:pt idx="81">
                  <c:v>3.0988258963214827E-3</c:v>
                </c:pt>
                <c:pt idx="82">
                  <c:v>2.6327698001031969E-3</c:v>
                </c:pt>
                <c:pt idx="83">
                  <c:v>2.3105705661618961E-3</c:v>
                </c:pt>
                <c:pt idx="84">
                  <c:v>2.1572387168669826E-3</c:v>
                </c:pt>
                <c:pt idx="85">
                  <c:v>1.9513564786772331E-3</c:v>
                </c:pt>
                <c:pt idx="86">
                  <c:v>1.78916625618015E-3</c:v>
                </c:pt>
                <c:pt idx="87">
                  <c:v>1.6727843992819346E-3</c:v>
                </c:pt>
                <c:pt idx="88">
                  <c:v>1.5702784909013107E-3</c:v>
                </c:pt>
                <c:pt idx="89">
                  <c:v>1.4807475769312488E-3</c:v>
                </c:pt>
                <c:pt idx="90">
                  <c:v>1.3815215650641206E-3</c:v>
                </c:pt>
                <c:pt idx="91">
                  <c:v>1.3693713698248852E-3</c:v>
                </c:pt>
                <c:pt idx="92">
                  <c:v>1.31650011070681E-3</c:v>
                </c:pt>
                <c:pt idx="93">
                  <c:v>1.2588289498212443E-3</c:v>
                </c:pt>
                <c:pt idx="94">
                  <c:v>1.2221307050732818E-3</c:v>
                </c:pt>
                <c:pt idx="95">
                  <c:v>1.2042692402854105E-3</c:v>
                </c:pt>
                <c:pt idx="96">
                  <c:v>1.1845060877571077E-3</c:v>
                </c:pt>
                <c:pt idx="97">
                  <c:v>1.1389697178455038E-3</c:v>
                </c:pt>
                <c:pt idx="98">
                  <c:v>1.1583693267721246E-3</c:v>
                </c:pt>
                <c:pt idx="99">
                  <c:v>1.1560552067387498E-3</c:v>
                </c:pt>
                <c:pt idx="100">
                  <c:v>1.1429765091475713E-3</c:v>
                </c:pt>
                <c:pt idx="101">
                  <c:v>1.1347705887637504E-3</c:v>
                </c:pt>
                <c:pt idx="102">
                  <c:v>1.1834562033610266E-3</c:v>
                </c:pt>
                <c:pt idx="103">
                  <c:v>1.217011350678552E-3</c:v>
                </c:pt>
                <c:pt idx="104">
                  <c:v>1.266701885359521E-3</c:v>
                </c:pt>
                <c:pt idx="105">
                  <c:v>1.2376047504802615E-3</c:v>
                </c:pt>
                <c:pt idx="106">
                  <c:v>1.159917769723942E-3</c:v>
                </c:pt>
                <c:pt idx="107">
                  <c:v>1.0266386235365744E-3</c:v>
                </c:pt>
                <c:pt idx="108">
                  <c:v>9.6494075805617183E-4</c:v>
                </c:pt>
                <c:pt idx="109">
                  <c:v>8.725516876189332E-4</c:v>
                </c:pt>
                <c:pt idx="110">
                  <c:v>8.2460811775413457E-4</c:v>
                </c:pt>
                <c:pt idx="111">
                  <c:v>7.8999795023221428E-4</c:v>
                </c:pt>
                <c:pt idx="112">
                  <c:v>7.4969099592775749E-4</c:v>
                </c:pt>
                <c:pt idx="113">
                  <c:v>7.1159134867592366E-4</c:v>
                </c:pt>
                <c:pt idx="114">
                  <c:v>6.7339824667003517E-4</c:v>
                </c:pt>
                <c:pt idx="115">
                  <c:v>6.3936828214092713E-4</c:v>
                </c:pt>
                <c:pt idx="116">
                  <c:v>6.0146333463827716E-4</c:v>
                </c:pt>
                <c:pt idx="117">
                  <c:v>5.7215385664605243E-4</c:v>
                </c:pt>
                <c:pt idx="118">
                  <c:v>5.9591229905613021E-4</c:v>
                </c:pt>
                <c:pt idx="119">
                  <c:v>4.9128146659979319E-4</c:v>
                </c:pt>
                <c:pt idx="120">
                  <c:v>5.0756124536555352E-4</c:v>
                </c:pt>
                <c:pt idx="121">
                  <c:v>4.7821451065438897E-4</c:v>
                </c:pt>
                <c:pt idx="122">
                  <c:v>4.9377731742355395E-4</c:v>
                </c:pt>
                <c:pt idx="123">
                  <c:v>4.5411145552657066E-4</c:v>
                </c:pt>
                <c:pt idx="124">
                  <c:v>4.2129734384691139E-4</c:v>
                </c:pt>
                <c:pt idx="125">
                  <c:v>4.2963359986476573E-4</c:v>
                </c:pt>
                <c:pt idx="126">
                  <c:v>4.2283241732842913E-4</c:v>
                </c:pt>
                <c:pt idx="127">
                  <c:v>3.9149410191915204E-4</c:v>
                </c:pt>
                <c:pt idx="128">
                  <c:v>4.0891569658177147E-4</c:v>
                </c:pt>
                <c:pt idx="129">
                  <c:v>3.743973692606397E-4</c:v>
                </c:pt>
                <c:pt idx="130">
                  <c:v>3.4830933436015576E-4</c:v>
                </c:pt>
                <c:pt idx="131">
                  <c:v>3.2584309863674344E-4</c:v>
                </c:pt>
                <c:pt idx="132">
                  <c:v>3.4299983873740611E-4</c:v>
                </c:pt>
                <c:pt idx="133">
                  <c:v>3.3317483925652066E-4</c:v>
                </c:pt>
                <c:pt idx="134">
                  <c:v>2.9537262081922818E-4</c:v>
                </c:pt>
                <c:pt idx="135">
                  <c:v>3.0633133117488013E-4</c:v>
                </c:pt>
                <c:pt idx="136">
                  <c:v>3.1417588446170996E-4</c:v>
                </c:pt>
                <c:pt idx="137">
                  <c:v>2.9908228605267628E-4</c:v>
                </c:pt>
                <c:pt idx="138">
                  <c:v>2.9287573253951126E-4</c:v>
                </c:pt>
                <c:pt idx="139">
                  <c:v>2.9029078518485389E-4</c:v>
                </c:pt>
                <c:pt idx="140">
                  <c:v>2.915343077829386E-4</c:v>
                </c:pt>
                <c:pt idx="141">
                  <c:v>2.7684210113810469E-4</c:v>
                </c:pt>
                <c:pt idx="142">
                  <c:v>2.7121162030604453E-4</c:v>
                </c:pt>
                <c:pt idx="143">
                  <c:v>2.8508392168408988E-4</c:v>
                </c:pt>
                <c:pt idx="144">
                  <c:v>2.3187693643380138E-4</c:v>
                </c:pt>
                <c:pt idx="145">
                  <c:v>2.6041810822847588E-4</c:v>
                </c:pt>
                <c:pt idx="146">
                  <c:v>2.439921520480153E-4</c:v>
                </c:pt>
                <c:pt idx="147">
                  <c:v>2.1388540773864604E-4</c:v>
                </c:pt>
                <c:pt idx="148">
                  <c:v>2.3263197994686263E-4</c:v>
                </c:pt>
                <c:pt idx="149">
                  <c:v>2.1402487106963198E-4</c:v>
                </c:pt>
                <c:pt idx="150">
                  <c:v>2.2503678927984894E-4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450-431B-8E95-7CC660FDF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40"/>
          <c:min val="-4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  <c:majorUnit val="20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'300KC.S.'!$C$1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'300KC.S.'!$C$2:$C$249</c:f>
              <c:numCache>
                <c:formatCode>0.00E+00</c:formatCode>
                <c:ptCount val="248"/>
                <c:pt idx="0">
                  <c:v>0.21233719430490505</c:v>
                </c:pt>
                <c:pt idx="1">
                  <c:v>0.18954503822911956</c:v>
                </c:pt>
                <c:pt idx="2">
                  <c:v>0.15974301360853524</c:v>
                </c:pt>
                <c:pt idx="3">
                  <c:v>0.14334508624016817</c:v>
                </c:pt>
                <c:pt idx="4">
                  <c:v>0.13123377894419358</c:v>
                </c:pt>
                <c:pt idx="5">
                  <c:v>0.11982373831971746</c:v>
                </c:pt>
                <c:pt idx="6">
                  <c:v>0.10916963467665657</c:v>
                </c:pt>
                <c:pt idx="7">
                  <c:v>9.929014368117485E-2</c:v>
                </c:pt>
                <c:pt idx="8">
                  <c:v>9.2493183383513644E-2</c:v>
                </c:pt>
                <c:pt idx="9">
                  <c:v>8.6064104738327388E-2</c:v>
                </c:pt>
                <c:pt idx="10">
                  <c:v>8.3357277850546502E-2</c:v>
                </c:pt>
                <c:pt idx="11">
                  <c:v>7.8064432952928073E-2</c:v>
                </c:pt>
                <c:pt idx="12">
                  <c:v>7.477950834442551E-2</c:v>
                </c:pt>
                <c:pt idx="13">
                  <c:v>7.1988743417158815E-2</c:v>
                </c:pt>
                <c:pt idx="14">
                  <c:v>7.0514581157058817E-2</c:v>
                </c:pt>
                <c:pt idx="15">
                  <c:v>6.9569887811573819E-2</c:v>
                </c:pt>
                <c:pt idx="16">
                  <c:v>6.6590098008956919E-2</c:v>
                </c:pt>
                <c:pt idx="17">
                  <c:v>6.4319326374539881E-2</c:v>
                </c:pt>
                <c:pt idx="18">
                  <c:v>6.1205747293395792E-2</c:v>
                </c:pt>
                <c:pt idx="19">
                  <c:v>6.0389309067626178E-2</c:v>
                </c:pt>
                <c:pt idx="20">
                  <c:v>6.1504263296218387E-2</c:v>
                </c:pt>
                <c:pt idx="21">
                  <c:v>5.8583614516337777E-2</c:v>
                </c:pt>
                <c:pt idx="22">
                  <c:v>5.7768513194101347E-2</c:v>
                </c:pt>
                <c:pt idx="23">
                  <c:v>5.6560959317402938E-2</c:v>
                </c:pt>
                <c:pt idx="24">
                  <c:v>5.5914596136670103E-2</c:v>
                </c:pt>
                <c:pt idx="25">
                  <c:v>5.59347210571398E-2</c:v>
                </c:pt>
                <c:pt idx="26">
                  <c:v>5.6730782809766463E-2</c:v>
                </c:pt>
                <c:pt idx="27">
                  <c:v>5.8014612968545647E-2</c:v>
                </c:pt>
                <c:pt idx="28">
                  <c:v>5.8965944902135463E-2</c:v>
                </c:pt>
                <c:pt idx="29">
                  <c:v>5.9981294871244872E-2</c:v>
                </c:pt>
                <c:pt idx="30">
                  <c:v>6.0463565862234517E-2</c:v>
                </c:pt>
                <c:pt idx="31">
                  <c:v>6.0183844942434769E-2</c:v>
                </c:pt>
                <c:pt idx="32">
                  <c:v>6.1729415657744445E-2</c:v>
                </c:pt>
                <c:pt idx="33">
                  <c:v>6.2257891080621776E-2</c:v>
                </c:pt>
                <c:pt idx="34">
                  <c:v>6.2597836960800485E-2</c:v>
                </c:pt>
                <c:pt idx="35">
                  <c:v>6.2349083870940153E-2</c:v>
                </c:pt>
                <c:pt idx="36">
                  <c:v>6.0928543313545948E-2</c:v>
                </c:pt>
                <c:pt idx="37">
                  <c:v>6.0232143055701334E-2</c:v>
                </c:pt>
                <c:pt idx="38">
                  <c:v>5.9761201120920752E-2</c:v>
                </c:pt>
                <c:pt idx="39">
                  <c:v>5.7892974532067439E-2</c:v>
                </c:pt>
                <c:pt idx="40">
                  <c:v>5.8665764835982709E-2</c:v>
                </c:pt>
                <c:pt idx="41">
                  <c:v>6.1185206180441404E-2</c:v>
                </c:pt>
                <c:pt idx="42">
                  <c:v>6.3796901641384893E-2</c:v>
                </c:pt>
                <c:pt idx="43">
                  <c:v>6.6206499260663437E-2</c:v>
                </c:pt>
                <c:pt idx="44">
                  <c:v>7.1043623280059615E-2</c:v>
                </c:pt>
                <c:pt idx="45">
                  <c:v>7.507461284076912E-2</c:v>
                </c:pt>
                <c:pt idx="46">
                  <c:v>8.1975055972698357E-2</c:v>
                </c:pt>
                <c:pt idx="47">
                  <c:v>9.8892458689787271E-2</c:v>
                </c:pt>
                <c:pt idx="48">
                  <c:v>0.13306986049312527</c:v>
                </c:pt>
                <c:pt idx="49">
                  <c:v>0.20289644226237441</c:v>
                </c:pt>
                <c:pt idx="50">
                  <c:v>0.35974595004843934</c:v>
                </c:pt>
                <c:pt idx="51">
                  <c:v>0.89411458219534479</c:v>
                </c:pt>
                <c:pt idx="52">
                  <c:v>2.6727912783054473</c:v>
                </c:pt>
                <c:pt idx="53">
                  <c:v>5.1569185307440568</c:v>
                </c:pt>
                <c:pt idx="54">
                  <c:v>4.5153303214418914</c:v>
                </c:pt>
                <c:pt idx="55">
                  <c:v>2.0109832969237638</c:v>
                </c:pt>
                <c:pt idx="56">
                  <c:v>0.58498500114800145</c:v>
                </c:pt>
                <c:pt idx="57">
                  <c:v>0.15380071199758974</c:v>
                </c:pt>
                <c:pt idx="58">
                  <c:v>7.7867684845221802E-2</c:v>
                </c:pt>
                <c:pt idx="59">
                  <c:v>6.5908742155512443E-2</c:v>
                </c:pt>
                <c:pt idx="60">
                  <c:v>6.1337895120069069E-2</c:v>
                </c:pt>
                <c:pt idx="61">
                  <c:v>5.9464078550321986E-2</c:v>
                </c:pt>
                <c:pt idx="62">
                  <c:v>5.8087667821869651E-2</c:v>
                </c:pt>
                <c:pt idx="63">
                  <c:v>5.7040637761318978E-2</c:v>
                </c:pt>
                <c:pt idx="64">
                  <c:v>5.5815194673864921E-2</c:v>
                </c:pt>
                <c:pt idx="65">
                  <c:v>5.5799333429885307E-2</c:v>
                </c:pt>
                <c:pt idx="66">
                  <c:v>5.5831645936052894E-2</c:v>
                </c:pt>
                <c:pt idx="67">
                  <c:v>5.6422444240339834E-2</c:v>
                </c:pt>
                <c:pt idx="68">
                  <c:v>5.6263781631330799E-2</c:v>
                </c:pt>
                <c:pt idx="69">
                  <c:v>5.4696306048405495E-2</c:v>
                </c:pt>
                <c:pt idx="70">
                  <c:v>5.4394822995933942E-2</c:v>
                </c:pt>
                <c:pt idx="71">
                  <c:v>5.3683015843460573E-2</c:v>
                </c:pt>
                <c:pt idx="72">
                  <c:v>5.2272653983421305E-2</c:v>
                </c:pt>
                <c:pt idx="73">
                  <c:v>5.1458529900923984E-2</c:v>
                </c:pt>
                <c:pt idx="74">
                  <c:v>5.2048794009084569E-2</c:v>
                </c:pt>
                <c:pt idx="75">
                  <c:v>5.227936817864981E-2</c:v>
                </c:pt>
                <c:pt idx="76">
                  <c:v>5.3031914145236447E-2</c:v>
                </c:pt>
                <c:pt idx="77">
                  <c:v>5.3105509554164515E-2</c:v>
                </c:pt>
                <c:pt idx="78">
                  <c:v>5.1341398920914175E-2</c:v>
                </c:pt>
                <c:pt idx="79">
                  <c:v>3.8660890106904371E-2</c:v>
                </c:pt>
                <c:pt idx="80">
                  <c:v>2.1641514578195655E-2</c:v>
                </c:pt>
                <c:pt idx="81">
                  <c:v>4.7196157103764749E-2</c:v>
                </c:pt>
                <c:pt idx="82">
                  <c:v>6.8378305409801735E-2</c:v>
                </c:pt>
                <c:pt idx="83">
                  <c:v>5.8953700787746942E-2</c:v>
                </c:pt>
                <c:pt idx="84">
                  <c:v>5.5395255043588491E-2</c:v>
                </c:pt>
                <c:pt idx="85">
                  <c:v>5.47900638280608E-2</c:v>
                </c:pt>
                <c:pt idx="86">
                  <c:v>5.6482727142626678E-2</c:v>
                </c:pt>
                <c:pt idx="87">
                  <c:v>6.7362022717297049E-2</c:v>
                </c:pt>
                <c:pt idx="88">
                  <c:v>0.17075206090000525</c:v>
                </c:pt>
                <c:pt idx="89">
                  <c:v>0.48298740735023166</c:v>
                </c:pt>
                <c:pt idx="90">
                  <c:v>0.68890918175482174</c:v>
                </c:pt>
                <c:pt idx="91">
                  <c:v>0.65965016467025617</c:v>
                </c:pt>
                <c:pt idx="92">
                  <c:v>0.76074741753320219</c:v>
                </c:pt>
                <c:pt idx="93">
                  <c:v>1.0955246110171444</c:v>
                </c:pt>
                <c:pt idx="94">
                  <c:v>1.3900561890813141</c:v>
                </c:pt>
                <c:pt idx="95">
                  <c:v>1.1925417643127953</c:v>
                </c:pt>
                <c:pt idx="96">
                  <c:v>0.74132127647261503</c:v>
                </c:pt>
                <c:pt idx="97">
                  <c:v>0.44876936848442345</c:v>
                </c:pt>
                <c:pt idx="98">
                  <c:v>0.30919650960382145</c:v>
                </c:pt>
                <c:pt idx="99">
                  <c:v>0.23934401154974846</c:v>
                </c:pt>
                <c:pt idx="100">
                  <c:v>0.1978184713971099</c:v>
                </c:pt>
                <c:pt idx="101">
                  <c:v>0.17639151853025245</c:v>
                </c:pt>
                <c:pt idx="102">
                  <c:v>0.1706902708015047</c:v>
                </c:pt>
                <c:pt idx="103">
                  <c:v>0.17010762958727435</c:v>
                </c:pt>
                <c:pt idx="104">
                  <c:v>0.17730579166748842</c:v>
                </c:pt>
                <c:pt idx="105">
                  <c:v>0.19219140909549859</c:v>
                </c:pt>
                <c:pt idx="106">
                  <c:v>0.21576740259456395</c:v>
                </c:pt>
                <c:pt idx="107">
                  <c:v>0.23366022200049039</c:v>
                </c:pt>
                <c:pt idx="108">
                  <c:v>0.23078421675402769</c:v>
                </c:pt>
                <c:pt idx="109">
                  <c:v>0.20750672936526404</c:v>
                </c:pt>
                <c:pt idx="110">
                  <c:v>0.1852981606526681</c:v>
                </c:pt>
                <c:pt idx="111">
                  <c:v>0.17991497089509065</c:v>
                </c:pt>
                <c:pt idx="112">
                  <c:v>0.2053159493611188</c:v>
                </c:pt>
                <c:pt idx="113">
                  <c:v>0.32237676949317812</c:v>
                </c:pt>
                <c:pt idx="114">
                  <c:v>0.66456179067745635</c:v>
                </c:pt>
                <c:pt idx="115">
                  <c:v>1.1336024854072428</c:v>
                </c:pt>
                <c:pt idx="116">
                  <c:v>1.0475611249875871</c:v>
                </c:pt>
                <c:pt idx="117">
                  <c:v>0.49186641966188904</c:v>
                </c:pt>
                <c:pt idx="118">
                  <c:v>0.2057423134770843</c:v>
                </c:pt>
                <c:pt idx="119">
                  <c:v>0.15967720785317477</c:v>
                </c:pt>
                <c:pt idx="120">
                  <c:v>0.16235499171293186</c:v>
                </c:pt>
                <c:pt idx="121">
                  <c:v>0.17336445872992964</c:v>
                </c:pt>
                <c:pt idx="122">
                  <c:v>0.19430421766345302</c:v>
                </c:pt>
                <c:pt idx="123">
                  <c:v>0.22523514991330063</c:v>
                </c:pt>
                <c:pt idx="124">
                  <c:v>0.27387598108570294</c:v>
                </c:pt>
                <c:pt idx="125">
                  <c:v>0.34854583366284458</c:v>
                </c:pt>
                <c:pt idx="126">
                  <c:v>0.424127144955038</c:v>
                </c:pt>
                <c:pt idx="127">
                  <c:v>0.43694563394337588</c:v>
                </c:pt>
                <c:pt idx="128">
                  <c:v>0.37120136342644244</c:v>
                </c:pt>
                <c:pt idx="129">
                  <c:v>0.28521782973746568</c:v>
                </c:pt>
                <c:pt idx="130">
                  <c:v>0.21971005901009186</c:v>
                </c:pt>
                <c:pt idx="131">
                  <c:v>0.17716164350640493</c:v>
                </c:pt>
                <c:pt idx="132">
                  <c:v>0.14927672583345392</c:v>
                </c:pt>
                <c:pt idx="133">
                  <c:v>0.13058226246670201</c:v>
                </c:pt>
                <c:pt idx="134">
                  <c:v>0.11721224282901704</c:v>
                </c:pt>
                <c:pt idx="135">
                  <c:v>0.1023857819691331</c:v>
                </c:pt>
                <c:pt idx="136">
                  <c:v>7.6969606471240098E-2</c:v>
                </c:pt>
                <c:pt idx="137">
                  <c:v>7.0546039373389408E-2</c:v>
                </c:pt>
                <c:pt idx="138">
                  <c:v>9.271645051320751E-2</c:v>
                </c:pt>
                <c:pt idx="139">
                  <c:v>9.507279245305203E-2</c:v>
                </c:pt>
                <c:pt idx="140">
                  <c:v>8.5848907079219675E-2</c:v>
                </c:pt>
                <c:pt idx="141">
                  <c:v>8.2348348834082985E-2</c:v>
                </c:pt>
                <c:pt idx="142">
                  <c:v>8.254930055654558E-2</c:v>
                </c:pt>
                <c:pt idx="143">
                  <c:v>8.6661532444806927E-2</c:v>
                </c:pt>
                <c:pt idx="144">
                  <c:v>8.6641958679070777E-2</c:v>
                </c:pt>
                <c:pt idx="145">
                  <c:v>8.7866899367786924E-2</c:v>
                </c:pt>
                <c:pt idx="146">
                  <c:v>8.964395719101538E-2</c:v>
                </c:pt>
                <c:pt idx="147">
                  <c:v>9.327127749182644E-2</c:v>
                </c:pt>
                <c:pt idx="148">
                  <c:v>9.9266221445912683E-2</c:v>
                </c:pt>
                <c:pt idx="149">
                  <c:v>0.10532428533594634</c:v>
                </c:pt>
                <c:pt idx="150">
                  <c:v>0.10567232329818743</c:v>
                </c:pt>
                <c:pt idx="151">
                  <c:v>0.10150452300043705</c:v>
                </c:pt>
                <c:pt idx="152">
                  <c:v>9.7037640706349237E-2</c:v>
                </c:pt>
                <c:pt idx="153">
                  <c:v>9.2093134079640843E-2</c:v>
                </c:pt>
                <c:pt idx="154">
                  <c:v>8.7052703917817706E-2</c:v>
                </c:pt>
                <c:pt idx="155">
                  <c:v>8.4694195515905124E-2</c:v>
                </c:pt>
                <c:pt idx="156">
                  <c:v>8.34643382443222E-2</c:v>
                </c:pt>
                <c:pt idx="157">
                  <c:v>8.4416082130744904E-2</c:v>
                </c:pt>
                <c:pt idx="158">
                  <c:v>9.3251202033961034E-2</c:v>
                </c:pt>
                <c:pt idx="159">
                  <c:v>0.23505248549361871</c:v>
                </c:pt>
                <c:pt idx="160">
                  <c:v>1.1532619981009726</c:v>
                </c:pt>
                <c:pt idx="161">
                  <c:v>2.2957766767480501</c:v>
                </c:pt>
                <c:pt idx="162">
                  <c:v>1.9735350171849342</c:v>
                </c:pt>
                <c:pt idx="163">
                  <c:v>0.86027707327653824</c:v>
                </c:pt>
                <c:pt idx="164">
                  <c:v>0.32124371619106629</c:v>
                </c:pt>
                <c:pt idx="165">
                  <c:v>0.24493343210288393</c:v>
                </c:pt>
                <c:pt idx="166">
                  <c:v>0.2463901199314957</c:v>
                </c:pt>
                <c:pt idx="167">
                  <c:v>0.28082907292025061</c:v>
                </c:pt>
                <c:pt idx="168">
                  <c:v>0.34713848478201542</c:v>
                </c:pt>
                <c:pt idx="169">
                  <c:v>0.4857733249422776</c:v>
                </c:pt>
                <c:pt idx="170">
                  <c:v>0.92382832313335184</c:v>
                </c:pt>
                <c:pt idx="171">
                  <c:v>1.7894381011004825</c:v>
                </c:pt>
                <c:pt idx="172">
                  <c:v>2.3991446800471548</c:v>
                </c:pt>
                <c:pt idx="173">
                  <c:v>2.0849939493611416</c:v>
                </c:pt>
                <c:pt idx="174">
                  <c:v>1.2927481094661648</c:v>
                </c:pt>
                <c:pt idx="175">
                  <c:v>0.78574065172734675</c:v>
                </c:pt>
                <c:pt idx="176">
                  <c:v>0.63347842528030596</c:v>
                </c:pt>
                <c:pt idx="177">
                  <c:v>0.61493867881995778</c:v>
                </c:pt>
                <c:pt idx="178">
                  <c:v>0.53952736272602564</c:v>
                </c:pt>
                <c:pt idx="179">
                  <c:v>0.37538700841860462</c:v>
                </c:pt>
                <c:pt idx="180">
                  <c:v>0.23328937047193191</c:v>
                </c:pt>
                <c:pt idx="181">
                  <c:v>0.17031523473662302</c:v>
                </c:pt>
                <c:pt idx="182">
                  <c:v>0.14500162277516684</c:v>
                </c:pt>
                <c:pt idx="183">
                  <c:v>0.13202696550629353</c:v>
                </c:pt>
                <c:pt idx="184">
                  <c:v>0.1232241559894191</c:v>
                </c:pt>
                <c:pt idx="185">
                  <c:v>0.12154684728044315</c:v>
                </c:pt>
                <c:pt idx="186">
                  <c:v>0.1546874224518876</c:v>
                </c:pt>
                <c:pt idx="187">
                  <c:v>0.24919999367601817</c:v>
                </c:pt>
                <c:pt idx="188">
                  <c:v>0.38261777130130836</c:v>
                </c:pt>
                <c:pt idx="189">
                  <c:v>0.52783695110180773</c:v>
                </c:pt>
                <c:pt idx="190">
                  <c:v>0.56495808941549319</c:v>
                </c:pt>
                <c:pt idx="191">
                  <c:v>0.46168166330180371</c:v>
                </c:pt>
                <c:pt idx="192">
                  <c:v>0.31013477634379144</c:v>
                </c:pt>
                <c:pt idx="193">
                  <c:v>0.23161636995578994</c:v>
                </c:pt>
                <c:pt idx="194">
                  <c:v>0.21591703615846355</c:v>
                </c:pt>
                <c:pt idx="195">
                  <c:v>0.22950368575095481</c:v>
                </c:pt>
                <c:pt idx="196">
                  <c:v>0.26220078486517417</c:v>
                </c:pt>
                <c:pt idx="197">
                  <c:v>0.31398020341145128</c:v>
                </c:pt>
                <c:pt idx="198">
                  <c:v>0.37798890463102891</c:v>
                </c:pt>
                <c:pt idx="199">
                  <c:v>0.4860932702651059</c:v>
                </c:pt>
                <c:pt idx="200">
                  <c:v>0.70637987528336199</c:v>
                </c:pt>
                <c:pt idx="201">
                  <c:v>1.0011357535390464</c:v>
                </c:pt>
                <c:pt idx="202">
                  <c:v>1.150976415243004</c:v>
                </c:pt>
                <c:pt idx="203">
                  <c:v>1.0078619660605697</c:v>
                </c:pt>
                <c:pt idx="204">
                  <c:v>0.70847721901477978</c:v>
                </c:pt>
                <c:pt idx="205">
                  <c:v>0.47371605412827622</c:v>
                </c:pt>
                <c:pt idx="206">
                  <c:v>0.36819131593556198</c:v>
                </c:pt>
                <c:pt idx="207">
                  <c:v>0.34555367255628533</c:v>
                </c:pt>
                <c:pt idx="208">
                  <c:v>0.34608222782593817</c:v>
                </c:pt>
                <c:pt idx="209">
                  <c:v>0.32380865253234536</c:v>
                </c:pt>
                <c:pt idx="210">
                  <c:v>0.26955814728356686</c:v>
                </c:pt>
                <c:pt idx="211">
                  <c:v>0.21032965982410265</c:v>
                </c:pt>
                <c:pt idx="212">
                  <c:v>0.16971688773231228</c:v>
                </c:pt>
                <c:pt idx="213">
                  <c:v>0.14521967301332497</c:v>
                </c:pt>
                <c:pt idx="214">
                  <c:v>0.12602237775758732</c:v>
                </c:pt>
                <c:pt idx="215">
                  <c:v>0.10610145520016746</c:v>
                </c:pt>
                <c:pt idx="216">
                  <c:v>0.10134166878901847</c:v>
                </c:pt>
                <c:pt idx="217">
                  <c:v>0.10850668032522649</c:v>
                </c:pt>
                <c:pt idx="218">
                  <c:v>0.11447430820278744</c:v>
                </c:pt>
                <c:pt idx="219">
                  <c:v>0.1118843473167791</c:v>
                </c:pt>
                <c:pt idx="220">
                  <c:v>0.10366363421887911</c:v>
                </c:pt>
                <c:pt idx="221">
                  <c:v>9.8250672919777474E-2</c:v>
                </c:pt>
                <c:pt idx="222">
                  <c:v>0.10746266607032044</c:v>
                </c:pt>
                <c:pt idx="223">
                  <c:v>0.12405129297649738</c:v>
                </c:pt>
                <c:pt idx="224">
                  <c:v>0.13368102608464294</c:v>
                </c:pt>
                <c:pt idx="225">
                  <c:v>0.12978192431862989</c:v>
                </c:pt>
                <c:pt idx="226">
                  <c:v>0.12631878947990155</c:v>
                </c:pt>
                <c:pt idx="227">
                  <c:v>0.12867911598582624</c:v>
                </c:pt>
                <c:pt idx="228">
                  <c:v>0.13420625958711321</c:v>
                </c:pt>
                <c:pt idx="229">
                  <c:v>0.14272884366562408</c:v>
                </c:pt>
                <c:pt idx="230">
                  <c:v>0.14993270595767866</c:v>
                </c:pt>
                <c:pt idx="231">
                  <c:v>0.15302044860077441</c:v>
                </c:pt>
                <c:pt idx="232">
                  <c:v>0.15064782357159651</c:v>
                </c:pt>
                <c:pt idx="233">
                  <c:v>0.14760955130548906</c:v>
                </c:pt>
                <c:pt idx="234">
                  <c:v>0.1492031516227848</c:v>
                </c:pt>
                <c:pt idx="235">
                  <c:v>0.15861747932888473</c:v>
                </c:pt>
                <c:pt idx="236">
                  <c:v>0.18229788414596157</c:v>
                </c:pt>
                <c:pt idx="237">
                  <c:v>0.2285680716197922</c:v>
                </c:pt>
                <c:pt idx="238">
                  <c:v>0.29680630317388695</c:v>
                </c:pt>
                <c:pt idx="239">
                  <c:v>0.37040149941276285</c:v>
                </c:pt>
                <c:pt idx="240">
                  <c:v>0.4340342975586664</c:v>
                </c:pt>
                <c:pt idx="241">
                  <c:v>0.50158266145172647</c:v>
                </c:pt>
                <c:pt idx="242">
                  <c:v>0.57526886252302445</c:v>
                </c:pt>
                <c:pt idx="243">
                  <c:v>0.61661304945023865</c:v>
                </c:pt>
                <c:pt idx="244">
                  <c:v>0.57574273547041366</c:v>
                </c:pt>
                <c:pt idx="245">
                  <c:v>0.48983640937369577</c:v>
                </c:pt>
                <c:pt idx="246">
                  <c:v>0.40391669304338701</c:v>
                </c:pt>
                <c:pt idx="247">
                  <c:v>0.30885919160114794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B856-4E0A-8097-E8FEAD28080E}"/>
            </c:ext>
          </c:extLst>
        </c:ser>
        <c:ser>
          <c:idx val="1"/>
          <c:order val="1"/>
          <c:tx>
            <c:strRef>
              <c:f>'300KC.S.'!$E$1</c:f>
              <c:strCache>
                <c:ptCount val="1"/>
                <c:pt idx="0">
                  <c:v>ET11</c:v>
                </c:pt>
              </c:strCache>
            </c:strRef>
          </c:tx>
          <c:spPr>
            <a:ln w="25400" cap="rnd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'300KC.S.'!$E$2:$E$249</c:f>
              <c:numCache>
                <c:formatCode>0.00E+00</c:formatCode>
                <c:ptCount val="248"/>
                <c:pt idx="0">
                  <c:v>0.43809844861764635</c:v>
                </c:pt>
                <c:pt idx="1">
                  <c:v>0.37183076378962665</c:v>
                </c:pt>
                <c:pt idx="2">
                  <c:v>0.29228898239406614</c:v>
                </c:pt>
                <c:pt idx="3">
                  <c:v>0.23148420855344407</c:v>
                </c:pt>
                <c:pt idx="4">
                  <c:v>0.19878052640959665</c:v>
                </c:pt>
                <c:pt idx="5">
                  <c:v>0.17113984610674385</c:v>
                </c:pt>
                <c:pt idx="6">
                  <c:v>0.14653559878237216</c:v>
                </c:pt>
                <c:pt idx="7">
                  <c:v>0.13018667270903558</c:v>
                </c:pt>
                <c:pt idx="8">
                  <c:v>0.11619216799131259</c:v>
                </c:pt>
                <c:pt idx="9">
                  <c:v>0.10785957099506692</c:v>
                </c:pt>
                <c:pt idx="10">
                  <c:v>0.10077704455722601</c:v>
                </c:pt>
                <c:pt idx="11">
                  <c:v>9.3266009556054685E-2</c:v>
                </c:pt>
                <c:pt idx="12">
                  <c:v>8.6121389500185427E-2</c:v>
                </c:pt>
                <c:pt idx="13">
                  <c:v>8.2858159826972019E-2</c:v>
                </c:pt>
                <c:pt idx="14">
                  <c:v>7.7999162634835542E-2</c:v>
                </c:pt>
                <c:pt idx="15">
                  <c:v>7.741198462706439E-2</c:v>
                </c:pt>
                <c:pt idx="16">
                  <c:v>7.5089843204058773E-2</c:v>
                </c:pt>
                <c:pt idx="17">
                  <c:v>7.1021349884921925E-2</c:v>
                </c:pt>
                <c:pt idx="18">
                  <c:v>6.8013848173142738E-2</c:v>
                </c:pt>
                <c:pt idx="19">
                  <c:v>6.8416003339155665E-2</c:v>
                </c:pt>
                <c:pt idx="20">
                  <c:v>6.7448227579243875E-2</c:v>
                </c:pt>
                <c:pt idx="21">
                  <c:v>6.5727787871070878E-2</c:v>
                </c:pt>
                <c:pt idx="22">
                  <c:v>6.4183162927618456E-2</c:v>
                </c:pt>
                <c:pt idx="23">
                  <c:v>6.1691330876639389E-2</c:v>
                </c:pt>
                <c:pt idx="24">
                  <c:v>6.201447713657416E-2</c:v>
                </c:pt>
                <c:pt idx="25">
                  <c:v>6.1571714871226049E-2</c:v>
                </c:pt>
                <c:pt idx="26">
                  <c:v>6.1503357588704489E-2</c:v>
                </c:pt>
                <c:pt idx="27">
                  <c:v>6.2661724478749362E-2</c:v>
                </c:pt>
                <c:pt idx="28">
                  <c:v>6.1111175262618542E-2</c:v>
                </c:pt>
                <c:pt idx="29">
                  <c:v>6.3406907477208257E-2</c:v>
                </c:pt>
                <c:pt idx="30">
                  <c:v>6.3607242923446355E-2</c:v>
                </c:pt>
                <c:pt idx="31">
                  <c:v>6.4124103472414443E-2</c:v>
                </c:pt>
                <c:pt idx="32">
                  <c:v>6.491783383026685E-2</c:v>
                </c:pt>
                <c:pt idx="33">
                  <c:v>6.5351639922724317E-2</c:v>
                </c:pt>
                <c:pt idx="34">
                  <c:v>6.6244817361742314E-2</c:v>
                </c:pt>
                <c:pt idx="35">
                  <c:v>6.6415646083601412E-2</c:v>
                </c:pt>
                <c:pt idx="36">
                  <c:v>6.5353897255394769E-2</c:v>
                </c:pt>
                <c:pt idx="37">
                  <c:v>6.6260259689315884E-2</c:v>
                </c:pt>
                <c:pt idx="38">
                  <c:v>6.7756319926682046E-2</c:v>
                </c:pt>
                <c:pt idx="39">
                  <c:v>6.8655577004409232E-2</c:v>
                </c:pt>
                <c:pt idx="40">
                  <c:v>7.0455727028410978E-2</c:v>
                </c:pt>
                <c:pt idx="41">
                  <c:v>7.397396062718696E-2</c:v>
                </c:pt>
                <c:pt idx="42">
                  <c:v>7.6422362593135715E-2</c:v>
                </c:pt>
                <c:pt idx="43">
                  <c:v>8.2745260762675688E-2</c:v>
                </c:pt>
                <c:pt idx="44">
                  <c:v>9.1022686979710943E-2</c:v>
                </c:pt>
                <c:pt idx="45">
                  <c:v>0.10261419884789778</c:v>
                </c:pt>
                <c:pt idx="46">
                  <c:v>0.12033186948421534</c:v>
                </c:pt>
                <c:pt idx="47">
                  <c:v>0.15422201789776127</c:v>
                </c:pt>
                <c:pt idx="48">
                  <c:v>0.21604843652134484</c:v>
                </c:pt>
                <c:pt idx="49">
                  <c:v>0.33445350400672214</c:v>
                </c:pt>
                <c:pt idx="50">
                  <c:v>0.60255363957365538</c:v>
                </c:pt>
                <c:pt idx="51">
                  <c:v>1.3237875164656823</c:v>
                </c:pt>
                <c:pt idx="52">
                  <c:v>3.0790812903043014</c:v>
                </c:pt>
                <c:pt idx="53">
                  <c:v>4.7898906607025404</c:v>
                </c:pt>
                <c:pt idx="54">
                  <c:v>3.690427550607251</c:v>
                </c:pt>
                <c:pt idx="55">
                  <c:v>1.5448910273894318</c:v>
                </c:pt>
                <c:pt idx="56">
                  <c:v>0.4690816872823006</c:v>
                </c:pt>
                <c:pt idx="57">
                  <c:v>0.15711713566659855</c:v>
                </c:pt>
                <c:pt idx="58">
                  <c:v>9.2618796907265016E-2</c:v>
                </c:pt>
                <c:pt idx="59">
                  <c:v>7.7618378594298751E-2</c:v>
                </c:pt>
                <c:pt idx="60">
                  <c:v>6.9623362568973446E-2</c:v>
                </c:pt>
                <c:pt idx="61">
                  <c:v>6.4845483791595132E-2</c:v>
                </c:pt>
                <c:pt idx="62">
                  <c:v>6.2785849870075391E-2</c:v>
                </c:pt>
                <c:pt idx="63">
                  <c:v>6.0616119506445527E-2</c:v>
                </c:pt>
                <c:pt idx="64">
                  <c:v>5.8513421288851446E-2</c:v>
                </c:pt>
                <c:pt idx="65">
                  <c:v>5.7665449331157165E-2</c:v>
                </c:pt>
                <c:pt idx="66">
                  <c:v>5.7322444124832186E-2</c:v>
                </c:pt>
                <c:pt idx="67">
                  <c:v>5.7411639310578647E-2</c:v>
                </c:pt>
                <c:pt idx="68">
                  <c:v>5.6568551578201412E-2</c:v>
                </c:pt>
                <c:pt idx="69">
                  <c:v>5.5378011852521239E-2</c:v>
                </c:pt>
                <c:pt idx="70">
                  <c:v>5.4672897451718029E-2</c:v>
                </c:pt>
                <c:pt idx="71">
                  <c:v>5.5153953672632421E-2</c:v>
                </c:pt>
                <c:pt idx="72">
                  <c:v>5.4116343144498619E-2</c:v>
                </c:pt>
                <c:pt idx="73">
                  <c:v>5.3634001759912169E-2</c:v>
                </c:pt>
                <c:pt idx="74">
                  <c:v>5.3401041709823079E-2</c:v>
                </c:pt>
                <c:pt idx="75">
                  <c:v>5.2575573692062352E-2</c:v>
                </c:pt>
                <c:pt idx="76">
                  <c:v>5.2109928876356175E-2</c:v>
                </c:pt>
                <c:pt idx="77">
                  <c:v>5.2025844931340659E-2</c:v>
                </c:pt>
                <c:pt idx="78">
                  <c:v>5.2218439981589135E-2</c:v>
                </c:pt>
                <c:pt idx="79">
                  <c:v>4.3143336656997308E-2</c:v>
                </c:pt>
                <c:pt idx="80">
                  <c:v>2.7002389887772295E-2</c:v>
                </c:pt>
                <c:pt idx="81">
                  <c:v>1.2443989440773594E-2</c:v>
                </c:pt>
                <c:pt idx="82">
                  <c:v>3.5827859219515715E-2</c:v>
                </c:pt>
                <c:pt idx="83">
                  <c:v>5.1698423842947414E-2</c:v>
                </c:pt>
                <c:pt idx="84">
                  <c:v>5.5048145634653364E-2</c:v>
                </c:pt>
                <c:pt idx="85">
                  <c:v>5.6222597434107818E-2</c:v>
                </c:pt>
                <c:pt idx="86">
                  <c:v>6.1063263697224771E-2</c:v>
                </c:pt>
                <c:pt idx="87">
                  <c:v>7.7924018270221926E-2</c:v>
                </c:pt>
                <c:pt idx="88">
                  <c:v>0.1861848589957672</c:v>
                </c:pt>
                <c:pt idx="89">
                  <c:v>0.51026162569817179</c:v>
                </c:pt>
                <c:pt idx="90">
                  <c:v>0.79020041900703564</c:v>
                </c:pt>
                <c:pt idx="91">
                  <c:v>0.80684406539030706</c:v>
                </c:pt>
                <c:pt idx="92">
                  <c:v>0.85235748822068125</c:v>
                </c:pt>
                <c:pt idx="93">
                  <c:v>1.0159286705961001</c:v>
                </c:pt>
                <c:pt idx="94">
                  <c:v>1.1206191290392187</c:v>
                </c:pt>
                <c:pt idx="95">
                  <c:v>0.96619773881376947</c:v>
                </c:pt>
                <c:pt idx="96">
                  <c:v>0.69272184807748016</c:v>
                </c:pt>
                <c:pt idx="97">
                  <c:v>0.49258652987951124</c:v>
                </c:pt>
                <c:pt idx="98">
                  <c:v>0.37277248255440587</c:v>
                </c:pt>
                <c:pt idx="99">
                  <c:v>0.30437553418014135</c:v>
                </c:pt>
                <c:pt idx="100">
                  <c:v>0.25858970567455358</c:v>
                </c:pt>
                <c:pt idx="101">
                  <c:v>0.23316937187638639</c:v>
                </c:pt>
                <c:pt idx="102">
                  <c:v>0.21885023059155964</c:v>
                </c:pt>
                <c:pt idx="103">
                  <c:v>0.21069090442983154</c:v>
                </c:pt>
                <c:pt idx="104">
                  <c:v>0.20922481852334482</c:v>
                </c:pt>
                <c:pt idx="105">
                  <c:v>0.21077062228770066</c:v>
                </c:pt>
                <c:pt idx="106">
                  <c:v>0.21958650945720612</c:v>
                </c:pt>
                <c:pt idx="107">
                  <c:v>0.22799468297697623</c:v>
                </c:pt>
                <c:pt idx="108">
                  <c:v>0.22841269829959696</c:v>
                </c:pt>
                <c:pt idx="109">
                  <c:v>0.22680372014283362</c:v>
                </c:pt>
                <c:pt idx="110">
                  <c:v>0.23028799117980425</c:v>
                </c:pt>
                <c:pt idx="111">
                  <c:v>0.2560423642067533</c:v>
                </c:pt>
                <c:pt idx="112">
                  <c:v>0.32825508721281177</c:v>
                </c:pt>
                <c:pt idx="113">
                  <c:v>0.50378054605420031</c:v>
                </c:pt>
                <c:pt idx="114">
                  <c:v>0.81854824478215227</c:v>
                </c:pt>
                <c:pt idx="115">
                  <c:v>1.0777969400014693</c:v>
                </c:pt>
                <c:pt idx="116">
                  <c:v>0.87114983021710513</c:v>
                </c:pt>
                <c:pt idx="117">
                  <c:v>0.42182363968303055</c:v>
                </c:pt>
                <c:pt idx="118">
                  <c:v>0.2196886950532152</c:v>
                </c:pt>
                <c:pt idx="119">
                  <c:v>0.18597764219193297</c:v>
                </c:pt>
                <c:pt idx="120">
                  <c:v>0.18816176276851046</c:v>
                </c:pt>
                <c:pt idx="121">
                  <c:v>0.19618393994367245</c:v>
                </c:pt>
                <c:pt idx="122">
                  <c:v>0.21105410420334134</c:v>
                </c:pt>
                <c:pt idx="123">
                  <c:v>0.23508393616058654</c:v>
                </c:pt>
                <c:pt idx="124">
                  <c:v>0.26499681298697852</c:v>
                </c:pt>
                <c:pt idx="125">
                  <c:v>0.30189765113275063</c:v>
                </c:pt>
                <c:pt idx="126">
                  <c:v>0.32998599678136947</c:v>
                </c:pt>
                <c:pt idx="127">
                  <c:v>0.33246797741927087</c:v>
                </c:pt>
                <c:pt idx="128">
                  <c:v>0.29916316750985977</c:v>
                </c:pt>
                <c:pt idx="129">
                  <c:v>0.25655802707971714</c:v>
                </c:pt>
                <c:pt idx="130">
                  <c:v>0.21701172401305682</c:v>
                </c:pt>
                <c:pt idx="131">
                  <c:v>0.18848986414894134</c:v>
                </c:pt>
                <c:pt idx="132">
                  <c:v>0.16574719601284679</c:v>
                </c:pt>
                <c:pt idx="133">
                  <c:v>0.1484161137713032</c:v>
                </c:pt>
                <c:pt idx="134">
                  <c:v>0.13450791790049277</c:v>
                </c:pt>
                <c:pt idx="135">
                  <c:v>0.12188649140212382</c:v>
                </c:pt>
                <c:pt idx="136">
                  <c:v>0.10348908683911806</c:v>
                </c:pt>
                <c:pt idx="137">
                  <c:v>8.5003470572424758E-2</c:v>
                </c:pt>
                <c:pt idx="138">
                  <c:v>8.6809412129195115E-2</c:v>
                </c:pt>
                <c:pt idx="139">
                  <c:v>9.8310812453735533E-2</c:v>
                </c:pt>
                <c:pt idx="140">
                  <c:v>9.9283554647203981E-2</c:v>
                </c:pt>
                <c:pt idx="141">
                  <c:v>9.6156001000080413E-2</c:v>
                </c:pt>
                <c:pt idx="142">
                  <c:v>9.4425773231968504E-2</c:v>
                </c:pt>
                <c:pt idx="143">
                  <c:v>9.6230940975401108E-2</c:v>
                </c:pt>
                <c:pt idx="144">
                  <c:v>9.4555023439698044E-2</c:v>
                </c:pt>
                <c:pt idx="145">
                  <c:v>9.543853499983046E-2</c:v>
                </c:pt>
                <c:pt idx="146">
                  <c:v>9.5842419555690839E-2</c:v>
                </c:pt>
                <c:pt idx="147">
                  <c:v>9.7067565179216414E-2</c:v>
                </c:pt>
                <c:pt idx="148">
                  <c:v>9.9299638048205477E-2</c:v>
                </c:pt>
                <c:pt idx="149">
                  <c:v>0.10194842976308272</c:v>
                </c:pt>
                <c:pt idx="150">
                  <c:v>0.10009033273482548</c:v>
                </c:pt>
                <c:pt idx="151">
                  <c:v>9.9156993931055717E-2</c:v>
                </c:pt>
                <c:pt idx="152">
                  <c:v>9.8543389368175929E-2</c:v>
                </c:pt>
                <c:pt idx="153">
                  <c:v>9.7032478853402049E-2</c:v>
                </c:pt>
                <c:pt idx="154">
                  <c:v>9.5272415527952778E-2</c:v>
                </c:pt>
                <c:pt idx="155">
                  <c:v>9.4413463113743559E-2</c:v>
                </c:pt>
                <c:pt idx="156">
                  <c:v>9.6374991683072203E-2</c:v>
                </c:pt>
                <c:pt idx="157">
                  <c:v>9.9710020071809249E-2</c:v>
                </c:pt>
                <c:pt idx="158">
                  <c:v>0.11579798777874353</c:v>
                </c:pt>
                <c:pt idx="159">
                  <c:v>0.25108580544353343</c:v>
                </c:pt>
                <c:pt idx="160">
                  <c:v>1.0210803064950409</c:v>
                </c:pt>
                <c:pt idx="161">
                  <c:v>2.054952878769166</c:v>
                </c:pt>
                <c:pt idx="162">
                  <c:v>1.9287950584152982</c:v>
                </c:pt>
                <c:pt idx="163">
                  <c:v>1.037337657114703</c:v>
                </c:pt>
                <c:pt idx="164">
                  <c:v>0.53455289343297219</c:v>
                </c:pt>
                <c:pt idx="165">
                  <c:v>0.43753599341807353</c:v>
                </c:pt>
                <c:pt idx="166">
                  <c:v>0.4288063985029919</c:v>
                </c:pt>
                <c:pt idx="167">
                  <c:v>0.45348008539267243</c:v>
                </c:pt>
                <c:pt idx="168">
                  <c:v>0.51307983728177464</c:v>
                </c:pt>
                <c:pt idx="169">
                  <c:v>0.6384228080564609</c:v>
                </c:pt>
                <c:pt idx="170">
                  <c:v>0.96810202857642969</c:v>
                </c:pt>
                <c:pt idx="171">
                  <c:v>1.4970608398566028</c:v>
                </c:pt>
                <c:pt idx="172">
                  <c:v>1.8390653607286882</c:v>
                </c:pt>
                <c:pt idx="173">
                  <c:v>1.6621076510821364</c:v>
                </c:pt>
                <c:pt idx="174">
                  <c:v>1.1858340792856332</c:v>
                </c:pt>
                <c:pt idx="175">
                  <c:v>0.85304433353719566</c:v>
                </c:pt>
                <c:pt idx="176">
                  <c:v>0.71973393552070741</c:v>
                </c:pt>
                <c:pt idx="177">
                  <c:v>0.662718037625046</c:v>
                </c:pt>
                <c:pt idx="178">
                  <c:v>0.55804508350332671</c:v>
                </c:pt>
                <c:pt idx="179">
                  <c:v>0.40896348573633295</c:v>
                </c:pt>
                <c:pt idx="180">
                  <c:v>0.29307394362162809</c:v>
                </c:pt>
                <c:pt idx="181">
                  <c:v>0.23941514589572638</c:v>
                </c:pt>
                <c:pt idx="182">
                  <c:v>0.21472123049967962</c:v>
                </c:pt>
                <c:pt idx="183">
                  <c:v>0.19786350933530278</c:v>
                </c:pt>
                <c:pt idx="184">
                  <c:v>0.18655057781074685</c:v>
                </c:pt>
                <c:pt idx="185">
                  <c:v>0.18597274816196346</c:v>
                </c:pt>
                <c:pt idx="186">
                  <c:v>0.22259070549270918</c:v>
                </c:pt>
                <c:pt idx="187">
                  <c:v>0.32231283657287868</c:v>
                </c:pt>
                <c:pt idx="188">
                  <c:v>0.44925204850662065</c:v>
                </c:pt>
                <c:pt idx="189">
                  <c:v>0.5514477636711933</c:v>
                </c:pt>
                <c:pt idx="190">
                  <c:v>0.55454711008748647</c:v>
                </c:pt>
                <c:pt idx="191">
                  <c:v>0.47509941639923398</c:v>
                </c:pt>
                <c:pt idx="192">
                  <c:v>0.370974116977146</c:v>
                </c:pt>
                <c:pt idx="193">
                  <c:v>0.31227873265229772</c:v>
                </c:pt>
                <c:pt idx="194">
                  <c:v>0.29643481933677651</c:v>
                </c:pt>
                <c:pt idx="195">
                  <c:v>0.30401801657981531</c:v>
                </c:pt>
                <c:pt idx="196">
                  <c:v>0.32249720702814844</c:v>
                </c:pt>
                <c:pt idx="197">
                  <c:v>0.36306643023678981</c:v>
                </c:pt>
                <c:pt idx="198">
                  <c:v>0.41669568428231479</c:v>
                </c:pt>
                <c:pt idx="199">
                  <c:v>0.50581110541025187</c:v>
                </c:pt>
                <c:pt idx="200">
                  <c:v>0.64967253049522378</c:v>
                </c:pt>
                <c:pt idx="201">
                  <c:v>0.80984384556119737</c:v>
                </c:pt>
                <c:pt idx="202">
                  <c:v>0.8796824504191193</c:v>
                </c:pt>
                <c:pt idx="203">
                  <c:v>0.79776678166185622</c:v>
                </c:pt>
                <c:pt idx="204">
                  <c:v>0.62587511782377614</c:v>
                </c:pt>
                <c:pt idx="205">
                  <c:v>0.47723305734568572</c:v>
                </c:pt>
                <c:pt idx="206">
                  <c:v>0.39275547514450276</c:v>
                </c:pt>
                <c:pt idx="207">
                  <c:v>0.35804351207753149</c:v>
                </c:pt>
                <c:pt idx="208">
                  <c:v>0.33976870865950121</c:v>
                </c:pt>
                <c:pt idx="209">
                  <c:v>0.31412049286699845</c:v>
                </c:pt>
                <c:pt idx="210">
                  <c:v>0.27637681361356781</c:v>
                </c:pt>
                <c:pt idx="211">
                  <c:v>0.2364807921704857</c:v>
                </c:pt>
                <c:pt idx="212">
                  <c:v>0.20624051084818926</c:v>
                </c:pt>
                <c:pt idx="213">
                  <c:v>0.18600716475459664</c:v>
                </c:pt>
                <c:pt idx="214">
                  <c:v>0.17132355512507672</c:v>
                </c:pt>
                <c:pt idx="215">
                  <c:v>0.15561273091581249</c:v>
                </c:pt>
                <c:pt idx="216">
                  <c:v>0.14575415289980759</c:v>
                </c:pt>
                <c:pt idx="217">
                  <c:v>0.13739576212563687</c:v>
                </c:pt>
                <c:pt idx="218">
                  <c:v>0.14036193345641332</c:v>
                </c:pt>
                <c:pt idx="219">
                  <c:v>0.1444477282160648</c:v>
                </c:pt>
                <c:pt idx="220">
                  <c:v>0.14267335764011152</c:v>
                </c:pt>
                <c:pt idx="221">
                  <c:v>0.14031897399469956</c:v>
                </c:pt>
                <c:pt idx="222">
                  <c:v>0.13914453501671364</c:v>
                </c:pt>
                <c:pt idx="223">
                  <c:v>0.14056334364339831</c:v>
                </c:pt>
                <c:pt idx="224">
                  <c:v>0.14692218868555418</c:v>
                </c:pt>
                <c:pt idx="225">
                  <c:v>0.14998369140608878</c:v>
                </c:pt>
                <c:pt idx="226">
                  <c:v>0.15113953548364359</c:v>
                </c:pt>
                <c:pt idx="227">
                  <c:v>0.15392636388323364</c:v>
                </c:pt>
                <c:pt idx="228">
                  <c:v>0.15861741642973284</c:v>
                </c:pt>
                <c:pt idx="229">
                  <c:v>0.16441811353154775</c:v>
                </c:pt>
                <c:pt idx="230">
                  <c:v>0.16914137813229199</c:v>
                </c:pt>
                <c:pt idx="231">
                  <c:v>0.1741993011633291</c:v>
                </c:pt>
                <c:pt idx="232">
                  <c:v>0.17578458977141917</c:v>
                </c:pt>
                <c:pt idx="233">
                  <c:v>0.17776769762653707</c:v>
                </c:pt>
                <c:pt idx="234">
                  <c:v>0.18545777312307762</c:v>
                </c:pt>
                <c:pt idx="235">
                  <c:v>0.20221441887978187</c:v>
                </c:pt>
                <c:pt idx="236">
                  <c:v>0.22992278824038304</c:v>
                </c:pt>
                <c:pt idx="237">
                  <c:v>0.27444711622544754</c:v>
                </c:pt>
                <c:pt idx="238">
                  <c:v>0.32397061625579454</c:v>
                </c:pt>
                <c:pt idx="239">
                  <c:v>0.37089613454275655</c:v>
                </c:pt>
                <c:pt idx="240">
                  <c:v>0.40731107221511104</c:v>
                </c:pt>
                <c:pt idx="241">
                  <c:v>0.43956548105019438</c:v>
                </c:pt>
                <c:pt idx="242">
                  <c:v>0.47635894015098695</c:v>
                </c:pt>
                <c:pt idx="243">
                  <c:v>0.49102212216427593</c:v>
                </c:pt>
                <c:pt idx="244">
                  <c:v>0.46127480669877735</c:v>
                </c:pt>
                <c:pt idx="245">
                  <c:v>0.41010489887392237</c:v>
                </c:pt>
                <c:pt idx="246">
                  <c:v>0.37438399332831174</c:v>
                </c:pt>
                <c:pt idx="247">
                  <c:v>0.31273152432287538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B856-4E0A-8097-E8FEAD28080E}"/>
            </c:ext>
          </c:extLst>
        </c:ser>
        <c:ser>
          <c:idx val="2"/>
          <c:order val="2"/>
          <c:tx>
            <c:strRef>
              <c:f>'300KC.S.'!$G$1</c:f>
              <c:strCache>
                <c:ptCount val="1"/>
                <c:pt idx="0">
                  <c:v>ET10</c:v>
                </c:pt>
              </c:strCache>
            </c:strRef>
          </c:tx>
          <c:spPr>
            <a:ln w="2540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'300KC.S.'!$G$2:$G$249</c:f>
              <c:numCache>
                <c:formatCode>0.00E+00</c:formatCode>
                <c:ptCount val="248"/>
                <c:pt idx="0">
                  <c:v>0.32816002217327733</c:v>
                </c:pt>
                <c:pt idx="1">
                  <c:v>0.28468001333052495</c:v>
                </c:pt>
                <c:pt idx="2">
                  <c:v>0.22477899055155623</c:v>
                </c:pt>
                <c:pt idx="3">
                  <c:v>0.19391399720760633</c:v>
                </c:pt>
                <c:pt idx="4">
                  <c:v>0.169859371166593</c:v>
                </c:pt>
                <c:pt idx="5">
                  <c:v>0.15005865792763742</c:v>
                </c:pt>
                <c:pt idx="6">
                  <c:v>0.13011622016439739</c:v>
                </c:pt>
                <c:pt idx="7">
                  <c:v>0.11621867140068919</c:v>
                </c:pt>
                <c:pt idx="8">
                  <c:v>0.10736366180989294</c:v>
                </c:pt>
                <c:pt idx="9">
                  <c:v>9.8370422860466725E-2</c:v>
                </c:pt>
                <c:pt idx="10">
                  <c:v>9.3285897269628354E-2</c:v>
                </c:pt>
                <c:pt idx="11">
                  <c:v>8.883060516677542E-2</c:v>
                </c:pt>
                <c:pt idx="12">
                  <c:v>8.2202260463318313E-2</c:v>
                </c:pt>
                <c:pt idx="13">
                  <c:v>8.0214814487991906E-2</c:v>
                </c:pt>
                <c:pt idx="14">
                  <c:v>7.7348075175128705E-2</c:v>
                </c:pt>
                <c:pt idx="15">
                  <c:v>7.6312824880281863E-2</c:v>
                </c:pt>
                <c:pt idx="16">
                  <c:v>7.2800531433029378E-2</c:v>
                </c:pt>
                <c:pt idx="17">
                  <c:v>7.0643806883841004E-2</c:v>
                </c:pt>
                <c:pt idx="18">
                  <c:v>6.8711654132968994E-2</c:v>
                </c:pt>
                <c:pt idx="19">
                  <c:v>6.7006293203004941E-2</c:v>
                </c:pt>
                <c:pt idx="20">
                  <c:v>6.5186818816926048E-2</c:v>
                </c:pt>
                <c:pt idx="21">
                  <c:v>6.1866964599505254E-2</c:v>
                </c:pt>
                <c:pt idx="22">
                  <c:v>6.3174156554304278E-2</c:v>
                </c:pt>
                <c:pt idx="23">
                  <c:v>6.2079745397245922E-2</c:v>
                </c:pt>
                <c:pt idx="24">
                  <c:v>6.2066875486424741E-2</c:v>
                </c:pt>
                <c:pt idx="25">
                  <c:v>6.1384541398032191E-2</c:v>
                </c:pt>
                <c:pt idx="26">
                  <c:v>5.9770992990104105E-2</c:v>
                </c:pt>
                <c:pt idx="27">
                  <c:v>6.0421249307100654E-2</c:v>
                </c:pt>
                <c:pt idx="28">
                  <c:v>6.1267993914479547E-2</c:v>
                </c:pt>
                <c:pt idx="29">
                  <c:v>6.284590125924687E-2</c:v>
                </c:pt>
                <c:pt idx="30">
                  <c:v>6.3356436107699476E-2</c:v>
                </c:pt>
                <c:pt idx="31">
                  <c:v>6.3813551940229807E-2</c:v>
                </c:pt>
                <c:pt idx="32">
                  <c:v>6.3951342922150572E-2</c:v>
                </c:pt>
                <c:pt idx="33">
                  <c:v>6.4116640561572125E-2</c:v>
                </c:pt>
                <c:pt idx="34">
                  <c:v>6.5652925074501267E-2</c:v>
                </c:pt>
                <c:pt idx="35">
                  <c:v>6.5166898594198747E-2</c:v>
                </c:pt>
                <c:pt idx="36">
                  <c:v>6.3783098828462212E-2</c:v>
                </c:pt>
                <c:pt idx="37">
                  <c:v>6.4173051942835485E-2</c:v>
                </c:pt>
                <c:pt idx="38">
                  <c:v>6.4439438362800291E-2</c:v>
                </c:pt>
                <c:pt idx="39">
                  <c:v>6.5810236408502407E-2</c:v>
                </c:pt>
                <c:pt idx="40">
                  <c:v>6.620764192693232E-2</c:v>
                </c:pt>
                <c:pt idx="41">
                  <c:v>6.8984913885053623E-2</c:v>
                </c:pt>
                <c:pt idx="42">
                  <c:v>7.1640898411453893E-2</c:v>
                </c:pt>
                <c:pt idx="43">
                  <c:v>7.6235440283587655E-2</c:v>
                </c:pt>
                <c:pt idx="44">
                  <c:v>8.3156200764620353E-2</c:v>
                </c:pt>
                <c:pt idx="45">
                  <c:v>9.042814393880283E-2</c:v>
                </c:pt>
                <c:pt idx="46">
                  <c:v>0.10501852043338042</c:v>
                </c:pt>
                <c:pt idx="47">
                  <c:v>0.13131356024747606</c:v>
                </c:pt>
                <c:pt idx="48">
                  <c:v>0.18159086654702047</c:v>
                </c:pt>
                <c:pt idx="49">
                  <c:v>0.28137993123559191</c:v>
                </c:pt>
                <c:pt idx="50">
                  <c:v>0.51264414241905654</c:v>
                </c:pt>
                <c:pt idx="51">
                  <c:v>1.1900264489465238</c:v>
                </c:pt>
                <c:pt idx="52">
                  <c:v>3.0312804903239408</c:v>
                </c:pt>
                <c:pt idx="53">
                  <c:v>5.1349600685171826</c:v>
                </c:pt>
                <c:pt idx="54">
                  <c:v>4.0565567627516197</c:v>
                </c:pt>
                <c:pt idx="55">
                  <c:v>1.6462932235437449</c:v>
                </c:pt>
                <c:pt idx="56">
                  <c:v>0.46923528389341235</c:v>
                </c:pt>
                <c:pt idx="57">
                  <c:v>0.14428650440534208</c:v>
                </c:pt>
                <c:pt idx="58">
                  <c:v>8.481054264304487E-2</c:v>
                </c:pt>
                <c:pt idx="59">
                  <c:v>7.1935765247994846E-2</c:v>
                </c:pt>
                <c:pt idx="60">
                  <c:v>6.6802314002503652E-2</c:v>
                </c:pt>
                <c:pt idx="61">
                  <c:v>6.2719423654629083E-2</c:v>
                </c:pt>
                <c:pt idx="62">
                  <c:v>6.0257530416233246E-2</c:v>
                </c:pt>
                <c:pt idx="63">
                  <c:v>5.9121358694113883E-2</c:v>
                </c:pt>
                <c:pt idx="64">
                  <c:v>5.772462533445314E-2</c:v>
                </c:pt>
                <c:pt idx="65">
                  <c:v>5.71948878089341E-2</c:v>
                </c:pt>
                <c:pt idx="66">
                  <c:v>5.6366340277994774E-2</c:v>
                </c:pt>
                <c:pt idx="67">
                  <c:v>5.6077421887577319E-2</c:v>
                </c:pt>
                <c:pt idx="68">
                  <c:v>5.596133277426623E-2</c:v>
                </c:pt>
                <c:pt idx="69">
                  <c:v>5.4684228864144209E-2</c:v>
                </c:pt>
                <c:pt idx="70">
                  <c:v>5.4798679248304123E-2</c:v>
                </c:pt>
                <c:pt idx="71">
                  <c:v>5.5029354997995564E-2</c:v>
                </c:pt>
                <c:pt idx="72">
                  <c:v>5.4506969168370237E-2</c:v>
                </c:pt>
                <c:pt idx="73">
                  <c:v>5.3324620532045008E-2</c:v>
                </c:pt>
                <c:pt idx="74">
                  <c:v>5.2502477595967163E-2</c:v>
                </c:pt>
                <c:pt idx="75">
                  <c:v>5.2758543650735498E-2</c:v>
                </c:pt>
                <c:pt idx="76">
                  <c:v>5.2682302387890984E-2</c:v>
                </c:pt>
                <c:pt idx="77">
                  <c:v>5.2498697337351387E-2</c:v>
                </c:pt>
                <c:pt idx="78">
                  <c:v>5.2770418327946565E-2</c:v>
                </c:pt>
                <c:pt idx="79">
                  <c:v>4.933729926878385E-2</c:v>
                </c:pt>
                <c:pt idx="80">
                  <c:v>3.4318972321860208E-2</c:v>
                </c:pt>
                <c:pt idx="81">
                  <c:v>9.9851403041423554E-3</c:v>
                </c:pt>
                <c:pt idx="82">
                  <c:v>3.0554856632205116E-2</c:v>
                </c:pt>
                <c:pt idx="83">
                  <c:v>5.2408676087713373E-2</c:v>
                </c:pt>
                <c:pt idx="84">
                  <c:v>5.5270890938256829E-2</c:v>
                </c:pt>
                <c:pt idx="85">
                  <c:v>5.5917746133250963E-2</c:v>
                </c:pt>
                <c:pt idx="86">
                  <c:v>5.9232447943336097E-2</c:v>
                </c:pt>
                <c:pt idx="87">
                  <c:v>7.6244407012594176E-2</c:v>
                </c:pt>
                <c:pt idx="88">
                  <c:v>0.18562789247219474</c:v>
                </c:pt>
                <c:pt idx="89">
                  <c:v>0.50585323696860562</c:v>
                </c:pt>
                <c:pt idx="90">
                  <c:v>0.75152848266150518</c:v>
                </c:pt>
                <c:pt idx="91">
                  <c:v>0.74918392998344485</c:v>
                </c:pt>
                <c:pt idx="92">
                  <c:v>0.81651200205802965</c:v>
                </c:pt>
                <c:pt idx="93">
                  <c:v>1.0353591485229401</c:v>
                </c:pt>
                <c:pt idx="94">
                  <c:v>1.172731154865881</c:v>
                </c:pt>
                <c:pt idx="95">
                  <c:v>0.99877446468557063</c:v>
                </c:pt>
                <c:pt idx="96">
                  <c:v>0.69166640284053904</c:v>
                </c:pt>
                <c:pt idx="97">
                  <c:v>0.46963108030273903</c:v>
                </c:pt>
                <c:pt idx="98">
                  <c:v>0.34729414808181569</c:v>
                </c:pt>
                <c:pt idx="99">
                  <c:v>0.27933806212471873</c:v>
                </c:pt>
                <c:pt idx="100">
                  <c:v>0.23875424010597024</c:v>
                </c:pt>
                <c:pt idx="101">
                  <c:v>0.21733468757802693</c:v>
                </c:pt>
                <c:pt idx="102">
                  <c:v>0.20650295743125607</c:v>
                </c:pt>
                <c:pt idx="103">
                  <c:v>0.19948414644609547</c:v>
                </c:pt>
                <c:pt idx="104">
                  <c:v>0.20127402299929045</c:v>
                </c:pt>
                <c:pt idx="105">
                  <c:v>0.20637243520909485</c:v>
                </c:pt>
                <c:pt idx="106">
                  <c:v>0.21668472524000601</c:v>
                </c:pt>
                <c:pt idx="107">
                  <c:v>0.22516791214776072</c:v>
                </c:pt>
                <c:pt idx="108">
                  <c:v>0.2238721439049432</c:v>
                </c:pt>
                <c:pt idx="109">
                  <c:v>0.21865394599984733</c:v>
                </c:pt>
                <c:pt idx="110">
                  <c:v>0.21681261498040835</c:v>
                </c:pt>
                <c:pt idx="111">
                  <c:v>0.23696635698200028</c:v>
                </c:pt>
                <c:pt idx="112">
                  <c:v>0.29807942693834094</c:v>
                </c:pt>
                <c:pt idx="113">
                  <c:v>0.45069858176289712</c:v>
                </c:pt>
                <c:pt idx="114">
                  <c:v>0.78475137621760915</c:v>
                </c:pt>
                <c:pt idx="115">
                  <c:v>1.1517520228304581</c:v>
                </c:pt>
                <c:pt idx="116">
                  <c:v>0.98836440109797941</c:v>
                </c:pt>
                <c:pt idx="117">
                  <c:v>0.45379538961446941</c:v>
                </c:pt>
                <c:pt idx="118">
                  <c:v>0.21234641603541016</c:v>
                </c:pt>
                <c:pt idx="119">
                  <c:v>0.17471923683947241</c:v>
                </c:pt>
                <c:pt idx="120">
                  <c:v>0.17845538231787678</c:v>
                </c:pt>
                <c:pt idx="121">
                  <c:v>0.18744959428587718</c:v>
                </c:pt>
                <c:pt idx="122">
                  <c:v>0.20757617100102058</c:v>
                </c:pt>
                <c:pt idx="123">
                  <c:v>0.23625806462411195</c:v>
                </c:pt>
                <c:pt idx="124">
                  <c:v>0.27591132470488033</c:v>
                </c:pt>
                <c:pt idx="125">
                  <c:v>0.32177594289749728</c:v>
                </c:pt>
                <c:pt idx="126">
                  <c:v>0.35987322631697827</c:v>
                </c:pt>
                <c:pt idx="127">
                  <c:v>0.36151207468883706</c:v>
                </c:pt>
                <c:pt idx="128">
                  <c:v>0.32447902774309734</c:v>
                </c:pt>
                <c:pt idx="129">
                  <c:v>0.2697979719265865</c:v>
                </c:pt>
                <c:pt idx="130">
                  <c:v>0.2219869278225062</c:v>
                </c:pt>
                <c:pt idx="131">
                  <c:v>0.1869106693619946</c:v>
                </c:pt>
                <c:pt idx="132">
                  <c:v>0.15983688664653448</c:v>
                </c:pt>
                <c:pt idx="133">
                  <c:v>0.14091308085025581</c:v>
                </c:pt>
                <c:pt idx="134">
                  <c:v>0.12811455952807427</c:v>
                </c:pt>
                <c:pt idx="135">
                  <c:v>0.11633158302335968</c:v>
                </c:pt>
                <c:pt idx="136">
                  <c:v>9.9958627614893381E-2</c:v>
                </c:pt>
                <c:pt idx="137">
                  <c:v>8.395373092187923E-2</c:v>
                </c:pt>
                <c:pt idx="138">
                  <c:v>8.5029679162567914E-2</c:v>
                </c:pt>
                <c:pt idx="139">
                  <c:v>9.3062428818097023E-2</c:v>
                </c:pt>
                <c:pt idx="140">
                  <c:v>9.5048275310835748E-2</c:v>
                </c:pt>
                <c:pt idx="141">
                  <c:v>9.3350137970058145E-2</c:v>
                </c:pt>
                <c:pt idx="142">
                  <c:v>9.2233157817487255E-2</c:v>
                </c:pt>
                <c:pt idx="143">
                  <c:v>9.4219755178440764E-2</c:v>
                </c:pt>
                <c:pt idx="144">
                  <c:v>9.4330829617639E-2</c:v>
                </c:pt>
                <c:pt idx="145">
                  <c:v>9.4401954017205358E-2</c:v>
                </c:pt>
                <c:pt idx="146">
                  <c:v>9.6513649429044751E-2</c:v>
                </c:pt>
                <c:pt idx="147">
                  <c:v>9.877448992767382E-2</c:v>
                </c:pt>
                <c:pt idx="148">
                  <c:v>9.9820749994332464E-2</c:v>
                </c:pt>
                <c:pt idx="149">
                  <c:v>0.10142388769591792</c:v>
                </c:pt>
                <c:pt idx="150">
                  <c:v>0.10290522109594613</c:v>
                </c:pt>
                <c:pt idx="151">
                  <c:v>0.10052916379441723</c:v>
                </c:pt>
                <c:pt idx="152">
                  <c:v>9.8726577278659855E-2</c:v>
                </c:pt>
                <c:pt idx="153">
                  <c:v>9.6264027215701389E-2</c:v>
                </c:pt>
                <c:pt idx="154">
                  <c:v>9.3565144714399973E-2</c:v>
                </c:pt>
                <c:pt idx="155">
                  <c:v>9.285590303397584E-2</c:v>
                </c:pt>
                <c:pt idx="156">
                  <c:v>9.2677881362469128E-2</c:v>
                </c:pt>
                <c:pt idx="157">
                  <c:v>9.6091827364613316E-2</c:v>
                </c:pt>
                <c:pt idx="158">
                  <c:v>0.10970672311854034</c:v>
                </c:pt>
                <c:pt idx="159">
                  <c:v>0.25738774573659595</c:v>
                </c:pt>
                <c:pt idx="160">
                  <c:v>1.0950758013136319</c:v>
                </c:pt>
                <c:pt idx="161">
                  <c:v>2.1338041118072639</c:v>
                </c:pt>
                <c:pt idx="162">
                  <c:v>1.9193595559749448</c:v>
                </c:pt>
                <c:pt idx="163">
                  <c:v>0.94325871962118424</c:v>
                </c:pt>
                <c:pt idx="164">
                  <c:v>0.45223852138973952</c:v>
                </c:pt>
                <c:pt idx="165">
                  <c:v>0.37342452042300933</c:v>
                </c:pt>
                <c:pt idx="166">
                  <c:v>0.36971425398047253</c:v>
                </c:pt>
                <c:pt idx="167">
                  <c:v>0.39384538860526286</c:v>
                </c:pt>
                <c:pt idx="168">
                  <c:v>0.45243908613921685</c:v>
                </c:pt>
                <c:pt idx="169">
                  <c:v>0.58365537266832179</c:v>
                </c:pt>
                <c:pt idx="170">
                  <c:v>0.9676763023243955</c:v>
                </c:pt>
                <c:pt idx="171">
                  <c:v>1.6133534339626516</c:v>
                </c:pt>
                <c:pt idx="172">
                  <c:v>2.0406997780263723</c:v>
                </c:pt>
                <c:pt idx="173">
                  <c:v>1.8071520447925837</c:v>
                </c:pt>
                <c:pt idx="174">
                  <c:v>1.2132599539431121</c:v>
                </c:pt>
                <c:pt idx="175">
                  <c:v>0.8124212431444251</c:v>
                </c:pt>
                <c:pt idx="176">
                  <c:v>0.67902357263573732</c:v>
                </c:pt>
                <c:pt idx="177">
                  <c:v>0.65604201058324663</c:v>
                </c:pt>
                <c:pt idx="178">
                  <c:v>0.56945113940945369</c:v>
                </c:pt>
                <c:pt idx="179">
                  <c:v>0.4092047822584704</c:v>
                </c:pt>
                <c:pt idx="180">
                  <c:v>0.27689700584953331</c:v>
                </c:pt>
                <c:pt idx="181">
                  <c:v>0.21829510208130307</c:v>
                </c:pt>
                <c:pt idx="182">
                  <c:v>0.19434878100500752</c:v>
                </c:pt>
                <c:pt idx="183">
                  <c:v>0.17956232571721004</c:v>
                </c:pt>
                <c:pt idx="184">
                  <c:v>0.16930029054060211</c:v>
                </c:pt>
                <c:pt idx="185">
                  <c:v>0.1677569046211842</c:v>
                </c:pt>
                <c:pt idx="186">
                  <c:v>0.20402679547527611</c:v>
                </c:pt>
                <c:pt idx="187">
                  <c:v>0.30495110255696334</c:v>
                </c:pt>
                <c:pt idx="188">
                  <c:v>0.43545425533134735</c:v>
                </c:pt>
                <c:pt idx="189">
                  <c:v>0.54623539459359771</c:v>
                </c:pt>
                <c:pt idx="190">
                  <c:v>0.5579243000476225</c:v>
                </c:pt>
                <c:pt idx="191">
                  <c:v>0.46875019192562173</c:v>
                </c:pt>
                <c:pt idx="192">
                  <c:v>0.35037644359090975</c:v>
                </c:pt>
                <c:pt idx="193">
                  <c:v>0.28387782319922711</c:v>
                </c:pt>
                <c:pt idx="194">
                  <c:v>0.2684688352187849</c:v>
                </c:pt>
                <c:pt idx="195">
                  <c:v>0.2797145084972405</c:v>
                </c:pt>
                <c:pt idx="196">
                  <c:v>0.30148708016130465</c:v>
                </c:pt>
                <c:pt idx="197">
                  <c:v>0.34568417555417275</c:v>
                </c:pt>
                <c:pt idx="198">
                  <c:v>0.40157756882452522</c:v>
                </c:pt>
                <c:pt idx="199">
                  <c:v>0.50907793456058026</c:v>
                </c:pt>
                <c:pt idx="200">
                  <c:v>0.68994574463682679</c:v>
                </c:pt>
                <c:pt idx="201">
                  <c:v>0.89031413689247119</c:v>
                </c:pt>
                <c:pt idx="202">
                  <c:v>0.98254806853371035</c:v>
                </c:pt>
                <c:pt idx="203">
                  <c:v>0.87604098148459975</c:v>
                </c:pt>
                <c:pt idx="204">
                  <c:v>0.66305672659678228</c:v>
                </c:pt>
                <c:pt idx="205">
                  <c:v>0.48202811668539092</c:v>
                </c:pt>
                <c:pt idx="206">
                  <c:v>0.38750926714906986</c:v>
                </c:pt>
                <c:pt idx="207">
                  <c:v>0.3551865883108497</c:v>
                </c:pt>
                <c:pt idx="208">
                  <c:v>0.33852650874636869</c:v>
                </c:pt>
                <c:pt idx="209">
                  <c:v>0.31529032239494204</c:v>
                </c:pt>
                <c:pt idx="210">
                  <c:v>0.27382937300466087</c:v>
                </c:pt>
                <c:pt idx="211">
                  <c:v>0.23002422415539095</c:v>
                </c:pt>
                <c:pt idx="212">
                  <c:v>0.19716439167215383</c:v>
                </c:pt>
                <c:pt idx="213">
                  <c:v>0.17278004488421225</c:v>
                </c:pt>
                <c:pt idx="214">
                  <c:v>0.15757613722955274</c:v>
                </c:pt>
                <c:pt idx="215">
                  <c:v>0.14327372684085202</c:v>
                </c:pt>
                <c:pt idx="216">
                  <c:v>0.13082560550205397</c:v>
                </c:pt>
                <c:pt idx="217">
                  <c:v>0.12235212434350141</c:v>
                </c:pt>
                <c:pt idx="218">
                  <c:v>0.12628777713567232</c:v>
                </c:pt>
                <c:pt idx="219">
                  <c:v>0.13272603518160381</c:v>
                </c:pt>
                <c:pt idx="220">
                  <c:v>0.13250081914724521</c:v>
                </c:pt>
                <c:pt idx="221">
                  <c:v>0.13318490896397819</c:v>
                </c:pt>
                <c:pt idx="222">
                  <c:v>0.13179166336496001</c:v>
                </c:pt>
                <c:pt idx="223">
                  <c:v>0.13428344989621779</c:v>
                </c:pt>
                <c:pt idx="224">
                  <c:v>0.1393038258682737</c:v>
                </c:pt>
                <c:pt idx="225">
                  <c:v>0.14249320155310397</c:v>
                </c:pt>
                <c:pt idx="226">
                  <c:v>0.14500885814047915</c:v>
                </c:pt>
                <c:pt idx="227">
                  <c:v>0.14870881606583861</c:v>
                </c:pt>
                <c:pt idx="228">
                  <c:v>0.15257243438247092</c:v>
                </c:pt>
                <c:pt idx="229">
                  <c:v>0.1581939129425016</c:v>
                </c:pt>
                <c:pt idx="230">
                  <c:v>0.16296183872713901</c:v>
                </c:pt>
                <c:pt idx="231">
                  <c:v>0.16524791846860057</c:v>
                </c:pt>
                <c:pt idx="232">
                  <c:v>0.16742331549599762</c:v>
                </c:pt>
                <c:pt idx="233">
                  <c:v>0.16915698060325271</c:v>
                </c:pt>
                <c:pt idx="234">
                  <c:v>0.17433558687129647</c:v>
                </c:pt>
                <c:pt idx="235">
                  <c:v>0.18719635694568521</c:v>
                </c:pt>
                <c:pt idx="236">
                  <c:v>0.21313549114999028</c:v>
                </c:pt>
                <c:pt idx="237">
                  <c:v>0.25591725031210161</c:v>
                </c:pt>
                <c:pt idx="238">
                  <c:v>0.31812976683364708</c:v>
                </c:pt>
                <c:pt idx="239">
                  <c:v>0.37398340185417789</c:v>
                </c:pt>
                <c:pt idx="240">
                  <c:v>0.42468989376206656</c:v>
                </c:pt>
                <c:pt idx="241">
                  <c:v>0.47130174727057456</c:v>
                </c:pt>
                <c:pt idx="242">
                  <c:v>0.51684634009844865</c:v>
                </c:pt>
                <c:pt idx="243">
                  <c:v>0.53763341574315926</c:v>
                </c:pt>
                <c:pt idx="244">
                  <c:v>0.50305882240775068</c:v>
                </c:pt>
                <c:pt idx="245">
                  <c:v>0.44247009616620281</c:v>
                </c:pt>
                <c:pt idx="246">
                  <c:v>0.39024003637245813</c:v>
                </c:pt>
                <c:pt idx="247">
                  <c:v>0.31669006589197263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B856-4E0A-8097-E8FEAD28080E}"/>
            </c:ext>
          </c:extLst>
        </c:ser>
        <c:ser>
          <c:idx val="3"/>
          <c:order val="3"/>
          <c:tx>
            <c:strRef>
              <c:f>'300KC.S.'!$I$1</c:f>
              <c:strCache>
                <c:ptCount val="1"/>
                <c:pt idx="0">
                  <c:v>ED4</c:v>
                </c:pt>
              </c:strCache>
            </c:strRef>
          </c:tx>
          <c:spPr>
            <a:ln w="31750" cap="rnd">
              <a:solidFill>
                <a:srgbClr val="00B05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'300KC.S.'!$I$2:$I$249</c:f>
              <c:numCache>
                <c:formatCode>0.00E+00</c:formatCode>
                <c:ptCount val="248"/>
                <c:pt idx="0">
                  <c:v>0.3196702905393648</c:v>
                </c:pt>
                <c:pt idx="1">
                  <c:v>0.26759375232963672</c:v>
                </c:pt>
                <c:pt idx="2">
                  <c:v>0.22303241657211056</c:v>
                </c:pt>
                <c:pt idx="3">
                  <c:v>0.18447081250439881</c:v>
                </c:pt>
                <c:pt idx="4">
                  <c:v>0.16178505362656023</c:v>
                </c:pt>
                <c:pt idx="5">
                  <c:v>0.14349235843133801</c:v>
                </c:pt>
                <c:pt idx="6">
                  <c:v>0.12761246048620603</c:v>
                </c:pt>
                <c:pt idx="7">
                  <c:v>0.11513355547603474</c:v>
                </c:pt>
                <c:pt idx="8">
                  <c:v>0.10607695966330644</c:v>
                </c:pt>
                <c:pt idx="9">
                  <c:v>9.9448552002595406E-2</c:v>
                </c:pt>
                <c:pt idx="10">
                  <c:v>9.6757447333202018E-2</c:v>
                </c:pt>
                <c:pt idx="11">
                  <c:v>9.0699849405991614E-2</c:v>
                </c:pt>
                <c:pt idx="12">
                  <c:v>8.5303151296296689E-2</c:v>
                </c:pt>
                <c:pt idx="13">
                  <c:v>8.1036126251929658E-2</c:v>
                </c:pt>
                <c:pt idx="14">
                  <c:v>8.006281572886971E-2</c:v>
                </c:pt>
                <c:pt idx="15">
                  <c:v>7.8334524057953769E-2</c:v>
                </c:pt>
                <c:pt idx="16">
                  <c:v>7.6536187380887896E-2</c:v>
                </c:pt>
                <c:pt idx="17">
                  <c:v>7.3394980842041116E-2</c:v>
                </c:pt>
                <c:pt idx="18">
                  <c:v>7.2419825050988137E-2</c:v>
                </c:pt>
                <c:pt idx="19">
                  <c:v>6.9352523545559638E-2</c:v>
                </c:pt>
                <c:pt idx="20">
                  <c:v>6.9497647038884905E-2</c:v>
                </c:pt>
                <c:pt idx="21">
                  <c:v>6.7491913857757407E-2</c:v>
                </c:pt>
                <c:pt idx="22">
                  <c:v>6.6136503007949862E-2</c:v>
                </c:pt>
                <c:pt idx="23">
                  <c:v>6.4232785809532872E-2</c:v>
                </c:pt>
                <c:pt idx="24">
                  <c:v>6.4621426586166847E-2</c:v>
                </c:pt>
                <c:pt idx="25">
                  <c:v>6.4463855051647201E-2</c:v>
                </c:pt>
                <c:pt idx="26">
                  <c:v>6.3810865966361055E-2</c:v>
                </c:pt>
                <c:pt idx="27">
                  <c:v>6.3805521523507186E-2</c:v>
                </c:pt>
                <c:pt idx="28">
                  <c:v>6.4518119599293849E-2</c:v>
                </c:pt>
                <c:pt idx="29">
                  <c:v>6.5361662675893425E-2</c:v>
                </c:pt>
                <c:pt idx="30">
                  <c:v>6.5389420290536585E-2</c:v>
                </c:pt>
                <c:pt idx="31">
                  <c:v>6.5003093616652394E-2</c:v>
                </c:pt>
                <c:pt idx="32">
                  <c:v>6.6432963080276144E-2</c:v>
                </c:pt>
                <c:pt idx="33">
                  <c:v>6.5901193750047146E-2</c:v>
                </c:pt>
                <c:pt idx="34">
                  <c:v>6.6873311683237527E-2</c:v>
                </c:pt>
                <c:pt idx="35">
                  <c:v>6.7238102029345409E-2</c:v>
                </c:pt>
                <c:pt idx="36">
                  <c:v>6.721134290971624E-2</c:v>
                </c:pt>
                <c:pt idx="37">
                  <c:v>6.791498938543894E-2</c:v>
                </c:pt>
                <c:pt idx="38">
                  <c:v>6.8668561295294347E-2</c:v>
                </c:pt>
                <c:pt idx="39">
                  <c:v>6.8842649345216736E-2</c:v>
                </c:pt>
                <c:pt idx="40">
                  <c:v>6.9745546491960742E-2</c:v>
                </c:pt>
                <c:pt idx="41">
                  <c:v>7.1950798933117413E-2</c:v>
                </c:pt>
                <c:pt idx="42">
                  <c:v>7.4641909753404082E-2</c:v>
                </c:pt>
                <c:pt idx="43">
                  <c:v>7.9350307866184938E-2</c:v>
                </c:pt>
                <c:pt idx="44">
                  <c:v>8.6511689748781151E-2</c:v>
                </c:pt>
                <c:pt idx="45">
                  <c:v>9.5380593785882969E-2</c:v>
                </c:pt>
                <c:pt idx="46">
                  <c:v>0.11092580112303617</c:v>
                </c:pt>
                <c:pt idx="47">
                  <c:v>0.14227689543985156</c:v>
                </c:pt>
                <c:pt idx="48">
                  <c:v>0.20570116204272501</c:v>
                </c:pt>
                <c:pt idx="49">
                  <c:v>0.32784281025544532</c:v>
                </c:pt>
                <c:pt idx="50">
                  <c:v>0.61650387791219674</c:v>
                </c:pt>
                <c:pt idx="51">
                  <c:v>1.4404725101981735</c:v>
                </c:pt>
                <c:pt idx="52">
                  <c:v>3.3279848699113721</c:v>
                </c:pt>
                <c:pt idx="53">
                  <c:v>4.7424088417465837</c:v>
                </c:pt>
                <c:pt idx="54">
                  <c:v>3.3535559882373929</c:v>
                </c:pt>
                <c:pt idx="55">
                  <c:v>1.3553157166744594</c:v>
                </c:pt>
                <c:pt idx="56">
                  <c:v>0.40978901858093769</c:v>
                </c:pt>
                <c:pt idx="57">
                  <c:v>0.1409747103201538</c:v>
                </c:pt>
                <c:pt idx="58">
                  <c:v>8.9483380401732704E-2</c:v>
                </c:pt>
                <c:pt idx="59">
                  <c:v>7.5526475871218926E-2</c:v>
                </c:pt>
                <c:pt idx="60">
                  <c:v>6.9218761435610676E-2</c:v>
                </c:pt>
                <c:pt idx="61">
                  <c:v>6.6263048753180925E-2</c:v>
                </c:pt>
                <c:pt idx="62">
                  <c:v>6.3448556480554905E-2</c:v>
                </c:pt>
                <c:pt idx="63">
                  <c:v>6.1803159715346216E-2</c:v>
                </c:pt>
                <c:pt idx="64">
                  <c:v>6.0317725815289637E-2</c:v>
                </c:pt>
                <c:pt idx="65">
                  <c:v>6.0459676814532078E-2</c:v>
                </c:pt>
                <c:pt idx="66">
                  <c:v>5.9921937700629355E-2</c:v>
                </c:pt>
                <c:pt idx="67">
                  <c:v>6.0679744158812436E-2</c:v>
                </c:pt>
                <c:pt idx="68">
                  <c:v>5.9690262937240293E-2</c:v>
                </c:pt>
                <c:pt idx="69">
                  <c:v>5.8050812035564676E-2</c:v>
                </c:pt>
                <c:pt idx="70">
                  <c:v>5.8777279008900354E-2</c:v>
                </c:pt>
                <c:pt idx="71">
                  <c:v>5.83258875021496E-2</c:v>
                </c:pt>
                <c:pt idx="72">
                  <c:v>5.7250281472449829E-2</c:v>
                </c:pt>
                <c:pt idx="73">
                  <c:v>5.7095561218695676E-2</c:v>
                </c:pt>
                <c:pt idx="74">
                  <c:v>5.611950192975871E-2</c:v>
                </c:pt>
                <c:pt idx="75">
                  <c:v>5.6528721545110419E-2</c:v>
                </c:pt>
                <c:pt idx="76">
                  <c:v>5.5695781925144801E-2</c:v>
                </c:pt>
                <c:pt idx="77">
                  <c:v>5.6278048039151728E-2</c:v>
                </c:pt>
                <c:pt idx="78">
                  <c:v>5.5878583057157205E-2</c:v>
                </c:pt>
                <c:pt idx="79">
                  <c:v>4.8955164884643299E-2</c:v>
                </c:pt>
                <c:pt idx="80">
                  <c:v>3.3380556277467978E-2</c:v>
                </c:pt>
                <c:pt idx="81">
                  <c:v>3.3332169250095384E-2</c:v>
                </c:pt>
                <c:pt idx="82">
                  <c:v>5.1981951139270892E-2</c:v>
                </c:pt>
                <c:pt idx="83">
                  <c:v>5.9211096046599035E-2</c:v>
                </c:pt>
                <c:pt idx="84">
                  <c:v>5.9420486123525698E-2</c:v>
                </c:pt>
                <c:pt idx="85">
                  <c:v>6.0626182179868322E-2</c:v>
                </c:pt>
                <c:pt idx="86">
                  <c:v>6.3323981071480823E-2</c:v>
                </c:pt>
                <c:pt idx="87">
                  <c:v>7.9448454937003407E-2</c:v>
                </c:pt>
                <c:pt idx="88">
                  <c:v>0.18168981594644165</c:v>
                </c:pt>
                <c:pt idx="89">
                  <c:v>0.50286004965974884</c:v>
                </c:pt>
                <c:pt idx="90">
                  <c:v>0.82217873463453228</c:v>
                </c:pt>
                <c:pt idx="91">
                  <c:v>0.87472091597081036</c:v>
                </c:pt>
                <c:pt idx="92">
                  <c:v>0.8891381314868072</c:v>
                </c:pt>
                <c:pt idx="93">
                  <c:v>0.92298391399694546</c:v>
                </c:pt>
                <c:pt idx="94">
                  <c:v>0.90547929175558739</c:v>
                </c:pt>
                <c:pt idx="95">
                  <c:v>0.80173456630866113</c:v>
                </c:pt>
                <c:pt idx="96">
                  <c:v>0.66228151318269946</c:v>
                </c:pt>
                <c:pt idx="97">
                  <c:v>0.51977163693977924</c:v>
                </c:pt>
                <c:pt idx="98">
                  <c:v>0.41412171739660897</c:v>
                </c:pt>
                <c:pt idx="99">
                  <c:v>0.34103325402088874</c:v>
                </c:pt>
                <c:pt idx="100">
                  <c:v>0.29052862238653326</c:v>
                </c:pt>
                <c:pt idx="101">
                  <c:v>0.25792297615124588</c:v>
                </c:pt>
                <c:pt idx="102">
                  <c:v>0.23820754106117889</c:v>
                </c:pt>
                <c:pt idx="103">
                  <c:v>0.2227507152265655</c:v>
                </c:pt>
                <c:pt idx="104">
                  <c:v>0.21229058465820422</c:v>
                </c:pt>
                <c:pt idx="105">
                  <c:v>0.20649649988502097</c:v>
                </c:pt>
                <c:pt idx="106">
                  <c:v>0.20311808414567123</c:v>
                </c:pt>
                <c:pt idx="107">
                  <c:v>0.20598201319812809</c:v>
                </c:pt>
                <c:pt idx="108">
                  <c:v>0.20869937329733179</c:v>
                </c:pt>
                <c:pt idx="109">
                  <c:v>0.212805336516942</c:v>
                </c:pt>
                <c:pt idx="110">
                  <c:v>0.22731898368795628</c:v>
                </c:pt>
                <c:pt idx="111">
                  <c:v>0.26646870405264539</c:v>
                </c:pt>
                <c:pt idx="112">
                  <c:v>0.36365325096461892</c:v>
                </c:pt>
                <c:pt idx="113">
                  <c:v>0.58337006882045783</c:v>
                </c:pt>
                <c:pt idx="114">
                  <c:v>0.91247754921387014</c:v>
                </c:pt>
                <c:pt idx="115">
                  <c:v>1.0400458086973174</c:v>
                </c:pt>
                <c:pt idx="116">
                  <c:v>0.73895914240555016</c:v>
                </c:pt>
                <c:pt idx="117">
                  <c:v>0.37247530774797344</c:v>
                </c:pt>
                <c:pt idx="118">
                  <c:v>0.23008981145240667</c:v>
                </c:pt>
                <c:pt idx="119">
                  <c:v>0.20271469762747524</c:v>
                </c:pt>
                <c:pt idx="120">
                  <c:v>0.20323720097864892</c:v>
                </c:pt>
                <c:pt idx="121">
                  <c:v>0.2119436633405947</c:v>
                </c:pt>
                <c:pt idx="122">
                  <c:v>0.22111182132245072</c:v>
                </c:pt>
                <c:pt idx="123">
                  <c:v>0.23531825392590236</c:v>
                </c:pt>
                <c:pt idx="124">
                  <c:v>0.24880929389770681</c:v>
                </c:pt>
                <c:pt idx="125">
                  <c:v>0.25814659871185947</c:v>
                </c:pt>
                <c:pt idx="126">
                  <c:v>0.2625518479975556</c:v>
                </c:pt>
                <c:pt idx="127">
                  <c:v>0.25716254531191718</c:v>
                </c:pt>
                <c:pt idx="128">
                  <c:v>0.24696280187691638</c:v>
                </c:pt>
                <c:pt idx="129">
                  <c:v>0.22936898826539925</c:v>
                </c:pt>
                <c:pt idx="130">
                  <c:v>0.21431789653992858</c:v>
                </c:pt>
                <c:pt idx="131">
                  <c:v>0.19470600080381517</c:v>
                </c:pt>
                <c:pt idx="132">
                  <c:v>0.17771277066658245</c:v>
                </c:pt>
                <c:pt idx="133">
                  <c:v>0.16246634502226379</c:v>
                </c:pt>
                <c:pt idx="134">
                  <c:v>0.14934246212362642</c:v>
                </c:pt>
                <c:pt idx="135">
                  <c:v>0.13643914274132976</c:v>
                </c:pt>
                <c:pt idx="136">
                  <c:v>0.1183648520988964</c:v>
                </c:pt>
                <c:pt idx="137">
                  <c:v>0.10133357526937792</c:v>
                </c:pt>
                <c:pt idx="138">
                  <c:v>0.10607106164005466</c:v>
                </c:pt>
                <c:pt idx="139">
                  <c:v>0.1114080004040793</c:v>
                </c:pt>
                <c:pt idx="140">
                  <c:v>0.10807487232530648</c:v>
                </c:pt>
                <c:pt idx="141">
                  <c:v>0.10446414281309603</c:v>
                </c:pt>
                <c:pt idx="142">
                  <c:v>0.10172849132405333</c:v>
                </c:pt>
                <c:pt idx="143">
                  <c:v>0.10220448435374659</c:v>
                </c:pt>
                <c:pt idx="144">
                  <c:v>0.10182305994183052</c:v>
                </c:pt>
                <c:pt idx="145">
                  <c:v>9.9143695960900891E-2</c:v>
                </c:pt>
                <c:pt idx="146">
                  <c:v>9.9435187478297798E-2</c:v>
                </c:pt>
                <c:pt idx="147">
                  <c:v>9.7091370446382191E-2</c:v>
                </c:pt>
                <c:pt idx="148">
                  <c:v>9.7601489999024918E-2</c:v>
                </c:pt>
                <c:pt idx="149">
                  <c:v>9.7516153872106159E-2</c:v>
                </c:pt>
                <c:pt idx="150">
                  <c:v>9.7841294876504711E-2</c:v>
                </c:pt>
                <c:pt idx="151">
                  <c:v>9.7096958191238092E-2</c:v>
                </c:pt>
                <c:pt idx="152">
                  <c:v>9.5741178971264523E-2</c:v>
                </c:pt>
                <c:pt idx="153">
                  <c:v>9.7327960456958587E-2</c:v>
                </c:pt>
                <c:pt idx="154">
                  <c:v>9.6088712644474703E-2</c:v>
                </c:pt>
                <c:pt idx="155">
                  <c:v>9.7467752492649204E-2</c:v>
                </c:pt>
                <c:pt idx="156">
                  <c:v>0.10074590046985366</c:v>
                </c:pt>
                <c:pt idx="157">
                  <c:v>0.1064061014820869</c:v>
                </c:pt>
                <c:pt idx="158">
                  <c:v>0.12198990567476083</c:v>
                </c:pt>
                <c:pt idx="159">
                  <c:v>0.24054411917510105</c:v>
                </c:pt>
                <c:pt idx="160">
                  <c:v>0.9189001035613078</c:v>
                </c:pt>
                <c:pt idx="161">
                  <c:v>1.9183791511434594</c:v>
                </c:pt>
                <c:pt idx="162">
                  <c:v>1.907302895843717</c:v>
                </c:pt>
                <c:pt idx="163">
                  <c:v>1.1020782443276615</c:v>
                </c:pt>
                <c:pt idx="164">
                  <c:v>0.59363303318719718</c:v>
                </c:pt>
                <c:pt idx="165">
                  <c:v>0.48192794463624145</c:v>
                </c:pt>
                <c:pt idx="166">
                  <c:v>0.4763218291123163</c:v>
                </c:pt>
                <c:pt idx="167">
                  <c:v>0.51675231376903452</c:v>
                </c:pt>
                <c:pt idx="168">
                  <c:v>0.59438409143198656</c:v>
                </c:pt>
                <c:pt idx="169">
                  <c:v>0.73589167277570455</c:v>
                </c:pt>
                <c:pt idx="170">
                  <c:v>0.99989030997751482</c:v>
                </c:pt>
                <c:pt idx="171">
                  <c:v>1.2997546283778838</c:v>
                </c:pt>
                <c:pt idx="172">
                  <c:v>1.4357838140800974</c:v>
                </c:pt>
                <c:pt idx="173">
                  <c:v>1.3412032827060048</c:v>
                </c:pt>
                <c:pt idx="174">
                  <c:v>1.1123629329661398</c:v>
                </c:pt>
                <c:pt idx="175">
                  <c:v>0.91636518989260207</c:v>
                </c:pt>
                <c:pt idx="176">
                  <c:v>0.79008358383981214</c:v>
                </c:pt>
                <c:pt idx="177">
                  <c:v>0.68119093999744273</c:v>
                </c:pt>
                <c:pt idx="178">
                  <c:v>0.53960073097016015</c:v>
                </c:pt>
                <c:pt idx="179">
                  <c:v>0.40099092226075628</c:v>
                </c:pt>
                <c:pt idx="180">
                  <c:v>0.30784748149903379</c:v>
                </c:pt>
                <c:pt idx="181">
                  <c:v>0.26178818315521096</c:v>
                </c:pt>
                <c:pt idx="182">
                  <c:v>0.23544138455848115</c:v>
                </c:pt>
                <c:pt idx="183">
                  <c:v>0.21793712316953059</c:v>
                </c:pt>
                <c:pt idx="184">
                  <c:v>0.20735483312630087</c:v>
                </c:pt>
                <c:pt idx="185">
                  <c:v>0.20480607721391733</c:v>
                </c:pt>
                <c:pt idx="186">
                  <c:v>0.23984511389009716</c:v>
                </c:pt>
                <c:pt idx="187">
                  <c:v>0.34342696983306603</c:v>
                </c:pt>
                <c:pt idx="188">
                  <c:v>0.47209091049511198</c:v>
                </c:pt>
                <c:pt idx="189">
                  <c:v>0.54810427672867179</c:v>
                </c:pt>
                <c:pt idx="190">
                  <c:v>0.53512973751960302</c:v>
                </c:pt>
                <c:pt idx="191">
                  <c:v>0.46972169232412353</c:v>
                </c:pt>
                <c:pt idx="192">
                  <c:v>0.39495283086652982</c:v>
                </c:pt>
                <c:pt idx="193">
                  <c:v>0.35072689785374123</c:v>
                </c:pt>
                <c:pt idx="194">
                  <c:v>0.33665395262033748</c:v>
                </c:pt>
                <c:pt idx="195">
                  <c:v>0.34515986578934083</c:v>
                </c:pt>
                <c:pt idx="196">
                  <c:v>0.36104590095913108</c:v>
                </c:pt>
                <c:pt idx="197">
                  <c:v>0.40307897353048511</c:v>
                </c:pt>
                <c:pt idx="198">
                  <c:v>0.45307165059569365</c:v>
                </c:pt>
                <c:pt idx="199">
                  <c:v>0.51848820521035133</c:v>
                </c:pt>
                <c:pt idx="200">
                  <c:v>0.5866560475682786</c:v>
                </c:pt>
                <c:pt idx="201">
                  <c:v>0.63738310165561962</c:v>
                </c:pt>
                <c:pt idx="202">
                  <c:v>0.65490076857482316</c:v>
                </c:pt>
                <c:pt idx="203">
                  <c:v>0.6217543699713437</c:v>
                </c:pt>
                <c:pt idx="204">
                  <c:v>0.55761090265043167</c:v>
                </c:pt>
                <c:pt idx="205">
                  <c:v>0.48787140453689243</c:v>
                </c:pt>
                <c:pt idx="206">
                  <c:v>0.42844774455241874</c:v>
                </c:pt>
                <c:pt idx="207">
                  <c:v>0.38308884842981389</c:v>
                </c:pt>
                <c:pt idx="208">
                  <c:v>0.34801824331886905</c:v>
                </c:pt>
                <c:pt idx="209">
                  <c:v>0.31212620964307214</c:v>
                </c:pt>
                <c:pt idx="210">
                  <c:v>0.27967321627795416</c:v>
                </c:pt>
                <c:pt idx="211">
                  <c:v>0.25169623275860398</c:v>
                </c:pt>
                <c:pt idx="212">
                  <c:v>0.22828639482089927</c:v>
                </c:pt>
                <c:pt idx="213">
                  <c:v>0.20771882112254811</c:v>
                </c:pt>
                <c:pt idx="214">
                  <c:v>0.19212793656824173</c:v>
                </c:pt>
                <c:pt idx="215">
                  <c:v>0.17349148161457134</c:v>
                </c:pt>
                <c:pt idx="216">
                  <c:v>0.16097619065330801</c:v>
                </c:pt>
                <c:pt idx="217">
                  <c:v>0.15375203480388699</c:v>
                </c:pt>
                <c:pt idx="218">
                  <c:v>0.15402892751772873</c:v>
                </c:pt>
                <c:pt idx="219">
                  <c:v>0.15683343415678216</c:v>
                </c:pt>
                <c:pt idx="220">
                  <c:v>0.15479636764170054</c:v>
                </c:pt>
                <c:pt idx="221">
                  <c:v>0.14991127350023384</c:v>
                </c:pt>
                <c:pt idx="222">
                  <c:v>0.1489634960187366</c:v>
                </c:pt>
                <c:pt idx="223">
                  <c:v>0.14940998252978888</c:v>
                </c:pt>
                <c:pt idx="224">
                  <c:v>0.15339794837900381</c:v>
                </c:pt>
                <c:pt idx="225">
                  <c:v>0.155242293738029</c:v>
                </c:pt>
                <c:pt idx="226">
                  <c:v>0.15676773919906764</c:v>
                </c:pt>
                <c:pt idx="227">
                  <c:v>0.15839728784594662</c:v>
                </c:pt>
                <c:pt idx="228">
                  <c:v>0.16154741454695817</c:v>
                </c:pt>
                <c:pt idx="229">
                  <c:v>0.16421762053118169</c:v>
                </c:pt>
                <c:pt idx="230">
                  <c:v>0.16861173806685179</c:v>
                </c:pt>
                <c:pt idx="231">
                  <c:v>0.1732090565139135</c:v>
                </c:pt>
                <c:pt idx="232">
                  <c:v>0.18015330297804044</c:v>
                </c:pt>
                <c:pt idx="233">
                  <c:v>0.19027473802344558</c:v>
                </c:pt>
                <c:pt idx="234">
                  <c:v>0.20466371410482312</c:v>
                </c:pt>
                <c:pt idx="235">
                  <c:v>0.22680949699389188</c:v>
                </c:pt>
                <c:pt idx="236">
                  <c:v>0.26089635283239698</c:v>
                </c:pt>
                <c:pt idx="237">
                  <c:v>0.30533782681542238</c:v>
                </c:pt>
                <c:pt idx="238">
                  <c:v>0.34113005677980268</c:v>
                </c:pt>
                <c:pt idx="239">
                  <c:v>0.36517020750945706</c:v>
                </c:pt>
                <c:pt idx="240">
                  <c:v>0.37114293541077503</c:v>
                </c:pt>
                <c:pt idx="241">
                  <c:v>0.37036358852422019</c:v>
                </c:pt>
                <c:pt idx="242">
                  <c:v>0.36745106536431593</c:v>
                </c:pt>
                <c:pt idx="243">
                  <c:v>0.36263849025497502</c:v>
                </c:pt>
                <c:pt idx="244">
                  <c:v>0.34614295623276387</c:v>
                </c:pt>
                <c:pt idx="245">
                  <c:v>0.33713460392656419</c:v>
                </c:pt>
                <c:pt idx="246">
                  <c:v>0.34195499750473479</c:v>
                </c:pt>
                <c:pt idx="247">
                  <c:v>0.31768686664827295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B856-4E0A-8097-E8FEAD28080E}"/>
            </c:ext>
          </c:extLst>
        </c:ser>
        <c:ser>
          <c:idx val="4"/>
          <c:order val="4"/>
          <c:tx>
            <c:strRef>
              <c:f>'300KC.S.'!$M$1</c:f>
              <c:strCache>
                <c:ptCount val="1"/>
                <c:pt idx="0">
                  <c:v>T8</c:v>
                </c:pt>
              </c:strCache>
            </c:strRef>
          </c:tx>
          <c:spPr>
            <a:ln w="28575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'300KC.S.'!$B$2:$B$249</c:f>
              <c:numCache>
                <c:formatCode>0.00E+00</c:formatCode>
                <c:ptCount val="248"/>
                <c:pt idx="0">
                  <c:v>3.4399728650426975</c:v>
                </c:pt>
                <c:pt idx="1">
                  <c:v>3.8221947653741655</c:v>
                </c:pt>
                <c:pt idx="2">
                  <c:v>4.2044604845857894</c:v>
                </c:pt>
                <c:pt idx="3">
                  <c:v>4.5867832099655947</c:v>
                </c:pt>
                <c:pt idx="4">
                  <c:v>4.9691646719949629</c:v>
                </c:pt>
                <c:pt idx="5">
                  <c:v>5.3516066054398381</c:v>
                </c:pt>
                <c:pt idx="6">
                  <c:v>5.7341120239600807</c:v>
                </c:pt>
                <c:pt idx="7">
                  <c:v>6.1166852213613181</c:v>
                </c:pt>
                <c:pt idx="8">
                  <c:v>6.4993304981483799</c:v>
                </c:pt>
                <c:pt idx="9">
                  <c:v>6.8820508868019949</c:v>
                </c:pt>
                <c:pt idx="10">
                  <c:v>7.2648494263307732</c:v>
                </c:pt>
                <c:pt idx="11">
                  <c:v>7.6477317139797849</c:v>
                </c:pt>
                <c:pt idx="12">
                  <c:v>8.0307008044679851</c:v>
                </c:pt>
                <c:pt idx="13">
                  <c:v>8.4137610364240096</c:v>
                </c:pt>
                <c:pt idx="14">
                  <c:v>8.7969167576735003</c:v>
                </c:pt>
                <c:pt idx="15">
                  <c:v>9.1801710487324861</c:v>
                </c:pt>
                <c:pt idx="16">
                  <c:v>9.5635308307524109</c:v>
                </c:pt>
                <c:pt idx="17">
                  <c:v>9.9469979275812079</c:v>
                </c:pt>
                <c:pt idx="18">
                  <c:v>10.330576727254277</c:v>
                </c:pt>
                <c:pt idx="19">
                  <c:v>10.714272907659176</c:v>
                </c:pt>
                <c:pt idx="20">
                  <c:v>11.098090881333169</c:v>
                </c:pt>
                <c:pt idx="21">
                  <c:v>11.482033793964028</c:v>
                </c:pt>
                <c:pt idx="22">
                  <c:v>11.866106082111891</c:v>
                </c:pt>
                <c:pt idx="23">
                  <c:v>12.250312195633439</c:v>
                </c:pt>
                <c:pt idx="24">
                  <c:v>12.634657878805012</c:v>
                </c:pt>
                <c:pt idx="25">
                  <c:v>13.019148892100667</c:v>
                </c:pt>
                <c:pt idx="26">
                  <c:v>13.403778196613937</c:v>
                </c:pt>
                <c:pt idx="27">
                  <c:v>13.788572085907024</c:v>
                </c:pt>
                <c:pt idx="28">
                  <c:v>14.173509446038949</c:v>
                </c:pt>
                <c:pt idx="29">
                  <c:v>14.558620465024456</c:v>
                </c:pt>
                <c:pt idx="30">
                  <c:v>14.943896878461304</c:v>
                </c:pt>
                <c:pt idx="31">
                  <c:v>15.329330417184405</c:v>
                </c:pt>
                <c:pt idx="32">
                  <c:v>15.714951354104413</c:v>
                </c:pt>
                <c:pt idx="33">
                  <c:v>16.100751461911322</c:v>
                </c:pt>
                <c:pt idx="34">
                  <c:v>16.48672250826888</c:v>
                </c:pt>
                <c:pt idx="35">
                  <c:v>16.872894858455215</c:v>
                </c:pt>
                <c:pt idx="36">
                  <c:v>17.259260325645535</c:v>
                </c:pt>
                <c:pt idx="37">
                  <c:v>17.645810717753637</c:v>
                </c:pt>
                <c:pt idx="38">
                  <c:v>18.032576500083032</c:v>
                </c:pt>
                <c:pt idx="39">
                  <c:v>18.419549529827773</c:v>
                </c:pt>
                <c:pt idx="40">
                  <c:v>18.806734560729293</c:v>
                </c:pt>
                <c:pt idx="41">
                  <c:v>19.194123459940499</c:v>
                </c:pt>
                <c:pt idx="42">
                  <c:v>19.581746838400573</c:v>
                </c:pt>
                <c:pt idx="43">
                  <c:v>19.969596617761404</c:v>
                </c:pt>
                <c:pt idx="44">
                  <c:v>20.357677646175013</c:v>
                </c:pt>
                <c:pt idx="45">
                  <c:v>20.745981856752532</c:v>
                </c:pt>
                <c:pt idx="46">
                  <c:v>21.134540020585362</c:v>
                </c:pt>
                <c:pt idx="47">
                  <c:v>21.523344130748935</c:v>
                </c:pt>
                <c:pt idx="48">
                  <c:v>21.912399139446169</c:v>
                </c:pt>
                <c:pt idx="49">
                  <c:v>22.301710026459446</c:v>
                </c:pt>
                <c:pt idx="50">
                  <c:v>22.69126881745429</c:v>
                </c:pt>
                <c:pt idx="51">
                  <c:v>23.081106505050048</c:v>
                </c:pt>
                <c:pt idx="52">
                  <c:v>23.471215182100661</c:v>
                </c:pt>
                <c:pt idx="53">
                  <c:v>23.861599945235628</c:v>
                </c:pt>
                <c:pt idx="54">
                  <c:v>24.252265921976257</c:v>
                </c:pt>
                <c:pt idx="55">
                  <c:v>24.643205242669261</c:v>
                </c:pt>
                <c:pt idx="56">
                  <c:v>25.034449146421178</c:v>
                </c:pt>
                <c:pt idx="57">
                  <c:v>25.425989838487734</c:v>
                </c:pt>
                <c:pt idx="58">
                  <c:v>25.817832576978361</c:v>
                </c:pt>
                <c:pt idx="59">
                  <c:v>26.209982654459509</c:v>
                </c:pt>
                <c:pt idx="60">
                  <c:v>26.60244539870115</c:v>
                </c:pt>
                <c:pt idx="61">
                  <c:v>26.995213083236777</c:v>
                </c:pt>
                <c:pt idx="62">
                  <c:v>27.38831727806344</c:v>
                </c:pt>
                <c:pt idx="63">
                  <c:v>27.781750341646582</c:v>
                </c:pt>
                <c:pt idx="64">
                  <c:v>28.175517750278015</c:v>
                </c:pt>
                <c:pt idx="65">
                  <c:v>28.569625019371216</c:v>
                </c:pt>
                <c:pt idx="66">
                  <c:v>28.964077704284403</c:v>
                </c:pt>
                <c:pt idx="67">
                  <c:v>29.358881401157628</c:v>
                </c:pt>
                <c:pt idx="68">
                  <c:v>29.754041747764187</c:v>
                </c:pt>
                <c:pt idx="69">
                  <c:v>30.14955124209493</c:v>
                </c:pt>
                <c:pt idx="70">
                  <c:v>30.545441960010606</c:v>
                </c:pt>
                <c:pt idx="71">
                  <c:v>30.941706499324955</c:v>
                </c:pt>
                <c:pt idx="72">
                  <c:v>31.338350673159116</c:v>
                </c:pt>
                <c:pt idx="73">
                  <c:v>31.735380340754698</c:v>
                </c:pt>
                <c:pt idx="74">
                  <c:v>32.132801408420157</c:v>
                </c:pt>
                <c:pt idx="75">
                  <c:v>32.530619830494651</c:v>
                </c:pt>
                <c:pt idx="76">
                  <c:v>32.928841610329677</c:v>
                </c:pt>
                <c:pt idx="77">
                  <c:v>33.327459514663701</c:v>
                </c:pt>
                <c:pt idx="78">
                  <c:v>33.726506207198113</c:v>
                </c:pt>
                <c:pt idx="79">
                  <c:v>34.125974571510667</c:v>
                </c:pt>
                <c:pt idx="80">
                  <c:v>34.525870817191915</c:v>
                </c:pt>
                <c:pt idx="81">
                  <c:v>34.926201208038741</c:v>
                </c:pt>
                <c:pt idx="82">
                  <c:v>35.326972063154081</c:v>
                </c:pt>
                <c:pt idx="83">
                  <c:v>35.728189758068268</c:v>
                </c:pt>
                <c:pt idx="84">
                  <c:v>36.129860725882637</c:v>
                </c:pt>
                <c:pt idx="85">
                  <c:v>36.531991458435975</c:v>
                </c:pt>
                <c:pt idx="86">
                  <c:v>36.934588507494432</c:v>
                </c:pt>
                <c:pt idx="87">
                  <c:v>37.33764505040525</c:v>
                </c:pt>
                <c:pt idx="88">
                  <c:v>37.741194617488539</c:v>
                </c:pt>
                <c:pt idx="89">
                  <c:v>38.145230527980694</c:v>
                </c:pt>
                <c:pt idx="90">
                  <c:v>38.549759585748816</c:v>
                </c:pt>
                <c:pt idx="91">
                  <c:v>38.954788660913778</c:v>
                </c:pt>
                <c:pt idx="92">
                  <c:v>39.360324691195899</c:v>
                </c:pt>
                <c:pt idx="93">
                  <c:v>39.766374683289328</c:v>
                </c:pt>
                <c:pt idx="94">
                  <c:v>40.172945714265808</c:v>
                </c:pt>
                <c:pt idx="95">
                  <c:v>40.580044933008651</c:v>
                </c:pt>
                <c:pt idx="96">
                  <c:v>40.987679561678121</c:v>
                </c:pt>
                <c:pt idx="97">
                  <c:v>41.395856897208624</c:v>
                </c:pt>
                <c:pt idx="98">
                  <c:v>41.804584312839189</c:v>
                </c:pt>
                <c:pt idx="99">
                  <c:v>42.213869259677729</c:v>
                </c:pt>
                <c:pt idx="100">
                  <c:v>42.623705605329619</c:v>
                </c:pt>
                <c:pt idx="101">
                  <c:v>43.034128268211191</c:v>
                </c:pt>
                <c:pt idx="102">
                  <c:v>43.445131298755406</c:v>
                </c:pt>
                <c:pt idx="103">
                  <c:v>43.856722475902586</c:v>
                </c:pt>
                <c:pt idx="104">
                  <c:v>44.26890966483014</c:v>
                </c:pt>
                <c:pt idx="105">
                  <c:v>44.681700818743238</c:v>
                </c:pt>
                <c:pt idx="106">
                  <c:v>45.095103980707314</c:v>
                </c:pt>
                <c:pt idx="107">
                  <c:v>45.50912728552359</c:v>
                </c:pt>
                <c:pt idx="108">
                  <c:v>45.923778961648992</c:v>
                </c:pt>
                <c:pt idx="109">
                  <c:v>46.339067333161957</c:v>
                </c:pt>
                <c:pt idx="110">
                  <c:v>46.755000821775084</c:v>
                </c:pt>
                <c:pt idx="111">
                  <c:v>47.171587948896743</c:v>
                </c:pt>
                <c:pt idx="112">
                  <c:v>47.588837337742589</c:v>
                </c:pt>
                <c:pt idx="113">
                  <c:v>48.006757715498914</c:v>
                </c:pt>
                <c:pt idx="114">
                  <c:v>48.425357915539252</c:v>
                </c:pt>
                <c:pt idx="115">
                  <c:v>48.844646879696043</c:v>
                </c:pt>
                <c:pt idx="116">
                  <c:v>49.264633660588999</c:v>
                </c:pt>
                <c:pt idx="117">
                  <c:v>49.68532742401225</c:v>
                </c:pt>
                <c:pt idx="118">
                  <c:v>50.106737451381704</c:v>
                </c:pt>
                <c:pt idx="119">
                  <c:v>50.528873142244969</c:v>
                </c:pt>
                <c:pt idx="120">
                  <c:v>50.951744016855692</c:v>
                </c:pt>
                <c:pt idx="121">
                  <c:v>51.375345594244202</c:v>
                </c:pt>
                <c:pt idx="122">
                  <c:v>51.799715867905789</c:v>
                </c:pt>
                <c:pt idx="123">
                  <c:v>52.224850636734892</c:v>
                </c:pt>
                <c:pt idx="124">
                  <c:v>52.650759930912407</c:v>
                </c:pt>
                <c:pt idx="125">
                  <c:v>53.077453915240113</c:v>
                </c:pt>
                <c:pt idx="126">
                  <c:v>53.504942892148655</c:v>
                </c:pt>
                <c:pt idx="127">
                  <c:v>53.933237304786729</c:v>
                </c:pt>
                <c:pt idx="128">
                  <c:v>54.362347740193783</c:v>
                </c:pt>
                <c:pt idx="129">
                  <c:v>54.792284932559625</c:v>
                </c:pt>
                <c:pt idx="130">
                  <c:v>55.223059766573279</c:v>
                </c:pt>
                <c:pt idx="131">
                  <c:v>55.654683280864674</c:v>
                </c:pt>
                <c:pt idx="132">
                  <c:v>56.087166671542192</c:v>
                </c:pt>
                <c:pt idx="133">
                  <c:v>56.520521295829447</c:v>
                </c:pt>
                <c:pt idx="134">
                  <c:v>56.954758675804712</c:v>
                </c:pt>
                <c:pt idx="135">
                  <c:v>57.389890502246793</c:v>
                </c:pt>
                <c:pt idx="136">
                  <c:v>57.825928638590952</c:v>
                </c:pt>
                <c:pt idx="137">
                  <c:v>58.262885124998938</c:v>
                </c:pt>
                <c:pt idx="138">
                  <c:v>58.70077218254729</c:v>
                </c:pt>
                <c:pt idx="139">
                  <c:v>59.139602217537977</c:v>
                </c:pt>
                <c:pt idx="140">
                  <c:v>59.579387825936124</c:v>
                </c:pt>
                <c:pt idx="141">
                  <c:v>60.02014179793921</c:v>
                </c:pt>
                <c:pt idx="142">
                  <c:v>60.461877122682793</c:v>
                </c:pt>
                <c:pt idx="143">
                  <c:v>60.904606993087917</c:v>
                </c:pt>
                <c:pt idx="144">
                  <c:v>61.348344810855195</c:v>
                </c:pt>
                <c:pt idx="145">
                  <c:v>61.793104191611292</c:v>
                </c:pt>
                <c:pt idx="146">
                  <c:v>62.238898970213732</c:v>
                </c:pt>
                <c:pt idx="147">
                  <c:v>62.685743206219826</c:v>
                </c:pt>
                <c:pt idx="148">
                  <c:v>63.133651189526113</c:v>
                </c:pt>
                <c:pt idx="149">
                  <c:v>63.582652421543564</c:v>
                </c:pt>
                <c:pt idx="150">
                  <c:v>64.032731756425619</c:v>
                </c:pt>
                <c:pt idx="151">
                  <c:v>64.483919149931211</c:v>
                </c:pt>
                <c:pt idx="152">
                  <c:v>64.936229873365704</c:v>
                </c:pt>
                <c:pt idx="153">
                  <c:v>65.389679459371607</c:v>
                </c:pt>
                <c:pt idx="154">
                  <c:v>65.84428370874133</c:v>
                </c:pt>
                <c:pt idx="155">
                  <c:v>66.300058697453309</c:v>
                </c:pt>
                <c:pt idx="156">
                  <c:v>66.757020783941641</c:v>
                </c:pt>
                <c:pt idx="157">
                  <c:v>67.215186616607454</c:v>
                </c:pt>
                <c:pt idx="158">
                  <c:v>67.674573141583181</c:v>
                </c:pt>
                <c:pt idx="159">
                  <c:v>68.135197610759633</c:v>
                </c:pt>
                <c:pt idx="160">
                  <c:v>68.597077590086883</c:v>
                </c:pt>
                <c:pt idx="161">
                  <c:v>69.060230968160795</c:v>
                </c:pt>
                <c:pt idx="162">
                  <c:v>69.524675965107207</c:v>
                </c:pt>
                <c:pt idx="163">
                  <c:v>69.990431141776611</c:v>
                </c:pt>
                <c:pt idx="164">
                  <c:v>70.457515409262399</c:v>
                </c:pt>
                <c:pt idx="165">
                  <c:v>70.925948038757568</c:v>
                </c:pt>
                <c:pt idx="166">
                  <c:v>71.395764345402924</c:v>
                </c:pt>
                <c:pt idx="167">
                  <c:v>71.866953050885812</c:v>
                </c:pt>
                <c:pt idx="168">
                  <c:v>72.33955019719123</c:v>
                </c:pt>
                <c:pt idx="169">
                  <c:v>72.813576601783041</c:v>
                </c:pt>
                <c:pt idx="170">
                  <c:v>73.28905349712393</c:v>
                </c:pt>
                <c:pt idx="171">
                  <c:v>73.766002542900068</c:v>
                </c:pt>
                <c:pt idx="172">
                  <c:v>74.24444583870546</c:v>
                </c:pt>
                <c:pt idx="173">
                  <c:v>74.724405937207777</c:v>
                </c:pt>
                <c:pt idx="174">
                  <c:v>75.205905857817768</c:v>
                </c:pt>
                <c:pt idx="175">
                  <c:v>75.688985219644564</c:v>
                </c:pt>
                <c:pt idx="176">
                  <c:v>76.173635834496537</c:v>
                </c:pt>
                <c:pt idx="177">
                  <c:v>76.659898275732658</c:v>
                </c:pt>
                <c:pt idx="178">
                  <c:v>77.147797577386115</c:v>
                </c:pt>
                <c:pt idx="179">
                  <c:v>77.637359317019815</c:v>
                </c:pt>
                <c:pt idx="180">
                  <c:v>78.128609632968718</c:v>
                </c:pt>
                <c:pt idx="181">
                  <c:v>78.621575242284067</c:v>
                </c:pt>
                <c:pt idx="182">
                  <c:v>79.116299969135753</c:v>
                </c:pt>
                <c:pt idx="183">
                  <c:v>79.612778784838781</c:v>
                </c:pt>
                <c:pt idx="184">
                  <c:v>80.111056709047986</c:v>
                </c:pt>
                <c:pt idx="185">
                  <c:v>80.611162968462011</c:v>
                </c:pt>
                <c:pt idx="186">
                  <c:v>81.113127470057748</c:v>
                </c:pt>
                <c:pt idx="187">
                  <c:v>81.616980824066601</c:v>
                </c:pt>
                <c:pt idx="188">
                  <c:v>82.122771249296989</c:v>
                </c:pt>
                <c:pt idx="189">
                  <c:v>82.630497138349909</c:v>
                </c:pt>
                <c:pt idx="190">
                  <c:v>83.140208176211388</c:v>
                </c:pt>
                <c:pt idx="191">
                  <c:v>83.651938036718917</c:v>
                </c:pt>
                <c:pt idx="192">
                  <c:v>84.165738378383111</c:v>
                </c:pt>
                <c:pt idx="193">
                  <c:v>84.681610342694313</c:v>
                </c:pt>
                <c:pt idx="194">
                  <c:v>85.199607278607658</c:v>
                </c:pt>
                <c:pt idx="195">
                  <c:v>85.719228077867399</c:v>
                </c:pt>
                <c:pt idx="196">
                  <c:v>86.242683846656377</c:v>
                </c:pt>
                <c:pt idx="197">
                  <c:v>86.767845612091875</c:v>
                </c:pt>
                <c:pt idx="198">
                  <c:v>87.293620888932693</c:v>
                </c:pt>
                <c:pt idx="199">
                  <c:v>87.822820485914178</c:v>
                </c:pt>
                <c:pt idx="200">
                  <c:v>88.354401153629865</c:v>
                </c:pt>
                <c:pt idx="201">
                  <c:v>88.888371019678175</c:v>
                </c:pt>
                <c:pt idx="202">
                  <c:v>89.424792500642639</c:v>
                </c:pt>
                <c:pt idx="203">
                  <c:v>89.963729593145402</c:v>
                </c:pt>
                <c:pt idx="204">
                  <c:v>90.50519369703386</c:v>
                </c:pt>
                <c:pt idx="205">
                  <c:v>91.049251385193358</c:v>
                </c:pt>
                <c:pt idx="206">
                  <c:v>91.595970988585037</c:v>
                </c:pt>
                <c:pt idx="207">
                  <c:v>92.145367628762955</c:v>
                </c:pt>
                <c:pt idx="208">
                  <c:v>92.697530992091373</c:v>
                </c:pt>
                <c:pt idx="209">
                  <c:v>93.252478968855414</c:v>
                </c:pt>
                <c:pt idx="210">
                  <c:v>93.810286250324864</c:v>
                </c:pt>
                <c:pt idx="211">
                  <c:v>94.371029648816602</c:v>
                </c:pt>
                <c:pt idx="212">
                  <c:v>94.934731706984792</c:v>
                </c:pt>
                <c:pt idx="213">
                  <c:v>95.501491785149696</c:v>
                </c:pt>
                <c:pt idx="214">
                  <c:v>96.071335907255317</c:v>
                </c:pt>
                <c:pt idx="215">
                  <c:v>96.644367902184158</c:v>
                </c:pt>
                <c:pt idx="216">
                  <c:v>97.220617622662928</c:v>
                </c:pt>
                <c:pt idx="217">
                  <c:v>97.800193769939767</c:v>
                </c:pt>
                <c:pt idx="218">
                  <c:v>98.383130416948518</c:v>
                </c:pt>
                <c:pt idx="219">
                  <c:v>98.969541590708005</c:v>
                </c:pt>
                <c:pt idx="220">
                  <c:v>99.559466026603502</c:v>
                </c:pt>
                <c:pt idx="221">
                  <c:v>100.15302358817279</c:v>
                </c:pt>
                <c:pt idx="222">
                  <c:v>100.75027813292405</c:v>
                </c:pt>
                <c:pt idx="223">
                  <c:v>101.3512960629898</c:v>
                </c:pt>
                <c:pt idx="224">
                  <c:v>101.95620710295771</c:v>
                </c:pt>
                <c:pt idx="225">
                  <c:v>102.56508434127568</c:v>
                </c:pt>
                <c:pt idx="226">
                  <c:v>103.17800388130097</c:v>
                </c:pt>
                <c:pt idx="227">
                  <c:v>103.7951068837378</c:v>
                </c:pt>
                <c:pt idx="228">
                  <c:v>104.41647726742883</c:v>
                </c:pt>
                <c:pt idx="229">
                  <c:v>105.04222346482061</c:v>
                </c:pt>
                <c:pt idx="230">
                  <c:v>105.67245830895807</c:v>
                </c:pt>
                <c:pt idx="231">
                  <c:v>106.30727806225394</c:v>
                </c:pt>
                <c:pt idx="232">
                  <c:v>106.94684743507224</c:v>
                </c:pt>
                <c:pt idx="233">
                  <c:v>107.59127299913764</c:v>
                </c:pt>
                <c:pt idx="234">
                  <c:v>108.24068793951726</c:v>
                </c:pt>
                <c:pt idx="235">
                  <c:v>108.89523132754196</c:v>
                </c:pt>
                <c:pt idx="236">
                  <c:v>109.55504849213101</c:v>
                </c:pt>
                <c:pt idx="237">
                  <c:v>110.22031367458938</c:v>
                </c:pt>
                <c:pt idx="238">
                  <c:v>110.89114164169479</c:v>
                </c:pt>
                <c:pt idx="239">
                  <c:v>111.56772111516361</c:v>
                </c:pt>
                <c:pt idx="240">
                  <c:v>112.25022682977135</c:v>
                </c:pt>
                <c:pt idx="241">
                  <c:v>112.93884216289123</c:v>
                </c:pt>
                <c:pt idx="242">
                  <c:v>113.63378300182323</c:v>
                </c:pt>
                <c:pt idx="243">
                  <c:v>114.33520560562266</c:v>
                </c:pt>
                <c:pt idx="244">
                  <c:v>115.04336992526565</c:v>
                </c:pt>
                <c:pt idx="245">
                  <c:v>115.75845344407577</c:v>
                </c:pt>
                <c:pt idx="246">
                  <c:v>116.48074081100755</c:v>
                </c:pt>
                <c:pt idx="247">
                  <c:v>117.20855278355474</c:v>
                </c:pt>
              </c:numCache>
            </c:numRef>
          </c:xVal>
          <c:yVal>
            <c:numRef>
              <c:f>'300KC.S.'!$M$2:$M$249</c:f>
              <c:numCache>
                <c:formatCode>0.00E+00</c:formatCode>
                <c:ptCount val="248"/>
                <c:pt idx="0">
                  <c:v>0.32614667346604498</c:v>
                </c:pt>
                <c:pt idx="1">
                  <c:v>0.28960049569097113</c:v>
                </c:pt>
                <c:pt idx="2">
                  <c:v>0.2337660833410391</c:v>
                </c:pt>
                <c:pt idx="3">
                  <c:v>0.19353804474938358</c:v>
                </c:pt>
                <c:pt idx="4">
                  <c:v>0.17350648766696469</c:v>
                </c:pt>
                <c:pt idx="5">
                  <c:v>0.15512916583079775</c:v>
                </c:pt>
                <c:pt idx="6">
                  <c:v>0.13914218926677507</c:v>
                </c:pt>
                <c:pt idx="7">
                  <c:v>0.12733411273345319</c:v>
                </c:pt>
                <c:pt idx="8">
                  <c:v>0.11685000050706496</c:v>
                </c:pt>
                <c:pt idx="9">
                  <c:v>0.10863139986086273</c:v>
                </c:pt>
                <c:pt idx="10">
                  <c:v>0.10358841638723196</c:v>
                </c:pt>
                <c:pt idx="11">
                  <c:v>9.7712768936502187E-2</c:v>
                </c:pt>
                <c:pt idx="12">
                  <c:v>9.1855582180638481E-2</c:v>
                </c:pt>
                <c:pt idx="13">
                  <c:v>8.9290989571593732E-2</c:v>
                </c:pt>
                <c:pt idx="14">
                  <c:v>8.3636115148034623E-2</c:v>
                </c:pt>
                <c:pt idx="15">
                  <c:v>8.4518022454800348E-2</c:v>
                </c:pt>
                <c:pt idx="16">
                  <c:v>8.2502355978818318E-2</c:v>
                </c:pt>
                <c:pt idx="17">
                  <c:v>7.9830983097022482E-2</c:v>
                </c:pt>
                <c:pt idx="18">
                  <c:v>7.7688972306638293E-2</c:v>
                </c:pt>
                <c:pt idx="19">
                  <c:v>7.565682819799846E-2</c:v>
                </c:pt>
                <c:pt idx="20">
                  <c:v>7.4082037622773503E-2</c:v>
                </c:pt>
                <c:pt idx="21">
                  <c:v>7.3917577490206887E-2</c:v>
                </c:pt>
                <c:pt idx="22">
                  <c:v>7.2060741116183075E-2</c:v>
                </c:pt>
                <c:pt idx="23">
                  <c:v>7.08663697024072E-2</c:v>
                </c:pt>
                <c:pt idx="24">
                  <c:v>7.0408117941039142E-2</c:v>
                </c:pt>
                <c:pt idx="25">
                  <c:v>7.0979963326681036E-2</c:v>
                </c:pt>
                <c:pt idx="26">
                  <c:v>6.9868430300922602E-2</c:v>
                </c:pt>
                <c:pt idx="27">
                  <c:v>6.9489871278482912E-2</c:v>
                </c:pt>
                <c:pt idx="28">
                  <c:v>7.1239286846219371E-2</c:v>
                </c:pt>
                <c:pt idx="29">
                  <c:v>7.0979721923290495E-2</c:v>
                </c:pt>
                <c:pt idx="30">
                  <c:v>7.0939153565158258E-2</c:v>
                </c:pt>
                <c:pt idx="31">
                  <c:v>7.1552381860250203E-2</c:v>
                </c:pt>
                <c:pt idx="32">
                  <c:v>7.2511173925401518E-2</c:v>
                </c:pt>
                <c:pt idx="33">
                  <c:v>7.2552430209146673E-2</c:v>
                </c:pt>
                <c:pt idx="34">
                  <c:v>7.4067499362753239E-2</c:v>
                </c:pt>
                <c:pt idx="35">
                  <c:v>7.35209813395864E-2</c:v>
                </c:pt>
                <c:pt idx="36">
                  <c:v>7.3509463583952758E-2</c:v>
                </c:pt>
                <c:pt idx="37">
                  <c:v>7.4066229403198652E-2</c:v>
                </c:pt>
                <c:pt idx="38">
                  <c:v>7.4341568482647266E-2</c:v>
                </c:pt>
                <c:pt idx="39">
                  <c:v>7.4146539720126164E-2</c:v>
                </c:pt>
                <c:pt idx="40">
                  <c:v>7.6653596126587814E-2</c:v>
                </c:pt>
                <c:pt idx="41">
                  <c:v>7.8730502051644155E-2</c:v>
                </c:pt>
                <c:pt idx="42">
                  <c:v>8.1201879629383925E-2</c:v>
                </c:pt>
                <c:pt idx="43">
                  <c:v>8.7492613545648149E-2</c:v>
                </c:pt>
                <c:pt idx="44">
                  <c:v>9.4568064726942291E-2</c:v>
                </c:pt>
                <c:pt idx="45">
                  <c:v>0.10348347625995789</c:v>
                </c:pt>
                <c:pt idx="46">
                  <c:v>0.12105918333425782</c:v>
                </c:pt>
                <c:pt idx="47">
                  <c:v>0.1558616192617743</c:v>
                </c:pt>
                <c:pt idx="48">
                  <c:v>0.22318778084326812</c:v>
                </c:pt>
                <c:pt idx="49">
                  <c:v>0.35959462977275963</c:v>
                </c:pt>
                <c:pt idx="50">
                  <c:v>0.67896722789958197</c:v>
                </c:pt>
                <c:pt idx="51">
                  <c:v>1.5863263990878209</c:v>
                </c:pt>
                <c:pt idx="52">
                  <c:v>3.6601096646552636</c:v>
                </c:pt>
                <c:pt idx="53">
                  <c:v>5.2453051140354132</c:v>
                </c:pt>
                <c:pt idx="54">
                  <c:v>3.7229661565626446</c:v>
                </c:pt>
                <c:pt idx="55">
                  <c:v>1.503107690395574</c:v>
                </c:pt>
                <c:pt idx="56">
                  <c:v>0.44927640700357679</c:v>
                </c:pt>
                <c:pt idx="57">
                  <c:v>0.15218276488005647</c:v>
                </c:pt>
                <c:pt idx="58">
                  <c:v>9.5770034423510841E-2</c:v>
                </c:pt>
                <c:pt idx="59">
                  <c:v>8.3203231476707495E-2</c:v>
                </c:pt>
                <c:pt idx="60">
                  <c:v>7.6012845623469938E-2</c:v>
                </c:pt>
                <c:pt idx="61">
                  <c:v>7.1187069663741442E-2</c:v>
                </c:pt>
                <c:pt idx="62">
                  <c:v>6.868313076732338E-2</c:v>
                </c:pt>
                <c:pt idx="63">
                  <c:v>6.7858887769848011E-2</c:v>
                </c:pt>
                <c:pt idx="64">
                  <c:v>6.7668201306351955E-2</c:v>
                </c:pt>
                <c:pt idx="65">
                  <c:v>6.6043906745038558E-2</c:v>
                </c:pt>
                <c:pt idx="66">
                  <c:v>6.6132743933260976E-2</c:v>
                </c:pt>
                <c:pt idx="67">
                  <c:v>6.4906898997066642E-2</c:v>
                </c:pt>
                <c:pt idx="68">
                  <c:v>6.4251228875811556E-2</c:v>
                </c:pt>
                <c:pt idx="69">
                  <c:v>6.3704444272213431E-2</c:v>
                </c:pt>
                <c:pt idx="70">
                  <c:v>6.2989562934665344E-2</c:v>
                </c:pt>
                <c:pt idx="71">
                  <c:v>6.3428963757036022E-2</c:v>
                </c:pt>
                <c:pt idx="72">
                  <c:v>6.2612702621973854E-2</c:v>
                </c:pt>
                <c:pt idx="73">
                  <c:v>6.1996807782067932E-2</c:v>
                </c:pt>
                <c:pt idx="74">
                  <c:v>6.1301038780440145E-2</c:v>
                </c:pt>
                <c:pt idx="75">
                  <c:v>6.1026839332335256E-2</c:v>
                </c:pt>
                <c:pt idx="76">
                  <c:v>6.1027091843243772E-2</c:v>
                </c:pt>
                <c:pt idx="77">
                  <c:v>6.1655201990911845E-2</c:v>
                </c:pt>
                <c:pt idx="78">
                  <c:v>6.1299422266324899E-2</c:v>
                </c:pt>
                <c:pt idx="79">
                  <c:v>5.8554910081202977E-2</c:v>
                </c:pt>
                <c:pt idx="80">
                  <c:v>4.8777110112499612E-2</c:v>
                </c:pt>
                <c:pt idx="81">
                  <c:v>3.6685392000297141E-2</c:v>
                </c:pt>
                <c:pt idx="82">
                  <c:v>5.3942624319362843E-2</c:v>
                </c:pt>
                <c:pt idx="83">
                  <c:v>6.481547745966322E-2</c:v>
                </c:pt>
                <c:pt idx="84">
                  <c:v>6.4685386209199225E-2</c:v>
                </c:pt>
                <c:pt idx="85">
                  <c:v>6.5556146751431524E-2</c:v>
                </c:pt>
                <c:pt idx="86">
                  <c:v>6.8845182789994103E-2</c:v>
                </c:pt>
                <c:pt idx="87">
                  <c:v>8.7808518021224191E-2</c:v>
                </c:pt>
                <c:pt idx="88">
                  <c:v>0.20473045377666732</c:v>
                </c:pt>
                <c:pt idx="89">
                  <c:v>0.55006308379210334</c:v>
                </c:pt>
                <c:pt idx="90">
                  <c:v>0.87446278904687125</c:v>
                </c:pt>
                <c:pt idx="91">
                  <c:v>0.92600747055179844</c:v>
                </c:pt>
                <c:pt idx="92">
                  <c:v>0.94469275943120001</c:v>
                </c:pt>
                <c:pt idx="93">
                  <c:v>0.99683309269478337</c:v>
                </c:pt>
                <c:pt idx="94">
                  <c:v>0.97669234871071997</c:v>
                </c:pt>
                <c:pt idx="95">
                  <c:v>0.85843615864369571</c:v>
                </c:pt>
                <c:pt idx="96">
                  <c:v>0.70212376075864358</c:v>
                </c:pt>
                <c:pt idx="97">
                  <c:v>0.54634618986384442</c:v>
                </c:pt>
                <c:pt idx="98">
                  <c:v>0.43265594203168506</c:v>
                </c:pt>
                <c:pt idx="99">
                  <c:v>0.35640476165463275</c:v>
                </c:pt>
                <c:pt idx="100">
                  <c:v>0.30417315199188066</c:v>
                </c:pt>
                <c:pt idx="101">
                  <c:v>0.27198604559399209</c:v>
                </c:pt>
                <c:pt idx="102">
                  <c:v>0.25118220796416363</c:v>
                </c:pt>
                <c:pt idx="103">
                  <c:v>0.23759159694702489</c:v>
                </c:pt>
                <c:pt idx="104">
                  <c:v>0.2282766213345872</c:v>
                </c:pt>
                <c:pt idx="105">
                  <c:v>0.22178967015137913</c:v>
                </c:pt>
                <c:pt idx="106">
                  <c:v>0.2193106165382209</c:v>
                </c:pt>
                <c:pt idx="107">
                  <c:v>0.2226501340244533</c:v>
                </c:pt>
                <c:pt idx="108">
                  <c:v>0.22398684754051285</c:v>
                </c:pt>
                <c:pt idx="109">
                  <c:v>0.22821381646598038</c:v>
                </c:pt>
                <c:pt idx="110">
                  <c:v>0.24338335301703359</c:v>
                </c:pt>
                <c:pt idx="111">
                  <c:v>0.28643961227073622</c:v>
                </c:pt>
                <c:pt idx="112">
                  <c:v>0.38914404276433961</c:v>
                </c:pt>
                <c:pt idx="113">
                  <c:v>0.61652938204699459</c:v>
                </c:pt>
                <c:pt idx="114">
                  <c:v>0.96894956821680833</c:v>
                </c:pt>
                <c:pt idx="115">
                  <c:v>1.1327055915167936</c:v>
                </c:pt>
                <c:pt idx="116">
                  <c:v>0.81375051610444715</c:v>
                </c:pt>
                <c:pt idx="117">
                  <c:v>0.40239157365243705</c:v>
                </c:pt>
                <c:pt idx="118">
                  <c:v>0.24146936550104967</c:v>
                </c:pt>
                <c:pt idx="119">
                  <c:v>0.2136270950853161</c:v>
                </c:pt>
                <c:pt idx="120">
                  <c:v>0.2150776095659849</c:v>
                </c:pt>
                <c:pt idx="121">
                  <c:v>0.22471805692947672</c:v>
                </c:pt>
                <c:pt idx="122">
                  <c:v>0.23722702377071173</c:v>
                </c:pt>
                <c:pt idx="123">
                  <c:v>0.25298457973457356</c:v>
                </c:pt>
                <c:pt idx="124">
                  <c:v>0.26741192600439789</c:v>
                </c:pt>
                <c:pt idx="125">
                  <c:v>0.28137212413146134</c:v>
                </c:pt>
                <c:pt idx="126">
                  <c:v>0.28683107674805464</c:v>
                </c:pt>
                <c:pt idx="127">
                  <c:v>0.28169204360453293</c:v>
                </c:pt>
                <c:pt idx="128">
                  <c:v>0.26812133281658918</c:v>
                </c:pt>
                <c:pt idx="129">
                  <c:v>0.25030316713753525</c:v>
                </c:pt>
                <c:pt idx="130">
                  <c:v>0.22668326047031892</c:v>
                </c:pt>
                <c:pt idx="131">
                  <c:v>0.20705622660384504</c:v>
                </c:pt>
                <c:pt idx="132">
                  <c:v>0.1863607509573266</c:v>
                </c:pt>
                <c:pt idx="133">
                  <c:v>0.16923814027505429</c:v>
                </c:pt>
                <c:pt idx="134">
                  <c:v>0.1572398785975474</c:v>
                </c:pt>
                <c:pt idx="135">
                  <c:v>0.1417797952939423</c:v>
                </c:pt>
                <c:pt idx="136">
                  <c:v>0.12203459742980055</c:v>
                </c:pt>
                <c:pt idx="137">
                  <c:v>0.10959091909819048</c:v>
                </c:pt>
                <c:pt idx="138">
                  <c:v>0.11373572645373552</c:v>
                </c:pt>
                <c:pt idx="139">
                  <c:v>0.11594983984576859</c:v>
                </c:pt>
                <c:pt idx="140">
                  <c:v>0.11292530713262436</c:v>
                </c:pt>
                <c:pt idx="141">
                  <c:v>0.10951187281680795</c:v>
                </c:pt>
                <c:pt idx="142">
                  <c:v>0.10804011854027699</c:v>
                </c:pt>
                <c:pt idx="143">
                  <c:v>0.10966905382259826</c:v>
                </c:pt>
                <c:pt idx="144">
                  <c:v>0.10720888595199375</c:v>
                </c:pt>
                <c:pt idx="145">
                  <c:v>0.10732073791744991</c:v>
                </c:pt>
                <c:pt idx="146">
                  <c:v>0.10498446478328453</c:v>
                </c:pt>
                <c:pt idx="147">
                  <c:v>0.10360581594388128</c:v>
                </c:pt>
                <c:pt idx="148">
                  <c:v>0.10434143575798045</c:v>
                </c:pt>
                <c:pt idx="149">
                  <c:v>0.10335666987280821</c:v>
                </c:pt>
                <c:pt idx="150">
                  <c:v>0.10361876805033544</c:v>
                </c:pt>
                <c:pt idx="151">
                  <c:v>0.10245631816220276</c:v>
                </c:pt>
                <c:pt idx="152">
                  <c:v>0.10251142700185886</c:v>
                </c:pt>
                <c:pt idx="153">
                  <c:v>0.10223217067107286</c:v>
                </c:pt>
                <c:pt idx="154">
                  <c:v>0.1027641689467494</c:v>
                </c:pt>
                <c:pt idx="155">
                  <c:v>0.10359220775336571</c:v>
                </c:pt>
                <c:pt idx="156">
                  <c:v>0.10589604989706361</c:v>
                </c:pt>
                <c:pt idx="157">
                  <c:v>0.11117998357450802</c:v>
                </c:pt>
                <c:pt idx="158">
                  <c:v>0.12877870172353564</c:v>
                </c:pt>
                <c:pt idx="159">
                  <c:v>0.27119394627251936</c:v>
                </c:pt>
                <c:pt idx="160">
                  <c:v>1.0451334385159652</c:v>
                </c:pt>
                <c:pt idx="161">
                  <c:v>2.0699062634321579</c:v>
                </c:pt>
                <c:pt idx="162">
                  <c:v>1.9754199396704575</c:v>
                </c:pt>
                <c:pt idx="163">
                  <c:v>1.1019236898122708</c:v>
                </c:pt>
                <c:pt idx="164">
                  <c:v>0.59334428287321761</c:v>
                </c:pt>
                <c:pt idx="165">
                  <c:v>0.49162280329635016</c:v>
                </c:pt>
                <c:pt idx="166">
                  <c:v>0.48893665001064229</c:v>
                </c:pt>
                <c:pt idx="167">
                  <c:v>0.53225890988318547</c:v>
                </c:pt>
                <c:pt idx="168">
                  <c:v>0.61213194604324217</c:v>
                </c:pt>
                <c:pt idx="169">
                  <c:v>0.75923087251757215</c:v>
                </c:pt>
                <c:pt idx="170">
                  <c:v>1.0670819236446252</c:v>
                </c:pt>
                <c:pt idx="171">
                  <c:v>1.426167319629537</c:v>
                </c:pt>
                <c:pt idx="172">
                  <c:v>1.5926373131427332</c:v>
                </c:pt>
                <c:pt idx="173">
                  <c:v>1.4738206140229071</c:v>
                </c:pt>
                <c:pt idx="174">
                  <c:v>1.1870003004597653</c:v>
                </c:pt>
                <c:pt idx="175">
                  <c:v>0.94682961559274492</c:v>
                </c:pt>
                <c:pt idx="176">
                  <c:v>0.81244900379383678</c:v>
                </c:pt>
                <c:pt idx="177">
                  <c:v>0.70942400144560624</c:v>
                </c:pt>
                <c:pt idx="178">
                  <c:v>0.5655706909815934</c:v>
                </c:pt>
                <c:pt idx="179">
                  <c:v>0.41810842056293906</c:v>
                </c:pt>
                <c:pt idx="180">
                  <c:v>0.3204986790391165</c:v>
                </c:pt>
                <c:pt idx="181">
                  <c:v>0.2711299366084633</c:v>
                </c:pt>
                <c:pt idx="182">
                  <c:v>0.24391807929912362</c:v>
                </c:pt>
                <c:pt idx="183">
                  <c:v>0.22685051007089835</c:v>
                </c:pt>
                <c:pt idx="184">
                  <c:v>0.21475336482541585</c:v>
                </c:pt>
                <c:pt idx="185">
                  <c:v>0.21248243647896647</c:v>
                </c:pt>
                <c:pt idx="186">
                  <c:v>0.25421952172798534</c:v>
                </c:pt>
                <c:pt idx="187">
                  <c:v>0.36655569277199451</c:v>
                </c:pt>
                <c:pt idx="188">
                  <c:v>0.49893646038401818</c:v>
                </c:pt>
                <c:pt idx="189">
                  <c:v>0.58062767653405967</c:v>
                </c:pt>
                <c:pt idx="190">
                  <c:v>0.56479607711490898</c:v>
                </c:pt>
                <c:pt idx="191">
                  <c:v>0.49317725304416743</c:v>
                </c:pt>
                <c:pt idx="192">
                  <c:v>0.40930567702769977</c:v>
                </c:pt>
                <c:pt idx="193">
                  <c:v>0.35833018324961491</c:v>
                </c:pt>
                <c:pt idx="194">
                  <c:v>0.34348967803887459</c:v>
                </c:pt>
                <c:pt idx="195">
                  <c:v>0.35258345483595277</c:v>
                </c:pt>
                <c:pt idx="196">
                  <c:v>0.368228379086597</c:v>
                </c:pt>
                <c:pt idx="197">
                  <c:v>0.41625275492130931</c:v>
                </c:pt>
                <c:pt idx="198">
                  <c:v>0.47374407572681815</c:v>
                </c:pt>
                <c:pt idx="199">
                  <c:v>0.54905211453153868</c:v>
                </c:pt>
                <c:pt idx="200">
                  <c:v>0.63537502720132344</c:v>
                </c:pt>
                <c:pt idx="201">
                  <c:v>0.70084320611293893</c:v>
                </c:pt>
                <c:pt idx="202">
                  <c:v>0.72190112525432515</c:v>
                </c:pt>
                <c:pt idx="203">
                  <c:v>0.67975906878613657</c:v>
                </c:pt>
                <c:pt idx="204">
                  <c:v>0.59959740303112963</c:v>
                </c:pt>
                <c:pt idx="205">
                  <c:v>0.51388025736636589</c:v>
                </c:pt>
                <c:pt idx="206">
                  <c:v>0.44516557902650422</c:v>
                </c:pt>
                <c:pt idx="207">
                  <c:v>0.39643731829703405</c:v>
                </c:pt>
                <c:pt idx="208">
                  <c:v>0.35987767598867698</c:v>
                </c:pt>
                <c:pt idx="209">
                  <c:v>0.32501036327020166</c:v>
                </c:pt>
                <c:pt idx="210">
                  <c:v>0.29115051057711361</c:v>
                </c:pt>
                <c:pt idx="211">
                  <c:v>0.26065557456134913</c:v>
                </c:pt>
                <c:pt idx="212">
                  <c:v>0.23446654712026221</c:v>
                </c:pt>
                <c:pt idx="213">
                  <c:v>0.21353893397468746</c:v>
                </c:pt>
                <c:pt idx="214">
                  <c:v>0.19625851286060655</c:v>
                </c:pt>
                <c:pt idx="215">
                  <c:v>0.1781049778914861</c:v>
                </c:pt>
                <c:pt idx="216">
                  <c:v>0.16321712725564949</c:v>
                </c:pt>
                <c:pt idx="217">
                  <c:v>0.15458058773329811</c:v>
                </c:pt>
                <c:pt idx="218">
                  <c:v>0.15787052348081621</c:v>
                </c:pt>
                <c:pt idx="219">
                  <c:v>0.16184728149448796</c:v>
                </c:pt>
                <c:pt idx="220">
                  <c:v>0.16197232252678162</c:v>
                </c:pt>
                <c:pt idx="221">
                  <c:v>0.15905565121813753</c:v>
                </c:pt>
                <c:pt idx="222">
                  <c:v>0.15892325700894774</c:v>
                </c:pt>
                <c:pt idx="223">
                  <c:v>0.15886135110879526</c:v>
                </c:pt>
                <c:pt idx="224">
                  <c:v>0.16308087503521809</c:v>
                </c:pt>
                <c:pt idx="225">
                  <c:v>0.16374736313847477</c:v>
                </c:pt>
                <c:pt idx="226">
                  <c:v>0.16439266179995068</c:v>
                </c:pt>
                <c:pt idx="227">
                  <c:v>0.16735034132443866</c:v>
                </c:pt>
                <c:pt idx="228">
                  <c:v>0.16971814722111825</c:v>
                </c:pt>
                <c:pt idx="229">
                  <c:v>0.17270233076448491</c:v>
                </c:pt>
                <c:pt idx="230">
                  <c:v>0.17726373076500113</c:v>
                </c:pt>
                <c:pt idx="231">
                  <c:v>0.18287081027923682</c:v>
                </c:pt>
                <c:pt idx="232">
                  <c:v>0.18903143665401068</c:v>
                </c:pt>
                <c:pt idx="233">
                  <c:v>0.19872460103828907</c:v>
                </c:pt>
                <c:pt idx="234">
                  <c:v>0.212869492012152</c:v>
                </c:pt>
                <c:pt idx="235">
                  <c:v>0.23350100760819478</c:v>
                </c:pt>
                <c:pt idx="236">
                  <c:v>0.27022383860856142</c:v>
                </c:pt>
                <c:pt idx="237">
                  <c:v>0.31505219498169507</c:v>
                </c:pt>
                <c:pt idx="238">
                  <c:v>0.35778138448275826</c:v>
                </c:pt>
                <c:pt idx="239">
                  <c:v>0.38597707760776562</c:v>
                </c:pt>
                <c:pt idx="240">
                  <c:v>0.39914215813047327</c:v>
                </c:pt>
                <c:pt idx="241">
                  <c:v>0.40430830768736442</c:v>
                </c:pt>
                <c:pt idx="242">
                  <c:v>0.40488789057002422</c:v>
                </c:pt>
                <c:pt idx="243">
                  <c:v>0.4003430126322377</c:v>
                </c:pt>
                <c:pt idx="244">
                  <c:v>0.38003580397886466</c:v>
                </c:pt>
                <c:pt idx="245">
                  <c:v>0.36578830915900734</c:v>
                </c:pt>
                <c:pt idx="246">
                  <c:v>0.36571856135116798</c:v>
                </c:pt>
                <c:pt idx="247">
                  <c:v>0.33218845976555722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B856-4E0A-8097-E8FEAD28080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</c:scatterChart>
      <c:valAx>
        <c:axId val="693611640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defRPr>
                </a:pPr>
                <a:r>
                  <a:rPr lang="en-US" altLang="ja-JP" dirty="0"/>
                  <a:t>Scattering</a:t>
                </a:r>
                <a:r>
                  <a:rPr lang="en-US" altLang="ja-JP" baseline="0" dirty="0"/>
                  <a:t> Angle 2Θ</a:t>
                </a:r>
                <a:r>
                  <a:rPr lang="en-US" dirty="0"/>
                  <a:t>(degree)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</c:valAx>
      <c:valAx>
        <c:axId val="693613240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2000" b="0" i="0" u="none" strike="noStrike" kern="1200" baseline="0">
                    <a:solidFill>
                      <a:sysClr val="windowText" lastClr="000000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  <a:cs typeface="+mn-cs"/>
                  </a:defRPr>
                </a:pPr>
                <a:r>
                  <a:rPr lang="en-US" altLang="ja-JP" dirty="0"/>
                  <a:t>Cross Section</a:t>
                </a:r>
                <a:r>
                  <a:rPr lang="en-US" dirty="0"/>
                  <a:t>(b/Sr)</a:t>
                </a:r>
                <a:endParaRPr lang="ja-JP" dirty="0"/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2000" b="0" i="0" u="none" strike="noStrike" kern="1200" baseline="0">
                  <a:solidFill>
                    <a:sysClr val="windowText" lastClr="00000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  <a:latin typeface="ＭＳ ゴシック" panose="020B0609070205080204" pitchFamily="49" charset="-128"/>
          <a:ea typeface="ＭＳ ゴシック" panose="020B0609070205080204" pitchFamily="49" charset="-128"/>
        </a:defRPr>
      </a:pPr>
      <a:endParaRPr lang="ja-JP"/>
    </a:p>
  </c:txPr>
  <c:externalData r:id="rId4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Diff!$AD$1</c:f>
              <c:strCache>
                <c:ptCount val="1"/>
                <c:pt idx="0">
                  <c:v>ET-10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Diff!$AC$2:$AC$117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Diff!$AD$2:$AD$117</c:f>
              <c:numCache>
                <c:formatCode>General</c:formatCode>
                <c:ptCount val="116"/>
                <c:pt idx="0">
                  <c:v>8.4908560580033337E-4</c:v>
                </c:pt>
                <c:pt idx="1">
                  <c:v>9.3023099656347182E-4</c:v>
                </c:pt>
                <c:pt idx="2">
                  <c:v>9.4830650004469835E-4</c:v>
                </c:pt>
                <c:pt idx="3">
                  <c:v>1.015002875176179E-3</c:v>
                </c:pt>
                <c:pt idx="4">
                  <c:v>1.0442259464493798E-3</c:v>
                </c:pt>
                <c:pt idx="5">
                  <c:v>1.1096473841572707E-3</c:v>
                </c:pt>
                <c:pt idx="6">
                  <c:v>1.1399548333946516E-3</c:v>
                </c:pt>
                <c:pt idx="7">
                  <c:v>1.2007482038022313E-3</c:v>
                </c:pt>
                <c:pt idx="8">
                  <c:v>1.2288026603226618E-3</c:v>
                </c:pt>
                <c:pt idx="9">
                  <c:v>1.2933712848612771E-3</c:v>
                </c:pt>
                <c:pt idx="10">
                  <c:v>1.3643678450692663E-3</c:v>
                </c:pt>
                <c:pt idx="11">
                  <c:v>1.4720293750708903E-3</c:v>
                </c:pt>
                <c:pt idx="12">
                  <c:v>1.5182155221102704E-3</c:v>
                </c:pt>
                <c:pt idx="13">
                  <c:v>1.5958380927035801E-3</c:v>
                </c:pt>
                <c:pt idx="14">
                  <c:v>1.6778615690372666E-3</c:v>
                </c:pt>
                <c:pt idx="15">
                  <c:v>1.7924107332696752E-3</c:v>
                </c:pt>
                <c:pt idx="16">
                  <c:v>1.8982703318116724E-3</c:v>
                </c:pt>
                <c:pt idx="17">
                  <c:v>2.0147064660937298E-3</c:v>
                </c:pt>
                <c:pt idx="18">
                  <c:v>2.2277778305534865E-3</c:v>
                </c:pt>
                <c:pt idx="19">
                  <c:v>2.3400219227798363E-3</c:v>
                </c:pt>
                <c:pt idx="20">
                  <c:v>2.6080427630941192E-3</c:v>
                </c:pt>
                <c:pt idx="21">
                  <c:v>2.7851990968472745E-3</c:v>
                </c:pt>
                <c:pt idx="22">
                  <c:v>3.0566466279448997E-3</c:v>
                </c:pt>
                <c:pt idx="23">
                  <c:v>3.4279134946563479E-3</c:v>
                </c:pt>
                <c:pt idx="24">
                  <c:v>3.9586697193021315E-3</c:v>
                </c:pt>
                <c:pt idx="25">
                  <c:v>4.7847750387639198E-3</c:v>
                </c:pt>
                <c:pt idx="26">
                  <c:v>6.0412327151681128E-3</c:v>
                </c:pt>
                <c:pt idx="27">
                  <c:v>9.8507580311755129E-3</c:v>
                </c:pt>
                <c:pt idx="28">
                  <c:v>0.95998711213981536</c:v>
                </c:pt>
                <c:pt idx="29">
                  <c:v>2.4813440650175971</c:v>
                </c:pt>
                <c:pt idx="30">
                  <c:v>0.15560263267057553</c:v>
                </c:pt>
                <c:pt idx="31">
                  <c:v>1.7992262958332141E-2</c:v>
                </c:pt>
                <c:pt idx="32">
                  <c:v>6.8606298044269357E-3</c:v>
                </c:pt>
                <c:pt idx="33">
                  <c:v>3.7871370618236841E-3</c:v>
                </c:pt>
                <c:pt idx="34">
                  <c:v>2.5681698208000424E-3</c:v>
                </c:pt>
                <c:pt idx="35">
                  <c:v>2.097951138838457E-3</c:v>
                </c:pt>
                <c:pt idx="36">
                  <c:v>1.5063345243982911E-3</c:v>
                </c:pt>
                <c:pt idx="37">
                  <c:v>1.2070304231981469E-3</c:v>
                </c:pt>
                <c:pt idx="38">
                  <c:v>9.9715834408687786E-4</c:v>
                </c:pt>
                <c:pt idx="39">
                  <c:v>8.1524135375304495E-4</c:v>
                </c:pt>
                <c:pt idx="40">
                  <c:v>7.5444863965726163E-4</c:v>
                </c:pt>
                <c:pt idx="41">
                  <c:v>6.0319570491166306E-4</c:v>
                </c:pt>
                <c:pt idx="42">
                  <c:v>5.9351027000364748E-4</c:v>
                </c:pt>
                <c:pt idx="43">
                  <c:v>4.6015610344582968E-4</c:v>
                </c:pt>
                <c:pt idx="44">
                  <c:v>4.6204541430068091E-4</c:v>
                </c:pt>
                <c:pt idx="45">
                  <c:v>4.1072257872919415E-4</c:v>
                </c:pt>
                <c:pt idx="46">
                  <c:v>3.4615451277104074E-4</c:v>
                </c:pt>
                <c:pt idx="47">
                  <c:v>3.7995239669199113E-4</c:v>
                </c:pt>
                <c:pt idx="48">
                  <c:v>3.1883853170033079E-4</c:v>
                </c:pt>
                <c:pt idx="49">
                  <c:v>3.141114327107868E-4</c:v>
                </c:pt>
                <c:pt idx="50">
                  <c:v>3.4110155162884125E-4</c:v>
                </c:pt>
                <c:pt idx="51">
                  <c:v>3.463601023839295E-4</c:v>
                </c:pt>
                <c:pt idx="52">
                  <c:v>2.9872786498892227E-4</c:v>
                </c:pt>
                <c:pt idx="53">
                  <c:v>3.3076132036474987E-4</c:v>
                </c:pt>
                <c:pt idx="54">
                  <c:v>3.4872284954225619E-4</c:v>
                </c:pt>
                <c:pt idx="55">
                  <c:v>3.8964881434939687E-4</c:v>
                </c:pt>
                <c:pt idx="56">
                  <c:v>3.7102975025504037E-4</c:v>
                </c:pt>
                <c:pt idx="57">
                  <c:v>3.0106320960733714E-4</c:v>
                </c:pt>
                <c:pt idx="58">
                  <c:v>4.6274674159554099E-4</c:v>
                </c:pt>
                <c:pt idx="59">
                  <c:v>3.0175792602774487E-4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9CE5-40A5-9C49-361AFD845D2B}"/>
            </c:ext>
          </c:extLst>
        </c:ser>
        <c:ser>
          <c:idx val="1"/>
          <c:order val="1"/>
          <c:tx>
            <c:strRef>
              <c:f>Diff!$AE$1</c:f>
              <c:strCache>
                <c:ptCount val="1"/>
                <c:pt idx="0">
                  <c:v>ET-11</c:v>
                </c:pt>
              </c:strCache>
            </c:strRef>
          </c:tx>
          <c:spPr>
            <a:ln w="31750" cap="rnd" cmpd="sng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Diff!$AC$2:$AC$117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Diff!$AE$2:$AE$117</c:f>
              <c:numCache>
                <c:formatCode>General</c:formatCode>
                <c:ptCount val="116"/>
                <c:pt idx="0">
                  <c:v>8.1943111679501053E-4</c:v>
                </c:pt>
                <c:pt idx="1">
                  <c:v>9.0351173665303682E-4</c:v>
                </c:pt>
                <c:pt idx="2">
                  <c:v>9.1928846561550425E-4</c:v>
                </c:pt>
                <c:pt idx="3">
                  <c:v>9.9171712368660786E-4</c:v>
                </c:pt>
                <c:pt idx="4">
                  <c:v>1.0165769872095588E-3</c:v>
                </c:pt>
                <c:pt idx="5">
                  <c:v>1.0775696946743933E-3</c:v>
                </c:pt>
                <c:pt idx="6">
                  <c:v>1.0983176418946851E-3</c:v>
                </c:pt>
                <c:pt idx="7">
                  <c:v>1.1968680473212799E-3</c:v>
                </c:pt>
                <c:pt idx="8">
                  <c:v>1.2354463069441685E-3</c:v>
                </c:pt>
                <c:pt idx="9">
                  <c:v>1.3257491280756354E-3</c:v>
                </c:pt>
                <c:pt idx="10">
                  <c:v>1.3376233425214678E-3</c:v>
                </c:pt>
                <c:pt idx="11">
                  <c:v>1.4231119560877052E-3</c:v>
                </c:pt>
                <c:pt idx="12">
                  <c:v>1.4782541272436998E-3</c:v>
                </c:pt>
                <c:pt idx="13">
                  <c:v>1.5801313768168213E-3</c:v>
                </c:pt>
                <c:pt idx="14">
                  <c:v>1.7099540525897603E-3</c:v>
                </c:pt>
                <c:pt idx="15">
                  <c:v>1.7991425978564428E-3</c:v>
                </c:pt>
                <c:pt idx="16">
                  <c:v>1.9151701407824381E-3</c:v>
                </c:pt>
                <c:pt idx="17">
                  <c:v>2.0357155692328527E-3</c:v>
                </c:pt>
                <c:pt idx="18">
                  <c:v>2.2208169491988766E-3</c:v>
                </c:pt>
                <c:pt idx="19">
                  <c:v>2.3772812782816804E-3</c:v>
                </c:pt>
                <c:pt idx="20">
                  <c:v>2.6415947706322509E-3</c:v>
                </c:pt>
                <c:pt idx="21">
                  <c:v>2.8126706346330976E-3</c:v>
                </c:pt>
                <c:pt idx="22">
                  <c:v>3.1387258797509307E-3</c:v>
                </c:pt>
                <c:pt idx="23">
                  <c:v>3.5170787403212894E-3</c:v>
                </c:pt>
                <c:pt idx="24">
                  <c:v>4.0952175470900373E-3</c:v>
                </c:pt>
                <c:pt idx="25">
                  <c:v>4.9466558264686543E-3</c:v>
                </c:pt>
                <c:pt idx="26">
                  <c:v>6.2752258983517235E-3</c:v>
                </c:pt>
                <c:pt idx="27">
                  <c:v>9.9167814638211442E-3</c:v>
                </c:pt>
                <c:pt idx="28">
                  <c:v>1.0066484356657992</c:v>
                </c:pt>
                <c:pt idx="29">
                  <c:v>2.5376473898865797</c:v>
                </c:pt>
                <c:pt idx="30">
                  <c:v>0.14765100318197283</c:v>
                </c:pt>
                <c:pt idx="31">
                  <c:v>1.6716136576284981E-2</c:v>
                </c:pt>
                <c:pt idx="32">
                  <c:v>6.8332363693140762E-3</c:v>
                </c:pt>
                <c:pt idx="33">
                  <c:v>4.0635765603769395E-3</c:v>
                </c:pt>
                <c:pt idx="34">
                  <c:v>2.7986371985822536E-3</c:v>
                </c:pt>
                <c:pt idx="35">
                  <c:v>2.263185997141311E-3</c:v>
                </c:pt>
                <c:pt idx="36">
                  <c:v>1.6570823294888774E-3</c:v>
                </c:pt>
                <c:pt idx="37">
                  <c:v>1.3361342741238815E-3</c:v>
                </c:pt>
                <c:pt idx="38">
                  <c:v>1.1017964512855954E-3</c:v>
                </c:pt>
                <c:pt idx="39">
                  <c:v>9.0920526762260654E-4</c:v>
                </c:pt>
                <c:pt idx="40">
                  <c:v>8.3642502253195483E-4</c:v>
                </c:pt>
                <c:pt idx="41">
                  <c:v>6.400005176978072E-4</c:v>
                </c:pt>
                <c:pt idx="42">
                  <c:v>6.6013721414535302E-4</c:v>
                </c:pt>
                <c:pt idx="43">
                  <c:v>5.049926878285283E-4</c:v>
                </c:pt>
                <c:pt idx="44">
                  <c:v>5.0465912155600481E-4</c:v>
                </c:pt>
                <c:pt idx="45">
                  <c:v>4.7167505802552721E-4</c:v>
                </c:pt>
                <c:pt idx="46">
                  <c:v>4.0199594740864919E-4</c:v>
                </c:pt>
                <c:pt idx="47">
                  <c:v>4.1467001297027385E-4</c:v>
                </c:pt>
                <c:pt idx="48">
                  <c:v>3.7254715603476831E-4</c:v>
                </c:pt>
                <c:pt idx="49">
                  <c:v>3.6167792937986763E-4</c:v>
                </c:pt>
                <c:pt idx="50">
                  <c:v>3.7571201616934559E-4</c:v>
                </c:pt>
                <c:pt idx="51">
                  <c:v>3.7974406575576352E-4</c:v>
                </c:pt>
                <c:pt idx="52">
                  <c:v>3.4867059727610518E-4</c:v>
                </c:pt>
                <c:pt idx="53">
                  <c:v>3.5839549520547674E-4</c:v>
                </c:pt>
                <c:pt idx="54">
                  <c:v>4.0222063581326034E-4</c:v>
                </c:pt>
                <c:pt idx="55">
                  <c:v>4.291473137788388E-4</c:v>
                </c:pt>
                <c:pt idx="56">
                  <c:v>4.6115316545717168E-4</c:v>
                </c:pt>
                <c:pt idx="57">
                  <c:v>3.7363177239259322E-4</c:v>
                </c:pt>
                <c:pt idx="58">
                  <c:v>5.1461519287550577E-4</c:v>
                </c:pt>
                <c:pt idx="59">
                  <c:v>3.989330550490574E-4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9CE5-40A5-9C49-361AFD845D2B}"/>
            </c:ext>
          </c:extLst>
        </c:ser>
        <c:ser>
          <c:idx val="2"/>
          <c:order val="2"/>
          <c:tx>
            <c:strRef>
              <c:f>Diff!$AF$1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Diff!$AC$2:$AC$117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Diff!$AF$2:$AF$117</c:f>
              <c:numCache>
                <c:formatCode>General</c:formatCode>
                <c:ptCount val="116"/>
                <c:pt idx="0">
                  <c:v>8.0079496667471962E-4</c:v>
                </c:pt>
                <c:pt idx="1">
                  <c:v>8.4808182101940913E-4</c:v>
                </c:pt>
                <c:pt idx="2">
                  <c:v>8.7673135133502103E-4</c:v>
                </c:pt>
                <c:pt idx="3">
                  <c:v>9.4770652561892218E-4</c:v>
                </c:pt>
                <c:pt idx="4">
                  <c:v>9.53108383769081E-4</c:v>
                </c:pt>
                <c:pt idx="5">
                  <c:v>1.0408809623466157E-3</c:v>
                </c:pt>
                <c:pt idx="6">
                  <c:v>1.0382253728712077E-3</c:v>
                </c:pt>
                <c:pt idx="7">
                  <c:v>1.1232504382766532E-3</c:v>
                </c:pt>
                <c:pt idx="8">
                  <c:v>1.1619973698409275E-3</c:v>
                </c:pt>
                <c:pt idx="9">
                  <c:v>1.2087378708575754E-3</c:v>
                </c:pt>
                <c:pt idx="10">
                  <c:v>1.2649714879864374E-3</c:v>
                </c:pt>
                <c:pt idx="11">
                  <c:v>1.3159449088078704E-3</c:v>
                </c:pt>
                <c:pt idx="12">
                  <c:v>1.3886602575862346E-3</c:v>
                </c:pt>
                <c:pt idx="13">
                  <c:v>1.4816879582157472E-3</c:v>
                </c:pt>
                <c:pt idx="14">
                  <c:v>1.5164132905062654E-3</c:v>
                </c:pt>
                <c:pt idx="15">
                  <c:v>1.6246086606824233E-3</c:v>
                </c:pt>
                <c:pt idx="16">
                  <c:v>1.7499901050399573E-3</c:v>
                </c:pt>
                <c:pt idx="17">
                  <c:v>1.8564288839395446E-3</c:v>
                </c:pt>
                <c:pt idx="18">
                  <c:v>2.0184452627837936E-3</c:v>
                </c:pt>
                <c:pt idx="19">
                  <c:v>2.1328921166311118E-3</c:v>
                </c:pt>
                <c:pt idx="20">
                  <c:v>2.3181242681406659E-3</c:v>
                </c:pt>
                <c:pt idx="21">
                  <c:v>2.4897647306891483E-3</c:v>
                </c:pt>
                <c:pt idx="22">
                  <c:v>2.7173245072785912E-3</c:v>
                </c:pt>
                <c:pt idx="23">
                  <c:v>3.0149461984010548E-3</c:v>
                </c:pt>
                <c:pt idx="24">
                  <c:v>3.4606824563307419E-3</c:v>
                </c:pt>
                <c:pt idx="25">
                  <c:v>4.1631873490832749E-3</c:v>
                </c:pt>
                <c:pt idx="26">
                  <c:v>5.2211113455584582E-3</c:v>
                </c:pt>
                <c:pt idx="27">
                  <c:v>8.7939418158627554E-3</c:v>
                </c:pt>
                <c:pt idx="28">
                  <c:v>0.91752165241284434</c:v>
                </c:pt>
                <c:pt idx="29">
                  <c:v>2.2256067160750952</c:v>
                </c:pt>
                <c:pt idx="30">
                  <c:v>0.13211257814783506</c:v>
                </c:pt>
                <c:pt idx="31">
                  <c:v>1.6758530949033061E-2</c:v>
                </c:pt>
                <c:pt idx="32">
                  <c:v>5.9898692718216798E-3</c:v>
                </c:pt>
                <c:pt idx="33">
                  <c:v>3.1172497375635618E-3</c:v>
                </c:pt>
                <c:pt idx="34">
                  <c:v>2.0463271446266411E-3</c:v>
                </c:pt>
                <c:pt idx="35">
                  <c:v>1.6464919657278539E-3</c:v>
                </c:pt>
                <c:pt idx="36">
                  <c:v>1.2434138007681539E-3</c:v>
                </c:pt>
                <c:pt idx="37">
                  <c:v>1.0065800520160126E-3</c:v>
                </c:pt>
                <c:pt idx="38">
                  <c:v>8.1141000216759709E-4</c:v>
                </c:pt>
                <c:pt idx="39">
                  <c:v>6.8859168457661426E-4</c:v>
                </c:pt>
                <c:pt idx="40">
                  <c:v>6.3561104840344934E-4</c:v>
                </c:pt>
                <c:pt idx="41">
                  <c:v>4.7571147675972997E-4</c:v>
                </c:pt>
                <c:pt idx="42">
                  <c:v>5.0860940551885692E-4</c:v>
                </c:pt>
                <c:pt idx="43">
                  <c:v>3.7737450784718036E-4</c:v>
                </c:pt>
                <c:pt idx="44">
                  <c:v>3.8375382534653078E-4</c:v>
                </c:pt>
                <c:pt idx="45">
                  <c:v>3.487435869799122E-4</c:v>
                </c:pt>
                <c:pt idx="46">
                  <c:v>3.0296015565251487E-4</c:v>
                </c:pt>
                <c:pt idx="47">
                  <c:v>3.2064945327547916E-4</c:v>
                </c:pt>
                <c:pt idx="48">
                  <c:v>2.8740375547251103E-4</c:v>
                </c:pt>
                <c:pt idx="49">
                  <c:v>2.5901523423606276E-4</c:v>
                </c:pt>
                <c:pt idx="50">
                  <c:v>2.9821732040272733E-4</c:v>
                </c:pt>
                <c:pt idx="51">
                  <c:v>2.8623387334416901E-4</c:v>
                </c:pt>
                <c:pt idx="52">
                  <c:v>2.5004143380300339E-4</c:v>
                </c:pt>
                <c:pt idx="53">
                  <c:v>2.8575679078685285E-4</c:v>
                </c:pt>
                <c:pt idx="54">
                  <c:v>3.1160752598118481E-4</c:v>
                </c:pt>
                <c:pt idx="55">
                  <c:v>3.4672981264059028E-4</c:v>
                </c:pt>
                <c:pt idx="56">
                  <c:v>3.568314206642627E-4</c:v>
                </c:pt>
                <c:pt idx="57">
                  <c:v>2.9285286512266894E-4</c:v>
                </c:pt>
                <c:pt idx="58">
                  <c:v>4.2134243263381864E-4</c:v>
                </c:pt>
                <c:pt idx="59">
                  <c:v>2.8103172770846987E-4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9CE5-40A5-9C49-361AFD845D2B}"/>
            </c:ext>
          </c:extLst>
        </c:ser>
        <c:ser>
          <c:idx val="3"/>
          <c:order val="3"/>
          <c:tx>
            <c:strRef>
              <c:f>Diff!$AG$1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Diff!$AC$2:$AC$117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Diff!$AG$2:$AG$117</c:f>
              <c:numCache>
                <c:formatCode>General</c:formatCode>
                <c:ptCount val="116"/>
                <c:pt idx="0">
                  <c:v>8.232649630356962E-4</c:v>
                </c:pt>
                <c:pt idx="1">
                  <c:v>8.7877674565038275E-4</c:v>
                </c:pt>
                <c:pt idx="2">
                  <c:v>9.1274753978958444E-4</c:v>
                </c:pt>
                <c:pt idx="3">
                  <c:v>9.8529817195638285E-4</c:v>
                </c:pt>
                <c:pt idx="4">
                  <c:v>1.0003848613527589E-3</c:v>
                </c:pt>
                <c:pt idx="5">
                  <c:v>1.0721009799988448E-3</c:v>
                </c:pt>
                <c:pt idx="6">
                  <c:v>1.1094016452619887E-3</c:v>
                </c:pt>
                <c:pt idx="7">
                  <c:v>1.1891777336229526E-3</c:v>
                </c:pt>
                <c:pt idx="8">
                  <c:v>1.222808176301085E-3</c:v>
                </c:pt>
                <c:pt idx="9">
                  <c:v>1.3133098339884106E-3</c:v>
                </c:pt>
                <c:pt idx="10">
                  <c:v>1.3597424483196632E-3</c:v>
                </c:pt>
                <c:pt idx="11">
                  <c:v>1.4239950109109635E-3</c:v>
                </c:pt>
                <c:pt idx="12">
                  <c:v>1.498617695672218E-3</c:v>
                </c:pt>
                <c:pt idx="13">
                  <c:v>1.6237306442574611E-3</c:v>
                </c:pt>
                <c:pt idx="14">
                  <c:v>1.6941088422867808E-3</c:v>
                </c:pt>
                <c:pt idx="15">
                  <c:v>1.7989082334499045E-3</c:v>
                </c:pt>
                <c:pt idx="16">
                  <c:v>1.9303813449691076E-3</c:v>
                </c:pt>
                <c:pt idx="17">
                  <c:v>2.0639622460814889E-3</c:v>
                </c:pt>
                <c:pt idx="18">
                  <c:v>2.2647471672649906E-3</c:v>
                </c:pt>
                <c:pt idx="19">
                  <c:v>2.4133742021141633E-3</c:v>
                </c:pt>
                <c:pt idx="20">
                  <c:v>2.6677077984266304E-3</c:v>
                </c:pt>
                <c:pt idx="21">
                  <c:v>2.9202592879144398E-3</c:v>
                </c:pt>
                <c:pt idx="22">
                  <c:v>3.2282152170549352E-3</c:v>
                </c:pt>
                <c:pt idx="23">
                  <c:v>3.6628027407841985E-3</c:v>
                </c:pt>
                <c:pt idx="24">
                  <c:v>4.2910020039187684E-3</c:v>
                </c:pt>
                <c:pt idx="25">
                  <c:v>5.1736964639414514E-3</c:v>
                </c:pt>
                <c:pt idx="26">
                  <c:v>6.5530206067337341E-3</c:v>
                </c:pt>
                <c:pt idx="27">
                  <c:v>1.0301370144333799E-2</c:v>
                </c:pt>
                <c:pt idx="28">
                  <c:v>0.97808463269776214</c:v>
                </c:pt>
                <c:pt idx="29">
                  <c:v>2.4288306275447491</c:v>
                </c:pt>
                <c:pt idx="30">
                  <c:v>0.14184844333116195</c:v>
                </c:pt>
                <c:pt idx="31">
                  <c:v>1.7446314784257941E-2</c:v>
                </c:pt>
                <c:pt idx="32">
                  <c:v>7.2661665920326166E-3</c:v>
                </c:pt>
                <c:pt idx="33">
                  <c:v>4.3535399372844844E-3</c:v>
                </c:pt>
                <c:pt idx="34">
                  <c:v>3.003008796849155E-3</c:v>
                </c:pt>
                <c:pt idx="35">
                  <c:v>2.4681271423086415E-3</c:v>
                </c:pt>
                <c:pt idx="36">
                  <c:v>1.7497849478138709E-3</c:v>
                </c:pt>
                <c:pt idx="37">
                  <c:v>1.4479918855194146E-3</c:v>
                </c:pt>
                <c:pt idx="38">
                  <c:v>1.1969214165384308E-3</c:v>
                </c:pt>
                <c:pt idx="39">
                  <c:v>9.7500768550752386E-4</c:v>
                </c:pt>
                <c:pt idx="40">
                  <c:v>8.7384214084705646E-4</c:v>
                </c:pt>
                <c:pt idx="41">
                  <c:v>6.7727288346908492E-4</c:v>
                </c:pt>
                <c:pt idx="42">
                  <c:v>6.7812829914615973E-4</c:v>
                </c:pt>
                <c:pt idx="43">
                  <c:v>5.4178845988229682E-4</c:v>
                </c:pt>
                <c:pt idx="44">
                  <c:v>5.3488371596757808E-4</c:v>
                </c:pt>
                <c:pt idx="45">
                  <c:v>4.9078342445639121E-4</c:v>
                </c:pt>
                <c:pt idx="46">
                  <c:v>4.3152492424350733E-4</c:v>
                </c:pt>
                <c:pt idx="47">
                  <c:v>4.5816333578009935E-4</c:v>
                </c:pt>
                <c:pt idx="48">
                  <c:v>3.8544482587006318E-4</c:v>
                </c:pt>
                <c:pt idx="49">
                  <c:v>3.9378810623142535E-4</c:v>
                </c:pt>
                <c:pt idx="50">
                  <c:v>4.1684837462693309E-4</c:v>
                </c:pt>
                <c:pt idx="51">
                  <c:v>3.976268086231154E-4</c:v>
                </c:pt>
                <c:pt idx="52">
                  <c:v>3.5576653752345975E-4</c:v>
                </c:pt>
                <c:pt idx="53">
                  <c:v>3.8269556323336816E-4</c:v>
                </c:pt>
                <c:pt idx="54">
                  <c:v>4.0295829137231687E-4</c:v>
                </c:pt>
                <c:pt idx="55">
                  <c:v>4.2353044067304355E-4</c:v>
                </c:pt>
                <c:pt idx="56">
                  <c:v>4.4979798195912029E-4</c:v>
                </c:pt>
                <c:pt idx="57">
                  <c:v>3.6245117457462907E-4</c:v>
                </c:pt>
                <c:pt idx="58">
                  <c:v>4.879336209962172E-4</c:v>
                </c:pt>
                <c:pt idx="59">
                  <c:v>3.4318240429529416E-4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9CE5-40A5-9C49-361AFD845D2B}"/>
            </c:ext>
          </c:extLst>
        </c:ser>
        <c:ser>
          <c:idx val="4"/>
          <c:order val="4"/>
          <c:tx>
            <c:strRef>
              <c:f>Diff!$AH$1</c:f>
              <c:strCache>
                <c:ptCount val="1"/>
                <c:pt idx="0">
                  <c:v>T-8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Diff!$AC$2:$AC$117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Diff!$AH$2:$AH$117</c:f>
              <c:numCache>
                <c:formatCode>General</c:formatCode>
                <c:ptCount val="116"/>
                <c:pt idx="0">
                  <c:v>8.1443540377997687E-4</c:v>
                </c:pt>
                <c:pt idx="1">
                  <c:v>8.5187168616383596E-4</c:v>
                </c:pt>
                <c:pt idx="2">
                  <c:v>9.1604172877013249E-4</c:v>
                </c:pt>
                <c:pt idx="3">
                  <c:v>9.7954268838552948E-4</c:v>
                </c:pt>
                <c:pt idx="4">
                  <c:v>9.8770191446007744E-4</c:v>
                </c:pt>
                <c:pt idx="5">
                  <c:v>1.063813689181944E-3</c:v>
                </c:pt>
                <c:pt idx="6">
                  <c:v>1.0926410920685567E-3</c:v>
                </c:pt>
                <c:pt idx="7">
                  <c:v>1.1696476228117642E-3</c:v>
                </c:pt>
                <c:pt idx="8">
                  <c:v>1.2169168828861669E-3</c:v>
                </c:pt>
                <c:pt idx="9">
                  <c:v>1.2814231409944228E-3</c:v>
                </c:pt>
                <c:pt idx="10">
                  <c:v>1.3253799557138555E-3</c:v>
                </c:pt>
                <c:pt idx="11">
                  <c:v>1.4021663458327156E-3</c:v>
                </c:pt>
                <c:pt idx="12">
                  <c:v>1.4676705521809155E-3</c:v>
                </c:pt>
                <c:pt idx="13">
                  <c:v>1.5452582875736436E-3</c:v>
                </c:pt>
                <c:pt idx="14">
                  <c:v>1.6469521471616881E-3</c:v>
                </c:pt>
                <c:pt idx="15">
                  <c:v>1.7443437324044958E-3</c:v>
                </c:pt>
                <c:pt idx="16">
                  <c:v>1.8966466430787813E-3</c:v>
                </c:pt>
                <c:pt idx="17">
                  <c:v>1.9983473690665735E-3</c:v>
                </c:pt>
                <c:pt idx="18">
                  <c:v>2.1858272178582961E-3</c:v>
                </c:pt>
                <c:pt idx="19">
                  <c:v>2.3082122932670487E-3</c:v>
                </c:pt>
                <c:pt idx="20">
                  <c:v>2.5775622570994514E-3</c:v>
                </c:pt>
                <c:pt idx="21">
                  <c:v>2.834707936061887E-3</c:v>
                </c:pt>
                <c:pt idx="22">
                  <c:v>3.1328792868308367E-3</c:v>
                </c:pt>
                <c:pt idx="23">
                  <c:v>3.5134286599237431E-3</c:v>
                </c:pt>
                <c:pt idx="24">
                  <c:v>4.124618228385119E-3</c:v>
                </c:pt>
                <c:pt idx="25">
                  <c:v>5.048020032614506E-3</c:v>
                </c:pt>
                <c:pt idx="26">
                  <c:v>6.24288049674119E-3</c:v>
                </c:pt>
                <c:pt idx="27">
                  <c:v>9.6774920208450247E-3</c:v>
                </c:pt>
                <c:pt idx="28">
                  <c:v>0.92767957602865891</c:v>
                </c:pt>
                <c:pt idx="29">
                  <c:v>2.3944996910510699</c:v>
                </c:pt>
                <c:pt idx="30">
                  <c:v>0.14728339585750067</c:v>
                </c:pt>
                <c:pt idx="31">
                  <c:v>1.731050321878428E-2</c:v>
                </c:pt>
                <c:pt idx="32">
                  <c:v>7.0354246390473231E-3</c:v>
                </c:pt>
                <c:pt idx="33">
                  <c:v>4.189489540515315E-3</c:v>
                </c:pt>
                <c:pt idx="34">
                  <c:v>2.9273453532905648E-3</c:v>
                </c:pt>
                <c:pt idx="35">
                  <c:v>2.3602268394565828E-3</c:v>
                </c:pt>
                <c:pt idx="36">
                  <c:v>1.7181151329263209E-3</c:v>
                </c:pt>
                <c:pt idx="37">
                  <c:v>1.3799717310650961E-3</c:v>
                </c:pt>
                <c:pt idx="38">
                  <c:v>1.1289851254811219E-3</c:v>
                </c:pt>
                <c:pt idx="39">
                  <c:v>9.4170277518777865E-4</c:v>
                </c:pt>
                <c:pt idx="40">
                  <c:v>8.4321667611869926E-4</c:v>
                </c:pt>
                <c:pt idx="41">
                  <c:v>6.6560862501861861E-4</c:v>
                </c:pt>
                <c:pt idx="42">
                  <c:v>6.886768993437073E-4</c:v>
                </c:pt>
                <c:pt idx="43">
                  <c:v>5.3068706722117368E-4</c:v>
                </c:pt>
                <c:pt idx="44">
                  <c:v>5.3115141847850835E-4</c:v>
                </c:pt>
                <c:pt idx="45">
                  <c:v>4.9170962363521975E-4</c:v>
                </c:pt>
                <c:pt idx="46">
                  <c:v>4.3104364462277154E-4</c:v>
                </c:pt>
                <c:pt idx="47">
                  <c:v>4.2957858140898851E-4</c:v>
                </c:pt>
                <c:pt idx="48">
                  <c:v>3.8161440511358971E-4</c:v>
                </c:pt>
                <c:pt idx="49">
                  <c:v>3.4786460501374996E-4</c:v>
                </c:pt>
                <c:pt idx="50">
                  <c:v>3.9046928955114029E-4</c:v>
                </c:pt>
                <c:pt idx="51">
                  <c:v>3.6071241833848415E-4</c:v>
                </c:pt>
                <c:pt idx="52">
                  <c:v>3.3160975142860057E-4</c:v>
                </c:pt>
                <c:pt idx="53">
                  <c:v>3.6482803527043391E-4</c:v>
                </c:pt>
                <c:pt idx="54">
                  <c:v>3.8666536419640774E-4</c:v>
                </c:pt>
                <c:pt idx="55">
                  <c:v>4.16408681842838E-4</c:v>
                </c:pt>
                <c:pt idx="56">
                  <c:v>4.0950694006079659E-4</c:v>
                </c:pt>
                <c:pt idx="57">
                  <c:v>3.4981165057126722E-4</c:v>
                </c:pt>
                <c:pt idx="58">
                  <c:v>4.9048395339528904E-4</c:v>
                </c:pt>
                <c:pt idx="59">
                  <c:v>3.1718923248923576E-4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9CE5-40A5-9C49-361AFD845D2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6"/>
          <c:min val="-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  <c:majorUnit val="3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0.58928081286365197"/>
          <c:y val="0.14308419227666525"/>
          <c:w val="0.38879766424813045"/>
          <c:h val="0.74001149901283259"/>
        </c:manualLayout>
      </c:layout>
      <c:scatterChart>
        <c:scatterStyle val="lineMarker"/>
        <c:varyColors val="0"/>
        <c:ser>
          <c:idx val="0"/>
          <c:order val="0"/>
          <c:tx>
            <c:strRef>
              <c:f>Diff!$P$1</c:f>
              <c:strCache>
                <c:ptCount val="1"/>
                <c:pt idx="0">
                  <c:v>ET-10</c:v>
                </c:pt>
              </c:strCache>
            </c:strRef>
          </c:tx>
          <c:spPr>
            <a:ln w="19050" cap="rnd">
              <a:solidFill>
                <a:schemeClr val="tx1"/>
              </a:solidFill>
              <a:round/>
            </a:ln>
            <a:effectLst/>
          </c:spPr>
          <c:marker>
            <c:symbol val="none"/>
          </c:marker>
          <c:xVal>
            <c:numRef>
              <c:f>Diff!$O$2:$O$117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Diff!$P$2:$P$117</c:f>
              <c:numCache>
                <c:formatCode>General</c:formatCode>
                <c:ptCount val="116"/>
                <c:pt idx="0">
                  <c:v>1.9734951993433057E-4</c:v>
                </c:pt>
                <c:pt idx="1">
                  <c:v>1.9721651675504783E-4</c:v>
                </c:pt>
                <c:pt idx="2">
                  <c:v>2.1246398798468858E-4</c:v>
                </c:pt>
                <c:pt idx="3">
                  <c:v>2.093776293176445E-4</c:v>
                </c:pt>
                <c:pt idx="4">
                  <c:v>2.1271649088170657E-4</c:v>
                </c:pt>
                <c:pt idx="5">
                  <c:v>2.3044557467799621E-4</c:v>
                </c:pt>
                <c:pt idx="6">
                  <c:v>2.2305782777989644E-4</c:v>
                </c:pt>
                <c:pt idx="7">
                  <c:v>2.3920442571862883E-4</c:v>
                </c:pt>
                <c:pt idx="8">
                  <c:v>2.3880672765277814E-4</c:v>
                </c:pt>
                <c:pt idx="9">
                  <c:v>2.6194628826991563E-4</c:v>
                </c:pt>
                <c:pt idx="10">
                  <c:v>2.6264785692544404E-4</c:v>
                </c:pt>
                <c:pt idx="11">
                  <c:v>2.8259949585738697E-4</c:v>
                </c:pt>
                <c:pt idx="12">
                  <c:v>2.8828472642440943E-4</c:v>
                </c:pt>
                <c:pt idx="13">
                  <c:v>3.0870221889116827E-4</c:v>
                </c:pt>
                <c:pt idx="14">
                  <c:v>3.4001362470556241E-4</c:v>
                </c:pt>
                <c:pt idx="15">
                  <c:v>3.53510291145927E-4</c:v>
                </c:pt>
                <c:pt idx="16">
                  <c:v>3.6745719776562979E-4</c:v>
                </c:pt>
                <c:pt idx="17">
                  <c:v>3.9986794861249084E-4</c:v>
                </c:pt>
                <c:pt idx="18">
                  <c:v>4.3729794256395225E-4</c:v>
                </c:pt>
                <c:pt idx="19">
                  <c:v>4.533576458579962E-4</c:v>
                </c:pt>
                <c:pt idx="20">
                  <c:v>4.741860405594148E-4</c:v>
                </c:pt>
                <c:pt idx="21">
                  <c:v>5.3440369962121971E-4</c:v>
                </c:pt>
                <c:pt idx="22">
                  <c:v>5.894419246801029E-4</c:v>
                </c:pt>
                <c:pt idx="23">
                  <c:v>6.2688276794853099E-4</c:v>
                </c:pt>
                <c:pt idx="24">
                  <c:v>7.5763488158649226E-4</c:v>
                </c:pt>
                <c:pt idx="25">
                  <c:v>7.8612298914788284E-4</c:v>
                </c:pt>
                <c:pt idx="26">
                  <c:v>9.2012738980679911E-4</c:v>
                </c:pt>
                <c:pt idx="27">
                  <c:v>1.1300238311379798E-3</c:v>
                </c:pt>
                <c:pt idx="28">
                  <c:v>6.7958389773322955E-2</c:v>
                </c:pt>
                <c:pt idx="29">
                  <c:v>0.23998364190098986</c:v>
                </c:pt>
                <c:pt idx="30">
                  <c:v>2.0733794158108002E-2</c:v>
                </c:pt>
                <c:pt idx="31">
                  <c:v>1.8310128344327533E-3</c:v>
                </c:pt>
                <c:pt idx="32">
                  <c:v>1.5259378146909915E-3</c:v>
                </c:pt>
                <c:pt idx="33">
                  <c:v>1.5396443213056381E-3</c:v>
                </c:pt>
                <c:pt idx="34">
                  <c:v>2.2635516983435014E-3</c:v>
                </c:pt>
                <c:pt idx="35">
                  <c:v>2.1691661879206865E-3</c:v>
                </c:pt>
                <c:pt idx="36">
                  <c:v>2.3512491187201896E-3</c:v>
                </c:pt>
                <c:pt idx="37">
                  <c:v>2.2289393506986785E-3</c:v>
                </c:pt>
                <c:pt idx="38">
                  <c:v>2.2235297012728147E-3</c:v>
                </c:pt>
                <c:pt idx="39">
                  <c:v>2.2403729048915333E-3</c:v>
                </c:pt>
                <c:pt idx="40">
                  <c:v>2.1135341201943512E-3</c:v>
                </c:pt>
                <c:pt idx="41">
                  <c:v>2.0853687653314581E-3</c:v>
                </c:pt>
                <c:pt idx="42">
                  <c:v>2.0773799338601184E-3</c:v>
                </c:pt>
                <c:pt idx="43">
                  <c:v>2.023058744155233E-3</c:v>
                </c:pt>
                <c:pt idx="44">
                  <c:v>2.0045712423972014E-3</c:v>
                </c:pt>
                <c:pt idx="45">
                  <c:v>1.91745612006969E-3</c:v>
                </c:pt>
                <c:pt idx="46">
                  <c:v>1.9464159674432693E-3</c:v>
                </c:pt>
                <c:pt idx="47">
                  <c:v>1.864105909044332E-3</c:v>
                </c:pt>
                <c:pt idx="48">
                  <c:v>1.8199400140526622E-3</c:v>
                </c:pt>
                <c:pt idx="49">
                  <c:v>1.7397386911347753E-3</c:v>
                </c:pt>
                <c:pt idx="50">
                  <c:v>1.7324118069185252E-3</c:v>
                </c:pt>
                <c:pt idx="51">
                  <c:v>1.7002543464141216E-3</c:v>
                </c:pt>
                <c:pt idx="52">
                  <c:v>1.6092659174623144E-3</c:v>
                </c:pt>
                <c:pt idx="53">
                  <c:v>1.5970929158358016E-3</c:v>
                </c:pt>
                <c:pt idx="54">
                  <c:v>1.4936615707873985E-3</c:v>
                </c:pt>
                <c:pt idx="55">
                  <c:v>1.3712288240320008E-3</c:v>
                </c:pt>
                <c:pt idx="56">
                  <c:v>1.1986097592612938E-3</c:v>
                </c:pt>
                <c:pt idx="57">
                  <c:v>1.0980746238280384E-3</c:v>
                </c:pt>
                <c:pt idx="58">
                  <c:v>9.7424125269489825E-4</c:v>
                </c:pt>
                <c:pt idx="59">
                  <c:v>-2.322937317039453E-3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C450-431B-8E95-7CC660FDF5CE}"/>
            </c:ext>
          </c:extLst>
        </c:ser>
        <c:ser>
          <c:idx val="1"/>
          <c:order val="1"/>
          <c:tx>
            <c:strRef>
              <c:f>Diff!$Q$1</c:f>
              <c:strCache>
                <c:ptCount val="1"/>
                <c:pt idx="0">
                  <c:v>ET-11</c:v>
                </c:pt>
              </c:strCache>
            </c:strRef>
          </c:tx>
          <c:spPr>
            <a:ln w="31750" cap="rnd" cmpd="sng">
              <a:solidFill>
                <a:srgbClr val="00B0F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Diff!$O$2:$O$117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Diff!$Q$2:$Q$117</c:f>
              <c:numCache>
                <c:formatCode>General</c:formatCode>
                <c:ptCount val="116"/>
                <c:pt idx="0">
                  <c:v>1.9535068290377122E-4</c:v>
                </c:pt>
                <c:pt idx="1">
                  <c:v>2.0632980604112959E-4</c:v>
                </c:pt>
                <c:pt idx="2">
                  <c:v>1.9856364893588958E-4</c:v>
                </c:pt>
                <c:pt idx="3">
                  <c:v>2.2166169620844645E-4</c:v>
                </c:pt>
                <c:pt idx="4">
                  <c:v>2.2235689516170973E-4</c:v>
                </c:pt>
                <c:pt idx="5">
                  <c:v>2.4279345748092352E-4</c:v>
                </c:pt>
                <c:pt idx="6">
                  <c:v>2.2449331718425982E-4</c:v>
                </c:pt>
                <c:pt idx="7">
                  <c:v>2.3636627961969096E-4</c:v>
                </c:pt>
                <c:pt idx="8">
                  <c:v>2.4955994003582007E-4</c:v>
                </c:pt>
                <c:pt idx="9">
                  <c:v>2.5822670955348201E-4</c:v>
                </c:pt>
                <c:pt idx="10">
                  <c:v>2.8403299213776981E-4</c:v>
                </c:pt>
                <c:pt idx="11">
                  <c:v>2.8329839807454563E-4</c:v>
                </c:pt>
                <c:pt idx="12">
                  <c:v>2.9163419247573059E-4</c:v>
                </c:pt>
                <c:pt idx="13">
                  <c:v>3.1858411533131786E-4</c:v>
                </c:pt>
                <c:pt idx="14">
                  <c:v>3.3196763874793927E-4</c:v>
                </c:pt>
                <c:pt idx="15">
                  <c:v>3.6725631692231602E-4</c:v>
                </c:pt>
                <c:pt idx="16">
                  <c:v>3.7328019124106045E-4</c:v>
                </c:pt>
                <c:pt idx="17">
                  <c:v>3.9640026142425609E-4</c:v>
                </c:pt>
                <c:pt idx="18">
                  <c:v>4.3989654482948985E-4</c:v>
                </c:pt>
                <c:pt idx="19">
                  <c:v>4.6580689440462516E-4</c:v>
                </c:pt>
                <c:pt idx="20">
                  <c:v>4.9818263393852798E-4</c:v>
                </c:pt>
                <c:pt idx="21">
                  <c:v>5.7117277187143873E-4</c:v>
                </c:pt>
                <c:pt idx="22">
                  <c:v>6.238077679973815E-4</c:v>
                </c:pt>
                <c:pt idx="23">
                  <c:v>6.7242198502413765E-4</c:v>
                </c:pt>
                <c:pt idx="24">
                  <c:v>7.9839977828803253E-4</c:v>
                </c:pt>
                <c:pt idx="25">
                  <c:v>8.5895282168196104E-4</c:v>
                </c:pt>
                <c:pt idx="26">
                  <c:v>1.0237938541866895E-3</c:v>
                </c:pt>
                <c:pt idx="27">
                  <c:v>1.3139089420723643E-3</c:v>
                </c:pt>
                <c:pt idx="28">
                  <c:v>7.6413623771154363E-2</c:v>
                </c:pt>
                <c:pt idx="29">
                  <c:v>0.2542433685052603</c:v>
                </c:pt>
                <c:pt idx="30">
                  <c:v>2.0525720687366421E-2</c:v>
                </c:pt>
                <c:pt idx="31">
                  <c:v>1.9501333890629636E-3</c:v>
                </c:pt>
                <c:pt idx="32">
                  <c:v>1.6852485274454884E-3</c:v>
                </c:pt>
                <c:pt idx="33">
                  <c:v>1.6289145032342372E-3</c:v>
                </c:pt>
                <c:pt idx="34">
                  <c:v>2.273310564411264E-3</c:v>
                </c:pt>
                <c:pt idx="35">
                  <c:v>2.1931362815242441E-3</c:v>
                </c:pt>
                <c:pt idx="36">
                  <c:v>2.3820769664051316E-3</c:v>
                </c:pt>
                <c:pt idx="37">
                  <c:v>2.3238806264570117E-3</c:v>
                </c:pt>
                <c:pt idx="38">
                  <c:v>2.3156110790694419E-3</c:v>
                </c:pt>
                <c:pt idx="39">
                  <c:v>2.262123015164064E-3</c:v>
                </c:pt>
                <c:pt idx="40">
                  <c:v>2.190600807720329E-3</c:v>
                </c:pt>
                <c:pt idx="41">
                  <c:v>2.2367522904758724E-3</c:v>
                </c:pt>
                <c:pt idx="42">
                  <c:v>2.1244715884363606E-3</c:v>
                </c:pt>
                <c:pt idx="43">
                  <c:v>2.1310936300710168E-3</c:v>
                </c:pt>
                <c:pt idx="44">
                  <c:v>2.0696424894563665E-3</c:v>
                </c:pt>
                <c:pt idx="45">
                  <c:v>2.0296196129345311E-3</c:v>
                </c:pt>
                <c:pt idx="46">
                  <c:v>2.0294384803969936E-3</c:v>
                </c:pt>
                <c:pt idx="47">
                  <c:v>1.9307827438560256E-3</c:v>
                </c:pt>
                <c:pt idx="48">
                  <c:v>1.9019072622919915E-3</c:v>
                </c:pt>
                <c:pt idx="49">
                  <c:v>1.8547623839723065E-3</c:v>
                </c:pt>
                <c:pt idx="50">
                  <c:v>1.8377666601615973E-3</c:v>
                </c:pt>
                <c:pt idx="51">
                  <c:v>1.779119643603413E-3</c:v>
                </c:pt>
                <c:pt idx="52">
                  <c:v>1.7281560714877055E-3</c:v>
                </c:pt>
                <c:pt idx="53">
                  <c:v>1.7119478531743258E-3</c:v>
                </c:pt>
                <c:pt idx="54">
                  <c:v>1.6032091103587076E-3</c:v>
                </c:pt>
                <c:pt idx="55">
                  <c:v>1.5040137584097599E-3</c:v>
                </c:pt>
                <c:pt idx="56">
                  <c:v>1.2892503241302045E-3</c:v>
                </c:pt>
                <c:pt idx="57">
                  <c:v>1.1673182648223842E-3</c:v>
                </c:pt>
                <c:pt idx="58">
                  <c:v>1.1226196584300551E-3</c:v>
                </c:pt>
                <c:pt idx="59">
                  <c:v>-2.3290958301518147E-3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C450-431B-8E95-7CC660FDF5CE}"/>
            </c:ext>
          </c:extLst>
        </c:ser>
        <c:ser>
          <c:idx val="2"/>
          <c:order val="2"/>
          <c:tx>
            <c:strRef>
              <c:f>Diff!$R$1</c:f>
              <c:strCache>
                <c:ptCount val="1"/>
                <c:pt idx="0">
                  <c:v>ET-34</c:v>
                </c:pt>
              </c:strCache>
            </c:strRef>
          </c:tx>
          <c:spPr>
            <a:ln w="2540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Diff!$O$2:$O$117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Diff!$R$2:$R$117</c:f>
              <c:numCache>
                <c:formatCode>General</c:formatCode>
                <c:ptCount val="116"/>
                <c:pt idx="0">
                  <c:v>2.111670317399632E-4</c:v>
                </c:pt>
                <c:pt idx="1">
                  <c:v>2.1482046784039095E-4</c:v>
                </c:pt>
                <c:pt idx="2">
                  <c:v>2.1551845102309536E-4</c:v>
                </c:pt>
                <c:pt idx="3">
                  <c:v>2.1622748842737899E-4</c:v>
                </c:pt>
                <c:pt idx="4">
                  <c:v>2.2563623184230738E-4</c:v>
                </c:pt>
                <c:pt idx="5">
                  <c:v>2.2132405645957674E-4</c:v>
                </c:pt>
                <c:pt idx="6">
                  <c:v>2.3068670798801768E-4</c:v>
                </c:pt>
                <c:pt idx="7">
                  <c:v>2.4711907732591847E-4</c:v>
                </c:pt>
                <c:pt idx="8">
                  <c:v>2.5080002029810415E-4</c:v>
                </c:pt>
                <c:pt idx="9">
                  <c:v>2.5933963965273999E-4</c:v>
                </c:pt>
                <c:pt idx="10">
                  <c:v>2.6865955531656674E-4</c:v>
                </c:pt>
                <c:pt idx="11">
                  <c:v>2.7497929990273173E-4</c:v>
                </c:pt>
                <c:pt idx="12">
                  <c:v>2.9217765209490023E-4</c:v>
                </c:pt>
                <c:pt idx="13">
                  <c:v>3.0802992954216826E-4</c:v>
                </c:pt>
                <c:pt idx="14">
                  <c:v>3.2205784371082429E-4</c:v>
                </c:pt>
                <c:pt idx="15">
                  <c:v>3.3026451972239748E-4</c:v>
                </c:pt>
                <c:pt idx="16">
                  <c:v>3.4782521689168475E-4</c:v>
                </c:pt>
                <c:pt idx="17">
                  <c:v>3.7726781893390081E-4</c:v>
                </c:pt>
                <c:pt idx="18">
                  <c:v>4.0813528877309588E-4</c:v>
                </c:pt>
                <c:pt idx="19">
                  <c:v>4.3862873141082214E-4</c:v>
                </c:pt>
                <c:pt idx="20">
                  <c:v>4.5967436577163545E-4</c:v>
                </c:pt>
                <c:pt idx="21">
                  <c:v>4.9506449925164071E-4</c:v>
                </c:pt>
                <c:pt idx="22">
                  <c:v>5.3470985544664795E-4</c:v>
                </c:pt>
                <c:pt idx="23">
                  <c:v>5.8893864248297644E-4</c:v>
                </c:pt>
                <c:pt idx="24">
                  <c:v>6.9393552064970165E-4</c:v>
                </c:pt>
                <c:pt idx="25">
                  <c:v>6.5359334374778995E-4</c:v>
                </c:pt>
                <c:pt idx="26">
                  <c:v>7.5751531032445781E-4</c:v>
                </c:pt>
                <c:pt idx="27">
                  <c:v>9.2138434654018926E-4</c:v>
                </c:pt>
                <c:pt idx="28">
                  <c:v>6.4912950153908924E-2</c:v>
                </c:pt>
                <c:pt idx="29">
                  <c:v>0.22456291276525894</c:v>
                </c:pt>
                <c:pt idx="30">
                  <c:v>1.8242128736345006E-2</c:v>
                </c:pt>
                <c:pt idx="31">
                  <c:v>1.5617176805334395E-3</c:v>
                </c:pt>
                <c:pt idx="32">
                  <c:v>1.4001398576723844E-3</c:v>
                </c:pt>
                <c:pt idx="33">
                  <c:v>1.4459024650653484E-3</c:v>
                </c:pt>
                <c:pt idx="34">
                  <c:v>2.0811798014686209E-3</c:v>
                </c:pt>
                <c:pt idx="35">
                  <c:v>2.0166730674487658E-3</c:v>
                </c:pt>
                <c:pt idx="36">
                  <c:v>2.1443809080586755E-3</c:v>
                </c:pt>
                <c:pt idx="37">
                  <c:v>2.1108576213202507E-3</c:v>
                </c:pt>
                <c:pt idx="38">
                  <c:v>2.1004838808765603E-3</c:v>
                </c:pt>
                <c:pt idx="39">
                  <c:v>2.1020159490036773E-3</c:v>
                </c:pt>
                <c:pt idx="40">
                  <c:v>1.9966002205992861E-3</c:v>
                </c:pt>
                <c:pt idx="41">
                  <c:v>2.0074703234373359E-3</c:v>
                </c:pt>
                <c:pt idx="42">
                  <c:v>1.9475779734071492E-3</c:v>
                </c:pt>
                <c:pt idx="43">
                  <c:v>1.930364728681231E-3</c:v>
                </c:pt>
                <c:pt idx="44">
                  <c:v>1.8984584643057141E-3</c:v>
                </c:pt>
                <c:pt idx="45">
                  <c:v>1.8678179517866891E-3</c:v>
                </c:pt>
                <c:pt idx="46">
                  <c:v>1.8692134694066043E-3</c:v>
                </c:pt>
                <c:pt idx="47">
                  <c:v>1.7974813360454478E-3</c:v>
                </c:pt>
                <c:pt idx="48">
                  <c:v>1.757133340877145E-3</c:v>
                </c:pt>
                <c:pt idx="49">
                  <c:v>1.698557614115451E-3</c:v>
                </c:pt>
                <c:pt idx="50">
                  <c:v>1.651884317903879E-3</c:v>
                </c:pt>
                <c:pt idx="51">
                  <c:v>1.6170246503935609E-3</c:v>
                </c:pt>
                <c:pt idx="52">
                  <c:v>1.6001119135599375E-3</c:v>
                </c:pt>
                <c:pt idx="53">
                  <c:v>1.5530658542043483E-3</c:v>
                </c:pt>
                <c:pt idx="54">
                  <c:v>1.4718769608228202E-3</c:v>
                </c:pt>
                <c:pt idx="55">
                  <c:v>1.3109010721477697E-3</c:v>
                </c:pt>
                <c:pt idx="56">
                  <c:v>1.1442454189671562E-3</c:v>
                </c:pt>
                <c:pt idx="57">
                  <c:v>1.0606470639775393E-3</c:v>
                </c:pt>
                <c:pt idx="58">
                  <c:v>1.0239776828239225E-3</c:v>
                </c:pt>
                <c:pt idx="59">
                  <c:v>-2.1459176048983257E-3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C450-431B-8E95-7CC660FDF5CE}"/>
            </c:ext>
          </c:extLst>
        </c:ser>
        <c:ser>
          <c:idx val="3"/>
          <c:order val="3"/>
          <c:tx>
            <c:strRef>
              <c:f>Diff!$S$1</c:f>
              <c:strCache>
                <c:ptCount val="1"/>
                <c:pt idx="0">
                  <c:v>ED-4</c:v>
                </c:pt>
              </c:strCache>
            </c:strRef>
          </c:tx>
          <c:spPr>
            <a:ln w="19050" cap="rnd">
              <a:solidFill>
                <a:srgbClr val="00B050"/>
              </a:solidFill>
              <a:round/>
            </a:ln>
            <a:effectLst/>
          </c:spPr>
          <c:marker>
            <c:symbol val="none"/>
          </c:marker>
          <c:xVal>
            <c:numRef>
              <c:f>Diff!$O$2:$O$117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Diff!$S$2:$S$117</c:f>
              <c:numCache>
                <c:formatCode>General</c:formatCode>
                <c:ptCount val="116"/>
                <c:pt idx="0">
                  <c:v>2.1416575616412255E-4</c:v>
                </c:pt>
                <c:pt idx="1">
                  <c:v>2.2753561741722497E-4</c:v>
                </c:pt>
                <c:pt idx="2">
                  <c:v>2.2653578348031961E-4</c:v>
                </c:pt>
                <c:pt idx="3">
                  <c:v>2.2666031575619298E-4</c:v>
                </c:pt>
                <c:pt idx="4">
                  <c:v>2.2434536835579669E-4</c:v>
                </c:pt>
                <c:pt idx="5">
                  <c:v>2.4217065154177872E-4</c:v>
                </c:pt>
                <c:pt idx="6">
                  <c:v>2.4616930594708941E-4</c:v>
                </c:pt>
                <c:pt idx="7">
                  <c:v>2.6034356575929793E-4</c:v>
                </c:pt>
                <c:pt idx="8">
                  <c:v>2.6815887297033469E-4</c:v>
                </c:pt>
                <c:pt idx="9">
                  <c:v>2.7695438742301787E-4</c:v>
                </c:pt>
                <c:pt idx="10">
                  <c:v>2.8157310372257851E-4</c:v>
                </c:pt>
                <c:pt idx="11">
                  <c:v>3.0345693086926455E-4</c:v>
                </c:pt>
                <c:pt idx="12">
                  <c:v>3.145809489002642E-4</c:v>
                </c:pt>
                <c:pt idx="13">
                  <c:v>3.476154221807081E-4</c:v>
                </c:pt>
                <c:pt idx="14">
                  <c:v>3.5494801445785267E-4</c:v>
                </c:pt>
                <c:pt idx="15">
                  <c:v>3.8741636034320966E-4</c:v>
                </c:pt>
                <c:pt idx="16">
                  <c:v>4.0206632765995014E-4</c:v>
                </c:pt>
                <c:pt idx="17">
                  <c:v>4.4304278984904553E-4</c:v>
                </c:pt>
                <c:pt idx="18">
                  <c:v>4.8009541815571724E-4</c:v>
                </c:pt>
                <c:pt idx="19">
                  <c:v>5.1831205289354647E-4</c:v>
                </c:pt>
                <c:pt idx="20">
                  <c:v>5.4035943067349136E-4</c:v>
                </c:pt>
                <c:pt idx="21">
                  <c:v>5.9986882702894742E-4</c:v>
                </c:pt>
                <c:pt idx="22">
                  <c:v>6.5896237267577655E-4</c:v>
                </c:pt>
                <c:pt idx="23">
                  <c:v>7.0481267751260979E-4</c:v>
                </c:pt>
                <c:pt idx="24">
                  <c:v>8.1893203006997231E-4</c:v>
                </c:pt>
                <c:pt idx="25">
                  <c:v>9.2318475413664708E-4</c:v>
                </c:pt>
                <c:pt idx="26">
                  <c:v>1.1137242601881646E-3</c:v>
                </c:pt>
                <c:pt idx="27">
                  <c:v>1.4048948648544394E-3</c:v>
                </c:pt>
                <c:pt idx="28">
                  <c:v>7.7133842465438113E-2</c:v>
                </c:pt>
                <c:pt idx="29">
                  <c:v>0.25786408186160503</c:v>
                </c:pt>
                <c:pt idx="30">
                  <c:v>2.0634102330803459E-2</c:v>
                </c:pt>
                <c:pt idx="31">
                  <c:v>2.03739895966019E-3</c:v>
                </c:pt>
                <c:pt idx="32">
                  <c:v>1.6256024210897174E-3</c:v>
                </c:pt>
                <c:pt idx="33">
                  <c:v>1.5894658822697954E-3</c:v>
                </c:pt>
                <c:pt idx="34">
                  <c:v>2.2658245250194E-3</c:v>
                </c:pt>
                <c:pt idx="35">
                  <c:v>2.217202999906639E-3</c:v>
                </c:pt>
                <c:pt idx="36">
                  <c:v>2.3434938569080561E-3</c:v>
                </c:pt>
                <c:pt idx="37">
                  <c:v>2.2859317903359791E-3</c:v>
                </c:pt>
                <c:pt idx="38">
                  <c:v>2.2828148428075947E-3</c:v>
                </c:pt>
                <c:pt idx="39">
                  <c:v>2.2386444828906477E-3</c:v>
                </c:pt>
                <c:pt idx="40">
                  <c:v>2.1657289875395805E-3</c:v>
                </c:pt>
                <c:pt idx="41">
                  <c:v>2.1734563972263324E-3</c:v>
                </c:pt>
                <c:pt idx="42">
                  <c:v>2.0528661578940528E-3</c:v>
                </c:pt>
                <c:pt idx="43">
                  <c:v>2.0622479584022444E-3</c:v>
                </c:pt>
                <c:pt idx="44">
                  <c:v>2.0188992630758569E-3</c:v>
                </c:pt>
                <c:pt idx="45">
                  <c:v>1.9803222114256809E-3</c:v>
                </c:pt>
                <c:pt idx="46">
                  <c:v>1.9503337971782629E-3</c:v>
                </c:pt>
                <c:pt idx="47">
                  <c:v>1.8902513337198962E-3</c:v>
                </c:pt>
                <c:pt idx="48">
                  <c:v>1.8859769731501806E-3</c:v>
                </c:pt>
                <c:pt idx="49">
                  <c:v>1.7586329881434035E-3</c:v>
                </c:pt>
                <c:pt idx="50">
                  <c:v>1.7990201337249976E-3</c:v>
                </c:pt>
                <c:pt idx="51">
                  <c:v>1.720817382773661E-3</c:v>
                </c:pt>
                <c:pt idx="52">
                  <c:v>1.7021019558365459E-3</c:v>
                </c:pt>
                <c:pt idx="53">
                  <c:v>1.6127078344702324E-3</c:v>
                </c:pt>
                <c:pt idx="54">
                  <c:v>1.5602113299681497E-3</c:v>
                </c:pt>
                <c:pt idx="55">
                  <c:v>1.4371776051511889E-3</c:v>
                </c:pt>
                <c:pt idx="56">
                  <c:v>1.2279843894945619E-3</c:v>
                </c:pt>
                <c:pt idx="57">
                  <c:v>1.1264451558811773E-3</c:v>
                </c:pt>
                <c:pt idx="58">
                  <c:v>1.046808114468601E-3</c:v>
                </c:pt>
                <c:pt idx="59">
                  <c:v>-2.1009809976899932E-3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C450-431B-8E95-7CC660FDF5CE}"/>
            </c:ext>
          </c:extLst>
        </c:ser>
        <c:ser>
          <c:idx val="4"/>
          <c:order val="4"/>
          <c:tx>
            <c:strRef>
              <c:f>Diff!$T$1</c:f>
              <c:strCache>
                <c:ptCount val="1"/>
                <c:pt idx="0">
                  <c:v>T-8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Diff!$O$2:$O$117</c:f>
              <c:numCache>
                <c:formatCode>General</c:formatCode>
                <c:ptCount val="116"/>
                <c:pt idx="0">
                  <c:v>-5.8000000000000007</c:v>
                </c:pt>
                <c:pt idx="1">
                  <c:v>-5.6000000000000005</c:v>
                </c:pt>
                <c:pt idx="2">
                  <c:v>-5.4</c:v>
                </c:pt>
                <c:pt idx="3">
                  <c:v>-5.2</c:v>
                </c:pt>
                <c:pt idx="4">
                  <c:v>-5</c:v>
                </c:pt>
                <c:pt idx="5">
                  <c:v>-4.8</c:v>
                </c:pt>
                <c:pt idx="6">
                  <c:v>-4.5999999999999996</c:v>
                </c:pt>
                <c:pt idx="7">
                  <c:v>-4.3999999999999995</c:v>
                </c:pt>
                <c:pt idx="8">
                  <c:v>-4.1999999999999993</c:v>
                </c:pt>
                <c:pt idx="9">
                  <c:v>-3.9999999999999991</c:v>
                </c:pt>
                <c:pt idx="10">
                  <c:v>-3.7999999999999989</c:v>
                </c:pt>
                <c:pt idx="11">
                  <c:v>-3.5999999999999988</c:v>
                </c:pt>
                <c:pt idx="12">
                  <c:v>-3.3999999999999986</c:v>
                </c:pt>
                <c:pt idx="13">
                  <c:v>-3.1999999999999984</c:v>
                </c:pt>
                <c:pt idx="14">
                  <c:v>-2.9999999999999982</c:v>
                </c:pt>
                <c:pt idx="15">
                  <c:v>-2.799999999999998</c:v>
                </c:pt>
                <c:pt idx="16">
                  <c:v>-2.5999999999999979</c:v>
                </c:pt>
                <c:pt idx="17">
                  <c:v>-2.3999999999999977</c:v>
                </c:pt>
                <c:pt idx="18">
                  <c:v>-2.1999999999999975</c:v>
                </c:pt>
                <c:pt idx="19">
                  <c:v>-1.9999999999999976</c:v>
                </c:pt>
                <c:pt idx="20">
                  <c:v>-1.7999999999999976</c:v>
                </c:pt>
                <c:pt idx="21">
                  <c:v>-1.5999999999999976</c:v>
                </c:pt>
                <c:pt idx="22">
                  <c:v>-1.3999999999999977</c:v>
                </c:pt>
                <c:pt idx="23">
                  <c:v>-1.1999999999999977</c:v>
                </c:pt>
                <c:pt idx="24">
                  <c:v>-0.99999999999999778</c:v>
                </c:pt>
                <c:pt idx="25">
                  <c:v>-0.79999999999999782</c:v>
                </c:pt>
                <c:pt idx="26">
                  <c:v>-0.59999999999999787</c:v>
                </c:pt>
                <c:pt idx="27">
                  <c:v>-0.39999999999999786</c:v>
                </c:pt>
                <c:pt idx="28">
                  <c:v>-0.19999999999999785</c:v>
                </c:pt>
                <c:pt idx="29">
                  <c:v>2.1649348980190553E-15</c:v>
                </c:pt>
                <c:pt idx="30">
                  <c:v>0.20000000000000218</c:v>
                </c:pt>
                <c:pt idx="31">
                  <c:v>0.40000000000000219</c:v>
                </c:pt>
                <c:pt idx="32">
                  <c:v>0.6000000000000022</c:v>
                </c:pt>
                <c:pt idx="33">
                  <c:v>0.80000000000000226</c:v>
                </c:pt>
                <c:pt idx="34">
                  <c:v>1.0000000000000022</c:v>
                </c:pt>
                <c:pt idx="35">
                  <c:v>1.2000000000000022</c:v>
                </c:pt>
                <c:pt idx="36">
                  <c:v>1.4000000000000021</c:v>
                </c:pt>
                <c:pt idx="37">
                  <c:v>1.6000000000000021</c:v>
                </c:pt>
                <c:pt idx="38">
                  <c:v>1.800000000000002</c:v>
                </c:pt>
                <c:pt idx="39">
                  <c:v>2.0000000000000022</c:v>
                </c:pt>
                <c:pt idx="40">
                  <c:v>2.2000000000000024</c:v>
                </c:pt>
                <c:pt idx="41">
                  <c:v>2.4000000000000026</c:v>
                </c:pt>
                <c:pt idx="42">
                  <c:v>2.6000000000000028</c:v>
                </c:pt>
                <c:pt idx="43">
                  <c:v>2.8000000000000029</c:v>
                </c:pt>
                <c:pt idx="44">
                  <c:v>3.0000000000000031</c:v>
                </c:pt>
                <c:pt idx="45">
                  <c:v>3.2000000000000033</c:v>
                </c:pt>
                <c:pt idx="46">
                  <c:v>3.4000000000000035</c:v>
                </c:pt>
                <c:pt idx="47">
                  <c:v>3.6000000000000036</c:v>
                </c:pt>
                <c:pt idx="48">
                  <c:v>3.8000000000000038</c:v>
                </c:pt>
                <c:pt idx="49">
                  <c:v>4.0000000000000036</c:v>
                </c:pt>
                <c:pt idx="50">
                  <c:v>4.2000000000000037</c:v>
                </c:pt>
                <c:pt idx="51">
                  <c:v>4.4000000000000039</c:v>
                </c:pt>
                <c:pt idx="52">
                  <c:v>4.6000000000000041</c:v>
                </c:pt>
                <c:pt idx="53">
                  <c:v>4.8000000000000043</c:v>
                </c:pt>
                <c:pt idx="54">
                  <c:v>5.0000000000000044</c:v>
                </c:pt>
                <c:pt idx="55">
                  <c:v>5.2000000000000046</c:v>
                </c:pt>
                <c:pt idx="56">
                  <c:v>5.4000000000000048</c:v>
                </c:pt>
                <c:pt idx="57">
                  <c:v>5.600000000000005</c:v>
                </c:pt>
                <c:pt idx="58">
                  <c:v>5.8000000000000052</c:v>
                </c:pt>
                <c:pt idx="59">
                  <c:v>6.0000000000000053</c:v>
                </c:pt>
              </c:numCache>
            </c:numRef>
          </c:xVal>
          <c:yVal>
            <c:numRef>
              <c:f>Diff!$T$2:$T$117</c:f>
              <c:numCache>
                <c:formatCode>General</c:formatCode>
                <c:ptCount val="116"/>
                <c:pt idx="0">
                  <c:v>2.2189133837777439E-4</c:v>
                </c:pt>
                <c:pt idx="1">
                  <c:v>2.0532332304662492E-4</c:v>
                </c:pt>
                <c:pt idx="2">
                  <c:v>2.2187963189270078E-4</c:v>
                </c:pt>
                <c:pt idx="3">
                  <c:v>2.2156198342957617E-4</c:v>
                </c:pt>
                <c:pt idx="4">
                  <c:v>2.2296162986032737E-4</c:v>
                </c:pt>
                <c:pt idx="5">
                  <c:v>2.3525661214389985E-4</c:v>
                </c:pt>
                <c:pt idx="6">
                  <c:v>2.4399481897027518E-4</c:v>
                </c:pt>
                <c:pt idx="7">
                  <c:v>2.4357163036404302E-4</c:v>
                </c:pt>
                <c:pt idx="8">
                  <c:v>2.5257524982368344E-4</c:v>
                </c:pt>
                <c:pt idx="9">
                  <c:v>2.7270576181708314E-4</c:v>
                </c:pt>
                <c:pt idx="10">
                  <c:v>2.8035013294301929E-4</c:v>
                </c:pt>
                <c:pt idx="11">
                  <c:v>2.8215119419324792E-4</c:v>
                </c:pt>
                <c:pt idx="12">
                  <c:v>2.9302677283811024E-4</c:v>
                </c:pt>
                <c:pt idx="13">
                  <c:v>3.3044519240406865E-4</c:v>
                </c:pt>
                <c:pt idx="14">
                  <c:v>3.4280630573667943E-4</c:v>
                </c:pt>
                <c:pt idx="15">
                  <c:v>3.6426636778073032E-4</c:v>
                </c:pt>
                <c:pt idx="16">
                  <c:v>3.9898437820713191E-4</c:v>
                </c:pt>
                <c:pt idx="17">
                  <c:v>4.1285052917850503E-4</c:v>
                </c:pt>
                <c:pt idx="18">
                  <c:v>4.3762654292314442E-4</c:v>
                </c:pt>
                <c:pt idx="19">
                  <c:v>4.9046392432683817E-4</c:v>
                </c:pt>
                <c:pt idx="20">
                  <c:v>5.2128301806760328E-4</c:v>
                </c:pt>
                <c:pt idx="21">
                  <c:v>5.7191662782212621E-4</c:v>
                </c:pt>
                <c:pt idx="22">
                  <c:v>6.1305463503346107E-4</c:v>
                </c:pt>
                <c:pt idx="23">
                  <c:v>6.8779216408601767E-4</c:v>
                </c:pt>
                <c:pt idx="24">
                  <c:v>8.1943345152334806E-4</c:v>
                </c:pt>
                <c:pt idx="25">
                  <c:v>8.6955110436894001E-4</c:v>
                </c:pt>
                <c:pt idx="26">
                  <c:v>1.0311850230579826E-3</c:v>
                </c:pt>
                <c:pt idx="27">
                  <c:v>1.2885140936160578E-3</c:v>
                </c:pt>
                <c:pt idx="28">
                  <c:v>6.9671288986702593E-2</c:v>
                </c:pt>
                <c:pt idx="29">
                  <c:v>0.25054317163952466</c:v>
                </c:pt>
                <c:pt idx="30">
                  <c:v>2.1985233146125834E-2</c:v>
                </c:pt>
                <c:pt idx="31">
                  <c:v>2.0312488348273087E-3</c:v>
                </c:pt>
                <c:pt idx="32">
                  <c:v>1.5841273670228148E-3</c:v>
                </c:pt>
                <c:pt idx="33">
                  <c:v>1.5123242027072748E-3</c:v>
                </c:pt>
                <c:pt idx="34">
                  <c:v>2.1831457995767625E-3</c:v>
                </c:pt>
                <c:pt idx="35">
                  <c:v>2.0876285665953351E-3</c:v>
                </c:pt>
                <c:pt idx="36">
                  <c:v>2.2500666631505486E-3</c:v>
                </c:pt>
                <c:pt idx="37">
                  <c:v>2.2377505035958058E-3</c:v>
                </c:pt>
                <c:pt idx="38">
                  <c:v>2.2000462588834058E-3</c:v>
                </c:pt>
                <c:pt idx="39">
                  <c:v>2.179444978984567E-3</c:v>
                </c:pt>
                <c:pt idx="40">
                  <c:v>2.0972212548188997E-3</c:v>
                </c:pt>
                <c:pt idx="41">
                  <c:v>2.0465374287123961E-3</c:v>
                </c:pt>
                <c:pt idx="42">
                  <c:v>1.9797531178789105E-3</c:v>
                </c:pt>
                <c:pt idx="43">
                  <c:v>1.9287691524997297E-3</c:v>
                </c:pt>
                <c:pt idx="44">
                  <c:v>1.902457813459021E-3</c:v>
                </c:pt>
                <c:pt idx="45">
                  <c:v>1.9197752617718666E-3</c:v>
                </c:pt>
                <c:pt idx="46">
                  <c:v>1.8789811883412923E-3</c:v>
                </c:pt>
                <c:pt idx="47">
                  <c:v>1.7939745346110718E-3</c:v>
                </c:pt>
                <c:pt idx="48">
                  <c:v>1.7890512126092707E-3</c:v>
                </c:pt>
                <c:pt idx="49">
                  <c:v>1.7236343459469494E-3</c:v>
                </c:pt>
                <c:pt idx="50">
                  <c:v>1.6955390073062815E-3</c:v>
                </c:pt>
                <c:pt idx="51">
                  <c:v>1.6378283270894729E-3</c:v>
                </c:pt>
                <c:pt idx="52">
                  <c:v>1.6451046302264356E-3</c:v>
                </c:pt>
                <c:pt idx="53">
                  <c:v>1.5408329450263935E-3</c:v>
                </c:pt>
                <c:pt idx="54">
                  <c:v>1.4822279046737346E-3</c:v>
                </c:pt>
                <c:pt idx="55">
                  <c:v>1.3794760338588915E-3</c:v>
                </c:pt>
                <c:pt idx="56">
                  <c:v>1.1516681086172521E-3</c:v>
                </c:pt>
                <c:pt idx="57">
                  <c:v>1.0655514809666806E-3</c:v>
                </c:pt>
                <c:pt idx="58">
                  <c:v>1.0122574703153372E-3</c:v>
                </c:pt>
                <c:pt idx="59">
                  <c:v>-2.0734361182371663E-3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C450-431B-8E95-7CC660FDF5C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95261247"/>
        <c:axId val="295267231"/>
      </c:scatterChart>
      <c:valAx>
        <c:axId val="295261247"/>
        <c:scaling>
          <c:orientation val="minMax"/>
          <c:max val="6"/>
          <c:min val="-6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7231"/>
        <c:crossesAt val="1.0000000000000004E-5"/>
        <c:crossBetween val="midCat"/>
        <c:majorUnit val="3"/>
      </c:valAx>
      <c:valAx>
        <c:axId val="295267231"/>
        <c:scaling>
          <c:logBase val="10"/>
          <c:orientation val="minMax"/>
          <c:min val="1.0000000000000003E-4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in"/>
        <c:minorTickMark val="in"/>
        <c:tickLblPos val="nextTo"/>
        <c:spPr>
          <a:noFill/>
          <a:ln w="19050" cap="flat" cmpd="sng" algn="ctr">
            <a:solidFill>
              <a:sysClr val="windowText" lastClr="000000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noFill/>
                <a:latin typeface="+mn-lt"/>
                <a:ea typeface="+mn-ea"/>
                <a:cs typeface="+mn-cs"/>
              </a:defRPr>
            </a:pPr>
            <a:endParaRPr lang="ja-JP"/>
          </a:p>
        </c:txPr>
        <c:crossAx val="295261247"/>
        <c:crossesAt val="-40"/>
        <c:crossBetween val="midCat"/>
      </c:valAx>
      <c:spPr>
        <a:noFill/>
        <a:ln w="1905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20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20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/>
      <c:scatterChart>
        <c:scatterStyle val="lineMarker"/>
        <c:varyColors val="0"/>
        <c:ser>
          <c:idx val="0"/>
          <c:order val="0"/>
          <c:tx>
            <c:strRef>
              <c:f>'300K_CS'!$C$1</c:f>
              <c:strCache>
                <c:ptCount val="1"/>
                <c:pt idx="0">
                  <c:v>ET34</c:v>
                </c:pt>
              </c:strCache>
            </c:strRef>
          </c:tx>
          <c:spPr>
            <a:ln w="19050" cap="rnd">
              <a:solidFill>
                <a:srgbClr val="FF0000"/>
              </a:solidFill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'300K_CS'!$C$2:$C$320</c:f>
              <c:numCache>
                <c:formatCode>0.00E+00</c:formatCode>
                <c:ptCount val="319"/>
                <c:pt idx="0">
                  <c:v>2.5474540822285547</c:v>
                </c:pt>
                <c:pt idx="1">
                  <c:v>2.0803064091755989</c:v>
                </c:pt>
                <c:pt idx="2">
                  <c:v>1.6712035768913918</c:v>
                </c:pt>
                <c:pt idx="3">
                  <c:v>1.3493661606098868</c:v>
                </c:pt>
                <c:pt idx="4">
                  <c:v>1.1286984150161492</c:v>
                </c:pt>
                <c:pt idx="5">
                  <c:v>0.93184895699705295</c:v>
                </c:pt>
                <c:pt idx="6">
                  <c:v>0.76954817650019991</c:v>
                </c:pt>
                <c:pt idx="7">
                  <c:v>0.65084879020198427</c:v>
                </c:pt>
                <c:pt idx="8">
                  <c:v>0.56892577161870184</c:v>
                </c:pt>
                <c:pt idx="9">
                  <c:v>0.49749102438393922</c:v>
                </c:pt>
                <c:pt idx="10">
                  <c:v>0.4420065466708798</c:v>
                </c:pt>
                <c:pt idx="11">
                  <c:v>0.38399238375123451</c:v>
                </c:pt>
                <c:pt idx="12">
                  <c:v>0.34271530321864901</c:v>
                </c:pt>
                <c:pt idx="13">
                  <c:v>0.30818361671783379</c:v>
                </c:pt>
                <c:pt idx="14">
                  <c:v>0.28118774545962377</c:v>
                </c:pt>
                <c:pt idx="15">
                  <c:v>0.25343817239897065</c:v>
                </c:pt>
                <c:pt idx="16">
                  <c:v>0.23118941833181841</c:v>
                </c:pt>
                <c:pt idx="17">
                  <c:v>0.21500040353017716</c:v>
                </c:pt>
                <c:pt idx="18">
                  <c:v>0.20082873035244581</c:v>
                </c:pt>
                <c:pt idx="19">
                  <c:v>0.18422576505153362</c:v>
                </c:pt>
                <c:pt idx="20">
                  <c:v>0.1714324936715716</c:v>
                </c:pt>
                <c:pt idx="21">
                  <c:v>0.1639931774766222</c:v>
                </c:pt>
                <c:pt idx="22">
                  <c:v>0.15382978164685085</c:v>
                </c:pt>
                <c:pt idx="23">
                  <c:v>0.14465959327877612</c:v>
                </c:pt>
                <c:pt idx="24">
                  <c:v>0.13605727000847551</c:v>
                </c:pt>
                <c:pt idx="25">
                  <c:v>0.12869538807798464</c:v>
                </c:pt>
                <c:pt idx="26">
                  <c:v>0.12272795886135592</c:v>
                </c:pt>
                <c:pt idx="27">
                  <c:v>0.1175214619632053</c:v>
                </c:pt>
                <c:pt idx="28">
                  <c:v>0.11308008638230636</c:v>
                </c:pt>
                <c:pt idx="29">
                  <c:v>0.10808327444916947</c:v>
                </c:pt>
                <c:pt idx="30">
                  <c:v>0.10474995125674041</c:v>
                </c:pt>
                <c:pt idx="31">
                  <c:v>0.10079286817432052</c:v>
                </c:pt>
                <c:pt idx="32">
                  <c:v>9.6986423146808692E-2</c:v>
                </c:pt>
                <c:pt idx="33">
                  <c:v>9.4335161582747143E-2</c:v>
                </c:pt>
                <c:pt idx="34">
                  <c:v>9.1296309796515721E-2</c:v>
                </c:pt>
                <c:pt idx="35">
                  <c:v>8.7711849906324107E-2</c:v>
                </c:pt>
                <c:pt idx="36">
                  <c:v>8.531883251286175E-2</c:v>
                </c:pt>
                <c:pt idx="37">
                  <c:v>8.3244646313844872E-2</c:v>
                </c:pt>
                <c:pt idx="38">
                  <c:v>8.1422625398427956E-2</c:v>
                </c:pt>
                <c:pt idx="39">
                  <c:v>7.9524538901320205E-2</c:v>
                </c:pt>
                <c:pt idx="40">
                  <c:v>7.7834407851910759E-2</c:v>
                </c:pt>
                <c:pt idx="41">
                  <c:v>7.5819279623062355E-2</c:v>
                </c:pt>
                <c:pt idx="42">
                  <c:v>7.3998160102761112E-2</c:v>
                </c:pt>
                <c:pt idx="43">
                  <c:v>7.2965560845006314E-2</c:v>
                </c:pt>
                <c:pt idx="44">
                  <c:v>7.0636853569019706E-2</c:v>
                </c:pt>
                <c:pt idx="45">
                  <c:v>6.851006156395191E-2</c:v>
                </c:pt>
                <c:pt idx="46">
                  <c:v>6.7215132824912774E-2</c:v>
                </c:pt>
                <c:pt idx="47">
                  <c:v>6.6841851558949783E-2</c:v>
                </c:pt>
                <c:pt idx="48">
                  <c:v>6.672716976810239E-2</c:v>
                </c:pt>
                <c:pt idx="49">
                  <c:v>6.5210381699956993E-2</c:v>
                </c:pt>
                <c:pt idx="50">
                  <c:v>6.4418352632497219E-2</c:v>
                </c:pt>
                <c:pt idx="51">
                  <c:v>6.299779678799336E-2</c:v>
                </c:pt>
                <c:pt idx="52">
                  <c:v>6.2873900582351927E-2</c:v>
                </c:pt>
                <c:pt idx="53">
                  <c:v>6.1585450275079466E-2</c:v>
                </c:pt>
                <c:pt idx="54">
                  <c:v>6.0689178733518007E-2</c:v>
                </c:pt>
                <c:pt idx="55">
                  <c:v>6.0319389682374186E-2</c:v>
                </c:pt>
                <c:pt idx="56">
                  <c:v>6.0128609129647612E-2</c:v>
                </c:pt>
                <c:pt idx="57">
                  <c:v>5.9145111020553913E-2</c:v>
                </c:pt>
                <c:pt idx="58">
                  <c:v>5.8829209360234287E-2</c:v>
                </c:pt>
                <c:pt idx="59">
                  <c:v>5.7700322578524109E-2</c:v>
                </c:pt>
                <c:pt idx="60">
                  <c:v>5.6410153813999005E-2</c:v>
                </c:pt>
                <c:pt idx="61">
                  <c:v>5.5669440672769729E-2</c:v>
                </c:pt>
                <c:pt idx="62">
                  <c:v>5.4771775563299423E-2</c:v>
                </c:pt>
                <c:pt idx="63">
                  <c:v>5.4667455668758358E-2</c:v>
                </c:pt>
                <c:pt idx="64">
                  <c:v>5.43645495821918E-2</c:v>
                </c:pt>
                <c:pt idx="65">
                  <c:v>5.4420585390208796E-2</c:v>
                </c:pt>
                <c:pt idx="66">
                  <c:v>5.3579962554467425E-2</c:v>
                </c:pt>
                <c:pt idx="67">
                  <c:v>5.3829962830780488E-2</c:v>
                </c:pt>
                <c:pt idx="68">
                  <c:v>5.3409308550963971E-2</c:v>
                </c:pt>
                <c:pt idx="69">
                  <c:v>5.3331625435093191E-2</c:v>
                </c:pt>
                <c:pt idx="70">
                  <c:v>5.2881055067995522E-2</c:v>
                </c:pt>
                <c:pt idx="71">
                  <c:v>5.1959440775107703E-2</c:v>
                </c:pt>
                <c:pt idx="72">
                  <c:v>5.2228826576438389E-2</c:v>
                </c:pt>
                <c:pt idx="73">
                  <c:v>5.1938193012021419E-2</c:v>
                </c:pt>
                <c:pt idx="74">
                  <c:v>5.1183664469886349E-2</c:v>
                </c:pt>
                <c:pt idx="75">
                  <c:v>5.07042729617216E-2</c:v>
                </c:pt>
                <c:pt idx="76">
                  <c:v>5.0742061048678302E-2</c:v>
                </c:pt>
                <c:pt idx="77">
                  <c:v>5.0593216106446626E-2</c:v>
                </c:pt>
                <c:pt idx="78">
                  <c:v>5.0656117448427226E-2</c:v>
                </c:pt>
                <c:pt idx="79">
                  <c:v>5.0632343843506164E-2</c:v>
                </c:pt>
                <c:pt idx="80">
                  <c:v>4.9795947334250246E-2</c:v>
                </c:pt>
                <c:pt idx="81">
                  <c:v>4.9123407037418618E-2</c:v>
                </c:pt>
                <c:pt idx="82">
                  <c:v>4.9293002039911972E-2</c:v>
                </c:pt>
                <c:pt idx="83">
                  <c:v>4.8724619884203423E-2</c:v>
                </c:pt>
                <c:pt idx="84">
                  <c:v>4.9070065737193608E-2</c:v>
                </c:pt>
                <c:pt idx="85">
                  <c:v>4.8577290170571066E-2</c:v>
                </c:pt>
                <c:pt idx="86">
                  <c:v>4.8491234587184455E-2</c:v>
                </c:pt>
                <c:pt idx="87">
                  <c:v>4.843851679799803E-2</c:v>
                </c:pt>
                <c:pt idx="88">
                  <c:v>4.8882184303420263E-2</c:v>
                </c:pt>
                <c:pt idx="89">
                  <c:v>4.9551474324305761E-2</c:v>
                </c:pt>
                <c:pt idx="90">
                  <c:v>4.9766104519884925E-2</c:v>
                </c:pt>
                <c:pt idx="91">
                  <c:v>4.9670958947410394E-2</c:v>
                </c:pt>
                <c:pt idx="92">
                  <c:v>4.8601781297064224E-2</c:v>
                </c:pt>
                <c:pt idx="93">
                  <c:v>4.8291500913646729E-2</c:v>
                </c:pt>
                <c:pt idx="94">
                  <c:v>4.827674264238991E-2</c:v>
                </c:pt>
                <c:pt idx="95">
                  <c:v>4.7725059798954063E-2</c:v>
                </c:pt>
                <c:pt idx="96">
                  <c:v>4.7529911903941749E-2</c:v>
                </c:pt>
                <c:pt idx="97">
                  <c:v>4.7224692881748721E-2</c:v>
                </c:pt>
                <c:pt idx="98">
                  <c:v>4.7090385009518516E-2</c:v>
                </c:pt>
                <c:pt idx="99">
                  <c:v>4.6717192224057652E-2</c:v>
                </c:pt>
                <c:pt idx="100">
                  <c:v>4.6440098941485111E-2</c:v>
                </c:pt>
                <c:pt idx="101">
                  <c:v>4.5946521520311832E-2</c:v>
                </c:pt>
                <c:pt idx="102">
                  <c:v>4.5351943605935911E-2</c:v>
                </c:pt>
                <c:pt idx="103">
                  <c:v>4.4932998105817148E-2</c:v>
                </c:pt>
                <c:pt idx="104">
                  <c:v>4.5829996846505641E-2</c:v>
                </c:pt>
                <c:pt idx="105">
                  <c:v>4.5753596697916017E-2</c:v>
                </c:pt>
                <c:pt idx="106">
                  <c:v>4.5175342053678659E-2</c:v>
                </c:pt>
                <c:pt idx="107">
                  <c:v>4.5748004453678645E-2</c:v>
                </c:pt>
                <c:pt idx="108">
                  <c:v>4.532452985785615E-2</c:v>
                </c:pt>
                <c:pt idx="109">
                  <c:v>4.4704852513534794E-2</c:v>
                </c:pt>
                <c:pt idx="110">
                  <c:v>4.4782559132038956E-2</c:v>
                </c:pt>
                <c:pt idx="111">
                  <c:v>4.5575000186836877E-2</c:v>
                </c:pt>
                <c:pt idx="112">
                  <c:v>4.5405392741772903E-2</c:v>
                </c:pt>
                <c:pt idx="113">
                  <c:v>4.5035556685362306E-2</c:v>
                </c:pt>
                <c:pt idx="114">
                  <c:v>4.4936976963398136E-2</c:v>
                </c:pt>
                <c:pt idx="115">
                  <c:v>4.5045166497400362E-2</c:v>
                </c:pt>
                <c:pt idx="116">
                  <c:v>4.544265271073239E-2</c:v>
                </c:pt>
                <c:pt idx="117">
                  <c:v>4.5965423167583334E-2</c:v>
                </c:pt>
                <c:pt idx="118">
                  <c:v>4.6021756214787234E-2</c:v>
                </c:pt>
                <c:pt idx="119">
                  <c:v>4.6425932383586409E-2</c:v>
                </c:pt>
                <c:pt idx="120">
                  <c:v>4.6177732132488929E-2</c:v>
                </c:pt>
                <c:pt idx="121">
                  <c:v>4.6716589450636767E-2</c:v>
                </c:pt>
                <c:pt idx="122">
                  <c:v>4.7281472478986897E-2</c:v>
                </c:pt>
                <c:pt idx="123">
                  <c:v>4.8091727147381462E-2</c:v>
                </c:pt>
                <c:pt idx="124">
                  <c:v>4.9222437456940611E-2</c:v>
                </c:pt>
                <c:pt idx="125">
                  <c:v>5.2382745322465139E-2</c:v>
                </c:pt>
                <c:pt idx="126">
                  <c:v>5.5064312841020424E-2</c:v>
                </c:pt>
                <c:pt idx="127">
                  <c:v>5.7086063282451513E-2</c:v>
                </c:pt>
                <c:pt idx="128">
                  <c:v>5.8550600849062454E-2</c:v>
                </c:pt>
                <c:pt idx="129">
                  <c:v>5.9657321882476556E-2</c:v>
                </c:pt>
                <c:pt idx="130">
                  <c:v>6.0643966579427909E-2</c:v>
                </c:pt>
                <c:pt idx="131">
                  <c:v>6.1466260126146068E-2</c:v>
                </c:pt>
                <c:pt idx="132">
                  <c:v>6.1359654946135447E-2</c:v>
                </c:pt>
                <c:pt idx="133">
                  <c:v>6.0821965847117541E-2</c:v>
                </c:pt>
                <c:pt idx="134">
                  <c:v>5.9296224658160972E-2</c:v>
                </c:pt>
                <c:pt idx="135">
                  <c:v>6.027317244508E-2</c:v>
                </c:pt>
                <c:pt idx="136">
                  <c:v>6.2320643062479399E-2</c:v>
                </c:pt>
                <c:pt idx="137">
                  <c:v>6.5186946809458232E-2</c:v>
                </c:pt>
                <c:pt idx="138">
                  <c:v>6.731953843494029E-2</c:v>
                </c:pt>
                <c:pt idx="139">
                  <c:v>6.8263257645778952E-2</c:v>
                </c:pt>
                <c:pt idx="140">
                  <c:v>6.9948381251769942E-2</c:v>
                </c:pt>
                <c:pt idx="141">
                  <c:v>7.0462242828060781E-2</c:v>
                </c:pt>
                <c:pt idx="142">
                  <c:v>7.2178344287358712E-2</c:v>
                </c:pt>
                <c:pt idx="143">
                  <c:v>7.4026912118435859E-2</c:v>
                </c:pt>
                <c:pt idx="144">
                  <c:v>7.5932198716405969E-2</c:v>
                </c:pt>
                <c:pt idx="145">
                  <c:v>7.9310118846933647E-2</c:v>
                </c:pt>
                <c:pt idx="146">
                  <c:v>8.2353362860592028E-2</c:v>
                </c:pt>
                <c:pt idx="147">
                  <c:v>8.4563495203636721E-2</c:v>
                </c:pt>
                <c:pt idx="148">
                  <c:v>8.6176333004387984E-2</c:v>
                </c:pt>
                <c:pt idx="149">
                  <c:v>8.8347882318464507E-2</c:v>
                </c:pt>
                <c:pt idx="150">
                  <c:v>8.8221174091864168E-2</c:v>
                </c:pt>
                <c:pt idx="151">
                  <c:v>8.8196008301542089E-2</c:v>
                </c:pt>
                <c:pt idx="152">
                  <c:v>8.9151032279038117E-2</c:v>
                </c:pt>
                <c:pt idx="153">
                  <c:v>9.0299012876610379E-2</c:v>
                </c:pt>
                <c:pt idx="154">
                  <c:v>9.0622785154097704E-2</c:v>
                </c:pt>
                <c:pt idx="155">
                  <c:v>9.1993059188239912E-2</c:v>
                </c:pt>
                <c:pt idx="156">
                  <c:v>9.387682843409377E-2</c:v>
                </c:pt>
                <c:pt idx="157">
                  <c:v>9.5729860383005905E-2</c:v>
                </c:pt>
                <c:pt idx="158">
                  <c:v>9.8580569441481039E-2</c:v>
                </c:pt>
                <c:pt idx="159">
                  <c:v>0.10300632130121151</c:v>
                </c:pt>
                <c:pt idx="160">
                  <c:v>0.10786737234637195</c:v>
                </c:pt>
                <c:pt idx="161">
                  <c:v>0.11500823551252697</c:v>
                </c:pt>
                <c:pt idx="162">
                  <c:v>0.12367416796882535</c:v>
                </c:pt>
                <c:pt idx="163">
                  <c:v>0.13521122497696184</c:v>
                </c:pt>
                <c:pt idx="164">
                  <c:v>0.15036146071077638</c:v>
                </c:pt>
                <c:pt idx="165">
                  <c:v>0.171796682183431</c:v>
                </c:pt>
                <c:pt idx="166">
                  <c:v>0.20285491173152354</c:v>
                </c:pt>
                <c:pt idx="167">
                  <c:v>0.25076098881279524</c:v>
                </c:pt>
                <c:pt idx="168">
                  <c:v>0.33274948158515977</c:v>
                </c:pt>
                <c:pt idx="169">
                  <c:v>0.4878499496959689</c:v>
                </c:pt>
                <c:pt idx="170">
                  <c:v>0.81159339359964933</c:v>
                </c:pt>
                <c:pt idx="171">
                  <c:v>1.4973958766749389</c:v>
                </c:pt>
                <c:pt idx="172">
                  <c:v>2.7982603440257861</c:v>
                </c:pt>
                <c:pt idx="173">
                  <c:v>4.8893211752828751</c:v>
                </c:pt>
                <c:pt idx="174">
                  <c:v>7.1656790174735825</c:v>
                </c:pt>
                <c:pt idx="175">
                  <c:v>7.3057636130231209</c:v>
                </c:pt>
                <c:pt idx="176">
                  <c:v>4.6757961274432045</c:v>
                </c:pt>
                <c:pt idx="177">
                  <c:v>1.9641659826876097</c:v>
                </c:pt>
                <c:pt idx="178">
                  <c:v>0.68088561742336728</c:v>
                </c:pt>
                <c:pt idx="179">
                  <c:v>0.30301680608991249</c:v>
                </c:pt>
                <c:pt idx="180">
                  <c:v>0.18944408930430745</c:v>
                </c:pt>
                <c:pt idx="181">
                  <c:v>0.1387851128296545</c:v>
                </c:pt>
                <c:pt idx="182">
                  <c:v>0.11386242268725731</c:v>
                </c:pt>
                <c:pt idx="183">
                  <c:v>9.870460251539924E-2</c:v>
                </c:pt>
                <c:pt idx="184">
                  <c:v>9.2422839402348356E-2</c:v>
                </c:pt>
                <c:pt idx="185">
                  <c:v>8.6539256521568242E-2</c:v>
                </c:pt>
                <c:pt idx="186">
                  <c:v>7.8400797813813095E-2</c:v>
                </c:pt>
                <c:pt idx="187">
                  <c:v>7.4349093129392363E-2</c:v>
                </c:pt>
                <c:pt idx="188">
                  <c:v>7.1451020734618634E-2</c:v>
                </c:pt>
                <c:pt idx="189">
                  <c:v>6.822261329761227E-2</c:v>
                </c:pt>
                <c:pt idx="190">
                  <c:v>6.5885854295930121E-2</c:v>
                </c:pt>
                <c:pt idx="191">
                  <c:v>6.4936553900916877E-2</c:v>
                </c:pt>
                <c:pt idx="192">
                  <c:v>6.3411802587578101E-2</c:v>
                </c:pt>
                <c:pt idx="193">
                  <c:v>6.2164642259636471E-2</c:v>
                </c:pt>
                <c:pt idx="194">
                  <c:v>6.0274722236375443E-2</c:v>
                </c:pt>
                <c:pt idx="195">
                  <c:v>5.8705691961742669E-2</c:v>
                </c:pt>
                <c:pt idx="196">
                  <c:v>5.802826588218303E-2</c:v>
                </c:pt>
                <c:pt idx="197">
                  <c:v>5.7891252442098057E-2</c:v>
                </c:pt>
                <c:pt idx="198">
                  <c:v>5.7573267342454403E-2</c:v>
                </c:pt>
                <c:pt idx="199">
                  <c:v>5.7349425497096866E-2</c:v>
                </c:pt>
                <c:pt idx="200">
                  <c:v>5.6788956816299224E-2</c:v>
                </c:pt>
                <c:pt idx="201">
                  <c:v>5.6803654257210824E-2</c:v>
                </c:pt>
                <c:pt idx="202">
                  <c:v>5.6382983387300155E-2</c:v>
                </c:pt>
                <c:pt idx="203">
                  <c:v>5.5624304556611166E-2</c:v>
                </c:pt>
                <c:pt idx="204">
                  <c:v>5.5503950336071355E-2</c:v>
                </c:pt>
                <c:pt idx="205">
                  <c:v>5.4968852056757E-2</c:v>
                </c:pt>
                <c:pt idx="206">
                  <c:v>5.4302657470938848E-2</c:v>
                </c:pt>
                <c:pt idx="207">
                  <c:v>5.3735679943201914E-2</c:v>
                </c:pt>
                <c:pt idx="208">
                  <c:v>5.3571675802438073E-2</c:v>
                </c:pt>
                <c:pt idx="209">
                  <c:v>5.2940996460677667E-2</c:v>
                </c:pt>
                <c:pt idx="210">
                  <c:v>5.2624135339912857E-2</c:v>
                </c:pt>
                <c:pt idx="211">
                  <c:v>5.2548285429445965E-2</c:v>
                </c:pt>
                <c:pt idx="212">
                  <c:v>5.2679630587362039E-2</c:v>
                </c:pt>
                <c:pt idx="213">
                  <c:v>5.2459741331936427E-2</c:v>
                </c:pt>
                <c:pt idx="214">
                  <c:v>5.2360997091538582E-2</c:v>
                </c:pt>
                <c:pt idx="215">
                  <c:v>5.2546112127111931E-2</c:v>
                </c:pt>
                <c:pt idx="216">
                  <c:v>5.1995645890580637E-2</c:v>
                </c:pt>
                <c:pt idx="217">
                  <c:v>5.0509462398623743E-2</c:v>
                </c:pt>
                <c:pt idx="218">
                  <c:v>4.961466322791834E-2</c:v>
                </c:pt>
                <c:pt idx="219">
                  <c:v>5.202885649405898E-2</c:v>
                </c:pt>
                <c:pt idx="220">
                  <c:v>5.3718903210489818E-2</c:v>
                </c:pt>
                <c:pt idx="221">
                  <c:v>5.0997591356375646E-2</c:v>
                </c:pt>
                <c:pt idx="222">
                  <c:v>4.8886024910216652E-2</c:v>
                </c:pt>
                <c:pt idx="223">
                  <c:v>4.9614533272180808E-2</c:v>
                </c:pt>
                <c:pt idx="224">
                  <c:v>5.021188034977242E-2</c:v>
                </c:pt>
                <c:pt idx="225">
                  <c:v>4.97533536500206E-2</c:v>
                </c:pt>
                <c:pt idx="226">
                  <c:v>4.9222270173491241E-2</c:v>
                </c:pt>
                <c:pt idx="227">
                  <c:v>4.8687929508476523E-2</c:v>
                </c:pt>
                <c:pt idx="228">
                  <c:v>4.8164209268735332E-2</c:v>
                </c:pt>
                <c:pt idx="229">
                  <c:v>4.7616028317673587E-2</c:v>
                </c:pt>
                <c:pt idx="230">
                  <c:v>4.6857637048616577E-2</c:v>
                </c:pt>
                <c:pt idx="231">
                  <c:v>4.6612486609827537E-2</c:v>
                </c:pt>
                <c:pt idx="232">
                  <c:v>4.6231626435852366E-2</c:v>
                </c:pt>
                <c:pt idx="233">
                  <c:v>4.6644468163830714E-2</c:v>
                </c:pt>
                <c:pt idx="234">
                  <c:v>4.7171401351806176E-2</c:v>
                </c:pt>
                <c:pt idx="235">
                  <c:v>4.7450065163291859E-2</c:v>
                </c:pt>
                <c:pt idx="236">
                  <c:v>4.784156650015825E-2</c:v>
                </c:pt>
                <c:pt idx="237">
                  <c:v>4.8091305482488404E-2</c:v>
                </c:pt>
                <c:pt idx="238">
                  <c:v>4.7986103547941548E-2</c:v>
                </c:pt>
                <c:pt idx="239">
                  <c:v>4.8384232627422016E-2</c:v>
                </c:pt>
                <c:pt idx="240">
                  <c:v>4.78354765530963E-2</c:v>
                </c:pt>
                <c:pt idx="241">
                  <c:v>4.8075325074295669E-2</c:v>
                </c:pt>
                <c:pt idx="242">
                  <c:v>4.8860520405472313E-2</c:v>
                </c:pt>
                <c:pt idx="243">
                  <c:v>4.9207245078220122E-2</c:v>
                </c:pt>
                <c:pt idx="244">
                  <c:v>4.9113068643745685E-2</c:v>
                </c:pt>
                <c:pt idx="245">
                  <c:v>4.8706515943959111E-2</c:v>
                </c:pt>
                <c:pt idx="246">
                  <c:v>4.9243700427613189E-2</c:v>
                </c:pt>
                <c:pt idx="247">
                  <c:v>4.8825761393206366E-2</c:v>
                </c:pt>
                <c:pt idx="248">
                  <c:v>4.859038113736551E-2</c:v>
                </c:pt>
                <c:pt idx="249">
                  <c:v>4.8333928696934834E-2</c:v>
                </c:pt>
                <c:pt idx="250">
                  <c:v>4.6513199043846175E-2</c:v>
                </c:pt>
                <c:pt idx="251">
                  <c:v>4.696093803487509E-2</c:v>
                </c:pt>
                <c:pt idx="252">
                  <c:v>4.516877514140983E-2</c:v>
                </c:pt>
                <c:pt idx="253">
                  <c:v>3.902041297544212E-2</c:v>
                </c:pt>
                <c:pt idx="254">
                  <c:v>1.0344711733783757E-2</c:v>
                </c:pt>
                <c:pt idx="255">
                  <c:v>-0.10620701775095119</c:v>
                </c:pt>
                <c:pt idx="256">
                  <c:v>-5.8928843935684996E-2</c:v>
                </c:pt>
                <c:pt idx="257">
                  <c:v>0.28561810245298952</c:v>
                </c:pt>
                <c:pt idx="258">
                  <c:v>0.28151481916584753</c:v>
                </c:pt>
                <c:pt idx="259">
                  <c:v>0.11529708978934604</c:v>
                </c:pt>
                <c:pt idx="260">
                  <c:v>5.6321835065268389E-2</c:v>
                </c:pt>
                <c:pt idx="261">
                  <c:v>5.1289911580364833E-2</c:v>
                </c:pt>
                <c:pt idx="262">
                  <c:v>5.4103411822670776E-2</c:v>
                </c:pt>
                <c:pt idx="263">
                  <c:v>5.6309812777038955E-2</c:v>
                </c:pt>
                <c:pt idx="264">
                  <c:v>5.7583655506409787E-2</c:v>
                </c:pt>
                <c:pt idx="265">
                  <c:v>6.0217270740324076E-2</c:v>
                </c:pt>
                <c:pt idx="266">
                  <c:v>6.3379438078901562E-2</c:v>
                </c:pt>
                <c:pt idx="267">
                  <c:v>6.6615089857021331E-2</c:v>
                </c:pt>
                <c:pt idx="268">
                  <c:v>6.7234190695570878E-2</c:v>
                </c:pt>
                <c:pt idx="269">
                  <c:v>6.7018292740296859E-2</c:v>
                </c:pt>
                <c:pt idx="270">
                  <c:v>6.710756818445697E-2</c:v>
                </c:pt>
                <c:pt idx="271">
                  <c:v>6.693532429693054E-2</c:v>
                </c:pt>
                <c:pt idx="272">
                  <c:v>6.7149373839214349E-2</c:v>
                </c:pt>
                <c:pt idx="273">
                  <c:v>6.6819803323820606E-2</c:v>
                </c:pt>
                <c:pt idx="274">
                  <c:v>6.5778447261368805E-2</c:v>
                </c:pt>
                <c:pt idx="275">
                  <c:v>6.6147305884732208E-2</c:v>
                </c:pt>
                <c:pt idx="276">
                  <c:v>6.8187772717383424E-2</c:v>
                </c:pt>
                <c:pt idx="277">
                  <c:v>7.0347256885487278E-2</c:v>
                </c:pt>
                <c:pt idx="278">
                  <c:v>7.2853208579879564E-2</c:v>
                </c:pt>
                <c:pt idx="279">
                  <c:v>7.8354111906359103E-2</c:v>
                </c:pt>
                <c:pt idx="280">
                  <c:v>0.11849844431282047</c:v>
                </c:pt>
                <c:pt idx="281">
                  <c:v>0.396018144840387</c:v>
                </c:pt>
                <c:pt idx="282">
                  <c:v>0.97468674510703801</c:v>
                </c:pt>
                <c:pt idx="283">
                  <c:v>1.2347405894440744</c:v>
                </c:pt>
                <c:pt idx="284">
                  <c:v>1.0065588238439249</c:v>
                </c:pt>
                <c:pt idx="285">
                  <c:v>0.71316535901384126</c:v>
                </c:pt>
                <c:pt idx="286">
                  <c:v>0.60098501426778994</c:v>
                </c:pt>
                <c:pt idx="287">
                  <c:v>0.5849027581045303</c:v>
                </c:pt>
                <c:pt idx="288">
                  <c:v>0.59493354378170638</c:v>
                </c:pt>
                <c:pt idx="289">
                  <c:v>0.62026602030974209</c:v>
                </c:pt>
                <c:pt idx="290">
                  <c:v>0.66947974243722108</c:v>
                </c:pt>
                <c:pt idx="291">
                  <c:v>0.74399006916165389</c:v>
                </c:pt>
                <c:pt idx="292">
                  <c:v>0.84064987206481223</c:v>
                </c:pt>
                <c:pt idx="293">
                  <c:v>0.97445840181613352</c:v>
                </c:pt>
                <c:pt idx="294">
                  <c:v>1.161985194676812</c:v>
                </c:pt>
                <c:pt idx="295">
                  <c:v>1.4119137879580579</c:v>
                </c:pt>
                <c:pt idx="296">
                  <c:v>1.6470285884673859</c:v>
                </c:pt>
                <c:pt idx="297">
                  <c:v>1.6780670094430596</c:v>
                </c:pt>
                <c:pt idx="298">
                  <c:v>1.5187884187478771</c:v>
                </c:pt>
                <c:pt idx="299">
                  <c:v>1.3389439178360956</c:v>
                </c:pt>
                <c:pt idx="300">
                  <c:v>1.0940901514057402</c:v>
                </c:pt>
                <c:pt idx="301">
                  <c:v>0.85001180597609005</c:v>
                </c:pt>
                <c:pt idx="302">
                  <c:v>0.68931105710981</c:v>
                </c:pt>
                <c:pt idx="303">
                  <c:v>0.58088047318707381</c:v>
                </c:pt>
                <c:pt idx="304">
                  <c:v>0.5082182193559095</c:v>
                </c:pt>
                <c:pt idx="305">
                  <c:v>0.46008266256228397</c:v>
                </c:pt>
                <c:pt idx="306">
                  <c:v>0.41164396603826597</c:v>
                </c:pt>
                <c:pt idx="307">
                  <c:v>0.34918384037668848</c:v>
                </c:pt>
                <c:pt idx="308">
                  <c:v>0.30140869093596345</c:v>
                </c:pt>
                <c:pt idx="309">
                  <c:v>0.27865590077578239</c:v>
                </c:pt>
                <c:pt idx="310">
                  <c:v>0.2614465620035516</c:v>
                </c:pt>
                <c:pt idx="311">
                  <c:v>0.24755451762778252</c:v>
                </c:pt>
                <c:pt idx="312">
                  <c:v>0.23604840667527252</c:v>
                </c:pt>
                <c:pt idx="313">
                  <c:v>0.22155733547487888</c:v>
                </c:pt>
                <c:pt idx="314">
                  <c:v>0.19978994160706415</c:v>
                </c:pt>
                <c:pt idx="315">
                  <c:v>0.17852463449621536</c:v>
                </c:pt>
                <c:pt idx="316">
                  <c:v>0.16533018698948013</c:v>
                </c:pt>
                <c:pt idx="317">
                  <c:v>0.17814736193010072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0-0F03-4F0F-B5CC-016F6F86018F}"/>
            </c:ext>
          </c:extLst>
        </c:ser>
        <c:ser>
          <c:idx val="1"/>
          <c:order val="1"/>
          <c:tx>
            <c:strRef>
              <c:f>'300K_CS'!$E$1</c:f>
              <c:strCache>
                <c:ptCount val="1"/>
                <c:pt idx="0">
                  <c:v>ET11</c:v>
                </c:pt>
              </c:strCache>
            </c:strRef>
          </c:tx>
          <c:spPr>
            <a:ln w="19050" cap="rnd" cmpd="sng">
              <a:solidFill>
                <a:srgbClr val="0070C0"/>
              </a:solidFill>
              <a:prstDash val="solid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'300K_CS'!$E$2:$E$320</c:f>
              <c:numCache>
                <c:formatCode>0.00E+00</c:formatCode>
                <c:ptCount val="319"/>
                <c:pt idx="0">
                  <c:v>5.8935053891591247</c:v>
                </c:pt>
                <c:pt idx="1">
                  <c:v>4.8285966114401182</c:v>
                </c:pt>
                <c:pt idx="2">
                  <c:v>3.8884496760918363</c:v>
                </c:pt>
                <c:pt idx="3">
                  <c:v>3.1071987413749569</c:v>
                </c:pt>
                <c:pt idx="4">
                  <c:v>2.6072881577749683</c:v>
                </c:pt>
                <c:pt idx="5">
                  <c:v>2.1417527028369014</c:v>
                </c:pt>
                <c:pt idx="6">
                  <c:v>1.7398110927872681</c:v>
                </c:pt>
                <c:pt idx="7">
                  <c:v>1.4528828992520391</c:v>
                </c:pt>
                <c:pt idx="8">
                  <c:v>1.2517916680518053</c:v>
                </c:pt>
                <c:pt idx="9">
                  <c:v>1.0672595303075159</c:v>
                </c:pt>
                <c:pt idx="10">
                  <c:v>0.93591146368088629</c:v>
                </c:pt>
                <c:pt idx="11">
                  <c:v>0.7924445189471091</c:v>
                </c:pt>
                <c:pt idx="12">
                  <c:v>0.68854515019859219</c:v>
                </c:pt>
                <c:pt idx="13">
                  <c:v>0.60939918185917263</c:v>
                </c:pt>
                <c:pt idx="14">
                  <c:v>0.54626413989269385</c:v>
                </c:pt>
                <c:pt idx="15">
                  <c:v>0.47918168401771127</c:v>
                </c:pt>
                <c:pt idx="16">
                  <c:v>0.43011692296312298</c:v>
                </c:pt>
                <c:pt idx="17">
                  <c:v>0.39590710914536165</c:v>
                </c:pt>
                <c:pt idx="18">
                  <c:v>0.35929849622185628</c:v>
                </c:pt>
                <c:pt idx="19">
                  <c:v>0.3260892776868643</c:v>
                </c:pt>
                <c:pt idx="20">
                  <c:v>0.29679585030655659</c:v>
                </c:pt>
                <c:pt idx="21">
                  <c:v>0.27450670795604581</c:v>
                </c:pt>
                <c:pt idx="22">
                  <c:v>0.25464071260852672</c:v>
                </c:pt>
                <c:pt idx="23">
                  <c:v>0.23613555812893286</c:v>
                </c:pt>
                <c:pt idx="24">
                  <c:v>0.22023703050346843</c:v>
                </c:pt>
                <c:pt idx="25">
                  <c:v>0.20447269668259205</c:v>
                </c:pt>
                <c:pt idx="26">
                  <c:v>0.18964116769602707</c:v>
                </c:pt>
                <c:pt idx="27">
                  <c:v>0.17992269713147147</c:v>
                </c:pt>
                <c:pt idx="28">
                  <c:v>0.16913280103760775</c:v>
                </c:pt>
                <c:pt idx="29">
                  <c:v>0.16051259771453807</c:v>
                </c:pt>
                <c:pt idx="30">
                  <c:v>0.15379253380527882</c:v>
                </c:pt>
                <c:pt idx="31">
                  <c:v>0.14490867964577039</c:v>
                </c:pt>
                <c:pt idx="32">
                  <c:v>0.13914874924094539</c:v>
                </c:pt>
                <c:pt idx="33">
                  <c:v>0.13342476666186884</c:v>
                </c:pt>
                <c:pt idx="34">
                  <c:v>0.12614806260136366</c:v>
                </c:pt>
                <c:pt idx="35">
                  <c:v>0.12058226167036962</c:v>
                </c:pt>
                <c:pt idx="36">
                  <c:v>0.1168749844320842</c:v>
                </c:pt>
                <c:pt idx="37">
                  <c:v>0.11248766009426062</c:v>
                </c:pt>
                <c:pt idx="38">
                  <c:v>0.10658391477635938</c:v>
                </c:pt>
                <c:pt idx="39">
                  <c:v>0.10461548319984465</c:v>
                </c:pt>
                <c:pt idx="40">
                  <c:v>0.10016605844336829</c:v>
                </c:pt>
                <c:pt idx="41">
                  <c:v>9.705037018047509E-2</c:v>
                </c:pt>
                <c:pt idx="42">
                  <c:v>9.4618992112583705E-2</c:v>
                </c:pt>
                <c:pt idx="43">
                  <c:v>9.1753682868684169E-2</c:v>
                </c:pt>
                <c:pt idx="44">
                  <c:v>8.9474825931672636E-2</c:v>
                </c:pt>
                <c:pt idx="45">
                  <c:v>8.6259829236241869E-2</c:v>
                </c:pt>
                <c:pt idx="46">
                  <c:v>8.2941163621220948E-2</c:v>
                </c:pt>
                <c:pt idx="47">
                  <c:v>8.2453242089788728E-2</c:v>
                </c:pt>
                <c:pt idx="48">
                  <c:v>8.023939551405862E-2</c:v>
                </c:pt>
                <c:pt idx="49">
                  <c:v>7.8147117251471013E-2</c:v>
                </c:pt>
                <c:pt idx="50">
                  <c:v>7.6698147324920113E-2</c:v>
                </c:pt>
                <c:pt idx="51">
                  <c:v>7.4711918173332392E-2</c:v>
                </c:pt>
                <c:pt idx="52">
                  <c:v>7.3829923711501516E-2</c:v>
                </c:pt>
                <c:pt idx="53">
                  <c:v>7.2061106526034063E-2</c:v>
                </c:pt>
                <c:pt idx="54">
                  <c:v>7.1234364083393772E-2</c:v>
                </c:pt>
                <c:pt idx="55">
                  <c:v>7.0807321148861513E-2</c:v>
                </c:pt>
                <c:pt idx="56">
                  <c:v>6.8741769499301164E-2</c:v>
                </c:pt>
                <c:pt idx="57">
                  <c:v>6.8871053882425995E-2</c:v>
                </c:pt>
                <c:pt idx="58">
                  <c:v>6.6687078487543433E-2</c:v>
                </c:pt>
                <c:pt idx="59">
                  <c:v>6.6649745045097006E-2</c:v>
                </c:pt>
                <c:pt idx="60">
                  <c:v>6.5139660420824308E-2</c:v>
                </c:pt>
                <c:pt idx="61">
                  <c:v>6.4042300691872125E-2</c:v>
                </c:pt>
                <c:pt idx="62">
                  <c:v>6.308428914357378E-2</c:v>
                </c:pt>
                <c:pt idx="63">
                  <c:v>6.244921187243694E-2</c:v>
                </c:pt>
                <c:pt idx="64">
                  <c:v>6.1659234754640607E-2</c:v>
                </c:pt>
                <c:pt idx="65">
                  <c:v>6.1392015844532438E-2</c:v>
                </c:pt>
                <c:pt idx="66">
                  <c:v>6.0214282968950629E-2</c:v>
                </c:pt>
                <c:pt idx="67">
                  <c:v>5.9888111159270251E-2</c:v>
                </c:pt>
                <c:pt idx="68">
                  <c:v>5.8913665518144788E-2</c:v>
                </c:pt>
                <c:pt idx="69">
                  <c:v>5.8955174993876723E-2</c:v>
                </c:pt>
                <c:pt idx="70">
                  <c:v>5.8027493547398293E-2</c:v>
                </c:pt>
                <c:pt idx="71">
                  <c:v>5.7244428281160012E-2</c:v>
                </c:pt>
                <c:pt idx="72">
                  <c:v>5.6923896329860273E-2</c:v>
                </c:pt>
                <c:pt idx="73">
                  <c:v>5.6444623466656456E-2</c:v>
                </c:pt>
                <c:pt idx="74">
                  <c:v>5.5738124221296328E-2</c:v>
                </c:pt>
                <c:pt idx="75">
                  <c:v>5.5238070058884085E-2</c:v>
                </c:pt>
                <c:pt idx="76">
                  <c:v>5.4593445460765902E-2</c:v>
                </c:pt>
                <c:pt idx="77">
                  <c:v>5.4716449562030957E-2</c:v>
                </c:pt>
                <c:pt idx="78">
                  <c:v>5.469751427612296E-2</c:v>
                </c:pt>
                <c:pt idx="79">
                  <c:v>5.4653723476200428E-2</c:v>
                </c:pt>
                <c:pt idx="80">
                  <c:v>5.4770217097304487E-2</c:v>
                </c:pt>
                <c:pt idx="81">
                  <c:v>5.3843795838962379E-2</c:v>
                </c:pt>
                <c:pt idx="82">
                  <c:v>5.3473268063017304E-2</c:v>
                </c:pt>
                <c:pt idx="83">
                  <c:v>5.3155116303127276E-2</c:v>
                </c:pt>
                <c:pt idx="84">
                  <c:v>5.3422587545988741E-2</c:v>
                </c:pt>
                <c:pt idx="85">
                  <c:v>5.2695137303954559E-2</c:v>
                </c:pt>
                <c:pt idx="86">
                  <c:v>5.2256733493003533E-2</c:v>
                </c:pt>
                <c:pt idx="87">
                  <c:v>5.2535403292968789E-2</c:v>
                </c:pt>
                <c:pt idx="88">
                  <c:v>5.3015034734295724E-2</c:v>
                </c:pt>
                <c:pt idx="89">
                  <c:v>5.3215562540397332E-2</c:v>
                </c:pt>
                <c:pt idx="90">
                  <c:v>5.2980534501710856E-2</c:v>
                </c:pt>
                <c:pt idx="91">
                  <c:v>5.243817992581367E-2</c:v>
                </c:pt>
                <c:pt idx="92">
                  <c:v>5.2569568557512741E-2</c:v>
                </c:pt>
                <c:pt idx="93">
                  <c:v>5.2444888140412933E-2</c:v>
                </c:pt>
                <c:pt idx="94">
                  <c:v>5.1960918346485509E-2</c:v>
                </c:pt>
                <c:pt idx="95">
                  <c:v>5.1561575940870422E-2</c:v>
                </c:pt>
                <c:pt idx="96">
                  <c:v>5.1696677257992228E-2</c:v>
                </c:pt>
                <c:pt idx="97">
                  <c:v>5.1825791943651382E-2</c:v>
                </c:pt>
                <c:pt idx="98">
                  <c:v>5.1244809797678328E-2</c:v>
                </c:pt>
                <c:pt idx="99">
                  <c:v>5.1051016767518408E-2</c:v>
                </c:pt>
                <c:pt idx="100">
                  <c:v>5.0973829506352909E-2</c:v>
                </c:pt>
                <c:pt idx="101">
                  <c:v>5.0572198398396537E-2</c:v>
                </c:pt>
                <c:pt idx="102">
                  <c:v>4.9949140134719232E-2</c:v>
                </c:pt>
                <c:pt idx="103">
                  <c:v>4.996291809330114E-2</c:v>
                </c:pt>
                <c:pt idx="104">
                  <c:v>5.0508266722744728E-2</c:v>
                </c:pt>
                <c:pt idx="105">
                  <c:v>5.0933245250716401E-2</c:v>
                </c:pt>
                <c:pt idx="106">
                  <c:v>5.0204955375134683E-2</c:v>
                </c:pt>
                <c:pt idx="107">
                  <c:v>5.0777588405797019E-2</c:v>
                </c:pt>
                <c:pt idx="108">
                  <c:v>4.9643243483110541E-2</c:v>
                </c:pt>
                <c:pt idx="109">
                  <c:v>5.0528242327898758E-2</c:v>
                </c:pt>
                <c:pt idx="110">
                  <c:v>5.0675181149973339E-2</c:v>
                </c:pt>
                <c:pt idx="111">
                  <c:v>5.0809361673890135E-2</c:v>
                </c:pt>
                <c:pt idx="112">
                  <c:v>5.1108736040296733E-2</c:v>
                </c:pt>
                <c:pt idx="113">
                  <c:v>5.1076241189066993E-2</c:v>
                </c:pt>
                <c:pt idx="114">
                  <c:v>5.1165966879499973E-2</c:v>
                </c:pt>
                <c:pt idx="115">
                  <c:v>5.1312299217588571E-2</c:v>
                </c:pt>
                <c:pt idx="116">
                  <c:v>5.134100169936822E-2</c:v>
                </c:pt>
                <c:pt idx="117">
                  <c:v>5.1863112105426573E-2</c:v>
                </c:pt>
                <c:pt idx="118">
                  <c:v>5.2916589545387811E-2</c:v>
                </c:pt>
                <c:pt idx="119">
                  <c:v>5.2699937528787683E-2</c:v>
                </c:pt>
                <c:pt idx="120">
                  <c:v>5.297973323454689E-2</c:v>
                </c:pt>
                <c:pt idx="121">
                  <c:v>5.381592561257955E-2</c:v>
                </c:pt>
                <c:pt idx="122">
                  <c:v>5.43414904687868E-2</c:v>
                </c:pt>
                <c:pt idx="123">
                  <c:v>5.5434055875426415E-2</c:v>
                </c:pt>
                <c:pt idx="124">
                  <c:v>5.7159936650820212E-2</c:v>
                </c:pt>
                <c:pt idx="125">
                  <c:v>5.8938194917899214E-2</c:v>
                </c:pt>
                <c:pt idx="126">
                  <c:v>6.1355690257469057E-2</c:v>
                </c:pt>
                <c:pt idx="127">
                  <c:v>6.3263235858933148E-2</c:v>
                </c:pt>
                <c:pt idx="128">
                  <c:v>6.5886484210916987E-2</c:v>
                </c:pt>
                <c:pt idx="129">
                  <c:v>6.7109142645996045E-2</c:v>
                </c:pt>
                <c:pt idx="130">
                  <c:v>6.9038858114626761E-2</c:v>
                </c:pt>
                <c:pt idx="131">
                  <c:v>7.0809812012531462E-2</c:v>
                </c:pt>
                <c:pt idx="132">
                  <c:v>7.1930331756471663E-2</c:v>
                </c:pt>
                <c:pt idx="133">
                  <c:v>7.359185735036454E-2</c:v>
                </c:pt>
                <c:pt idx="134">
                  <c:v>7.4827780224738127E-2</c:v>
                </c:pt>
                <c:pt idx="135">
                  <c:v>7.5895898866910949E-2</c:v>
                </c:pt>
                <c:pt idx="136">
                  <c:v>7.7261141539532618E-2</c:v>
                </c:pt>
                <c:pt idx="137">
                  <c:v>7.9181576770236614E-2</c:v>
                </c:pt>
                <c:pt idx="138">
                  <c:v>8.0821611286825565E-2</c:v>
                </c:pt>
                <c:pt idx="139">
                  <c:v>8.289886173210588E-2</c:v>
                </c:pt>
                <c:pt idx="140">
                  <c:v>8.4466274587170792E-2</c:v>
                </c:pt>
                <c:pt idx="141">
                  <c:v>8.6241705546908784E-2</c:v>
                </c:pt>
                <c:pt idx="142">
                  <c:v>8.8306755482222804E-2</c:v>
                </c:pt>
                <c:pt idx="143">
                  <c:v>9.077916197042174E-2</c:v>
                </c:pt>
                <c:pt idx="144">
                  <c:v>9.3012790843758034E-2</c:v>
                </c:pt>
                <c:pt idx="145">
                  <c:v>9.7686743054871572E-2</c:v>
                </c:pt>
                <c:pt idx="146">
                  <c:v>0.1000466873434986</c:v>
                </c:pt>
                <c:pt idx="147">
                  <c:v>0.10348548105664906</c:v>
                </c:pt>
                <c:pt idx="148">
                  <c:v>0.10666843444367179</c:v>
                </c:pt>
                <c:pt idx="149">
                  <c:v>0.11029578712688898</c:v>
                </c:pt>
                <c:pt idx="150">
                  <c:v>0.11289264383388647</c:v>
                </c:pt>
                <c:pt idx="151">
                  <c:v>0.11642979862502713</c:v>
                </c:pt>
                <c:pt idx="152">
                  <c:v>0.12041661333379786</c:v>
                </c:pt>
                <c:pt idx="153">
                  <c:v>0.12590449804233911</c:v>
                </c:pt>
                <c:pt idx="154">
                  <c:v>0.13113419322157574</c:v>
                </c:pt>
                <c:pt idx="155">
                  <c:v>0.13787288105878423</c:v>
                </c:pt>
                <c:pt idx="156">
                  <c:v>0.14540062226932382</c:v>
                </c:pt>
                <c:pt idx="157">
                  <c:v>0.15601574620548356</c:v>
                </c:pt>
                <c:pt idx="158">
                  <c:v>0.16711098558965487</c:v>
                </c:pt>
                <c:pt idx="159">
                  <c:v>0.18255435362397146</c:v>
                </c:pt>
                <c:pt idx="160">
                  <c:v>0.20041384761309144</c:v>
                </c:pt>
                <c:pt idx="161">
                  <c:v>0.22398656978885526</c:v>
                </c:pt>
                <c:pt idx="162">
                  <c:v>0.25429124650151591</c:v>
                </c:pt>
                <c:pt idx="163">
                  <c:v>0.29167878702435757</c:v>
                </c:pt>
                <c:pt idx="164">
                  <c:v>0.34101005721095845</c:v>
                </c:pt>
                <c:pt idx="165">
                  <c:v>0.40617092243684033</c:v>
                </c:pt>
                <c:pt idx="166">
                  <c:v>0.49737687353341076</c:v>
                </c:pt>
                <c:pt idx="167">
                  <c:v>0.63680263839293871</c:v>
                </c:pt>
                <c:pt idx="168">
                  <c:v>0.85728624521653962</c:v>
                </c:pt>
                <c:pt idx="169">
                  <c:v>1.2155873438461318</c:v>
                </c:pt>
                <c:pt idx="170">
                  <c:v>1.7881589056595018</c:v>
                </c:pt>
                <c:pt idx="171">
                  <c:v>2.6609273545442829</c:v>
                </c:pt>
                <c:pt idx="172">
                  <c:v>3.8880620398600922</c:v>
                </c:pt>
                <c:pt idx="173">
                  <c:v>5.4967465182621638</c:v>
                </c:pt>
                <c:pt idx="174">
                  <c:v>6.801818070096374</c:v>
                </c:pt>
                <c:pt idx="175">
                  <c:v>6.1347955284664701</c:v>
                </c:pt>
                <c:pt idx="176">
                  <c:v>3.677922262372106</c:v>
                </c:pt>
                <c:pt idx="177">
                  <c:v>1.6136396621070674</c:v>
                </c:pt>
                <c:pt idx="178">
                  <c:v>0.70104718157313073</c:v>
                </c:pt>
                <c:pt idx="179">
                  <c:v>0.39794909498164649</c:v>
                </c:pt>
                <c:pt idx="180">
                  <c:v>0.27722723132223959</c:v>
                </c:pt>
                <c:pt idx="181">
                  <c:v>0.210775455340588</c:v>
                </c:pt>
                <c:pt idx="182">
                  <c:v>0.17122033367367723</c:v>
                </c:pt>
                <c:pt idx="183">
                  <c:v>0.14603560214887168</c:v>
                </c:pt>
                <c:pt idx="184">
                  <c:v>0.13161164958408189</c:v>
                </c:pt>
                <c:pt idx="185">
                  <c:v>0.11961195517177625</c:v>
                </c:pt>
                <c:pt idx="186">
                  <c:v>0.10515838523452237</c:v>
                </c:pt>
                <c:pt idx="187">
                  <c:v>9.7967518579041193E-2</c:v>
                </c:pt>
                <c:pt idx="188">
                  <c:v>9.1012146261369581E-2</c:v>
                </c:pt>
                <c:pt idx="189">
                  <c:v>8.5596005214421289E-2</c:v>
                </c:pt>
                <c:pt idx="190">
                  <c:v>8.1608716828376809E-2</c:v>
                </c:pt>
                <c:pt idx="191">
                  <c:v>7.8405491234542685E-2</c:v>
                </c:pt>
                <c:pt idx="192">
                  <c:v>7.5740033958142355E-2</c:v>
                </c:pt>
                <c:pt idx="193">
                  <c:v>7.3202053417949997E-2</c:v>
                </c:pt>
                <c:pt idx="194">
                  <c:v>7.1307339896150485E-2</c:v>
                </c:pt>
                <c:pt idx="195">
                  <c:v>6.9852581072575179E-2</c:v>
                </c:pt>
                <c:pt idx="196">
                  <c:v>6.8216375816189723E-2</c:v>
                </c:pt>
                <c:pt idx="197">
                  <c:v>6.7163284991324193E-2</c:v>
                </c:pt>
                <c:pt idx="198">
                  <c:v>6.4944090731980417E-2</c:v>
                </c:pt>
                <c:pt idx="199">
                  <c:v>6.3806394653254578E-2</c:v>
                </c:pt>
                <c:pt idx="200">
                  <c:v>6.3192488247682116E-2</c:v>
                </c:pt>
                <c:pt idx="201">
                  <c:v>6.2594254509786479E-2</c:v>
                </c:pt>
                <c:pt idx="202">
                  <c:v>6.1353366140004507E-2</c:v>
                </c:pt>
                <c:pt idx="203">
                  <c:v>6.0365166150379332E-2</c:v>
                </c:pt>
                <c:pt idx="204">
                  <c:v>5.910964838342686E-2</c:v>
                </c:pt>
                <c:pt idx="205">
                  <c:v>5.8119398743542466E-2</c:v>
                </c:pt>
                <c:pt idx="206">
                  <c:v>5.7926306637697274E-2</c:v>
                </c:pt>
                <c:pt idx="207">
                  <c:v>5.7180629412220463E-2</c:v>
                </c:pt>
                <c:pt idx="208">
                  <c:v>5.61290245469021E-2</c:v>
                </c:pt>
                <c:pt idx="209">
                  <c:v>5.5550127466311508E-2</c:v>
                </c:pt>
                <c:pt idx="210">
                  <c:v>5.5060066271181755E-2</c:v>
                </c:pt>
                <c:pt idx="211">
                  <c:v>5.4546201686324611E-2</c:v>
                </c:pt>
                <c:pt idx="212">
                  <c:v>5.4193740050137294E-2</c:v>
                </c:pt>
                <c:pt idx="213">
                  <c:v>5.3527860475536961E-2</c:v>
                </c:pt>
                <c:pt idx="214">
                  <c:v>5.3589949089148645E-2</c:v>
                </c:pt>
                <c:pt idx="215">
                  <c:v>5.3717042161521171E-2</c:v>
                </c:pt>
                <c:pt idx="216">
                  <c:v>5.249788392112522E-2</c:v>
                </c:pt>
                <c:pt idx="217">
                  <c:v>5.1142811291402371E-2</c:v>
                </c:pt>
                <c:pt idx="218">
                  <c:v>4.9550799681966642E-2</c:v>
                </c:pt>
                <c:pt idx="219">
                  <c:v>5.2271864604420355E-2</c:v>
                </c:pt>
                <c:pt idx="220">
                  <c:v>5.3685960963961929E-2</c:v>
                </c:pt>
                <c:pt idx="221">
                  <c:v>5.083637455916383E-2</c:v>
                </c:pt>
                <c:pt idx="222">
                  <c:v>4.904757881728207E-2</c:v>
                </c:pt>
                <c:pt idx="223">
                  <c:v>4.9231054241529508E-2</c:v>
                </c:pt>
                <c:pt idx="224">
                  <c:v>4.9918365868228336E-2</c:v>
                </c:pt>
                <c:pt idx="225">
                  <c:v>5.022039341761985E-2</c:v>
                </c:pt>
                <c:pt idx="226">
                  <c:v>5.0076187462557549E-2</c:v>
                </c:pt>
                <c:pt idx="227">
                  <c:v>5.0032536847497963E-2</c:v>
                </c:pt>
                <c:pt idx="228">
                  <c:v>4.9900572720045763E-2</c:v>
                </c:pt>
                <c:pt idx="229">
                  <c:v>5.0024625994337671E-2</c:v>
                </c:pt>
                <c:pt idx="230">
                  <c:v>4.9865520601789955E-2</c:v>
                </c:pt>
                <c:pt idx="231">
                  <c:v>4.9746801730440472E-2</c:v>
                </c:pt>
                <c:pt idx="232">
                  <c:v>4.9417079554652341E-2</c:v>
                </c:pt>
                <c:pt idx="233">
                  <c:v>4.9692134060783856E-2</c:v>
                </c:pt>
                <c:pt idx="234">
                  <c:v>4.9871191448403442E-2</c:v>
                </c:pt>
                <c:pt idx="235">
                  <c:v>4.9589853709151893E-2</c:v>
                </c:pt>
                <c:pt idx="236">
                  <c:v>4.9368866291211559E-2</c:v>
                </c:pt>
                <c:pt idx="237">
                  <c:v>4.877520848236834E-2</c:v>
                </c:pt>
                <c:pt idx="238">
                  <c:v>4.8858441400201943E-2</c:v>
                </c:pt>
                <c:pt idx="239">
                  <c:v>4.8602030005211461E-2</c:v>
                </c:pt>
                <c:pt idx="240">
                  <c:v>4.8002410650617909E-2</c:v>
                </c:pt>
                <c:pt idx="241">
                  <c:v>4.8607519349318201E-2</c:v>
                </c:pt>
                <c:pt idx="242">
                  <c:v>4.9159080381635273E-2</c:v>
                </c:pt>
                <c:pt idx="243">
                  <c:v>4.9615085508851159E-2</c:v>
                </c:pt>
                <c:pt idx="244">
                  <c:v>4.9598115762284602E-2</c:v>
                </c:pt>
                <c:pt idx="245">
                  <c:v>5.0137607615717512E-2</c:v>
                </c:pt>
                <c:pt idx="246">
                  <c:v>5.0507220500978139E-2</c:v>
                </c:pt>
                <c:pt idx="247">
                  <c:v>5.0570252042246855E-2</c:v>
                </c:pt>
                <c:pt idx="248">
                  <c:v>5.0527361376707436E-2</c:v>
                </c:pt>
                <c:pt idx="249">
                  <c:v>5.0684814063502594E-2</c:v>
                </c:pt>
                <c:pt idx="250">
                  <c:v>4.9518481906353246E-2</c:v>
                </c:pt>
                <c:pt idx="251">
                  <c:v>5.2759851063578563E-2</c:v>
                </c:pt>
                <c:pt idx="252">
                  <c:v>5.4920597088856743E-2</c:v>
                </c:pt>
                <c:pt idx="253">
                  <c:v>5.2961014866268905E-2</c:v>
                </c:pt>
                <c:pt idx="254">
                  <c:v>4.791592396833394E-2</c:v>
                </c:pt>
                <c:pt idx="255">
                  <c:v>1.033664154122179E-2</c:v>
                </c:pt>
                <c:pt idx="256">
                  <c:v>-2.5386445737536713E-2</c:v>
                </c:pt>
                <c:pt idx="257">
                  <c:v>2.2741083592331509E-2</c:v>
                </c:pt>
                <c:pt idx="258">
                  <c:v>4.9170799836177191E-2</c:v>
                </c:pt>
                <c:pt idx="259">
                  <c:v>5.3122773441801573E-2</c:v>
                </c:pt>
                <c:pt idx="260">
                  <c:v>5.6937941377496831E-2</c:v>
                </c:pt>
                <c:pt idx="261">
                  <c:v>5.7868714269110659E-2</c:v>
                </c:pt>
                <c:pt idx="262">
                  <c:v>5.8992775525377801E-2</c:v>
                </c:pt>
                <c:pt idx="263">
                  <c:v>5.9188032380632839E-2</c:v>
                </c:pt>
                <c:pt idx="264">
                  <c:v>6.0894082162625943E-2</c:v>
                </c:pt>
                <c:pt idx="265">
                  <c:v>6.3205974031497053E-2</c:v>
                </c:pt>
                <c:pt idx="266">
                  <c:v>6.4832810512147621E-2</c:v>
                </c:pt>
                <c:pt idx="267">
                  <c:v>6.738237770016961E-2</c:v>
                </c:pt>
                <c:pt idx="268">
                  <c:v>6.7140049719199235E-2</c:v>
                </c:pt>
                <c:pt idx="269">
                  <c:v>6.716474586515904E-2</c:v>
                </c:pt>
                <c:pt idx="270">
                  <c:v>6.8726722498802115E-2</c:v>
                </c:pt>
                <c:pt idx="271">
                  <c:v>6.9942526631898455E-2</c:v>
                </c:pt>
                <c:pt idx="272">
                  <c:v>7.0714586648580768E-2</c:v>
                </c:pt>
                <c:pt idx="273">
                  <c:v>7.1744139697143439E-2</c:v>
                </c:pt>
                <c:pt idx="274">
                  <c:v>7.2010598657731462E-2</c:v>
                </c:pt>
                <c:pt idx="275">
                  <c:v>7.4595347819461241E-2</c:v>
                </c:pt>
                <c:pt idx="276">
                  <c:v>7.9275584739324917E-2</c:v>
                </c:pt>
                <c:pt idx="277">
                  <c:v>8.5021090859568355E-2</c:v>
                </c:pt>
                <c:pt idx="278">
                  <c:v>9.3794896950407783E-2</c:v>
                </c:pt>
                <c:pt idx="279">
                  <c:v>0.10965116400440093</c:v>
                </c:pt>
                <c:pt idx="280">
                  <c:v>0.15698606893600839</c:v>
                </c:pt>
                <c:pt idx="281">
                  <c:v>0.39155921216914769</c:v>
                </c:pt>
                <c:pt idx="282">
                  <c:v>0.85136958223242609</c:v>
                </c:pt>
                <c:pt idx="283">
                  <c:v>1.1198538141941803</c:v>
                </c:pt>
                <c:pt idx="284">
                  <c:v>1.0568950731382263</c:v>
                </c:pt>
                <c:pt idx="285">
                  <c:v>0.88613958066502063</c:v>
                </c:pt>
                <c:pt idx="286">
                  <c:v>0.79901875223252594</c:v>
                </c:pt>
                <c:pt idx="287">
                  <c:v>0.77403283825849412</c:v>
                </c:pt>
                <c:pt idx="288">
                  <c:v>0.76376422326655213</c:v>
                </c:pt>
                <c:pt idx="289">
                  <c:v>0.76700510251457232</c:v>
                </c:pt>
                <c:pt idx="290">
                  <c:v>0.79176060864787434</c:v>
                </c:pt>
                <c:pt idx="291">
                  <c:v>0.83769497973652218</c:v>
                </c:pt>
                <c:pt idx="292">
                  <c:v>0.89558982003719456</c:v>
                </c:pt>
                <c:pt idx="293">
                  <c:v>0.96987099587124326</c:v>
                </c:pt>
                <c:pt idx="294">
                  <c:v>1.059713379135397</c:v>
                </c:pt>
                <c:pt idx="295">
                  <c:v>1.1600577778101384</c:v>
                </c:pt>
                <c:pt idx="296">
                  <c:v>1.2256521787431518</c:v>
                </c:pt>
                <c:pt idx="297">
                  <c:v>1.1966737688843248</c:v>
                </c:pt>
                <c:pt idx="298">
                  <c:v>1.0877635586133345</c:v>
                </c:pt>
                <c:pt idx="299">
                  <c:v>0.9904882492774143</c:v>
                </c:pt>
                <c:pt idx="300">
                  <c:v>0.90590068822245706</c:v>
                </c:pt>
                <c:pt idx="301">
                  <c:v>0.79562783681477545</c:v>
                </c:pt>
                <c:pt idx="302">
                  <c:v>0.69324569621602072</c:v>
                </c:pt>
                <c:pt idx="303">
                  <c:v>0.61585205784655661</c:v>
                </c:pt>
                <c:pt idx="304">
                  <c:v>0.559448465751468</c:v>
                </c:pt>
                <c:pt idx="305">
                  <c:v>0.52290025774758886</c:v>
                </c:pt>
                <c:pt idx="306">
                  <c:v>0.48437578552243205</c:v>
                </c:pt>
                <c:pt idx="307">
                  <c:v>0.4215035267218718</c:v>
                </c:pt>
                <c:pt idx="308">
                  <c:v>0.37124935760606392</c:v>
                </c:pt>
                <c:pt idx="309">
                  <c:v>0.34796034155592037</c:v>
                </c:pt>
                <c:pt idx="310">
                  <c:v>0.3305031736965508</c:v>
                </c:pt>
                <c:pt idx="311">
                  <c:v>0.31424831385705176</c:v>
                </c:pt>
                <c:pt idx="312">
                  <c:v>0.30034841362757964</c:v>
                </c:pt>
                <c:pt idx="313">
                  <c:v>0.28135716001977185</c:v>
                </c:pt>
                <c:pt idx="314">
                  <c:v>0.26142514350432794</c:v>
                </c:pt>
                <c:pt idx="315">
                  <c:v>0.24318577952487044</c:v>
                </c:pt>
                <c:pt idx="316">
                  <c:v>0.22983066275849967</c:v>
                </c:pt>
                <c:pt idx="317">
                  <c:v>0.24891802710833993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1-0F03-4F0F-B5CC-016F6F86018F}"/>
            </c:ext>
          </c:extLst>
        </c:ser>
        <c:ser>
          <c:idx val="2"/>
          <c:order val="2"/>
          <c:tx>
            <c:strRef>
              <c:f>'300K_CS'!$G$1</c:f>
              <c:strCache>
                <c:ptCount val="1"/>
                <c:pt idx="0">
                  <c:v>ET10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'300K_CS'!$G$2:$G$320</c:f>
              <c:numCache>
                <c:formatCode>0.00E+00</c:formatCode>
                <c:ptCount val="319"/>
                <c:pt idx="0">
                  <c:v>4.2932095353011421</c:v>
                </c:pt>
                <c:pt idx="1">
                  <c:v>3.4962096714304645</c:v>
                </c:pt>
                <c:pt idx="2">
                  <c:v>2.8154706288995777</c:v>
                </c:pt>
                <c:pt idx="3">
                  <c:v>2.2619366780501418</c:v>
                </c:pt>
                <c:pt idx="4">
                  <c:v>1.8953219057129145</c:v>
                </c:pt>
                <c:pt idx="5">
                  <c:v>1.5492821448745344</c:v>
                </c:pt>
                <c:pt idx="6">
                  <c:v>1.2718184536462005</c:v>
                </c:pt>
                <c:pt idx="7">
                  <c:v>1.0629027828727973</c:v>
                </c:pt>
                <c:pt idx="8">
                  <c:v>0.91915996149242118</c:v>
                </c:pt>
                <c:pt idx="9">
                  <c:v>0.79260479597282663</c:v>
                </c:pt>
                <c:pt idx="10">
                  <c:v>0.69744382117531212</c:v>
                </c:pt>
                <c:pt idx="11">
                  <c:v>0.59592313510122352</c:v>
                </c:pt>
                <c:pt idx="12">
                  <c:v>0.5175198498543766</c:v>
                </c:pt>
                <c:pt idx="13">
                  <c:v>0.46238982948990465</c:v>
                </c:pt>
                <c:pt idx="14">
                  <c:v>0.41742578785362006</c:v>
                </c:pt>
                <c:pt idx="15">
                  <c:v>0.36909024067002172</c:v>
                </c:pt>
                <c:pt idx="16">
                  <c:v>0.33467071096219198</c:v>
                </c:pt>
                <c:pt idx="17">
                  <c:v>0.30792159651641515</c:v>
                </c:pt>
                <c:pt idx="18">
                  <c:v>0.28328745501211117</c:v>
                </c:pt>
                <c:pt idx="19">
                  <c:v>0.2607435116273541</c:v>
                </c:pt>
                <c:pt idx="20">
                  <c:v>0.23690539529326873</c:v>
                </c:pt>
                <c:pt idx="21">
                  <c:v>0.21919961242563774</c:v>
                </c:pt>
                <c:pt idx="22">
                  <c:v>0.20697473008980996</c:v>
                </c:pt>
                <c:pt idx="23">
                  <c:v>0.19115693353493082</c:v>
                </c:pt>
                <c:pt idx="24">
                  <c:v>0.17790028852738965</c:v>
                </c:pt>
                <c:pt idx="25">
                  <c:v>0.16665973449661717</c:v>
                </c:pt>
                <c:pt idx="26">
                  <c:v>0.15712131214955252</c:v>
                </c:pt>
                <c:pt idx="27">
                  <c:v>0.15074841661101782</c:v>
                </c:pt>
                <c:pt idx="28">
                  <c:v>0.14276446221370279</c:v>
                </c:pt>
                <c:pt idx="29">
                  <c:v>0.13499819302073651</c:v>
                </c:pt>
                <c:pt idx="30">
                  <c:v>0.12868839359301304</c:v>
                </c:pt>
                <c:pt idx="31">
                  <c:v>0.12361200360399967</c:v>
                </c:pt>
                <c:pt idx="32">
                  <c:v>0.11772310087321705</c:v>
                </c:pt>
                <c:pt idx="33">
                  <c:v>0.11386793719557026</c:v>
                </c:pt>
                <c:pt idx="34">
                  <c:v>0.10872775276450772</c:v>
                </c:pt>
                <c:pt idx="35">
                  <c:v>0.10494214113957286</c:v>
                </c:pt>
                <c:pt idx="36">
                  <c:v>0.10114069101444534</c:v>
                </c:pt>
                <c:pt idx="37">
                  <c:v>9.8240490958181645E-2</c:v>
                </c:pt>
                <c:pt idx="38">
                  <c:v>9.4447089028130038E-2</c:v>
                </c:pt>
                <c:pt idx="39">
                  <c:v>9.175128415039488E-2</c:v>
                </c:pt>
                <c:pt idx="40">
                  <c:v>8.9490152798939349E-2</c:v>
                </c:pt>
                <c:pt idx="41">
                  <c:v>8.6680356212765194E-2</c:v>
                </c:pt>
                <c:pt idx="42">
                  <c:v>8.4803441782420205E-2</c:v>
                </c:pt>
                <c:pt idx="43">
                  <c:v>8.2133146278348723E-2</c:v>
                </c:pt>
                <c:pt idx="44">
                  <c:v>8.0475061620149071E-2</c:v>
                </c:pt>
                <c:pt idx="45">
                  <c:v>7.8093798461112932E-2</c:v>
                </c:pt>
                <c:pt idx="46">
                  <c:v>7.5869538129727077E-2</c:v>
                </c:pt>
                <c:pt idx="47">
                  <c:v>7.4103827878149411E-2</c:v>
                </c:pt>
                <c:pt idx="48">
                  <c:v>7.3581192143472932E-2</c:v>
                </c:pt>
                <c:pt idx="49">
                  <c:v>7.1338102947423404E-2</c:v>
                </c:pt>
                <c:pt idx="50">
                  <c:v>7.008113134912379E-2</c:v>
                </c:pt>
                <c:pt idx="51">
                  <c:v>6.9030648474246434E-2</c:v>
                </c:pt>
                <c:pt idx="52">
                  <c:v>6.8419902751533548E-2</c:v>
                </c:pt>
                <c:pt idx="53">
                  <c:v>6.7594370913283242E-2</c:v>
                </c:pt>
                <c:pt idx="54">
                  <c:v>6.5896985563881169E-2</c:v>
                </c:pt>
                <c:pt idx="55">
                  <c:v>6.5199107806628964E-2</c:v>
                </c:pt>
                <c:pt idx="56">
                  <c:v>6.4139388704279238E-2</c:v>
                </c:pt>
                <c:pt idx="57">
                  <c:v>6.3577714514819542E-2</c:v>
                </c:pt>
                <c:pt idx="58">
                  <c:v>6.2280297657520918E-2</c:v>
                </c:pt>
                <c:pt idx="59">
                  <c:v>6.1407731326931322E-2</c:v>
                </c:pt>
                <c:pt idx="60">
                  <c:v>6.0991993877995039E-2</c:v>
                </c:pt>
                <c:pt idx="61">
                  <c:v>6.0735096360463592E-2</c:v>
                </c:pt>
                <c:pt idx="62">
                  <c:v>5.9803951339809217E-2</c:v>
                </c:pt>
                <c:pt idx="63">
                  <c:v>5.9442446120950711E-2</c:v>
                </c:pt>
                <c:pt idx="64">
                  <c:v>5.802043074402484E-2</c:v>
                </c:pt>
                <c:pt idx="65">
                  <c:v>5.719066545374718E-2</c:v>
                </c:pt>
                <c:pt idx="66">
                  <c:v>5.7121061243515417E-2</c:v>
                </c:pt>
                <c:pt idx="67">
                  <c:v>5.7115673081951535E-2</c:v>
                </c:pt>
                <c:pt idx="68">
                  <c:v>5.5743497112876558E-2</c:v>
                </c:pt>
                <c:pt idx="69">
                  <c:v>5.5357053355432645E-2</c:v>
                </c:pt>
                <c:pt idx="70">
                  <c:v>5.4864312572546751E-2</c:v>
                </c:pt>
                <c:pt idx="71">
                  <c:v>5.3841959986705233E-2</c:v>
                </c:pt>
                <c:pt idx="72">
                  <c:v>5.3804454383477453E-2</c:v>
                </c:pt>
                <c:pt idx="73">
                  <c:v>5.3325891753069114E-2</c:v>
                </c:pt>
                <c:pt idx="74">
                  <c:v>5.3329936858497032E-2</c:v>
                </c:pt>
                <c:pt idx="75">
                  <c:v>5.2542437993952917E-2</c:v>
                </c:pt>
                <c:pt idx="76">
                  <c:v>5.2330378557647314E-2</c:v>
                </c:pt>
                <c:pt idx="77">
                  <c:v>5.1481640969526413E-2</c:v>
                </c:pt>
                <c:pt idx="78">
                  <c:v>5.1610467145901014E-2</c:v>
                </c:pt>
                <c:pt idx="79">
                  <c:v>5.1742619812985668E-2</c:v>
                </c:pt>
                <c:pt idx="80">
                  <c:v>5.1264328111916543E-2</c:v>
                </c:pt>
                <c:pt idx="81">
                  <c:v>5.0470180612412333E-2</c:v>
                </c:pt>
                <c:pt idx="82">
                  <c:v>5.0543044667634346E-2</c:v>
                </c:pt>
                <c:pt idx="83">
                  <c:v>5.039537513839612E-2</c:v>
                </c:pt>
                <c:pt idx="84">
                  <c:v>4.9878681014521871E-2</c:v>
                </c:pt>
                <c:pt idx="85">
                  <c:v>4.9653945852074194E-2</c:v>
                </c:pt>
                <c:pt idx="86">
                  <c:v>4.9445205662378672E-2</c:v>
                </c:pt>
                <c:pt idx="87">
                  <c:v>5.0108284212154984E-2</c:v>
                </c:pt>
                <c:pt idx="88">
                  <c:v>5.044369328525157E-2</c:v>
                </c:pt>
                <c:pt idx="89">
                  <c:v>5.0637317935932312E-2</c:v>
                </c:pt>
                <c:pt idx="90">
                  <c:v>5.0777110230854107E-2</c:v>
                </c:pt>
                <c:pt idx="91">
                  <c:v>5.0426045208884364E-2</c:v>
                </c:pt>
                <c:pt idx="92">
                  <c:v>4.9802761397929003E-2</c:v>
                </c:pt>
                <c:pt idx="93">
                  <c:v>4.9546446306035781E-2</c:v>
                </c:pt>
                <c:pt idx="94">
                  <c:v>4.8758918465091783E-2</c:v>
                </c:pt>
                <c:pt idx="95">
                  <c:v>4.8844739317535031E-2</c:v>
                </c:pt>
                <c:pt idx="96">
                  <c:v>4.8355451072698792E-2</c:v>
                </c:pt>
                <c:pt idx="97">
                  <c:v>4.8344900765490362E-2</c:v>
                </c:pt>
                <c:pt idx="98">
                  <c:v>4.8096517963073432E-2</c:v>
                </c:pt>
                <c:pt idx="99">
                  <c:v>4.8151371736929321E-2</c:v>
                </c:pt>
                <c:pt idx="100">
                  <c:v>4.8330057604634762E-2</c:v>
                </c:pt>
                <c:pt idx="101">
                  <c:v>4.7437430912385163E-2</c:v>
                </c:pt>
                <c:pt idx="102">
                  <c:v>4.7131683531059843E-2</c:v>
                </c:pt>
                <c:pt idx="103">
                  <c:v>4.6872644657574791E-2</c:v>
                </c:pt>
                <c:pt idx="104">
                  <c:v>4.7834501764497273E-2</c:v>
                </c:pt>
                <c:pt idx="105">
                  <c:v>4.8205396785747708E-2</c:v>
                </c:pt>
                <c:pt idx="106">
                  <c:v>4.8218501362608496E-2</c:v>
                </c:pt>
                <c:pt idx="107">
                  <c:v>4.7503943340746188E-2</c:v>
                </c:pt>
                <c:pt idx="108">
                  <c:v>4.7066198316075752E-2</c:v>
                </c:pt>
                <c:pt idx="109">
                  <c:v>4.759754290774617E-2</c:v>
                </c:pt>
                <c:pt idx="110">
                  <c:v>4.79178581741279E-2</c:v>
                </c:pt>
                <c:pt idx="111">
                  <c:v>4.7954978391236851E-2</c:v>
                </c:pt>
                <c:pt idx="112">
                  <c:v>4.7736972997669054E-2</c:v>
                </c:pt>
                <c:pt idx="113">
                  <c:v>4.7745765886222737E-2</c:v>
                </c:pt>
                <c:pt idx="114">
                  <c:v>4.7536621475748421E-2</c:v>
                </c:pt>
                <c:pt idx="115">
                  <c:v>4.7548785768432043E-2</c:v>
                </c:pt>
                <c:pt idx="116">
                  <c:v>4.8433943793603974E-2</c:v>
                </c:pt>
                <c:pt idx="117">
                  <c:v>4.8521093213983256E-2</c:v>
                </c:pt>
                <c:pt idx="118">
                  <c:v>4.8919876571330248E-2</c:v>
                </c:pt>
                <c:pt idx="119">
                  <c:v>4.9173564952571309E-2</c:v>
                </c:pt>
                <c:pt idx="120">
                  <c:v>4.9676162057887739E-2</c:v>
                </c:pt>
                <c:pt idx="121">
                  <c:v>4.9562760019186983E-2</c:v>
                </c:pt>
                <c:pt idx="122">
                  <c:v>5.0794493173162106E-2</c:v>
                </c:pt>
                <c:pt idx="123">
                  <c:v>5.1658346300297787E-2</c:v>
                </c:pt>
                <c:pt idx="124">
                  <c:v>5.2859561509884204E-2</c:v>
                </c:pt>
                <c:pt idx="125">
                  <c:v>5.6034033333067383E-2</c:v>
                </c:pt>
                <c:pt idx="126">
                  <c:v>5.8279950625748457E-2</c:v>
                </c:pt>
                <c:pt idx="127">
                  <c:v>6.0790522418217766E-2</c:v>
                </c:pt>
                <c:pt idx="128">
                  <c:v>6.1825883958800364E-2</c:v>
                </c:pt>
                <c:pt idx="129">
                  <c:v>6.3306385301311247E-2</c:v>
                </c:pt>
                <c:pt idx="130">
                  <c:v>6.519289816412753E-2</c:v>
                </c:pt>
                <c:pt idx="131">
                  <c:v>6.6701357386094784E-2</c:v>
                </c:pt>
                <c:pt idx="132">
                  <c:v>6.7449730866655941E-2</c:v>
                </c:pt>
                <c:pt idx="133">
                  <c:v>6.8916135190609018E-2</c:v>
                </c:pt>
                <c:pt idx="134">
                  <c:v>6.9329303881692977E-2</c:v>
                </c:pt>
                <c:pt idx="135">
                  <c:v>7.0335232644063619E-2</c:v>
                </c:pt>
                <c:pt idx="136">
                  <c:v>7.179593731015374E-2</c:v>
                </c:pt>
                <c:pt idx="137">
                  <c:v>7.2814028916387996E-2</c:v>
                </c:pt>
                <c:pt idx="138">
                  <c:v>7.4281456107258004E-2</c:v>
                </c:pt>
                <c:pt idx="139">
                  <c:v>7.6674709700578297E-2</c:v>
                </c:pt>
                <c:pt idx="140">
                  <c:v>7.8596379629409394E-2</c:v>
                </c:pt>
                <c:pt idx="141">
                  <c:v>7.9292317416687408E-2</c:v>
                </c:pt>
                <c:pt idx="142">
                  <c:v>8.1369586266593005E-2</c:v>
                </c:pt>
                <c:pt idx="143">
                  <c:v>8.4461791192782298E-2</c:v>
                </c:pt>
                <c:pt idx="144">
                  <c:v>8.5831922876843381E-2</c:v>
                </c:pt>
                <c:pt idx="145">
                  <c:v>8.8373845685198904E-2</c:v>
                </c:pt>
                <c:pt idx="146">
                  <c:v>9.112487813234886E-2</c:v>
                </c:pt>
                <c:pt idx="147">
                  <c:v>9.26598449649568E-2</c:v>
                </c:pt>
                <c:pt idx="148">
                  <c:v>9.5561270722936839E-2</c:v>
                </c:pt>
                <c:pt idx="149">
                  <c:v>9.8230289816592153E-2</c:v>
                </c:pt>
                <c:pt idx="150">
                  <c:v>0.10095270806882771</c:v>
                </c:pt>
                <c:pt idx="151">
                  <c:v>0.10298053014110126</c:v>
                </c:pt>
                <c:pt idx="152">
                  <c:v>0.1057695680343775</c:v>
                </c:pt>
                <c:pt idx="153">
                  <c:v>0.10911095406280133</c:v>
                </c:pt>
                <c:pt idx="154">
                  <c:v>0.11169585466750828</c:v>
                </c:pt>
                <c:pt idx="155">
                  <c:v>0.11637231383373808</c:v>
                </c:pt>
                <c:pt idx="156">
                  <c:v>0.12190630492546251</c:v>
                </c:pt>
                <c:pt idx="157">
                  <c:v>0.12845323417069657</c:v>
                </c:pt>
                <c:pt idx="158">
                  <c:v>0.13696363759691668</c:v>
                </c:pt>
                <c:pt idx="159">
                  <c:v>0.14780906798965124</c:v>
                </c:pt>
                <c:pt idx="160">
                  <c:v>0.16084897097466078</c:v>
                </c:pt>
                <c:pt idx="161">
                  <c:v>0.17752457328201368</c:v>
                </c:pt>
                <c:pt idx="162">
                  <c:v>0.19978144747282955</c:v>
                </c:pt>
                <c:pt idx="163">
                  <c:v>0.22914346676500952</c:v>
                </c:pt>
                <c:pt idx="164">
                  <c:v>0.26746047728491951</c:v>
                </c:pt>
                <c:pt idx="165">
                  <c:v>0.31840286165677917</c:v>
                </c:pt>
                <c:pt idx="166">
                  <c:v>0.39096069138687362</c:v>
                </c:pt>
                <c:pt idx="167">
                  <c:v>0.50575486789859281</c:v>
                </c:pt>
                <c:pt idx="168">
                  <c:v>0.69162772164931174</c:v>
                </c:pt>
                <c:pt idx="169">
                  <c:v>1.0076455952308458</c:v>
                </c:pt>
                <c:pt idx="170">
                  <c:v>1.5232638891243915</c:v>
                </c:pt>
                <c:pt idx="171">
                  <c:v>2.3067245257891136</c:v>
                </c:pt>
                <c:pt idx="172">
                  <c:v>3.4725036990705438</c:v>
                </c:pt>
                <c:pt idx="173">
                  <c:v>5.3191780875366526</c:v>
                </c:pt>
                <c:pt idx="174">
                  <c:v>7.2458253505336545</c:v>
                </c:pt>
                <c:pt idx="175">
                  <c:v>6.8771737372196791</c:v>
                </c:pt>
                <c:pt idx="176">
                  <c:v>4.1128911082481867</c:v>
                </c:pt>
                <c:pt idx="177">
                  <c:v>1.693405187330473</c:v>
                </c:pt>
                <c:pt idx="178">
                  <c:v>0.64956404958123015</c:v>
                </c:pt>
                <c:pt idx="179">
                  <c:v>0.34032229118240453</c:v>
                </c:pt>
                <c:pt idx="180">
                  <c:v>0.23000699101000618</c:v>
                </c:pt>
                <c:pt idx="181">
                  <c:v>0.1736045546260809</c:v>
                </c:pt>
                <c:pt idx="182">
                  <c:v>0.14302100766797529</c:v>
                </c:pt>
                <c:pt idx="183">
                  <c:v>0.12318894671644529</c:v>
                </c:pt>
                <c:pt idx="184">
                  <c:v>0.11245721102405061</c:v>
                </c:pt>
                <c:pt idx="185">
                  <c:v>0.10379913227331229</c:v>
                </c:pt>
                <c:pt idx="186">
                  <c:v>9.2186179346133837E-2</c:v>
                </c:pt>
                <c:pt idx="187">
                  <c:v>8.6684630231752408E-2</c:v>
                </c:pt>
                <c:pt idx="188">
                  <c:v>8.1269385875692768E-2</c:v>
                </c:pt>
                <c:pt idx="189">
                  <c:v>7.6738835922406434E-2</c:v>
                </c:pt>
                <c:pt idx="190">
                  <c:v>7.301633634530276E-2</c:v>
                </c:pt>
                <c:pt idx="191">
                  <c:v>7.1335384961111525E-2</c:v>
                </c:pt>
                <c:pt idx="192">
                  <c:v>6.9854375082782139E-2</c:v>
                </c:pt>
                <c:pt idx="193">
                  <c:v>6.7720335670166401E-2</c:v>
                </c:pt>
                <c:pt idx="194">
                  <c:v>6.6139407920835946E-2</c:v>
                </c:pt>
                <c:pt idx="195">
                  <c:v>6.4733493280521887E-2</c:v>
                </c:pt>
                <c:pt idx="196">
                  <c:v>6.3987397344993938E-2</c:v>
                </c:pt>
                <c:pt idx="197">
                  <c:v>6.2972737993329406E-2</c:v>
                </c:pt>
                <c:pt idx="198">
                  <c:v>6.1549654836066732E-2</c:v>
                </c:pt>
                <c:pt idx="199">
                  <c:v>6.015464401504008E-2</c:v>
                </c:pt>
                <c:pt idx="200">
                  <c:v>5.9687399566437892E-2</c:v>
                </c:pt>
                <c:pt idx="201">
                  <c:v>5.9363198564827781E-2</c:v>
                </c:pt>
                <c:pt idx="202">
                  <c:v>5.8497454727597757E-2</c:v>
                </c:pt>
                <c:pt idx="203">
                  <c:v>5.760382255427117E-2</c:v>
                </c:pt>
                <c:pt idx="204">
                  <c:v>5.7130080147988441E-2</c:v>
                </c:pt>
                <c:pt idx="205">
                  <c:v>5.5928633127202705E-2</c:v>
                </c:pt>
                <c:pt idx="206">
                  <c:v>5.5225949634024857E-2</c:v>
                </c:pt>
                <c:pt idx="207">
                  <c:v>5.4949879881490762E-2</c:v>
                </c:pt>
                <c:pt idx="208">
                  <c:v>5.3945604222735179E-2</c:v>
                </c:pt>
                <c:pt idx="209">
                  <c:v>5.3747050686429175E-2</c:v>
                </c:pt>
                <c:pt idx="210">
                  <c:v>5.3074967720379798E-2</c:v>
                </c:pt>
                <c:pt idx="211">
                  <c:v>5.2774172405799652E-2</c:v>
                </c:pt>
                <c:pt idx="212">
                  <c:v>5.2414481109575722E-2</c:v>
                </c:pt>
                <c:pt idx="213">
                  <c:v>5.2256167099829325E-2</c:v>
                </c:pt>
                <c:pt idx="214">
                  <c:v>5.2676000362893348E-2</c:v>
                </c:pt>
                <c:pt idx="215">
                  <c:v>5.2115869166729049E-2</c:v>
                </c:pt>
                <c:pt idx="216">
                  <c:v>5.1577364506640057E-2</c:v>
                </c:pt>
                <c:pt idx="217">
                  <c:v>4.9989166578571338E-2</c:v>
                </c:pt>
                <c:pt idx="218">
                  <c:v>4.9267278976350956E-2</c:v>
                </c:pt>
                <c:pt idx="219">
                  <c:v>5.1857206986442875E-2</c:v>
                </c:pt>
                <c:pt idx="220">
                  <c:v>5.2544237428387527E-2</c:v>
                </c:pt>
                <c:pt idx="221">
                  <c:v>5.0155440405373911E-2</c:v>
                </c:pt>
                <c:pt idx="222">
                  <c:v>4.8412980817086698E-2</c:v>
                </c:pt>
                <c:pt idx="223">
                  <c:v>4.8733252618868558E-2</c:v>
                </c:pt>
                <c:pt idx="224">
                  <c:v>4.9313193530833604E-2</c:v>
                </c:pt>
                <c:pt idx="225">
                  <c:v>4.9644114159583606E-2</c:v>
                </c:pt>
                <c:pt idx="226">
                  <c:v>4.954768794477208E-2</c:v>
                </c:pt>
                <c:pt idx="227">
                  <c:v>4.8688536238522331E-2</c:v>
                </c:pt>
                <c:pt idx="228">
                  <c:v>4.9165750017514692E-2</c:v>
                </c:pt>
                <c:pt idx="229">
                  <c:v>4.9310600143041353E-2</c:v>
                </c:pt>
                <c:pt idx="230">
                  <c:v>4.9499378490836604E-2</c:v>
                </c:pt>
                <c:pt idx="231">
                  <c:v>4.8876207687840893E-2</c:v>
                </c:pt>
                <c:pt idx="232">
                  <c:v>4.834165830634006E-2</c:v>
                </c:pt>
                <c:pt idx="233">
                  <c:v>4.8750439970477136E-2</c:v>
                </c:pt>
                <c:pt idx="234">
                  <c:v>4.8767888109684937E-2</c:v>
                </c:pt>
                <c:pt idx="235">
                  <c:v>4.8960586964388458E-2</c:v>
                </c:pt>
                <c:pt idx="236">
                  <c:v>4.8649310885959682E-2</c:v>
                </c:pt>
                <c:pt idx="237">
                  <c:v>4.8373632314824409E-2</c:v>
                </c:pt>
                <c:pt idx="238">
                  <c:v>4.8034702609138349E-2</c:v>
                </c:pt>
                <c:pt idx="239">
                  <c:v>4.802094751209951E-2</c:v>
                </c:pt>
                <c:pt idx="240">
                  <c:v>4.7569324240690596E-2</c:v>
                </c:pt>
                <c:pt idx="241">
                  <c:v>4.8028698699076319E-2</c:v>
                </c:pt>
                <c:pt idx="242">
                  <c:v>4.8136389489354142E-2</c:v>
                </c:pt>
                <c:pt idx="243">
                  <c:v>4.8337172759633486E-2</c:v>
                </c:pt>
                <c:pt idx="244">
                  <c:v>4.879428995646596E-2</c:v>
                </c:pt>
                <c:pt idx="245">
                  <c:v>4.8742365696641296E-2</c:v>
                </c:pt>
                <c:pt idx="246">
                  <c:v>4.949133029576068E-2</c:v>
                </c:pt>
                <c:pt idx="247">
                  <c:v>4.9365884216435965E-2</c:v>
                </c:pt>
                <c:pt idx="248">
                  <c:v>4.922739730833027E-2</c:v>
                </c:pt>
                <c:pt idx="249">
                  <c:v>4.9901710008352973E-2</c:v>
                </c:pt>
                <c:pt idx="250">
                  <c:v>4.8270040236314316E-2</c:v>
                </c:pt>
                <c:pt idx="251">
                  <c:v>5.1633780108451273E-2</c:v>
                </c:pt>
                <c:pt idx="252">
                  <c:v>5.2524829035725598E-2</c:v>
                </c:pt>
                <c:pt idx="253">
                  <c:v>5.0978151391092671E-2</c:v>
                </c:pt>
                <c:pt idx="254">
                  <c:v>4.470678915785422E-2</c:v>
                </c:pt>
                <c:pt idx="255">
                  <c:v>-8.3055055071530586E-3</c:v>
                </c:pt>
                <c:pt idx="256">
                  <c:v>-0.10625819706611564</c:v>
                </c:pt>
                <c:pt idx="257">
                  <c:v>-8.6067006960520095E-2</c:v>
                </c:pt>
                <c:pt idx="258">
                  <c:v>-6.8481374735129569E-3</c:v>
                </c:pt>
                <c:pt idx="259">
                  <c:v>4.46278719326903E-2</c:v>
                </c:pt>
                <c:pt idx="260">
                  <c:v>5.4699416573560054E-2</c:v>
                </c:pt>
                <c:pt idx="261">
                  <c:v>5.5707567825804057E-2</c:v>
                </c:pt>
                <c:pt idx="262">
                  <c:v>5.7416929121290289E-2</c:v>
                </c:pt>
                <c:pt idx="263">
                  <c:v>5.8135646705360158E-2</c:v>
                </c:pt>
                <c:pt idx="264">
                  <c:v>5.9793966072399091E-2</c:v>
                </c:pt>
                <c:pt idx="265">
                  <c:v>6.2083659461249205E-2</c:v>
                </c:pt>
                <c:pt idx="266">
                  <c:v>6.5071907206289484E-2</c:v>
                </c:pt>
                <c:pt idx="267">
                  <c:v>6.8236495179462231E-2</c:v>
                </c:pt>
                <c:pt idx="268">
                  <c:v>6.8429796743283949E-2</c:v>
                </c:pt>
                <c:pt idx="269">
                  <c:v>6.85739195611728E-2</c:v>
                </c:pt>
                <c:pt idx="270">
                  <c:v>6.9378775289264991E-2</c:v>
                </c:pt>
                <c:pt idx="271">
                  <c:v>7.0013593156205839E-2</c:v>
                </c:pt>
                <c:pt idx="272">
                  <c:v>7.1049350224647229E-2</c:v>
                </c:pt>
                <c:pt idx="273">
                  <c:v>7.1053934291113521E-2</c:v>
                </c:pt>
                <c:pt idx="274">
                  <c:v>7.0817896883879669E-2</c:v>
                </c:pt>
                <c:pt idx="275">
                  <c:v>7.2546069658189619E-2</c:v>
                </c:pt>
                <c:pt idx="276">
                  <c:v>7.5875424685369453E-2</c:v>
                </c:pt>
                <c:pt idx="277">
                  <c:v>8.0896100301449489E-2</c:v>
                </c:pt>
                <c:pt idx="278">
                  <c:v>8.6989464856480458E-2</c:v>
                </c:pt>
                <c:pt idx="279">
                  <c:v>9.9380876011430044E-2</c:v>
                </c:pt>
                <c:pt idx="280">
                  <c:v>0.14766226195713042</c:v>
                </c:pt>
                <c:pt idx="281">
                  <c:v>0.4173715903952222</c:v>
                </c:pt>
                <c:pt idx="282">
                  <c:v>0.93148380692687305</c:v>
                </c:pt>
                <c:pt idx="283">
                  <c:v>1.1894390775119486</c:v>
                </c:pt>
                <c:pt idx="284">
                  <c:v>1.0630347993508025</c:v>
                </c:pt>
                <c:pt idx="285">
                  <c:v>0.8461406507196676</c:v>
                </c:pt>
                <c:pt idx="286">
                  <c:v>0.74174962621824592</c:v>
                </c:pt>
                <c:pt idx="287">
                  <c:v>0.71570133642959255</c:v>
                </c:pt>
                <c:pt idx="288">
                  <c:v>0.71079012640828509</c:v>
                </c:pt>
                <c:pt idx="289">
                  <c:v>0.71842565118720247</c:v>
                </c:pt>
                <c:pt idx="290">
                  <c:v>0.75482787222444092</c:v>
                </c:pt>
                <c:pt idx="291">
                  <c:v>0.81729236706093067</c:v>
                </c:pt>
                <c:pt idx="292">
                  <c:v>0.8985002896459473</c:v>
                </c:pt>
                <c:pt idx="293">
                  <c:v>1.0042431617230847</c:v>
                </c:pt>
                <c:pt idx="294">
                  <c:v>1.1370667483713268</c:v>
                </c:pt>
                <c:pt idx="295">
                  <c:v>1.2777501400314553</c:v>
                </c:pt>
                <c:pt idx="296">
                  <c:v>1.3722483955865523</c:v>
                </c:pt>
                <c:pt idx="297">
                  <c:v>1.3537293031261544</c:v>
                </c:pt>
                <c:pt idx="298">
                  <c:v>1.2183256288532307</c:v>
                </c:pt>
                <c:pt idx="299">
                  <c:v>1.0879612402892318</c:v>
                </c:pt>
                <c:pt idx="300">
                  <c:v>0.97388374721830862</c:v>
                </c:pt>
                <c:pt idx="301">
                  <c:v>0.83557804302946681</c:v>
                </c:pt>
                <c:pt idx="302">
                  <c:v>0.71029991091865152</c:v>
                </c:pt>
                <c:pt idx="303">
                  <c:v>0.61457817468827469</c:v>
                </c:pt>
                <c:pt idx="304">
                  <c:v>0.54811124796803867</c:v>
                </c:pt>
                <c:pt idx="305">
                  <c:v>0.50465988306872878</c:v>
                </c:pt>
                <c:pt idx="306">
                  <c:v>0.46000053841927258</c:v>
                </c:pt>
                <c:pt idx="307">
                  <c:v>0.39593624205536859</c:v>
                </c:pt>
                <c:pt idx="308">
                  <c:v>0.34627391767725957</c:v>
                </c:pt>
                <c:pt idx="309">
                  <c:v>0.32586030327710935</c:v>
                </c:pt>
                <c:pt idx="310">
                  <c:v>0.30858324942731574</c:v>
                </c:pt>
                <c:pt idx="311">
                  <c:v>0.29324105991005378</c:v>
                </c:pt>
                <c:pt idx="312">
                  <c:v>0.28049240451585289</c:v>
                </c:pt>
                <c:pt idx="313">
                  <c:v>0.26544274624391578</c:v>
                </c:pt>
                <c:pt idx="314">
                  <c:v>0.24541301118981718</c:v>
                </c:pt>
                <c:pt idx="315">
                  <c:v>0.22745837899973065</c:v>
                </c:pt>
                <c:pt idx="316">
                  <c:v>0.21492340572023053</c:v>
                </c:pt>
                <c:pt idx="317">
                  <c:v>0.22983619686481713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2-0F03-4F0F-B5CC-016F6F86018F}"/>
            </c:ext>
          </c:extLst>
        </c:ser>
        <c:ser>
          <c:idx val="3"/>
          <c:order val="3"/>
          <c:tx>
            <c:strRef>
              <c:f>'300K_CS'!$I$1</c:f>
              <c:strCache>
                <c:ptCount val="1"/>
                <c:pt idx="0">
                  <c:v>ED4</c:v>
                </c:pt>
              </c:strCache>
            </c:strRef>
          </c:tx>
          <c:spPr>
            <a:ln w="19050" cap="rnd">
              <a:solidFill>
                <a:srgbClr val="00B050"/>
              </a:solidFill>
              <a:prstDash val="dash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'300K_CS'!$I$2:$I$320</c:f>
              <c:numCache>
                <c:formatCode>0.00E+00</c:formatCode>
                <c:ptCount val="319"/>
                <c:pt idx="0">
                  <c:v>3.6559502436658562</c:v>
                </c:pt>
                <c:pt idx="1">
                  <c:v>3.0112240667381571</c:v>
                </c:pt>
                <c:pt idx="2">
                  <c:v>2.4404539416049698</c:v>
                </c:pt>
                <c:pt idx="3">
                  <c:v>1.9727752058613208</c:v>
                </c:pt>
                <c:pt idx="4">
                  <c:v>1.6561781982492911</c:v>
                </c:pt>
                <c:pt idx="5">
                  <c:v>1.3678731795293144</c:v>
                </c:pt>
                <c:pt idx="6">
                  <c:v>1.1232017416990101</c:v>
                </c:pt>
                <c:pt idx="7">
                  <c:v>0.9530717923670956</c:v>
                </c:pt>
                <c:pt idx="8">
                  <c:v>0.82262014926265858</c:v>
                </c:pt>
                <c:pt idx="9">
                  <c:v>0.71405600578240369</c:v>
                </c:pt>
                <c:pt idx="10">
                  <c:v>0.63329923658038922</c:v>
                </c:pt>
                <c:pt idx="11">
                  <c:v>0.54118449789851253</c:v>
                </c:pt>
                <c:pt idx="12">
                  <c:v>0.47756940952231169</c:v>
                </c:pt>
                <c:pt idx="13">
                  <c:v>0.42720012409011043</c:v>
                </c:pt>
                <c:pt idx="14">
                  <c:v>0.38807494870847359</c:v>
                </c:pt>
                <c:pt idx="15">
                  <c:v>0.34686464146231311</c:v>
                </c:pt>
                <c:pt idx="16">
                  <c:v>0.31263856387352962</c:v>
                </c:pt>
                <c:pt idx="17">
                  <c:v>0.29019897639064568</c:v>
                </c:pt>
                <c:pt idx="18">
                  <c:v>0.26945396220376738</c:v>
                </c:pt>
                <c:pt idx="19">
                  <c:v>0.24803727767125661</c:v>
                </c:pt>
                <c:pt idx="20">
                  <c:v>0.22660794357678271</c:v>
                </c:pt>
                <c:pt idx="21">
                  <c:v>0.21361830094835083</c:v>
                </c:pt>
                <c:pt idx="22">
                  <c:v>0.19965869365264513</c:v>
                </c:pt>
                <c:pt idx="23">
                  <c:v>0.18802977483445493</c:v>
                </c:pt>
                <c:pt idx="24">
                  <c:v>0.17641001558280242</c:v>
                </c:pt>
                <c:pt idx="25">
                  <c:v>0.16471944017876461</c:v>
                </c:pt>
                <c:pt idx="26">
                  <c:v>0.1556961572937825</c:v>
                </c:pt>
                <c:pt idx="27">
                  <c:v>0.15046653955103087</c:v>
                </c:pt>
                <c:pt idx="28">
                  <c:v>0.14292499372762865</c:v>
                </c:pt>
                <c:pt idx="29">
                  <c:v>0.13523268277617789</c:v>
                </c:pt>
                <c:pt idx="30">
                  <c:v>0.12940140854238028</c:v>
                </c:pt>
                <c:pt idx="31">
                  <c:v>0.12381717517250251</c:v>
                </c:pt>
                <c:pt idx="32">
                  <c:v>0.12061938997716574</c:v>
                </c:pt>
                <c:pt idx="33">
                  <c:v>0.11564439614969683</c:v>
                </c:pt>
                <c:pt idx="34">
                  <c:v>0.11019532054135248</c:v>
                </c:pt>
                <c:pt idx="35">
                  <c:v>0.10694091585318236</c:v>
                </c:pt>
                <c:pt idx="36">
                  <c:v>0.10305199790477411</c:v>
                </c:pt>
                <c:pt idx="37">
                  <c:v>0.1009075401295088</c:v>
                </c:pt>
                <c:pt idx="38">
                  <c:v>9.6729026104762528E-2</c:v>
                </c:pt>
                <c:pt idx="39">
                  <c:v>9.4195690574867846E-2</c:v>
                </c:pt>
                <c:pt idx="40">
                  <c:v>9.2436103076726187E-2</c:v>
                </c:pt>
                <c:pt idx="41">
                  <c:v>8.9072898784043453E-2</c:v>
                </c:pt>
                <c:pt idx="42">
                  <c:v>8.7442979993327535E-2</c:v>
                </c:pt>
                <c:pt idx="43">
                  <c:v>8.5540567441020732E-2</c:v>
                </c:pt>
                <c:pt idx="44">
                  <c:v>8.2937568393245134E-2</c:v>
                </c:pt>
                <c:pt idx="45">
                  <c:v>8.0756965764975097E-2</c:v>
                </c:pt>
                <c:pt idx="46">
                  <c:v>7.8905901608962672E-2</c:v>
                </c:pt>
                <c:pt idx="47">
                  <c:v>7.7682286481068785E-2</c:v>
                </c:pt>
                <c:pt idx="48">
                  <c:v>7.6514592846923177E-2</c:v>
                </c:pt>
                <c:pt idx="49">
                  <c:v>7.4945621945665813E-2</c:v>
                </c:pt>
                <c:pt idx="50">
                  <c:v>7.3298420323197971E-2</c:v>
                </c:pt>
                <c:pt idx="51">
                  <c:v>7.1759571692801338E-2</c:v>
                </c:pt>
                <c:pt idx="52">
                  <c:v>7.0601271628718182E-2</c:v>
                </c:pt>
                <c:pt idx="53">
                  <c:v>6.9940303935723452E-2</c:v>
                </c:pt>
                <c:pt idx="54">
                  <c:v>6.9128720876935959E-2</c:v>
                </c:pt>
                <c:pt idx="55">
                  <c:v>6.8861519606492019E-2</c:v>
                </c:pt>
                <c:pt idx="56">
                  <c:v>6.7479714084420536E-2</c:v>
                </c:pt>
                <c:pt idx="57">
                  <c:v>6.644547600331159E-2</c:v>
                </c:pt>
                <c:pt idx="58">
                  <c:v>6.5967481683503332E-2</c:v>
                </c:pt>
                <c:pt idx="59">
                  <c:v>6.5181243212183992E-2</c:v>
                </c:pt>
                <c:pt idx="60">
                  <c:v>6.3735423685899045E-2</c:v>
                </c:pt>
                <c:pt idx="61">
                  <c:v>6.3293444514284661E-2</c:v>
                </c:pt>
                <c:pt idx="62">
                  <c:v>6.2498592038930836E-2</c:v>
                </c:pt>
                <c:pt idx="63">
                  <c:v>6.2376325865863211E-2</c:v>
                </c:pt>
                <c:pt idx="64">
                  <c:v>6.1478810026995567E-2</c:v>
                </c:pt>
                <c:pt idx="65">
                  <c:v>6.0671273223440687E-2</c:v>
                </c:pt>
                <c:pt idx="66">
                  <c:v>5.9932501364231915E-2</c:v>
                </c:pt>
                <c:pt idx="67">
                  <c:v>6.0272409535540687E-2</c:v>
                </c:pt>
                <c:pt idx="68">
                  <c:v>5.8752163516775202E-2</c:v>
                </c:pt>
                <c:pt idx="69">
                  <c:v>5.875093332681685E-2</c:v>
                </c:pt>
                <c:pt idx="70">
                  <c:v>5.8416257474320069E-2</c:v>
                </c:pt>
                <c:pt idx="71">
                  <c:v>5.7717716838238536E-2</c:v>
                </c:pt>
                <c:pt idx="72">
                  <c:v>5.7503052701994399E-2</c:v>
                </c:pt>
                <c:pt idx="73">
                  <c:v>5.6982853506473537E-2</c:v>
                </c:pt>
                <c:pt idx="74">
                  <c:v>5.6634672307694818E-2</c:v>
                </c:pt>
                <c:pt idx="75">
                  <c:v>5.5941961702285485E-2</c:v>
                </c:pt>
                <c:pt idx="76">
                  <c:v>5.6140186756629594E-2</c:v>
                </c:pt>
                <c:pt idx="77">
                  <c:v>5.5790929141637316E-2</c:v>
                </c:pt>
                <c:pt idx="78">
                  <c:v>5.5377716357603496E-2</c:v>
                </c:pt>
                <c:pt idx="79">
                  <c:v>5.5738060391013963E-2</c:v>
                </c:pt>
                <c:pt idx="80">
                  <c:v>5.507475399993534E-2</c:v>
                </c:pt>
                <c:pt idx="81">
                  <c:v>5.4778994939338563E-2</c:v>
                </c:pt>
                <c:pt idx="82">
                  <c:v>5.4453264707299838E-2</c:v>
                </c:pt>
                <c:pt idx="83">
                  <c:v>5.4268570405334643E-2</c:v>
                </c:pt>
                <c:pt idx="84">
                  <c:v>5.3954897372050808E-2</c:v>
                </c:pt>
                <c:pt idx="85">
                  <c:v>5.4158512530440725E-2</c:v>
                </c:pt>
                <c:pt idx="86">
                  <c:v>5.4007137656064998E-2</c:v>
                </c:pt>
                <c:pt idx="87">
                  <c:v>5.3747818961495532E-2</c:v>
                </c:pt>
                <c:pt idx="88">
                  <c:v>5.4059331139374257E-2</c:v>
                </c:pt>
                <c:pt idx="89">
                  <c:v>5.4373835888042975E-2</c:v>
                </c:pt>
                <c:pt idx="90">
                  <c:v>5.4560887608374027E-2</c:v>
                </c:pt>
                <c:pt idx="91">
                  <c:v>5.4522790497391928E-2</c:v>
                </c:pt>
                <c:pt idx="92">
                  <c:v>5.4417059681960221E-2</c:v>
                </c:pt>
                <c:pt idx="93">
                  <c:v>5.4257919902053878E-2</c:v>
                </c:pt>
                <c:pt idx="94">
                  <c:v>5.3986495870861587E-2</c:v>
                </c:pt>
                <c:pt idx="95">
                  <c:v>5.3429988688450253E-2</c:v>
                </c:pt>
                <c:pt idx="96">
                  <c:v>5.3319639312022708E-2</c:v>
                </c:pt>
                <c:pt idx="97">
                  <c:v>5.3083333192652488E-2</c:v>
                </c:pt>
                <c:pt idx="98">
                  <c:v>5.2409512688918913E-2</c:v>
                </c:pt>
                <c:pt idx="99">
                  <c:v>5.2662157602964305E-2</c:v>
                </c:pt>
                <c:pt idx="100">
                  <c:v>5.2976981933589608E-2</c:v>
                </c:pt>
                <c:pt idx="101">
                  <c:v>5.2317511863152852E-2</c:v>
                </c:pt>
                <c:pt idx="102">
                  <c:v>5.2445943694805222E-2</c:v>
                </c:pt>
                <c:pt idx="103">
                  <c:v>5.1935063188218923E-2</c:v>
                </c:pt>
                <c:pt idx="104">
                  <c:v>5.3121100024374021E-2</c:v>
                </c:pt>
                <c:pt idx="105">
                  <c:v>5.2864188223201339E-2</c:v>
                </c:pt>
                <c:pt idx="106">
                  <c:v>5.1990800153473439E-2</c:v>
                </c:pt>
                <c:pt idx="107">
                  <c:v>5.2150898679249505E-2</c:v>
                </c:pt>
                <c:pt idx="108">
                  <c:v>5.2367132644853549E-2</c:v>
                </c:pt>
                <c:pt idx="109">
                  <c:v>5.2569489532862133E-2</c:v>
                </c:pt>
                <c:pt idx="110">
                  <c:v>5.2650718173514591E-2</c:v>
                </c:pt>
                <c:pt idx="111">
                  <c:v>5.3167586496006898E-2</c:v>
                </c:pt>
                <c:pt idx="112">
                  <c:v>5.2916265373329739E-2</c:v>
                </c:pt>
                <c:pt idx="113">
                  <c:v>5.2734075577660203E-2</c:v>
                </c:pt>
                <c:pt idx="114">
                  <c:v>5.2706028583772671E-2</c:v>
                </c:pt>
                <c:pt idx="115">
                  <c:v>5.3074318039718543E-2</c:v>
                </c:pt>
                <c:pt idx="116">
                  <c:v>5.3523552657761216E-2</c:v>
                </c:pt>
                <c:pt idx="117">
                  <c:v>5.4032158650087564E-2</c:v>
                </c:pt>
                <c:pt idx="118">
                  <c:v>5.3637076459146518E-2</c:v>
                </c:pt>
                <c:pt idx="119">
                  <c:v>5.4127708306450875E-2</c:v>
                </c:pt>
                <c:pt idx="120">
                  <c:v>5.4648133482518436E-2</c:v>
                </c:pt>
                <c:pt idx="121">
                  <c:v>5.4977861831921819E-2</c:v>
                </c:pt>
                <c:pt idx="122">
                  <c:v>5.5524163786330787E-2</c:v>
                </c:pt>
                <c:pt idx="123">
                  <c:v>5.6046133385661286E-2</c:v>
                </c:pt>
                <c:pt idx="124">
                  <c:v>5.7379296929346763E-2</c:v>
                </c:pt>
                <c:pt idx="125">
                  <c:v>5.9355201297198366E-2</c:v>
                </c:pt>
                <c:pt idx="126">
                  <c:v>6.1670873434243906E-2</c:v>
                </c:pt>
                <c:pt idx="127">
                  <c:v>6.3806441749897136E-2</c:v>
                </c:pt>
                <c:pt idx="128">
                  <c:v>6.5952954744690748E-2</c:v>
                </c:pt>
                <c:pt idx="129">
                  <c:v>6.819530622305528E-2</c:v>
                </c:pt>
                <c:pt idx="130">
                  <c:v>6.9925398579782361E-2</c:v>
                </c:pt>
                <c:pt idx="131">
                  <c:v>7.1349589494571208E-2</c:v>
                </c:pt>
                <c:pt idx="132">
                  <c:v>7.1931081567604152E-2</c:v>
                </c:pt>
                <c:pt idx="133">
                  <c:v>7.4014805399490652E-2</c:v>
                </c:pt>
                <c:pt idx="134">
                  <c:v>7.4912170138939499E-2</c:v>
                </c:pt>
                <c:pt idx="135">
                  <c:v>7.6400645164867456E-2</c:v>
                </c:pt>
                <c:pt idx="136">
                  <c:v>7.8248167176097588E-2</c:v>
                </c:pt>
                <c:pt idx="137">
                  <c:v>7.9212735053510647E-2</c:v>
                </c:pt>
                <c:pt idx="138">
                  <c:v>8.0361642884694343E-2</c:v>
                </c:pt>
                <c:pt idx="139">
                  <c:v>8.2895719202890059E-2</c:v>
                </c:pt>
                <c:pt idx="140">
                  <c:v>8.4983350225057347E-2</c:v>
                </c:pt>
                <c:pt idx="141">
                  <c:v>8.5062574458375464E-2</c:v>
                </c:pt>
                <c:pt idx="142">
                  <c:v>8.6248860006848227E-2</c:v>
                </c:pt>
                <c:pt idx="143">
                  <c:v>8.8638947939070359E-2</c:v>
                </c:pt>
                <c:pt idx="144">
                  <c:v>9.0467020914491492E-2</c:v>
                </c:pt>
                <c:pt idx="145">
                  <c:v>9.2441152204207455E-2</c:v>
                </c:pt>
                <c:pt idx="146">
                  <c:v>9.4626061834494749E-2</c:v>
                </c:pt>
                <c:pt idx="147">
                  <c:v>9.571487354904977E-2</c:v>
                </c:pt>
                <c:pt idx="148">
                  <c:v>9.7681844330910289E-2</c:v>
                </c:pt>
                <c:pt idx="149">
                  <c:v>0.10133178049678884</c:v>
                </c:pt>
                <c:pt idx="150">
                  <c:v>0.10365182381967558</c:v>
                </c:pt>
                <c:pt idx="151">
                  <c:v>0.10610243843501183</c:v>
                </c:pt>
                <c:pt idx="152">
                  <c:v>0.10924225895153904</c:v>
                </c:pt>
                <c:pt idx="153">
                  <c:v>0.11301001121202718</c:v>
                </c:pt>
                <c:pt idx="154">
                  <c:v>0.11712815500173007</c:v>
                </c:pt>
                <c:pt idx="155">
                  <c:v>0.12300970790142353</c:v>
                </c:pt>
                <c:pt idx="156">
                  <c:v>0.12940591210735825</c:v>
                </c:pt>
                <c:pt idx="157">
                  <c:v>0.13793654536607175</c:v>
                </c:pt>
                <c:pt idx="158">
                  <c:v>0.14827787516704458</c:v>
                </c:pt>
                <c:pt idx="159">
                  <c:v>0.16082702822344208</c:v>
                </c:pt>
                <c:pt idx="160">
                  <c:v>0.17740485549333204</c:v>
                </c:pt>
                <c:pt idx="161">
                  <c:v>0.19793442865226427</c:v>
                </c:pt>
                <c:pt idx="162">
                  <c:v>0.22525877954066062</c:v>
                </c:pt>
                <c:pt idx="163">
                  <c:v>0.26225267889986853</c:v>
                </c:pt>
                <c:pt idx="164">
                  <c:v>0.31052646544282103</c:v>
                </c:pt>
                <c:pt idx="165">
                  <c:v>0.37738166423474107</c:v>
                </c:pt>
                <c:pt idx="166">
                  <c:v>0.47402517074278983</c:v>
                </c:pt>
                <c:pt idx="167">
                  <c:v>0.62653820750783706</c:v>
                </c:pt>
                <c:pt idx="168">
                  <c:v>0.87755242319648241</c:v>
                </c:pt>
                <c:pt idx="169">
                  <c:v>1.3108383866005013</c:v>
                </c:pt>
                <c:pt idx="170">
                  <c:v>2.020534096397204</c:v>
                </c:pt>
                <c:pt idx="171">
                  <c:v>3.108801247309708</c:v>
                </c:pt>
                <c:pt idx="172">
                  <c:v>4.5418167024471119</c:v>
                </c:pt>
                <c:pt idx="173">
                  <c:v>5.950950911826598</c:v>
                </c:pt>
                <c:pt idx="174">
                  <c:v>6.3191353202473124</c:v>
                </c:pt>
                <c:pt idx="175">
                  <c:v>4.9065890065242987</c:v>
                </c:pt>
                <c:pt idx="176">
                  <c:v>2.7514827350598408</c:v>
                </c:pt>
                <c:pt idx="177">
                  <c:v>1.2595072905209892</c:v>
                </c:pt>
                <c:pt idx="178">
                  <c:v>0.59390290326299666</c:v>
                </c:pt>
                <c:pt idx="179">
                  <c:v>0.34207930414869575</c:v>
                </c:pt>
                <c:pt idx="180">
                  <c:v>0.23734817718054549</c:v>
                </c:pt>
                <c:pt idx="181">
                  <c:v>0.18103567958847716</c:v>
                </c:pt>
                <c:pt idx="182">
                  <c:v>0.14976869022821937</c:v>
                </c:pt>
                <c:pt idx="183">
                  <c:v>0.1289224487908873</c:v>
                </c:pt>
                <c:pt idx="184">
                  <c:v>0.11932892605950218</c:v>
                </c:pt>
                <c:pt idx="185">
                  <c:v>0.11059763678411384</c:v>
                </c:pt>
                <c:pt idx="186">
                  <c:v>9.8885177370447261E-2</c:v>
                </c:pt>
                <c:pt idx="187">
                  <c:v>9.2493495449772492E-2</c:v>
                </c:pt>
                <c:pt idx="188">
                  <c:v>8.7888877052526682E-2</c:v>
                </c:pt>
                <c:pt idx="189">
                  <c:v>8.3642178412175555E-2</c:v>
                </c:pt>
                <c:pt idx="190">
                  <c:v>8.0064796710580019E-2</c:v>
                </c:pt>
                <c:pt idx="191">
                  <c:v>7.7908031687079118E-2</c:v>
                </c:pt>
                <c:pt idx="192">
                  <c:v>7.564760042781575E-2</c:v>
                </c:pt>
                <c:pt idx="193">
                  <c:v>7.3783087086367299E-2</c:v>
                </c:pt>
                <c:pt idx="194">
                  <c:v>7.2638137257658303E-2</c:v>
                </c:pt>
                <c:pt idx="195">
                  <c:v>7.1800717535419348E-2</c:v>
                </c:pt>
                <c:pt idx="196">
                  <c:v>7.009088988393021E-2</c:v>
                </c:pt>
                <c:pt idx="197">
                  <c:v>6.8559804821901188E-2</c:v>
                </c:pt>
                <c:pt idx="198">
                  <c:v>6.7103920469728712E-2</c:v>
                </c:pt>
                <c:pt idx="199">
                  <c:v>6.6156420140824859E-2</c:v>
                </c:pt>
                <c:pt idx="200">
                  <c:v>6.5539894397238729E-2</c:v>
                </c:pt>
                <c:pt idx="201">
                  <c:v>6.4891772829167818E-2</c:v>
                </c:pt>
                <c:pt idx="202">
                  <c:v>6.4087401090429694E-2</c:v>
                </c:pt>
                <c:pt idx="203">
                  <c:v>6.2745878940842381E-2</c:v>
                </c:pt>
                <c:pt idx="204">
                  <c:v>6.2164874932303778E-2</c:v>
                </c:pt>
                <c:pt idx="205">
                  <c:v>6.151320988228761E-2</c:v>
                </c:pt>
                <c:pt idx="206">
                  <c:v>6.1186401896872307E-2</c:v>
                </c:pt>
                <c:pt idx="207">
                  <c:v>6.0357283282526271E-2</c:v>
                </c:pt>
                <c:pt idx="208">
                  <c:v>5.9450034234194635E-2</c:v>
                </c:pt>
                <c:pt idx="209">
                  <c:v>5.8821560939219461E-2</c:v>
                </c:pt>
                <c:pt idx="210">
                  <c:v>5.786548538400807E-2</c:v>
                </c:pt>
                <c:pt idx="211">
                  <c:v>5.7800039278223539E-2</c:v>
                </c:pt>
                <c:pt idx="212">
                  <c:v>5.7438610805621508E-2</c:v>
                </c:pt>
                <c:pt idx="213">
                  <c:v>5.6792519050981885E-2</c:v>
                </c:pt>
                <c:pt idx="214">
                  <c:v>5.6705076613876734E-2</c:v>
                </c:pt>
                <c:pt idx="215">
                  <c:v>5.6853793208211996E-2</c:v>
                </c:pt>
                <c:pt idx="216">
                  <c:v>5.6050044587431062E-2</c:v>
                </c:pt>
                <c:pt idx="217">
                  <c:v>5.4466106820734675E-2</c:v>
                </c:pt>
                <c:pt idx="218">
                  <c:v>5.3154979723259749E-2</c:v>
                </c:pt>
                <c:pt idx="219">
                  <c:v>5.4979995944066974E-2</c:v>
                </c:pt>
                <c:pt idx="220">
                  <c:v>5.6408995296997388E-2</c:v>
                </c:pt>
                <c:pt idx="221">
                  <c:v>5.4024435196609877E-2</c:v>
                </c:pt>
                <c:pt idx="222">
                  <c:v>5.2234408519976905E-2</c:v>
                </c:pt>
                <c:pt idx="223">
                  <c:v>5.2790637572484624E-2</c:v>
                </c:pt>
                <c:pt idx="224">
                  <c:v>5.2830117310006863E-2</c:v>
                </c:pt>
                <c:pt idx="225">
                  <c:v>5.2449931114865907E-2</c:v>
                </c:pt>
                <c:pt idx="226">
                  <c:v>5.2603470856135731E-2</c:v>
                </c:pt>
                <c:pt idx="227">
                  <c:v>5.3223017250934826E-2</c:v>
                </c:pt>
                <c:pt idx="228">
                  <c:v>5.3056234247330698E-2</c:v>
                </c:pt>
                <c:pt idx="229">
                  <c:v>5.297669711787098E-2</c:v>
                </c:pt>
                <c:pt idx="230">
                  <c:v>5.3043485735305741E-2</c:v>
                </c:pt>
                <c:pt idx="231">
                  <c:v>5.2323379334389027E-2</c:v>
                </c:pt>
                <c:pt idx="232">
                  <c:v>5.2343309748877388E-2</c:v>
                </c:pt>
                <c:pt idx="233">
                  <c:v>5.2509396090559442E-2</c:v>
                </c:pt>
                <c:pt idx="234">
                  <c:v>5.2796943633184192E-2</c:v>
                </c:pt>
                <c:pt idx="235">
                  <c:v>5.25349452639663E-2</c:v>
                </c:pt>
                <c:pt idx="236">
                  <c:v>5.2189531992593879E-2</c:v>
                </c:pt>
                <c:pt idx="237">
                  <c:v>5.2197865192398739E-2</c:v>
                </c:pt>
                <c:pt idx="238">
                  <c:v>5.2345949308635856E-2</c:v>
                </c:pt>
                <c:pt idx="239">
                  <c:v>5.1897486233643146E-2</c:v>
                </c:pt>
                <c:pt idx="240">
                  <c:v>5.1781409788094264E-2</c:v>
                </c:pt>
                <c:pt idx="241">
                  <c:v>5.2093300383101476E-2</c:v>
                </c:pt>
                <c:pt idx="242">
                  <c:v>5.2488231474623726E-2</c:v>
                </c:pt>
                <c:pt idx="243">
                  <c:v>5.3133364483393633E-2</c:v>
                </c:pt>
                <c:pt idx="244">
                  <c:v>5.3657839926182775E-2</c:v>
                </c:pt>
                <c:pt idx="245">
                  <c:v>5.3519003629241294E-2</c:v>
                </c:pt>
                <c:pt idx="246">
                  <c:v>5.4739242420564688E-2</c:v>
                </c:pt>
                <c:pt idx="247">
                  <c:v>5.4319754330580255E-2</c:v>
                </c:pt>
                <c:pt idx="248">
                  <c:v>5.4171454931100427E-2</c:v>
                </c:pt>
                <c:pt idx="249">
                  <c:v>5.4536155441559077E-2</c:v>
                </c:pt>
                <c:pt idx="250">
                  <c:v>5.3674894103061983E-2</c:v>
                </c:pt>
                <c:pt idx="251">
                  <c:v>5.7500343609760009E-2</c:v>
                </c:pt>
                <c:pt idx="252">
                  <c:v>5.8774508847638345E-2</c:v>
                </c:pt>
                <c:pt idx="253">
                  <c:v>5.5454863976785396E-2</c:v>
                </c:pt>
                <c:pt idx="254">
                  <c:v>3.9817665355151466E-2</c:v>
                </c:pt>
                <c:pt idx="255">
                  <c:v>-1.7182277094439261E-2</c:v>
                </c:pt>
                <c:pt idx="256">
                  <c:v>-2.1486069920488057E-2</c:v>
                </c:pt>
                <c:pt idx="257">
                  <c:v>7.9792126443473499E-2</c:v>
                </c:pt>
                <c:pt idx="258">
                  <c:v>9.1747433377897522E-2</c:v>
                </c:pt>
                <c:pt idx="259">
                  <c:v>7.2269996226805244E-2</c:v>
                </c:pt>
                <c:pt idx="260">
                  <c:v>6.3613470408973014E-2</c:v>
                </c:pt>
                <c:pt idx="261">
                  <c:v>6.3483702751485419E-2</c:v>
                </c:pt>
                <c:pt idx="262">
                  <c:v>6.49035291662481E-2</c:v>
                </c:pt>
                <c:pt idx="263">
                  <c:v>6.5802759248079462E-2</c:v>
                </c:pt>
                <c:pt idx="264">
                  <c:v>6.6331032233783532E-2</c:v>
                </c:pt>
                <c:pt idx="265">
                  <c:v>6.7392880056479573E-2</c:v>
                </c:pt>
                <c:pt idx="266">
                  <c:v>6.8639382066250865E-2</c:v>
                </c:pt>
                <c:pt idx="267">
                  <c:v>6.9949349843406339E-2</c:v>
                </c:pt>
                <c:pt idx="268">
                  <c:v>6.9574449453597323E-2</c:v>
                </c:pt>
                <c:pt idx="269">
                  <c:v>6.9275882350704296E-2</c:v>
                </c:pt>
                <c:pt idx="270">
                  <c:v>7.0268959880402257E-2</c:v>
                </c:pt>
                <c:pt idx="271">
                  <c:v>7.1914889860858783E-2</c:v>
                </c:pt>
                <c:pt idx="272">
                  <c:v>7.3106030648178055E-2</c:v>
                </c:pt>
                <c:pt idx="273">
                  <c:v>7.4195756982223846E-2</c:v>
                </c:pt>
                <c:pt idx="274">
                  <c:v>7.4576865819833582E-2</c:v>
                </c:pt>
                <c:pt idx="275">
                  <c:v>7.6951338362562544E-2</c:v>
                </c:pt>
                <c:pt idx="276">
                  <c:v>8.1070531825219061E-2</c:v>
                </c:pt>
                <c:pt idx="277">
                  <c:v>8.602748197519007E-2</c:v>
                </c:pt>
                <c:pt idx="278">
                  <c:v>9.4663767156718343E-2</c:v>
                </c:pt>
                <c:pt idx="279">
                  <c:v>0.11025085024634226</c:v>
                </c:pt>
                <c:pt idx="280">
                  <c:v>0.15448816958984873</c:v>
                </c:pt>
                <c:pt idx="281">
                  <c:v>0.36207540810651284</c:v>
                </c:pt>
                <c:pt idx="282">
                  <c:v>0.77771357047840572</c:v>
                </c:pt>
                <c:pt idx="283">
                  <c:v>1.0767646982963592</c:v>
                </c:pt>
                <c:pt idx="284">
                  <c:v>1.1008130867547281</c:v>
                </c:pt>
                <c:pt idx="285">
                  <c:v>0.98139333256140937</c:v>
                </c:pt>
                <c:pt idx="286">
                  <c:v>0.89649946662135538</c:v>
                </c:pt>
                <c:pt idx="287">
                  <c:v>0.86723930619760903</c:v>
                </c:pt>
                <c:pt idx="288">
                  <c:v>0.85194055690245263</c:v>
                </c:pt>
                <c:pt idx="289">
                  <c:v>0.84839582872127361</c:v>
                </c:pt>
                <c:pt idx="290">
                  <c:v>0.86428096009454725</c:v>
                </c:pt>
                <c:pt idx="291">
                  <c:v>0.89192620068492878</c:v>
                </c:pt>
                <c:pt idx="292">
                  <c:v>0.91869336644927369</c:v>
                </c:pt>
                <c:pt idx="293">
                  <c:v>0.94244795211651222</c:v>
                </c:pt>
                <c:pt idx="294">
                  <c:v>0.95941331462938129</c:v>
                </c:pt>
                <c:pt idx="295">
                  <c:v>0.96344318961524622</c:v>
                </c:pt>
                <c:pt idx="296">
                  <c:v>0.93882399970201491</c:v>
                </c:pt>
                <c:pt idx="297">
                  <c:v>0.86371543374771287</c:v>
                </c:pt>
                <c:pt idx="298">
                  <c:v>0.79335191103724001</c:v>
                </c:pt>
                <c:pt idx="299">
                  <c:v>0.79891009647191258</c:v>
                </c:pt>
                <c:pt idx="300">
                  <c:v>0.79729733080813781</c:v>
                </c:pt>
                <c:pt idx="301">
                  <c:v>0.74645086538839422</c:v>
                </c:pt>
                <c:pt idx="302">
                  <c:v>0.68848180068421838</c:v>
                </c:pt>
                <c:pt idx="303">
                  <c:v>0.63635402957618603</c:v>
                </c:pt>
                <c:pt idx="304">
                  <c:v>0.59716540046163202</c:v>
                </c:pt>
                <c:pt idx="305">
                  <c:v>0.57111323313555062</c:v>
                </c:pt>
                <c:pt idx="306">
                  <c:v>0.53703157851071515</c:v>
                </c:pt>
                <c:pt idx="307">
                  <c:v>0.47362363272889346</c:v>
                </c:pt>
                <c:pt idx="308">
                  <c:v>0.41839509161253358</c:v>
                </c:pt>
                <c:pt idx="309">
                  <c:v>0.39621206425695388</c:v>
                </c:pt>
                <c:pt idx="310">
                  <c:v>0.37551797726002556</c:v>
                </c:pt>
                <c:pt idx="311">
                  <c:v>0.35605217610134376</c:v>
                </c:pt>
                <c:pt idx="312">
                  <c:v>0.33719772720260799</c:v>
                </c:pt>
                <c:pt idx="313">
                  <c:v>0.31466114459015981</c:v>
                </c:pt>
                <c:pt idx="314">
                  <c:v>0.29067556802646882</c:v>
                </c:pt>
                <c:pt idx="315">
                  <c:v>0.27068258768141557</c:v>
                </c:pt>
                <c:pt idx="316">
                  <c:v>0.25661048486267019</c:v>
                </c:pt>
                <c:pt idx="317">
                  <c:v>0.27727387862013758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3-0F03-4F0F-B5CC-016F6F86018F}"/>
            </c:ext>
          </c:extLst>
        </c:ser>
        <c:ser>
          <c:idx val="5"/>
          <c:order val="5"/>
          <c:tx>
            <c:strRef>
              <c:f>'300K_CS'!$M$1</c:f>
              <c:strCache>
                <c:ptCount val="1"/>
                <c:pt idx="0">
                  <c:v>T8</c:v>
                </c:pt>
              </c:strCache>
            </c:strRef>
          </c:tx>
          <c:spPr>
            <a:ln w="19050" cap="rnd">
              <a:solidFill>
                <a:sysClr val="windowText" lastClr="000000"/>
              </a:solidFill>
              <a:prstDash val="sysDot"/>
              <a:round/>
            </a:ln>
            <a:effectLst/>
          </c:spPr>
          <c:marker>
            <c:symbol val="none"/>
          </c:marker>
          <c:xVal>
            <c:numRef>
              <c:f>'300K_CS'!$B$2:$B$320</c:f>
              <c:numCache>
                <c:formatCode>General</c:formatCode>
                <c:ptCount val="319"/>
                <c:pt idx="0">
                  <c:v>3.4120984693946768</c:v>
                </c:pt>
                <c:pt idx="1">
                  <c:v>3.7088624558526662</c:v>
                </c:pt>
                <c:pt idx="2">
                  <c:v>4.0056424270020514</c:v>
                </c:pt>
                <c:pt idx="3">
                  <c:v>4.3024552141178933</c:v>
                </c:pt>
                <c:pt idx="4">
                  <c:v>4.5992968830122027</c:v>
                </c:pt>
                <c:pt idx="5">
                  <c:v>4.896172402478979</c:v>
                </c:pt>
                <c:pt idx="6">
                  <c:v>5.1930808081643729</c:v>
                </c:pt>
                <c:pt idx="7">
                  <c:v>5.4900270734832546</c:v>
                </c:pt>
                <c:pt idx="8">
                  <c:v>5.7870102376330381</c:v>
                </c:pt>
                <c:pt idx="9">
                  <c:v>6.0840323098978732</c:v>
                </c:pt>
                <c:pt idx="10">
                  <c:v>6.3810982716667306</c:v>
                </c:pt>
                <c:pt idx="11">
                  <c:v>6.6782071682085569</c:v>
                </c:pt>
                <c:pt idx="12">
                  <c:v>6.9753610163273834</c:v>
                </c:pt>
                <c:pt idx="13">
                  <c:v>7.2725648066835662</c:v>
                </c:pt>
                <c:pt idx="14">
                  <c:v>7.5698146199358476</c:v>
                </c:pt>
                <c:pt idx="15">
                  <c:v>7.8671184242530963</c:v>
                </c:pt>
                <c:pt idx="16">
                  <c:v>8.1644752770751836</c:v>
                </c:pt>
                <c:pt idx="17">
                  <c:v>8.4618872102024589</c:v>
                </c:pt>
                <c:pt idx="18">
                  <c:v>8.7593562588023328</c:v>
                </c:pt>
                <c:pt idx="19">
                  <c:v>9.0568844615371802</c:v>
                </c:pt>
                <c:pt idx="20">
                  <c:v>9.3544768357393977</c:v>
                </c:pt>
                <c:pt idx="21">
                  <c:v>9.6521294779968407</c:v>
                </c:pt>
                <c:pt idx="22">
                  <c:v>9.9498474126550125</c:v>
                </c:pt>
                <c:pt idx="23">
                  <c:v>10.247635670683065</c:v>
                </c:pt>
                <c:pt idx="24">
                  <c:v>10.545490356792136</c:v>
                </c:pt>
                <c:pt idx="25">
                  <c:v>10.843419488151921</c:v>
                </c:pt>
                <c:pt idx="26">
                  <c:v>11.141422154551176</c:v>
                </c:pt>
                <c:pt idx="27">
                  <c:v>11.439497447380324</c:v>
                </c:pt>
                <c:pt idx="28">
                  <c:v>11.737653401846064</c:v>
                </c:pt>
                <c:pt idx="29">
                  <c:v>12.035889119592138</c:v>
                </c:pt>
                <c:pt idx="30">
                  <c:v>12.334206686418757</c:v>
                </c:pt>
                <c:pt idx="31">
                  <c:v>12.632608193209704</c:v>
                </c:pt>
                <c:pt idx="32">
                  <c:v>12.931092751950954</c:v>
                </c:pt>
                <c:pt idx="33">
                  <c:v>13.229668431453417</c:v>
                </c:pt>
                <c:pt idx="34">
                  <c:v>13.528334355432154</c:v>
                </c:pt>
                <c:pt idx="35">
                  <c:v>13.827092636490107</c:v>
                </c:pt>
                <c:pt idx="36">
                  <c:v>14.125945393010996</c:v>
                </c:pt>
                <c:pt idx="37">
                  <c:v>14.424894749301762</c:v>
                </c:pt>
                <c:pt idx="38">
                  <c:v>14.723942835736002</c:v>
                </c:pt>
                <c:pt idx="39">
                  <c:v>15.023091788898499</c:v>
                </c:pt>
                <c:pt idx="40">
                  <c:v>15.322346743575983</c:v>
                </c:pt>
                <c:pt idx="41">
                  <c:v>15.621703866585449</c:v>
                </c:pt>
                <c:pt idx="42">
                  <c:v>15.921168304828466</c:v>
                </c:pt>
                <c:pt idx="43">
                  <c:v>16.220742221202631</c:v>
                </c:pt>
                <c:pt idx="44">
                  <c:v>16.520427785556617</c:v>
                </c:pt>
                <c:pt idx="45">
                  <c:v>16.820227174841811</c:v>
                </c:pt>
                <c:pt idx="46">
                  <c:v>17.120142573265213</c:v>
                </c:pt>
                <c:pt idx="47">
                  <c:v>17.420179172178113</c:v>
                </c:pt>
                <c:pt idx="48">
                  <c:v>17.720333172508461</c:v>
                </c:pt>
                <c:pt idx="49">
                  <c:v>18.020609779702941</c:v>
                </c:pt>
                <c:pt idx="50">
                  <c:v>18.321011208547088</c:v>
                </c:pt>
                <c:pt idx="51">
                  <c:v>18.621539681867084</c:v>
                </c:pt>
                <c:pt idx="52">
                  <c:v>18.922200436719951</c:v>
                </c:pt>
                <c:pt idx="53">
                  <c:v>19.222989701766572</c:v>
                </c:pt>
                <c:pt idx="54">
                  <c:v>19.523912729654583</c:v>
                </c:pt>
                <c:pt idx="55">
                  <c:v>19.824971777001267</c:v>
                </c:pt>
                <c:pt idx="56">
                  <c:v>20.126172120754418</c:v>
                </c:pt>
                <c:pt idx="57">
                  <c:v>20.427510013907057</c:v>
                </c:pt>
                <c:pt idx="58">
                  <c:v>20.728990750248457</c:v>
                </c:pt>
                <c:pt idx="59">
                  <c:v>21.030619638655271</c:v>
                </c:pt>
                <c:pt idx="60">
                  <c:v>21.332392951682404</c:v>
                </c:pt>
                <c:pt idx="61">
                  <c:v>21.634316016021089</c:v>
                </c:pt>
                <c:pt idx="62">
                  <c:v>21.936394174255121</c:v>
                </c:pt>
                <c:pt idx="63">
                  <c:v>22.238623719673996</c:v>
                </c:pt>
                <c:pt idx="64">
                  <c:v>22.541010013681383</c:v>
                </c:pt>
                <c:pt idx="65">
                  <c:v>22.843558434399391</c:v>
                </c:pt>
                <c:pt idx="66">
                  <c:v>23.146265297070798</c:v>
                </c:pt>
                <c:pt idx="67">
                  <c:v>23.449135999677271</c:v>
                </c:pt>
                <c:pt idx="68">
                  <c:v>23.752175957766845</c:v>
                </c:pt>
                <c:pt idx="69">
                  <c:v>24.055381509803329</c:v>
                </c:pt>
                <c:pt idx="70">
                  <c:v>24.358758092270769</c:v>
                </c:pt>
                <c:pt idx="71">
                  <c:v>24.662311160090823</c:v>
                </c:pt>
                <c:pt idx="72">
                  <c:v>24.966037076268634</c:v>
                </c:pt>
                <c:pt idx="73">
                  <c:v>25.26994435650424</c:v>
                </c:pt>
                <c:pt idx="74">
                  <c:v>25.574029380924628</c:v>
                </c:pt>
                <c:pt idx="75">
                  <c:v>25.878297654632686</c:v>
                </c:pt>
                <c:pt idx="76">
                  <c:v>26.182754702677208</c:v>
                </c:pt>
                <c:pt idx="77">
                  <c:v>26.487396932053166</c:v>
                </c:pt>
                <c:pt idx="78">
                  <c:v>26.792232939887054</c:v>
                </c:pt>
                <c:pt idx="79">
                  <c:v>27.097259151902961</c:v>
                </c:pt>
                <c:pt idx="80">
                  <c:v>27.402481147659149</c:v>
                </c:pt>
                <c:pt idx="81">
                  <c:v>27.707904528244885</c:v>
                </c:pt>
                <c:pt idx="82">
                  <c:v>28.013525748752365</c:v>
                </c:pt>
                <c:pt idx="83">
                  <c:v>28.319353494408407</c:v>
                </c:pt>
                <c:pt idx="84">
                  <c:v>28.625384240763626</c:v>
                </c:pt>
                <c:pt idx="85">
                  <c:v>28.931626710239797</c:v>
                </c:pt>
                <c:pt idx="86">
                  <c:v>29.238077399574856</c:v>
                </c:pt>
                <c:pt idx="87">
                  <c:v>29.544745069542238</c:v>
                </c:pt>
                <c:pt idx="88">
                  <c:v>29.851626238818767</c:v>
                </c:pt>
                <c:pt idx="89">
                  <c:v>30.158735849475597</c:v>
                </c:pt>
                <c:pt idx="90">
                  <c:v>30.466058163844103</c:v>
                </c:pt>
                <c:pt idx="91">
                  <c:v>30.773605084965109</c:v>
                </c:pt>
                <c:pt idx="92">
                  <c:v>31.081379326200352</c:v>
                </c:pt>
                <c:pt idx="93">
                  <c:v>31.389383617521045</c:v>
                </c:pt>
                <c:pt idx="94">
                  <c:v>31.697620705772184</c:v>
                </c:pt>
                <c:pt idx="95">
                  <c:v>32.00609335494061</c:v>
                </c:pt>
                <c:pt idx="96">
                  <c:v>32.31480434642684</c:v>
                </c:pt>
                <c:pt idx="97">
                  <c:v>32.623756479320974</c:v>
                </c:pt>
                <c:pt idx="98">
                  <c:v>32.932952570682289</c:v>
                </c:pt>
                <c:pt idx="99">
                  <c:v>33.2423954558232</c:v>
                </c:pt>
                <c:pt idx="100">
                  <c:v>33.552087988597251</c:v>
                </c:pt>
                <c:pt idx="101">
                  <c:v>33.862033041691262</c:v>
                </c:pt>
                <c:pt idx="102">
                  <c:v>34.172233506921948</c:v>
                </c:pt>
                <c:pt idx="103">
                  <c:v>34.48269229553695</c:v>
                </c:pt>
                <c:pt idx="104">
                  <c:v>34.793412338520291</c:v>
                </c:pt>
                <c:pt idx="105">
                  <c:v>35.104427686198193</c:v>
                </c:pt>
                <c:pt idx="106">
                  <c:v>35.415679138227709</c:v>
                </c:pt>
                <c:pt idx="107">
                  <c:v>35.727200759421535</c:v>
                </c:pt>
                <c:pt idx="108">
                  <c:v>36.038995562860705</c:v>
                </c:pt>
                <c:pt idx="109">
                  <c:v>36.351066582961735</c:v>
                </c:pt>
                <c:pt idx="110">
                  <c:v>36.663416875811343</c:v>
                </c:pt>
                <c:pt idx="111">
                  <c:v>36.976049519506624</c:v>
                </c:pt>
                <c:pt idx="112">
                  <c:v>37.288967614500379</c:v>
                </c:pt>
                <c:pt idx="113">
                  <c:v>37.602174283952102</c:v>
                </c:pt>
                <c:pt idx="114">
                  <c:v>37.915672674084554</c:v>
                </c:pt>
                <c:pt idx="115">
                  <c:v>38.229465954545987</c:v>
                </c:pt>
                <c:pt idx="116">
                  <c:v>38.543557318778298</c:v>
                </c:pt>
                <c:pt idx="117">
                  <c:v>38.857949984391183</c:v>
                </c:pt>
                <c:pt idx="118">
                  <c:v>39.172647193542375</c:v>
                </c:pt>
                <c:pt idx="119">
                  <c:v>39.487652213324189</c:v>
                </c:pt>
                <c:pt idx="120">
                  <c:v>39.802968336156461</c:v>
                </c:pt>
                <c:pt idx="121">
                  <c:v>40.118598880185957</c:v>
                </c:pt>
                <c:pt idx="122">
                  <c:v>40.434547189692573</c:v>
                </c:pt>
                <c:pt idx="123">
                  <c:v>40.750816635502389</c:v>
                </c:pt>
                <c:pt idx="124">
                  <c:v>41.067442278482659</c:v>
                </c:pt>
                <c:pt idx="125">
                  <c:v>41.384364250623747</c:v>
                </c:pt>
                <c:pt idx="126">
                  <c:v>41.701617635405604</c:v>
                </c:pt>
                <c:pt idx="127">
                  <c:v>42.019205914114167</c:v>
                </c:pt>
                <c:pt idx="128">
                  <c:v>42.337132596754735</c:v>
                </c:pt>
                <c:pt idx="129">
                  <c:v>42.655401222509539</c:v>
                </c:pt>
                <c:pt idx="130">
                  <c:v>42.974015360203147</c:v>
                </c:pt>
                <c:pt idx="131">
                  <c:v>43.292978608776139</c:v>
                </c:pt>
                <c:pt idx="132">
                  <c:v>43.612294597767217</c:v>
                </c:pt>
                <c:pt idx="133">
                  <c:v>43.931966987803733</c:v>
                </c:pt>
                <c:pt idx="134">
                  <c:v>44.251999471101264</c:v>
                </c:pt>
                <c:pt idx="135">
                  <c:v>44.572395771971841</c:v>
                </c:pt>
                <c:pt idx="136">
                  <c:v>44.893159647341733</c:v>
                </c:pt>
                <c:pt idx="137">
                  <c:v>45.214294887278371</c:v>
                </c:pt>
                <c:pt idx="138">
                  <c:v>45.53580531552705</c:v>
                </c:pt>
                <c:pt idx="139">
                  <c:v>45.857694790057444</c:v>
                </c:pt>
                <c:pt idx="140">
                  <c:v>46.179967203620237</c:v>
                </c:pt>
                <c:pt idx="141">
                  <c:v>46.502626484314156</c:v>
                </c:pt>
                <c:pt idx="142">
                  <c:v>46.825708907926504</c:v>
                </c:pt>
                <c:pt idx="143">
                  <c:v>47.14915389113802</c:v>
                </c:pt>
                <c:pt idx="144">
                  <c:v>47.472997744100446</c:v>
                </c:pt>
                <c:pt idx="145">
                  <c:v>47.797244542193816</c:v>
                </c:pt>
                <c:pt idx="146">
                  <c:v>48.121898399145181</c:v>
                </c:pt>
                <c:pt idx="147">
                  <c:v>48.446963467663196</c:v>
                </c:pt>
                <c:pt idx="148">
                  <c:v>48.772443940084784</c:v>
                </c:pt>
                <c:pt idx="149">
                  <c:v>49.098344049034473</c:v>
                </c:pt>
                <c:pt idx="150">
                  <c:v>49.424668068096452</c:v>
                </c:pt>
                <c:pt idx="151">
                  <c:v>49.751420312499931</c:v>
                </c:pt>
                <c:pt idx="152">
                  <c:v>50.07860513981786</c:v>
                </c:pt>
                <c:pt idx="153">
                  <c:v>50.406226950679596</c:v>
                </c:pt>
                <c:pt idx="154">
                  <c:v>50.734290189497614</c:v>
                </c:pt>
                <c:pt idx="155">
                  <c:v>51.062799345208958</c:v>
                </c:pt>
                <c:pt idx="156">
                  <c:v>51.391758952031324</c:v>
                </c:pt>
                <c:pt idx="157">
                  <c:v>51.721173590234692</c:v>
                </c:pt>
                <c:pt idx="158">
                  <c:v>52.051080884299878</c:v>
                </c:pt>
                <c:pt idx="159">
                  <c:v>52.381419560886236</c:v>
                </c:pt>
                <c:pt idx="160">
                  <c:v>52.712227294404322</c:v>
                </c:pt>
                <c:pt idx="161">
                  <c:v>53.043508857372892</c:v>
                </c:pt>
                <c:pt idx="162">
                  <c:v>53.375269072463979</c:v>
                </c:pt>
                <c:pt idx="163">
                  <c:v>53.70751281337477</c:v>
                </c:pt>
                <c:pt idx="164">
                  <c:v>54.040245005717821</c:v>
                </c:pt>
                <c:pt idx="165">
                  <c:v>54.373470627929883</c:v>
                </c:pt>
                <c:pt idx="166">
                  <c:v>54.707194712200035</c:v>
                </c:pt>
                <c:pt idx="167">
                  <c:v>55.041422345417793</c:v>
                </c:pt>
                <c:pt idx="168">
                  <c:v>55.376158670141216</c:v>
                </c:pt>
                <c:pt idx="169">
                  <c:v>55.711408885586046</c:v>
                </c:pt>
                <c:pt idx="170">
                  <c:v>56.047178248636222</c:v>
                </c:pt>
                <c:pt idx="171">
                  <c:v>56.383472074876344</c:v>
                </c:pt>
                <c:pt idx="172">
                  <c:v>56.720295739646794</c:v>
                </c:pt>
                <c:pt idx="173">
                  <c:v>57.057688428465404</c:v>
                </c:pt>
                <c:pt idx="174">
                  <c:v>57.395588195088585</c:v>
                </c:pt>
                <c:pt idx="175">
                  <c:v>57.734034296259651</c:v>
                </c:pt>
                <c:pt idx="176">
                  <c:v>58.073032357373187</c:v>
                </c:pt>
                <c:pt idx="177">
                  <c:v>58.41258806921622</c:v>
                </c:pt>
                <c:pt idx="178">
                  <c:v>58.752707189172568</c:v>
                </c:pt>
                <c:pt idx="179">
                  <c:v>59.093395542454481</c:v>
                </c:pt>
                <c:pt idx="180">
                  <c:v>59.434659023362478</c:v>
                </c:pt>
                <c:pt idx="181">
                  <c:v>59.776503596574202</c:v>
                </c:pt>
                <c:pt idx="182">
                  <c:v>60.118935298462681</c:v>
                </c:pt>
                <c:pt idx="183">
                  <c:v>60.461960238445634</c:v>
                </c:pt>
                <c:pt idx="184">
                  <c:v>60.805584600366153</c:v>
                </c:pt>
                <c:pt idx="185">
                  <c:v>61.149814643905472</c:v>
                </c:pt>
                <c:pt idx="186">
                  <c:v>61.494656706029687</c:v>
                </c:pt>
                <c:pt idx="187">
                  <c:v>61.840117202470239</c:v>
                </c:pt>
                <c:pt idx="188">
                  <c:v>62.186237255400627</c:v>
                </c:pt>
                <c:pt idx="189">
                  <c:v>62.532954253804071</c:v>
                </c:pt>
                <c:pt idx="190">
                  <c:v>62.880309422324991</c:v>
                </c:pt>
                <c:pt idx="191">
                  <c:v>63.228309507295535</c:v>
                </c:pt>
                <c:pt idx="192">
                  <c:v>63.576961341768914</c:v>
                </c:pt>
                <c:pt idx="193">
                  <c:v>63.926271847228705</c:v>
                </c:pt>
                <c:pt idx="194">
                  <c:v>64.276248035340359</c:v>
                </c:pt>
                <c:pt idx="195">
                  <c:v>64.626897009746202</c:v>
                </c:pt>
                <c:pt idx="196">
                  <c:v>64.978225967905487</c:v>
                </c:pt>
                <c:pt idx="197">
                  <c:v>65.33024220298023</c:v>
                </c:pt>
                <c:pt idx="198">
                  <c:v>65.682953105769286</c:v>
                </c:pt>
                <c:pt idx="199">
                  <c:v>66.036366166690996</c:v>
                </c:pt>
                <c:pt idx="200">
                  <c:v>66.3904889778171</c:v>
                </c:pt>
                <c:pt idx="201">
                  <c:v>66.745364740916926</c:v>
                </c:pt>
                <c:pt idx="202">
                  <c:v>67.100930318653127</c:v>
                </c:pt>
                <c:pt idx="203">
                  <c:v>67.457229054655883</c:v>
                </c:pt>
                <c:pt idx="204">
                  <c:v>67.814268969029285</c:v>
                </c:pt>
                <c:pt idx="205">
                  <c:v>68.172058194518044</c:v>
                </c:pt>
                <c:pt idx="206">
                  <c:v>68.530604978881385</c:v>
                </c:pt>
                <c:pt idx="207">
                  <c:v>68.889917687330069</c:v>
                </c:pt>
                <c:pt idx="208">
                  <c:v>69.250004805028823</c:v>
                </c:pt>
                <c:pt idx="209">
                  <c:v>69.610874939666402</c:v>
                </c:pt>
                <c:pt idx="210">
                  <c:v>69.9725368240953</c:v>
                </c:pt>
                <c:pt idx="211">
                  <c:v>70.334999319043675</c:v>
                </c:pt>
                <c:pt idx="212">
                  <c:v>70.698271415902028</c:v>
                </c:pt>
                <c:pt idx="213">
                  <c:v>71.06239867534255</c:v>
                </c:pt>
                <c:pt idx="214">
                  <c:v>71.427317570471615</c:v>
                </c:pt>
                <c:pt idx="215">
                  <c:v>71.793073855639008</c:v>
                </c:pt>
                <c:pt idx="216">
                  <c:v>72.159677074345311</c:v>
                </c:pt>
                <c:pt idx="217">
                  <c:v>72.527136915896833</c:v>
                </c:pt>
                <c:pt idx="218">
                  <c:v>72.895463218696364</c:v>
                </c:pt>
                <c:pt idx="219">
                  <c:v>73.264665973628624</c:v>
                </c:pt>
                <c:pt idx="220">
                  <c:v>73.634755327543473</c:v>
                </c:pt>
                <c:pt idx="221">
                  <c:v>74.00574158684087</c:v>
                </c:pt>
                <c:pt idx="222">
                  <c:v>74.377635221160602</c:v>
                </c:pt>
                <c:pt idx="223">
                  <c:v>74.750446867181068</c:v>
                </c:pt>
                <c:pt idx="224">
                  <c:v>75.124224738425369</c:v>
                </c:pt>
                <c:pt idx="225">
                  <c:v>75.498905100209583</c:v>
                </c:pt>
                <c:pt idx="226">
                  <c:v>75.874536426791607</c:v>
                </c:pt>
                <c:pt idx="227">
                  <c:v>76.251130063330507</c:v>
                </c:pt>
                <c:pt idx="228">
                  <c:v>76.628697542796388</c:v>
                </c:pt>
                <c:pt idx="229">
                  <c:v>77.007250590511873</c:v>
                </c:pt>
                <c:pt idx="230">
                  <c:v>77.386801128834193</c:v>
                </c:pt>
                <c:pt idx="231">
                  <c:v>77.767361281983469</c:v>
                </c:pt>
                <c:pt idx="232">
                  <c:v>78.148943381021837</c:v>
                </c:pt>
                <c:pt idx="233">
                  <c:v>78.531559968990578</c:v>
                </c:pt>
                <c:pt idx="234">
                  <c:v>78.915262210031187</c:v>
                </c:pt>
                <c:pt idx="235">
                  <c:v>79.29998638620954</c:v>
                </c:pt>
                <c:pt idx="236">
                  <c:v>79.68578400750792</c:v>
                </c:pt>
                <c:pt idx="237">
                  <c:v>80.072668519643585</c:v>
                </c:pt>
                <c:pt idx="238">
                  <c:v>80.460653608582518</c:v>
                </c:pt>
                <c:pt idx="239">
                  <c:v>80.849753206759743</c:v>
                </c:pt>
                <c:pt idx="240">
                  <c:v>81.239981499506115</c:v>
                </c:pt>
                <c:pt idx="241">
                  <c:v>81.631352931690486</c:v>
                </c:pt>
                <c:pt idx="242">
                  <c:v>82.023882214585953</c:v>
                </c:pt>
                <c:pt idx="243">
                  <c:v>82.417584332969398</c:v>
                </c:pt>
                <c:pt idx="244">
                  <c:v>82.81251408560027</c:v>
                </c:pt>
                <c:pt idx="245">
                  <c:v>83.208608081378486</c:v>
                </c:pt>
                <c:pt idx="246">
                  <c:v>83.605921584304923</c:v>
                </c:pt>
                <c:pt idx="247">
                  <c:v>84.004470749220786</c:v>
                </c:pt>
                <c:pt idx="248">
                  <c:v>84.404272043831483</c:v>
                </c:pt>
                <c:pt idx="249">
                  <c:v>84.805342257430567</c:v>
                </c:pt>
                <c:pt idx="250">
                  <c:v>85.207698509936492</c:v>
                </c:pt>
                <c:pt idx="251">
                  <c:v>85.611358261256441</c:v>
                </c:pt>
                <c:pt idx="252">
                  <c:v>86.015690545831944</c:v>
                </c:pt>
                <c:pt idx="253">
                  <c:v>86.424002417071193</c:v>
                </c:pt>
                <c:pt idx="254">
                  <c:v>86.830379233397338</c:v>
                </c:pt>
                <c:pt idx="255">
                  <c:v>87.239434864721147</c:v>
                </c:pt>
                <c:pt idx="256">
                  <c:v>87.649886748708823</c:v>
                </c:pt>
                <c:pt idx="257">
                  <c:v>88.06175460213511</c:v>
                </c:pt>
                <c:pt idx="258">
                  <c:v>88.47505855779707</c:v>
                </c:pt>
                <c:pt idx="259">
                  <c:v>88.889819177091127</c:v>
                </c:pt>
                <c:pt idx="260">
                  <c:v>89.306099144837972</c:v>
                </c:pt>
                <c:pt idx="261">
                  <c:v>89.723836706772417</c:v>
                </c:pt>
                <c:pt idx="262">
                  <c:v>90.143095323606303</c:v>
                </c:pt>
                <c:pt idx="263">
                  <c:v>90.5638974071218</c:v>
                </c:pt>
                <c:pt idx="264">
                  <c:v>90.98626586843649</c:v>
                </c:pt>
                <c:pt idx="265">
                  <c:v>91.410224133906055</c:v>
                </c:pt>
                <c:pt idx="266">
                  <c:v>91.835796161681529</c:v>
                </c:pt>
                <c:pt idx="267">
                  <c:v>92.263006458953484</c:v>
                </c:pt>
                <c:pt idx="268">
                  <c:v>92.691923054128239</c:v>
                </c:pt>
                <c:pt idx="269">
                  <c:v>93.122485868856941</c:v>
                </c:pt>
                <c:pt idx="270">
                  <c:v>93.55476395506345</c:v>
                </c:pt>
                <c:pt idx="271">
                  <c:v>93.988784203637337</c:v>
                </c:pt>
                <c:pt idx="272">
                  <c:v>94.424574152357408</c:v>
                </c:pt>
                <c:pt idx="273">
                  <c:v>94.862162008082521</c:v>
                </c:pt>
                <c:pt idx="274">
                  <c:v>95.301620686117403</c:v>
                </c:pt>
                <c:pt idx="275">
                  <c:v>95.742891956738077</c:v>
                </c:pt>
                <c:pt idx="276">
                  <c:v>96.186050009499724</c:v>
                </c:pt>
                <c:pt idx="277">
                  <c:v>96.631125970094786</c:v>
                </c:pt>
                <c:pt idx="278">
                  <c:v>97.07815176015994</c:v>
                </c:pt>
                <c:pt idx="279">
                  <c:v>97.527160126260483</c:v>
                </c:pt>
                <c:pt idx="280">
                  <c:v>97.978229856583795</c:v>
                </c:pt>
                <c:pt idx="281">
                  <c:v>98.431305274112944</c:v>
                </c:pt>
                <c:pt idx="282">
                  <c:v>98.886466771374458</c:v>
                </c:pt>
                <c:pt idx="283">
                  <c:v>99.343750713169385</c:v>
                </c:pt>
                <c:pt idx="284">
                  <c:v>99.803194456344457</c:v>
                </c:pt>
                <c:pt idx="285">
                  <c:v>100.2648363882935</c:v>
                </c:pt>
                <c:pt idx="286">
                  <c:v>100.72876244999884</c:v>
                </c:pt>
                <c:pt idx="287">
                  <c:v>101.19492047791984</c:v>
                </c:pt>
                <c:pt idx="288">
                  <c:v>101.66339845912832</c:v>
                </c:pt>
                <c:pt idx="289">
                  <c:v>102.1342393289674</c:v>
                </c:pt>
                <c:pt idx="290">
                  <c:v>102.60748727745963</c:v>
                </c:pt>
                <c:pt idx="291">
                  <c:v>103.08323547660899</c:v>
                </c:pt>
                <c:pt idx="292">
                  <c:v>103.56143568687897</c:v>
                </c:pt>
                <c:pt idx="293">
                  <c:v>104.04218361437749</c:v>
                </c:pt>
                <c:pt idx="294">
                  <c:v>104.52552901835516</c:v>
                </c:pt>
                <c:pt idx="295">
                  <c:v>105.01157191760048</c:v>
                </c:pt>
                <c:pt idx="296">
                  <c:v>105.50026807488226</c:v>
                </c:pt>
                <c:pt idx="297">
                  <c:v>105.99172054115692</c:v>
                </c:pt>
                <c:pt idx="298">
                  <c:v>106.4859856827331</c:v>
                </c:pt>
                <c:pt idx="299">
                  <c:v>106.98317154805432</c:v>
                </c:pt>
                <c:pt idx="300">
                  <c:v>107.48323889254578</c:v>
                </c:pt>
                <c:pt idx="301">
                  <c:v>107.98629942286446</c:v>
                </c:pt>
                <c:pt idx="302">
                  <c:v>108.49241741218509</c:v>
                </c:pt>
                <c:pt idx="303">
                  <c:v>109.00171041409885</c:v>
                </c:pt>
                <c:pt idx="304">
                  <c:v>109.51414544508002</c:v>
                </c:pt>
                <c:pt idx="305">
                  <c:v>110.02984451304094</c:v>
                </c:pt>
                <c:pt idx="306">
                  <c:v>110.54893349766435</c:v>
                </c:pt>
                <c:pt idx="307">
                  <c:v>111.07138516435117</c:v>
                </c:pt>
                <c:pt idx="308">
                  <c:v>111.59733059064487</c:v>
                </c:pt>
                <c:pt idx="309">
                  <c:v>112.12685212643534</c:v>
                </c:pt>
                <c:pt idx="310">
                  <c:v>112.66008875171265</c:v>
                </c:pt>
                <c:pt idx="311">
                  <c:v>113.1970226952934</c:v>
                </c:pt>
                <c:pt idx="312">
                  <c:v>113.73779938682095</c:v>
                </c:pt>
                <c:pt idx="313">
                  <c:v>114.28256949121794</c:v>
                </c:pt>
                <c:pt idx="314">
                  <c:v>114.83132404111474</c:v>
                </c:pt>
                <c:pt idx="315">
                  <c:v>115.38427682535979</c:v>
                </c:pt>
                <c:pt idx="316">
                  <c:v>115.94142575603261</c:v>
                </c:pt>
                <c:pt idx="317">
                  <c:v>116.50293897174255</c:v>
                </c:pt>
              </c:numCache>
            </c:numRef>
          </c:xVal>
          <c:yVal>
            <c:numRef>
              <c:f>'300K_CS'!$M$2:$M$320</c:f>
              <c:numCache>
                <c:formatCode>0.00E+00</c:formatCode>
                <c:ptCount val="319"/>
                <c:pt idx="0">
                  <c:v>3.5911838064013373</c:v>
                </c:pt>
                <c:pt idx="1">
                  <c:v>2.9739346929329136</c:v>
                </c:pt>
                <c:pt idx="2">
                  <c:v>2.4200340457425744</c:v>
                </c:pt>
                <c:pt idx="3">
                  <c:v>1.9661760129549459</c:v>
                </c:pt>
                <c:pt idx="4">
                  <c:v>1.6661214800385953</c:v>
                </c:pt>
                <c:pt idx="5">
                  <c:v>1.3768580771903618</c:v>
                </c:pt>
                <c:pt idx="6">
                  <c:v>1.1388912473918684</c:v>
                </c:pt>
                <c:pt idx="7">
                  <c:v>0.97169840508964622</c:v>
                </c:pt>
                <c:pt idx="8">
                  <c:v>0.84227832842242212</c:v>
                </c:pt>
                <c:pt idx="9">
                  <c:v>0.73370214975704107</c:v>
                </c:pt>
                <c:pt idx="10">
                  <c:v>0.64874072284701334</c:v>
                </c:pt>
                <c:pt idx="11">
                  <c:v>0.56266532721871831</c:v>
                </c:pt>
                <c:pt idx="12">
                  <c:v>0.49586375785116338</c:v>
                </c:pt>
                <c:pt idx="13">
                  <c:v>0.44504774390578566</c:v>
                </c:pt>
                <c:pt idx="14">
                  <c:v>0.40475846486751593</c:v>
                </c:pt>
                <c:pt idx="15">
                  <c:v>0.36301026755821075</c:v>
                </c:pt>
                <c:pt idx="16">
                  <c:v>0.32892454597738224</c:v>
                </c:pt>
                <c:pt idx="17">
                  <c:v>0.30660635772434985</c:v>
                </c:pt>
                <c:pt idx="18">
                  <c:v>0.28252696939638622</c:v>
                </c:pt>
                <c:pt idx="19">
                  <c:v>0.2622876639787346</c:v>
                </c:pt>
                <c:pt idx="20">
                  <c:v>0.24043080898872207</c:v>
                </c:pt>
                <c:pt idx="21">
                  <c:v>0.22581593869984418</c:v>
                </c:pt>
                <c:pt idx="22">
                  <c:v>0.21190086295707286</c:v>
                </c:pt>
                <c:pt idx="23">
                  <c:v>0.19870296760035594</c:v>
                </c:pt>
                <c:pt idx="24">
                  <c:v>0.18613291838876081</c:v>
                </c:pt>
                <c:pt idx="25">
                  <c:v>0.1750715833914521</c:v>
                </c:pt>
                <c:pt idx="26">
                  <c:v>0.16637173805787875</c:v>
                </c:pt>
                <c:pt idx="27">
                  <c:v>0.15856074379164628</c:v>
                </c:pt>
                <c:pt idx="28">
                  <c:v>0.15138117425592482</c:v>
                </c:pt>
                <c:pt idx="29">
                  <c:v>0.14493376590501306</c:v>
                </c:pt>
                <c:pt idx="30">
                  <c:v>0.13765369172619224</c:v>
                </c:pt>
                <c:pt idx="31">
                  <c:v>0.13341172063728263</c:v>
                </c:pt>
                <c:pt idx="32">
                  <c:v>0.12768383976081829</c:v>
                </c:pt>
                <c:pt idx="33">
                  <c:v>0.1241785516239248</c:v>
                </c:pt>
                <c:pt idx="34">
                  <c:v>0.11923888388026241</c:v>
                </c:pt>
                <c:pt idx="35">
                  <c:v>0.11491179027014742</c:v>
                </c:pt>
                <c:pt idx="36">
                  <c:v>0.11209534939547315</c:v>
                </c:pt>
                <c:pt idx="37">
                  <c:v>0.10901188809795767</c:v>
                </c:pt>
                <c:pt idx="38">
                  <c:v>0.10456945827444776</c:v>
                </c:pt>
                <c:pt idx="39">
                  <c:v>0.10210072695463326</c:v>
                </c:pt>
                <c:pt idx="40">
                  <c:v>9.9581126115950963E-2</c:v>
                </c:pt>
                <c:pt idx="41">
                  <c:v>9.7206453639075083E-2</c:v>
                </c:pt>
                <c:pt idx="42">
                  <c:v>9.4399932834911132E-2</c:v>
                </c:pt>
                <c:pt idx="43">
                  <c:v>9.2100202021131075E-2</c:v>
                </c:pt>
                <c:pt idx="44">
                  <c:v>8.9142438897619566E-2</c:v>
                </c:pt>
                <c:pt idx="45">
                  <c:v>8.7469576275464145E-2</c:v>
                </c:pt>
                <c:pt idx="46">
                  <c:v>8.4709035222682638E-2</c:v>
                </c:pt>
                <c:pt idx="47">
                  <c:v>8.2827984411250041E-2</c:v>
                </c:pt>
                <c:pt idx="48">
                  <c:v>8.2664670523698608E-2</c:v>
                </c:pt>
                <c:pt idx="49">
                  <c:v>8.069787130082251E-2</c:v>
                </c:pt>
                <c:pt idx="50">
                  <c:v>7.9716276919099091E-2</c:v>
                </c:pt>
                <c:pt idx="51">
                  <c:v>7.8682180198372711E-2</c:v>
                </c:pt>
                <c:pt idx="52">
                  <c:v>7.7488327892004272E-2</c:v>
                </c:pt>
                <c:pt idx="53">
                  <c:v>7.5420853065269369E-2</c:v>
                </c:pt>
                <c:pt idx="54">
                  <c:v>7.4003379739029915E-2</c:v>
                </c:pt>
                <c:pt idx="55">
                  <c:v>7.4138718361285022E-2</c:v>
                </c:pt>
                <c:pt idx="56">
                  <c:v>7.3563252854286595E-2</c:v>
                </c:pt>
                <c:pt idx="57">
                  <c:v>7.2427860434743266E-2</c:v>
                </c:pt>
                <c:pt idx="58">
                  <c:v>7.0898646866338094E-2</c:v>
                </c:pt>
                <c:pt idx="59">
                  <c:v>7.0349384717781266E-2</c:v>
                </c:pt>
                <c:pt idx="60">
                  <c:v>6.9524413572869273E-2</c:v>
                </c:pt>
                <c:pt idx="61">
                  <c:v>6.8143796778499563E-2</c:v>
                </c:pt>
                <c:pt idx="62">
                  <c:v>6.7491042520012354E-2</c:v>
                </c:pt>
                <c:pt idx="63">
                  <c:v>6.734978691689493E-2</c:v>
                </c:pt>
                <c:pt idx="64">
                  <c:v>6.6173592828633665E-2</c:v>
                </c:pt>
                <c:pt idx="65">
                  <c:v>6.5422339093921117E-2</c:v>
                </c:pt>
                <c:pt idx="66">
                  <c:v>6.5922599252584549E-2</c:v>
                </c:pt>
                <c:pt idx="67">
                  <c:v>6.4861369030979346E-2</c:v>
                </c:pt>
                <c:pt idx="68">
                  <c:v>6.3814699450330581E-2</c:v>
                </c:pt>
                <c:pt idx="69">
                  <c:v>6.3114455770025446E-2</c:v>
                </c:pt>
                <c:pt idx="70">
                  <c:v>6.3126990960627946E-2</c:v>
                </c:pt>
                <c:pt idx="71">
                  <c:v>6.1930055565308721E-2</c:v>
                </c:pt>
                <c:pt idx="72">
                  <c:v>6.2877443306934497E-2</c:v>
                </c:pt>
                <c:pt idx="73">
                  <c:v>6.1755633574850526E-2</c:v>
                </c:pt>
                <c:pt idx="74">
                  <c:v>6.1115750633204818E-2</c:v>
                </c:pt>
                <c:pt idx="75">
                  <c:v>6.0456110133278201E-2</c:v>
                </c:pt>
                <c:pt idx="76">
                  <c:v>6.0293527899824596E-2</c:v>
                </c:pt>
                <c:pt idx="77">
                  <c:v>5.9994530570859073E-2</c:v>
                </c:pt>
                <c:pt idx="78">
                  <c:v>5.9938081646187948E-2</c:v>
                </c:pt>
                <c:pt idx="79">
                  <c:v>6.0009369385254682E-2</c:v>
                </c:pt>
                <c:pt idx="80">
                  <c:v>5.9272651661558665E-2</c:v>
                </c:pt>
                <c:pt idx="81">
                  <c:v>5.88438096357616E-2</c:v>
                </c:pt>
                <c:pt idx="82">
                  <c:v>5.9051240092181045E-2</c:v>
                </c:pt>
                <c:pt idx="83">
                  <c:v>5.8981169361910668E-2</c:v>
                </c:pt>
                <c:pt idx="84">
                  <c:v>5.7725461134647264E-2</c:v>
                </c:pt>
                <c:pt idx="85">
                  <c:v>5.7745446157667489E-2</c:v>
                </c:pt>
                <c:pt idx="86">
                  <c:v>5.8173882513865766E-2</c:v>
                </c:pt>
                <c:pt idx="87">
                  <c:v>5.7894532632861477E-2</c:v>
                </c:pt>
                <c:pt idx="88">
                  <c:v>5.8651809112296005E-2</c:v>
                </c:pt>
                <c:pt idx="89">
                  <c:v>5.8694698530627677E-2</c:v>
                </c:pt>
                <c:pt idx="90">
                  <c:v>5.8905396076137366E-2</c:v>
                </c:pt>
                <c:pt idx="91">
                  <c:v>5.823366372452693E-2</c:v>
                </c:pt>
                <c:pt idx="92">
                  <c:v>5.8051212373652752E-2</c:v>
                </c:pt>
                <c:pt idx="93">
                  <c:v>5.8029041081259079E-2</c:v>
                </c:pt>
                <c:pt idx="94">
                  <c:v>5.7983396007295636E-2</c:v>
                </c:pt>
                <c:pt idx="95">
                  <c:v>5.7327377557358193E-2</c:v>
                </c:pt>
                <c:pt idx="96">
                  <c:v>5.6844971207501364E-2</c:v>
                </c:pt>
                <c:pt idx="97">
                  <c:v>5.6852893355237667E-2</c:v>
                </c:pt>
                <c:pt idx="98">
                  <c:v>5.6709521026106588E-2</c:v>
                </c:pt>
                <c:pt idx="99">
                  <c:v>5.636684756955173E-2</c:v>
                </c:pt>
                <c:pt idx="100">
                  <c:v>5.6482466302845834E-2</c:v>
                </c:pt>
                <c:pt idx="101">
                  <c:v>5.6081612581725046E-2</c:v>
                </c:pt>
                <c:pt idx="102">
                  <c:v>5.5247610941780073E-2</c:v>
                </c:pt>
                <c:pt idx="103">
                  <c:v>5.5367902119560199E-2</c:v>
                </c:pt>
                <c:pt idx="104">
                  <c:v>5.6350173100221612E-2</c:v>
                </c:pt>
                <c:pt idx="105">
                  <c:v>5.6659696106455638E-2</c:v>
                </c:pt>
                <c:pt idx="106">
                  <c:v>5.5872559446910455E-2</c:v>
                </c:pt>
                <c:pt idx="107">
                  <c:v>5.5778849769590792E-2</c:v>
                </c:pt>
                <c:pt idx="108">
                  <c:v>5.6235055658645998E-2</c:v>
                </c:pt>
                <c:pt idx="109">
                  <c:v>5.6756707644545427E-2</c:v>
                </c:pt>
                <c:pt idx="110">
                  <c:v>5.6288444675486278E-2</c:v>
                </c:pt>
                <c:pt idx="111">
                  <c:v>5.6082887543321226E-2</c:v>
                </c:pt>
                <c:pt idx="112">
                  <c:v>5.6687739466291749E-2</c:v>
                </c:pt>
                <c:pt idx="113">
                  <c:v>5.6646649482394666E-2</c:v>
                </c:pt>
                <c:pt idx="114">
                  <c:v>5.6634095457132223E-2</c:v>
                </c:pt>
                <c:pt idx="115">
                  <c:v>5.6818698305699973E-2</c:v>
                </c:pt>
                <c:pt idx="116">
                  <c:v>5.7115606436231724E-2</c:v>
                </c:pt>
                <c:pt idx="117">
                  <c:v>5.7362473772933187E-2</c:v>
                </c:pt>
                <c:pt idx="118">
                  <c:v>5.7843274830234825E-2</c:v>
                </c:pt>
                <c:pt idx="119">
                  <c:v>5.8459486950791339E-2</c:v>
                </c:pt>
                <c:pt idx="120">
                  <c:v>5.8752439802734938E-2</c:v>
                </c:pt>
                <c:pt idx="121">
                  <c:v>5.8873485815732811E-2</c:v>
                </c:pt>
                <c:pt idx="122">
                  <c:v>5.965225988626302E-2</c:v>
                </c:pt>
                <c:pt idx="123">
                  <c:v>6.050119016744334E-2</c:v>
                </c:pt>
                <c:pt idx="124">
                  <c:v>6.1880117637698122E-2</c:v>
                </c:pt>
                <c:pt idx="125">
                  <c:v>6.3795593861047731E-2</c:v>
                </c:pt>
                <c:pt idx="126">
                  <c:v>6.5908625383726341E-2</c:v>
                </c:pt>
                <c:pt idx="127">
                  <c:v>6.7819559556389561E-2</c:v>
                </c:pt>
                <c:pt idx="128">
                  <c:v>7.0862058366167546E-2</c:v>
                </c:pt>
                <c:pt idx="129">
                  <c:v>7.3217502104060944E-2</c:v>
                </c:pt>
                <c:pt idx="130">
                  <c:v>7.4679959842345836E-2</c:v>
                </c:pt>
                <c:pt idx="131">
                  <c:v>7.6177639843545336E-2</c:v>
                </c:pt>
                <c:pt idx="132">
                  <c:v>7.7107289681964189E-2</c:v>
                </c:pt>
                <c:pt idx="133">
                  <c:v>7.8462076913451168E-2</c:v>
                </c:pt>
                <c:pt idx="134">
                  <c:v>7.9963700602678878E-2</c:v>
                </c:pt>
                <c:pt idx="135">
                  <c:v>8.0768228897452055E-2</c:v>
                </c:pt>
                <c:pt idx="136">
                  <c:v>8.2533229227231816E-2</c:v>
                </c:pt>
                <c:pt idx="137">
                  <c:v>8.4206839440505013E-2</c:v>
                </c:pt>
                <c:pt idx="138">
                  <c:v>8.5942660535572091E-2</c:v>
                </c:pt>
                <c:pt idx="139">
                  <c:v>8.7855644788529169E-2</c:v>
                </c:pt>
                <c:pt idx="140">
                  <c:v>8.953515894328469E-2</c:v>
                </c:pt>
                <c:pt idx="141">
                  <c:v>9.0265187465060737E-2</c:v>
                </c:pt>
                <c:pt idx="142">
                  <c:v>9.190530385767412E-2</c:v>
                </c:pt>
                <c:pt idx="143">
                  <c:v>9.4353566248589829E-2</c:v>
                </c:pt>
                <c:pt idx="144">
                  <c:v>9.5421430616955197E-2</c:v>
                </c:pt>
                <c:pt idx="145">
                  <c:v>9.8037228756889735E-2</c:v>
                </c:pt>
                <c:pt idx="146">
                  <c:v>0.10091577185185822</c:v>
                </c:pt>
                <c:pt idx="147">
                  <c:v>0.10219434100983323</c:v>
                </c:pt>
                <c:pt idx="148">
                  <c:v>0.10394002856907079</c:v>
                </c:pt>
                <c:pt idx="149">
                  <c:v>0.10757341122824107</c:v>
                </c:pt>
                <c:pt idx="150">
                  <c:v>0.11046296535517662</c:v>
                </c:pt>
                <c:pt idx="151">
                  <c:v>0.11324996910517897</c:v>
                </c:pt>
                <c:pt idx="152">
                  <c:v>0.11658668993321676</c:v>
                </c:pt>
                <c:pt idx="153">
                  <c:v>0.12046700802362832</c:v>
                </c:pt>
                <c:pt idx="154">
                  <c:v>0.12475858960682953</c:v>
                </c:pt>
                <c:pt idx="155">
                  <c:v>0.130659910173795</c:v>
                </c:pt>
                <c:pt idx="156">
                  <c:v>0.13683159938661166</c:v>
                </c:pt>
                <c:pt idx="157">
                  <c:v>0.14561556465795336</c:v>
                </c:pt>
                <c:pt idx="158">
                  <c:v>0.15706281314458753</c:v>
                </c:pt>
                <c:pt idx="159">
                  <c:v>0.17009452739898157</c:v>
                </c:pt>
                <c:pt idx="160">
                  <c:v>0.18768401493438044</c:v>
                </c:pt>
                <c:pt idx="161">
                  <c:v>0.21010925939453262</c:v>
                </c:pt>
                <c:pt idx="162">
                  <c:v>0.23860185484669358</c:v>
                </c:pt>
                <c:pt idx="163">
                  <c:v>0.27706898340163449</c:v>
                </c:pt>
                <c:pt idx="164">
                  <c:v>0.32857532675208706</c:v>
                </c:pt>
                <c:pt idx="165">
                  <c:v>0.39858041533491839</c:v>
                </c:pt>
                <c:pt idx="166">
                  <c:v>0.50101016061764725</c:v>
                </c:pt>
                <c:pt idx="167">
                  <c:v>0.66497830195625651</c:v>
                </c:pt>
                <c:pt idx="168">
                  <c:v>0.93122154732653772</c:v>
                </c:pt>
                <c:pt idx="169">
                  <c:v>1.3898377903974715</c:v>
                </c:pt>
                <c:pt idx="170">
                  <c:v>2.1286431825733256</c:v>
                </c:pt>
                <c:pt idx="171">
                  <c:v>3.2496035395883762</c:v>
                </c:pt>
                <c:pt idx="172">
                  <c:v>4.7574751926063961</c:v>
                </c:pt>
                <c:pt idx="173">
                  <c:v>6.3641931157503633</c:v>
                </c:pt>
                <c:pt idx="174">
                  <c:v>6.9226428693804927</c:v>
                </c:pt>
                <c:pt idx="175">
                  <c:v>5.4118994928632258</c:v>
                </c:pt>
                <c:pt idx="176">
                  <c:v>2.9818915109317095</c:v>
                </c:pt>
                <c:pt idx="177">
                  <c:v>1.3112016913678808</c:v>
                </c:pt>
                <c:pt idx="178">
                  <c:v>0.59716066498400144</c:v>
                </c:pt>
                <c:pt idx="179">
                  <c:v>0.34275645365712248</c:v>
                </c:pt>
                <c:pt idx="180">
                  <c:v>0.23959615103331905</c:v>
                </c:pt>
                <c:pt idx="181">
                  <c:v>0.18461515194714137</c:v>
                </c:pt>
                <c:pt idx="182">
                  <c:v>0.15370344726001747</c:v>
                </c:pt>
                <c:pt idx="183">
                  <c:v>0.13341784769704432</c:v>
                </c:pt>
                <c:pt idx="184">
                  <c:v>0.12412658679714024</c:v>
                </c:pt>
                <c:pt idx="185">
                  <c:v>0.11437831446426339</c:v>
                </c:pt>
                <c:pt idx="186">
                  <c:v>0.10226640241877764</c:v>
                </c:pt>
                <c:pt idx="187">
                  <c:v>9.5774831136757957E-2</c:v>
                </c:pt>
                <c:pt idx="188">
                  <c:v>9.1254276592621753E-2</c:v>
                </c:pt>
                <c:pt idx="189">
                  <c:v>8.6314275620360356E-2</c:v>
                </c:pt>
                <c:pt idx="190">
                  <c:v>8.3019134477378173E-2</c:v>
                </c:pt>
                <c:pt idx="191">
                  <c:v>8.1188186759035691E-2</c:v>
                </c:pt>
                <c:pt idx="192">
                  <c:v>7.8854980959255749E-2</c:v>
                </c:pt>
                <c:pt idx="193">
                  <c:v>7.7067571730602996E-2</c:v>
                </c:pt>
                <c:pt idx="194">
                  <c:v>7.5860903162552895E-2</c:v>
                </c:pt>
                <c:pt idx="195">
                  <c:v>7.3811640003163523E-2</c:v>
                </c:pt>
                <c:pt idx="196">
                  <c:v>7.2677376214396794E-2</c:v>
                </c:pt>
                <c:pt idx="197">
                  <c:v>7.1743836294289598E-2</c:v>
                </c:pt>
                <c:pt idx="198">
                  <c:v>7.0664007570400048E-2</c:v>
                </c:pt>
                <c:pt idx="199">
                  <c:v>6.9156568317709721E-2</c:v>
                </c:pt>
                <c:pt idx="200">
                  <c:v>6.865349455061473E-2</c:v>
                </c:pt>
                <c:pt idx="201">
                  <c:v>6.7936605377379389E-2</c:v>
                </c:pt>
                <c:pt idx="202">
                  <c:v>6.7049419004213517E-2</c:v>
                </c:pt>
                <c:pt idx="203">
                  <c:v>6.6225011450279841E-2</c:v>
                </c:pt>
                <c:pt idx="204">
                  <c:v>6.5070990103232237E-2</c:v>
                </c:pt>
                <c:pt idx="205">
                  <c:v>6.4325095553683667E-2</c:v>
                </c:pt>
                <c:pt idx="206">
                  <c:v>6.3866494765175613E-2</c:v>
                </c:pt>
                <c:pt idx="207">
                  <c:v>6.2747139334164315E-2</c:v>
                </c:pt>
                <c:pt idx="208">
                  <c:v>6.1836587840928339E-2</c:v>
                </c:pt>
                <c:pt idx="209">
                  <c:v>6.1713575779196346E-2</c:v>
                </c:pt>
                <c:pt idx="210">
                  <c:v>6.0792918766490595E-2</c:v>
                </c:pt>
                <c:pt idx="211">
                  <c:v>6.0462089413400318E-2</c:v>
                </c:pt>
                <c:pt idx="212">
                  <c:v>6.0047994926339138E-2</c:v>
                </c:pt>
                <c:pt idx="213">
                  <c:v>5.9561030588775946E-2</c:v>
                </c:pt>
                <c:pt idx="214">
                  <c:v>5.9712151207243852E-2</c:v>
                </c:pt>
                <c:pt idx="215">
                  <c:v>5.9719986425780407E-2</c:v>
                </c:pt>
                <c:pt idx="216">
                  <c:v>5.8890776033561097E-2</c:v>
                </c:pt>
                <c:pt idx="217">
                  <c:v>5.6968219426892654E-2</c:v>
                </c:pt>
                <c:pt idx="218">
                  <c:v>5.6146913796569685E-2</c:v>
                </c:pt>
                <c:pt idx="219">
                  <c:v>5.8245083323732766E-2</c:v>
                </c:pt>
                <c:pt idx="220">
                  <c:v>6.0153251699024246E-2</c:v>
                </c:pt>
                <c:pt idx="221">
                  <c:v>5.7655648294336122E-2</c:v>
                </c:pt>
                <c:pt idx="222">
                  <c:v>5.5418170378129822E-2</c:v>
                </c:pt>
                <c:pt idx="223">
                  <c:v>5.5924499643755073E-2</c:v>
                </c:pt>
                <c:pt idx="224">
                  <c:v>5.6449197049285381E-2</c:v>
                </c:pt>
                <c:pt idx="225">
                  <c:v>5.649243997969601E-2</c:v>
                </c:pt>
                <c:pt idx="226">
                  <c:v>5.6297885186578044E-2</c:v>
                </c:pt>
                <c:pt idx="227">
                  <c:v>5.5984474996295649E-2</c:v>
                </c:pt>
                <c:pt idx="228">
                  <c:v>5.5897387875176188E-2</c:v>
                </c:pt>
                <c:pt idx="229">
                  <c:v>5.6037935005315717E-2</c:v>
                </c:pt>
                <c:pt idx="230">
                  <c:v>5.6218657913935058E-2</c:v>
                </c:pt>
                <c:pt idx="231">
                  <c:v>5.5793062693748278E-2</c:v>
                </c:pt>
                <c:pt idx="232">
                  <c:v>5.5758095423152888E-2</c:v>
                </c:pt>
                <c:pt idx="233">
                  <c:v>5.6075630403962941E-2</c:v>
                </c:pt>
                <c:pt idx="234">
                  <c:v>5.5392095964667813E-2</c:v>
                </c:pt>
                <c:pt idx="235">
                  <c:v>5.5606454678306542E-2</c:v>
                </c:pt>
                <c:pt idx="236">
                  <c:v>5.5582044959019555E-2</c:v>
                </c:pt>
                <c:pt idx="237">
                  <c:v>5.5497031099313893E-2</c:v>
                </c:pt>
                <c:pt idx="238">
                  <c:v>5.5511396149570909E-2</c:v>
                </c:pt>
                <c:pt idx="239">
                  <c:v>5.5057257726649524E-2</c:v>
                </c:pt>
                <c:pt idx="240">
                  <c:v>5.472629218447965E-2</c:v>
                </c:pt>
                <c:pt idx="241">
                  <c:v>5.4864072068427465E-2</c:v>
                </c:pt>
                <c:pt idx="242">
                  <c:v>5.5609750743796683E-2</c:v>
                </c:pt>
                <c:pt idx="243">
                  <c:v>5.6218376842855904E-2</c:v>
                </c:pt>
                <c:pt idx="244">
                  <c:v>5.6550040716263697E-2</c:v>
                </c:pt>
                <c:pt idx="245">
                  <c:v>5.6748269716890662E-2</c:v>
                </c:pt>
                <c:pt idx="246">
                  <c:v>5.754810238605787E-2</c:v>
                </c:pt>
                <c:pt idx="247">
                  <c:v>5.7033619161497004E-2</c:v>
                </c:pt>
                <c:pt idx="248">
                  <c:v>5.7052285758321157E-2</c:v>
                </c:pt>
                <c:pt idx="249">
                  <c:v>5.7437906586007531E-2</c:v>
                </c:pt>
                <c:pt idx="250">
                  <c:v>5.6389227492024789E-2</c:v>
                </c:pt>
                <c:pt idx="251">
                  <c:v>5.9299892375117173E-2</c:v>
                </c:pt>
                <c:pt idx="252">
                  <c:v>5.9406101022539438E-2</c:v>
                </c:pt>
                <c:pt idx="253">
                  <c:v>5.6268778392865121E-2</c:v>
                </c:pt>
                <c:pt idx="254">
                  <c:v>4.1861538497566124E-2</c:v>
                </c:pt>
                <c:pt idx="255">
                  <c:v>-5.1285909734571949E-2</c:v>
                </c:pt>
                <c:pt idx="256">
                  <c:v>-0.14781803328778431</c:v>
                </c:pt>
                <c:pt idx="257">
                  <c:v>-3.8207556515697412E-2</c:v>
                </c:pt>
                <c:pt idx="258">
                  <c:v>5.8064358966293417E-2</c:v>
                </c:pt>
                <c:pt idx="259">
                  <c:v>6.585808329817755E-2</c:v>
                </c:pt>
                <c:pt idx="260">
                  <c:v>6.3825722072857596E-2</c:v>
                </c:pt>
                <c:pt idx="261">
                  <c:v>6.5972370565895652E-2</c:v>
                </c:pt>
                <c:pt idx="262">
                  <c:v>6.7204635436809185E-2</c:v>
                </c:pt>
                <c:pt idx="263">
                  <c:v>6.7973569121928826E-2</c:v>
                </c:pt>
                <c:pt idx="264">
                  <c:v>6.9210064547229694E-2</c:v>
                </c:pt>
                <c:pt idx="265">
                  <c:v>7.0899758111274774E-2</c:v>
                </c:pt>
                <c:pt idx="266">
                  <c:v>7.2953111289511902E-2</c:v>
                </c:pt>
                <c:pt idx="267">
                  <c:v>7.4189638588852691E-2</c:v>
                </c:pt>
                <c:pt idx="268">
                  <c:v>7.3029510465523348E-2</c:v>
                </c:pt>
                <c:pt idx="269">
                  <c:v>7.2917800648577544E-2</c:v>
                </c:pt>
                <c:pt idx="270">
                  <c:v>7.4452006850687785E-2</c:v>
                </c:pt>
                <c:pt idx="271">
                  <c:v>7.583605300198723E-2</c:v>
                </c:pt>
                <c:pt idx="272">
                  <c:v>7.742559253737194E-2</c:v>
                </c:pt>
                <c:pt idx="273">
                  <c:v>7.7907591768809972E-2</c:v>
                </c:pt>
                <c:pt idx="274">
                  <c:v>7.8487138601736187E-2</c:v>
                </c:pt>
                <c:pt idx="275">
                  <c:v>8.0362265188206522E-2</c:v>
                </c:pt>
                <c:pt idx="276">
                  <c:v>8.5157261011201718E-2</c:v>
                </c:pt>
                <c:pt idx="277">
                  <c:v>9.121698686357331E-2</c:v>
                </c:pt>
                <c:pt idx="278">
                  <c:v>9.9479090070116211E-2</c:v>
                </c:pt>
                <c:pt idx="279">
                  <c:v>0.11553989865168836</c:v>
                </c:pt>
                <c:pt idx="280">
                  <c:v>0.16544145653394179</c:v>
                </c:pt>
                <c:pt idx="281">
                  <c:v>0.41402467132323489</c:v>
                </c:pt>
                <c:pt idx="282">
                  <c:v>0.87182270344335666</c:v>
                </c:pt>
                <c:pt idx="283">
                  <c:v>1.1662821528752254</c:v>
                </c:pt>
                <c:pt idx="284">
                  <c:v>1.1587335616425078</c:v>
                </c:pt>
                <c:pt idx="285">
                  <c:v>1.0162122693768776</c:v>
                </c:pt>
                <c:pt idx="286">
                  <c:v>0.92733810702903541</c:v>
                </c:pt>
                <c:pt idx="287">
                  <c:v>0.89790073750652089</c:v>
                </c:pt>
                <c:pt idx="288">
                  <c:v>0.88631626258517715</c:v>
                </c:pt>
                <c:pt idx="289">
                  <c:v>0.88532406428990562</c:v>
                </c:pt>
                <c:pt idx="290">
                  <c:v>0.90679228345782081</c:v>
                </c:pt>
                <c:pt idx="291">
                  <c:v>0.94384693856432722</c:v>
                </c:pt>
                <c:pt idx="292">
                  <c:v>0.98228815787128576</c:v>
                </c:pt>
                <c:pt idx="293">
                  <c:v>1.0180895344216616</c:v>
                </c:pt>
                <c:pt idx="294">
                  <c:v>1.0483476764087407</c:v>
                </c:pt>
                <c:pt idx="295">
                  <c:v>1.0617480298716517</c:v>
                </c:pt>
                <c:pt idx="296">
                  <c:v>1.0449896593755865</c:v>
                </c:pt>
                <c:pt idx="297">
                  <c:v>0.97370048597705672</c:v>
                </c:pt>
                <c:pt idx="298">
                  <c:v>0.88422092839874578</c:v>
                </c:pt>
                <c:pt idx="299">
                  <c:v>0.86327142590741879</c:v>
                </c:pt>
                <c:pt idx="300">
                  <c:v>0.85848001881155289</c:v>
                </c:pt>
                <c:pt idx="301">
                  <c:v>0.80250800221840002</c:v>
                </c:pt>
                <c:pt idx="302">
                  <c:v>0.73466978765574609</c:v>
                </c:pt>
                <c:pt idx="303">
                  <c:v>0.67230785623556943</c:v>
                </c:pt>
                <c:pt idx="304">
                  <c:v>0.62615903625254921</c:v>
                </c:pt>
                <c:pt idx="305">
                  <c:v>0.59529632341357874</c:v>
                </c:pt>
                <c:pt idx="306">
                  <c:v>0.55493649698325997</c:v>
                </c:pt>
                <c:pt idx="307">
                  <c:v>0.48584378106039933</c:v>
                </c:pt>
                <c:pt idx="308">
                  <c:v>0.43113637569338309</c:v>
                </c:pt>
                <c:pt idx="309">
                  <c:v>0.40698495058641515</c:v>
                </c:pt>
                <c:pt idx="310">
                  <c:v>0.3859611033458305</c:v>
                </c:pt>
                <c:pt idx="311">
                  <c:v>0.36589822363669106</c:v>
                </c:pt>
                <c:pt idx="312">
                  <c:v>0.34660858060805833</c:v>
                </c:pt>
                <c:pt idx="313">
                  <c:v>0.32427584909990942</c:v>
                </c:pt>
                <c:pt idx="314">
                  <c:v>0.30065405463055689</c:v>
                </c:pt>
                <c:pt idx="315">
                  <c:v>0.28023411033584567</c:v>
                </c:pt>
                <c:pt idx="316">
                  <c:v>0.26593548847562165</c:v>
                </c:pt>
                <c:pt idx="317">
                  <c:v>0.28445975322340411</c:v>
                </c:pt>
              </c:numCache>
            </c:numRef>
          </c:yVal>
          <c:smooth val="0"/>
          <c:extLst>
            <c:ext xmlns:c16="http://schemas.microsoft.com/office/drawing/2014/chart" uri="{C3380CC4-5D6E-409C-BE32-E72D297353CC}">
              <c16:uniqueId val="{00000004-0F03-4F0F-B5CC-016F6F86018F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93611640"/>
        <c:axId val="693613240"/>
        <c:extLst>
          <c:ext xmlns:c15="http://schemas.microsoft.com/office/drawing/2012/chart" uri="{02D57815-91ED-43cb-92C2-25804820EDAC}">
            <c15:filteredScatterSeries>
              <c15:ser>
                <c:idx val="4"/>
                <c:order val="4"/>
                <c:tx>
                  <c:strRef>
                    <c:extLst>
                      <c:ext uri="{02D57815-91ED-43cb-92C2-25804820EDAC}">
                        <c15:formulaRef>
                          <c15:sqref>'300K_CS'!$K$1</c15:sqref>
                        </c15:formulaRef>
                      </c:ext>
                    </c:extLst>
                    <c:strCache>
                      <c:ptCount val="1"/>
                      <c:pt idx="0">
                        <c:v>ED4-2</c:v>
                      </c:pt>
                    </c:strCache>
                  </c:strRef>
                </c:tx>
                <c:spPr>
                  <a:ln w="19050" cap="rnd">
                    <a:solidFill>
                      <a:schemeClr val="accent5"/>
                    </a:solidFill>
                    <a:round/>
                  </a:ln>
                  <a:effectLst/>
                </c:spPr>
                <c:marker>
                  <c:symbol val="none"/>
                </c:marker>
                <c:xVal>
                  <c:numRef>
                    <c:extLst>
                      <c:ext uri="{02D57815-91ED-43cb-92C2-25804820EDAC}">
                        <c15:formulaRef>
                          <c15:sqref>'300K_CS'!$B$2:$B$320</c15:sqref>
                        </c15:formulaRef>
                      </c:ext>
                    </c:extLst>
                    <c:numCache>
                      <c:formatCode>General</c:formatCode>
                      <c:ptCount val="319"/>
                      <c:pt idx="0">
                        <c:v>3.4120984693946768</c:v>
                      </c:pt>
                      <c:pt idx="1">
                        <c:v>3.7088624558526662</c:v>
                      </c:pt>
                      <c:pt idx="2">
                        <c:v>4.0056424270020514</c:v>
                      </c:pt>
                      <c:pt idx="3">
                        <c:v>4.3024552141178933</c:v>
                      </c:pt>
                      <c:pt idx="4">
                        <c:v>4.5992968830122027</c:v>
                      </c:pt>
                      <c:pt idx="5">
                        <c:v>4.896172402478979</c:v>
                      </c:pt>
                      <c:pt idx="6">
                        <c:v>5.1930808081643729</c:v>
                      </c:pt>
                      <c:pt idx="7">
                        <c:v>5.4900270734832546</c:v>
                      </c:pt>
                      <c:pt idx="8">
                        <c:v>5.7870102376330381</c:v>
                      </c:pt>
                      <c:pt idx="9">
                        <c:v>6.0840323098978732</c:v>
                      </c:pt>
                      <c:pt idx="10">
                        <c:v>6.3810982716667306</c:v>
                      </c:pt>
                      <c:pt idx="11">
                        <c:v>6.6782071682085569</c:v>
                      </c:pt>
                      <c:pt idx="12">
                        <c:v>6.9753610163273834</c:v>
                      </c:pt>
                      <c:pt idx="13">
                        <c:v>7.2725648066835662</c:v>
                      </c:pt>
                      <c:pt idx="14">
                        <c:v>7.5698146199358476</c:v>
                      </c:pt>
                      <c:pt idx="15">
                        <c:v>7.8671184242530963</c:v>
                      </c:pt>
                      <c:pt idx="16">
                        <c:v>8.1644752770751836</c:v>
                      </c:pt>
                      <c:pt idx="17">
                        <c:v>8.4618872102024589</c:v>
                      </c:pt>
                      <c:pt idx="18">
                        <c:v>8.7593562588023328</c:v>
                      </c:pt>
                      <c:pt idx="19">
                        <c:v>9.0568844615371802</c:v>
                      </c:pt>
                      <c:pt idx="20">
                        <c:v>9.3544768357393977</c:v>
                      </c:pt>
                      <c:pt idx="21">
                        <c:v>9.6521294779968407</c:v>
                      </c:pt>
                      <c:pt idx="22">
                        <c:v>9.9498474126550125</c:v>
                      </c:pt>
                      <c:pt idx="23">
                        <c:v>10.247635670683065</c:v>
                      </c:pt>
                      <c:pt idx="24">
                        <c:v>10.545490356792136</c:v>
                      </c:pt>
                      <c:pt idx="25">
                        <c:v>10.843419488151921</c:v>
                      </c:pt>
                      <c:pt idx="26">
                        <c:v>11.141422154551176</c:v>
                      </c:pt>
                      <c:pt idx="27">
                        <c:v>11.439497447380324</c:v>
                      </c:pt>
                      <c:pt idx="28">
                        <c:v>11.737653401846064</c:v>
                      </c:pt>
                      <c:pt idx="29">
                        <c:v>12.035889119592138</c:v>
                      </c:pt>
                      <c:pt idx="30">
                        <c:v>12.334206686418757</c:v>
                      </c:pt>
                      <c:pt idx="31">
                        <c:v>12.632608193209704</c:v>
                      </c:pt>
                      <c:pt idx="32">
                        <c:v>12.931092751950954</c:v>
                      </c:pt>
                      <c:pt idx="33">
                        <c:v>13.229668431453417</c:v>
                      </c:pt>
                      <c:pt idx="34">
                        <c:v>13.528334355432154</c:v>
                      </c:pt>
                      <c:pt idx="35">
                        <c:v>13.827092636490107</c:v>
                      </c:pt>
                      <c:pt idx="36">
                        <c:v>14.125945393010996</c:v>
                      </c:pt>
                      <c:pt idx="37">
                        <c:v>14.424894749301762</c:v>
                      </c:pt>
                      <c:pt idx="38">
                        <c:v>14.723942835736002</c:v>
                      </c:pt>
                      <c:pt idx="39">
                        <c:v>15.023091788898499</c:v>
                      </c:pt>
                      <c:pt idx="40">
                        <c:v>15.322346743575983</c:v>
                      </c:pt>
                      <c:pt idx="41">
                        <c:v>15.621703866585449</c:v>
                      </c:pt>
                      <c:pt idx="42">
                        <c:v>15.921168304828466</c:v>
                      </c:pt>
                      <c:pt idx="43">
                        <c:v>16.220742221202631</c:v>
                      </c:pt>
                      <c:pt idx="44">
                        <c:v>16.520427785556617</c:v>
                      </c:pt>
                      <c:pt idx="45">
                        <c:v>16.820227174841811</c:v>
                      </c:pt>
                      <c:pt idx="46">
                        <c:v>17.120142573265213</c:v>
                      </c:pt>
                      <c:pt idx="47">
                        <c:v>17.420179172178113</c:v>
                      </c:pt>
                      <c:pt idx="48">
                        <c:v>17.720333172508461</c:v>
                      </c:pt>
                      <c:pt idx="49">
                        <c:v>18.020609779702941</c:v>
                      </c:pt>
                      <c:pt idx="50">
                        <c:v>18.321011208547088</c:v>
                      </c:pt>
                      <c:pt idx="51">
                        <c:v>18.621539681867084</c:v>
                      </c:pt>
                      <c:pt idx="52">
                        <c:v>18.922200436719951</c:v>
                      </c:pt>
                      <c:pt idx="53">
                        <c:v>19.222989701766572</c:v>
                      </c:pt>
                      <c:pt idx="54">
                        <c:v>19.523912729654583</c:v>
                      </c:pt>
                      <c:pt idx="55">
                        <c:v>19.824971777001267</c:v>
                      </c:pt>
                      <c:pt idx="56">
                        <c:v>20.126172120754418</c:v>
                      </c:pt>
                      <c:pt idx="57">
                        <c:v>20.427510013907057</c:v>
                      </c:pt>
                      <c:pt idx="58">
                        <c:v>20.728990750248457</c:v>
                      </c:pt>
                      <c:pt idx="59">
                        <c:v>21.030619638655271</c:v>
                      </c:pt>
                      <c:pt idx="60">
                        <c:v>21.332392951682404</c:v>
                      </c:pt>
                      <c:pt idx="61">
                        <c:v>21.634316016021089</c:v>
                      </c:pt>
                      <c:pt idx="62">
                        <c:v>21.936394174255121</c:v>
                      </c:pt>
                      <c:pt idx="63">
                        <c:v>22.238623719673996</c:v>
                      </c:pt>
                      <c:pt idx="64">
                        <c:v>22.541010013681383</c:v>
                      </c:pt>
                      <c:pt idx="65">
                        <c:v>22.843558434399391</c:v>
                      </c:pt>
                      <c:pt idx="66">
                        <c:v>23.146265297070798</c:v>
                      </c:pt>
                      <c:pt idx="67">
                        <c:v>23.449135999677271</c:v>
                      </c:pt>
                      <c:pt idx="68">
                        <c:v>23.752175957766845</c:v>
                      </c:pt>
                      <c:pt idx="69">
                        <c:v>24.055381509803329</c:v>
                      </c:pt>
                      <c:pt idx="70">
                        <c:v>24.358758092270769</c:v>
                      </c:pt>
                      <c:pt idx="71">
                        <c:v>24.662311160090823</c:v>
                      </c:pt>
                      <c:pt idx="72">
                        <c:v>24.966037076268634</c:v>
                      </c:pt>
                      <c:pt idx="73">
                        <c:v>25.26994435650424</c:v>
                      </c:pt>
                      <c:pt idx="74">
                        <c:v>25.574029380924628</c:v>
                      </c:pt>
                      <c:pt idx="75">
                        <c:v>25.878297654632686</c:v>
                      </c:pt>
                      <c:pt idx="76">
                        <c:v>26.182754702677208</c:v>
                      </c:pt>
                      <c:pt idx="77">
                        <c:v>26.487396932053166</c:v>
                      </c:pt>
                      <c:pt idx="78">
                        <c:v>26.792232939887054</c:v>
                      </c:pt>
                      <c:pt idx="79">
                        <c:v>27.097259151902961</c:v>
                      </c:pt>
                      <c:pt idx="80">
                        <c:v>27.402481147659149</c:v>
                      </c:pt>
                      <c:pt idx="81">
                        <c:v>27.707904528244885</c:v>
                      </c:pt>
                      <c:pt idx="82">
                        <c:v>28.013525748752365</c:v>
                      </c:pt>
                      <c:pt idx="83">
                        <c:v>28.319353494408407</c:v>
                      </c:pt>
                      <c:pt idx="84">
                        <c:v>28.625384240763626</c:v>
                      </c:pt>
                      <c:pt idx="85">
                        <c:v>28.931626710239797</c:v>
                      </c:pt>
                      <c:pt idx="86">
                        <c:v>29.238077399574856</c:v>
                      </c:pt>
                      <c:pt idx="87">
                        <c:v>29.544745069542238</c:v>
                      </c:pt>
                      <c:pt idx="88">
                        <c:v>29.851626238818767</c:v>
                      </c:pt>
                      <c:pt idx="89">
                        <c:v>30.158735849475597</c:v>
                      </c:pt>
                      <c:pt idx="90">
                        <c:v>30.466058163844103</c:v>
                      </c:pt>
                      <c:pt idx="91">
                        <c:v>30.773605084965109</c:v>
                      </c:pt>
                      <c:pt idx="92">
                        <c:v>31.081379326200352</c:v>
                      </c:pt>
                      <c:pt idx="93">
                        <c:v>31.389383617521045</c:v>
                      </c:pt>
                      <c:pt idx="94">
                        <c:v>31.697620705772184</c:v>
                      </c:pt>
                      <c:pt idx="95">
                        <c:v>32.00609335494061</c:v>
                      </c:pt>
                      <c:pt idx="96">
                        <c:v>32.31480434642684</c:v>
                      </c:pt>
                      <c:pt idx="97">
                        <c:v>32.623756479320974</c:v>
                      </c:pt>
                      <c:pt idx="98">
                        <c:v>32.932952570682289</c:v>
                      </c:pt>
                      <c:pt idx="99">
                        <c:v>33.2423954558232</c:v>
                      </c:pt>
                      <c:pt idx="100">
                        <c:v>33.552087988597251</c:v>
                      </c:pt>
                      <c:pt idx="101">
                        <c:v>33.862033041691262</c:v>
                      </c:pt>
                      <c:pt idx="102">
                        <c:v>34.172233506921948</c:v>
                      </c:pt>
                      <c:pt idx="103">
                        <c:v>34.48269229553695</c:v>
                      </c:pt>
                      <c:pt idx="104">
                        <c:v>34.793412338520291</c:v>
                      </c:pt>
                      <c:pt idx="105">
                        <c:v>35.104427686198193</c:v>
                      </c:pt>
                      <c:pt idx="106">
                        <c:v>35.415679138227709</c:v>
                      </c:pt>
                      <c:pt idx="107">
                        <c:v>35.727200759421535</c:v>
                      </c:pt>
                      <c:pt idx="108">
                        <c:v>36.038995562860705</c:v>
                      </c:pt>
                      <c:pt idx="109">
                        <c:v>36.351066582961735</c:v>
                      </c:pt>
                      <c:pt idx="110">
                        <c:v>36.663416875811343</c:v>
                      </c:pt>
                      <c:pt idx="111">
                        <c:v>36.976049519506624</c:v>
                      </c:pt>
                      <c:pt idx="112">
                        <c:v>37.288967614500379</c:v>
                      </c:pt>
                      <c:pt idx="113">
                        <c:v>37.602174283952102</c:v>
                      </c:pt>
                      <c:pt idx="114">
                        <c:v>37.915672674084554</c:v>
                      </c:pt>
                      <c:pt idx="115">
                        <c:v>38.229465954545987</c:v>
                      </c:pt>
                      <c:pt idx="116">
                        <c:v>38.543557318778298</c:v>
                      </c:pt>
                      <c:pt idx="117">
                        <c:v>38.857949984391183</c:v>
                      </c:pt>
                      <c:pt idx="118">
                        <c:v>39.172647193542375</c:v>
                      </c:pt>
                      <c:pt idx="119">
                        <c:v>39.487652213324189</c:v>
                      </c:pt>
                      <c:pt idx="120">
                        <c:v>39.802968336156461</c:v>
                      </c:pt>
                      <c:pt idx="121">
                        <c:v>40.118598880185957</c:v>
                      </c:pt>
                      <c:pt idx="122">
                        <c:v>40.434547189692573</c:v>
                      </c:pt>
                      <c:pt idx="123">
                        <c:v>40.750816635502389</c:v>
                      </c:pt>
                      <c:pt idx="124">
                        <c:v>41.067442278482659</c:v>
                      </c:pt>
                      <c:pt idx="125">
                        <c:v>41.384364250623747</c:v>
                      </c:pt>
                      <c:pt idx="126">
                        <c:v>41.701617635405604</c:v>
                      </c:pt>
                      <c:pt idx="127">
                        <c:v>42.019205914114167</c:v>
                      </c:pt>
                      <c:pt idx="128">
                        <c:v>42.337132596754735</c:v>
                      </c:pt>
                      <c:pt idx="129">
                        <c:v>42.655401222509539</c:v>
                      </c:pt>
                      <c:pt idx="130">
                        <c:v>42.974015360203147</c:v>
                      </c:pt>
                      <c:pt idx="131">
                        <c:v>43.292978608776139</c:v>
                      </c:pt>
                      <c:pt idx="132">
                        <c:v>43.612294597767217</c:v>
                      </c:pt>
                      <c:pt idx="133">
                        <c:v>43.931966987803733</c:v>
                      </c:pt>
                      <c:pt idx="134">
                        <c:v>44.251999471101264</c:v>
                      </c:pt>
                      <c:pt idx="135">
                        <c:v>44.572395771971841</c:v>
                      </c:pt>
                      <c:pt idx="136">
                        <c:v>44.893159647341733</c:v>
                      </c:pt>
                      <c:pt idx="137">
                        <c:v>45.214294887278371</c:v>
                      </c:pt>
                      <c:pt idx="138">
                        <c:v>45.53580531552705</c:v>
                      </c:pt>
                      <c:pt idx="139">
                        <c:v>45.857694790057444</c:v>
                      </c:pt>
                      <c:pt idx="140">
                        <c:v>46.179967203620237</c:v>
                      </c:pt>
                      <c:pt idx="141">
                        <c:v>46.502626484314156</c:v>
                      </c:pt>
                      <c:pt idx="142">
                        <c:v>46.825708907926504</c:v>
                      </c:pt>
                      <c:pt idx="143">
                        <c:v>47.14915389113802</c:v>
                      </c:pt>
                      <c:pt idx="144">
                        <c:v>47.472997744100446</c:v>
                      </c:pt>
                      <c:pt idx="145">
                        <c:v>47.797244542193816</c:v>
                      </c:pt>
                      <c:pt idx="146">
                        <c:v>48.121898399145181</c:v>
                      </c:pt>
                      <c:pt idx="147">
                        <c:v>48.446963467663196</c:v>
                      </c:pt>
                      <c:pt idx="148">
                        <c:v>48.772443940084784</c:v>
                      </c:pt>
                      <c:pt idx="149">
                        <c:v>49.098344049034473</c:v>
                      </c:pt>
                      <c:pt idx="150">
                        <c:v>49.424668068096452</c:v>
                      </c:pt>
                      <c:pt idx="151">
                        <c:v>49.751420312499931</c:v>
                      </c:pt>
                      <c:pt idx="152">
                        <c:v>50.07860513981786</c:v>
                      </c:pt>
                      <c:pt idx="153">
                        <c:v>50.406226950679596</c:v>
                      </c:pt>
                      <c:pt idx="154">
                        <c:v>50.734290189497614</c:v>
                      </c:pt>
                      <c:pt idx="155">
                        <c:v>51.062799345208958</c:v>
                      </c:pt>
                      <c:pt idx="156">
                        <c:v>51.391758952031324</c:v>
                      </c:pt>
                      <c:pt idx="157">
                        <c:v>51.721173590234692</c:v>
                      </c:pt>
                      <c:pt idx="158">
                        <c:v>52.051080884299878</c:v>
                      </c:pt>
                      <c:pt idx="159">
                        <c:v>52.381419560886236</c:v>
                      </c:pt>
                      <c:pt idx="160">
                        <c:v>52.712227294404322</c:v>
                      </c:pt>
                      <c:pt idx="161">
                        <c:v>53.043508857372892</c:v>
                      </c:pt>
                      <c:pt idx="162">
                        <c:v>53.375269072463979</c:v>
                      </c:pt>
                      <c:pt idx="163">
                        <c:v>53.70751281337477</c:v>
                      </c:pt>
                      <c:pt idx="164">
                        <c:v>54.040245005717821</c:v>
                      </c:pt>
                      <c:pt idx="165">
                        <c:v>54.373470627929883</c:v>
                      </c:pt>
                      <c:pt idx="166">
                        <c:v>54.707194712200035</c:v>
                      </c:pt>
                      <c:pt idx="167">
                        <c:v>55.041422345417793</c:v>
                      </c:pt>
                      <c:pt idx="168">
                        <c:v>55.376158670141216</c:v>
                      </c:pt>
                      <c:pt idx="169">
                        <c:v>55.711408885586046</c:v>
                      </c:pt>
                      <c:pt idx="170">
                        <c:v>56.047178248636222</c:v>
                      </c:pt>
                      <c:pt idx="171">
                        <c:v>56.383472074876344</c:v>
                      </c:pt>
                      <c:pt idx="172">
                        <c:v>56.720295739646794</c:v>
                      </c:pt>
                      <c:pt idx="173">
                        <c:v>57.057688428465404</c:v>
                      </c:pt>
                      <c:pt idx="174">
                        <c:v>57.395588195088585</c:v>
                      </c:pt>
                      <c:pt idx="175">
                        <c:v>57.734034296259651</c:v>
                      </c:pt>
                      <c:pt idx="176">
                        <c:v>58.073032357373187</c:v>
                      </c:pt>
                      <c:pt idx="177">
                        <c:v>58.41258806921622</c:v>
                      </c:pt>
                      <c:pt idx="178">
                        <c:v>58.752707189172568</c:v>
                      </c:pt>
                      <c:pt idx="179">
                        <c:v>59.093395542454481</c:v>
                      </c:pt>
                      <c:pt idx="180">
                        <c:v>59.434659023362478</c:v>
                      </c:pt>
                      <c:pt idx="181">
                        <c:v>59.776503596574202</c:v>
                      </c:pt>
                      <c:pt idx="182">
                        <c:v>60.118935298462681</c:v>
                      </c:pt>
                      <c:pt idx="183">
                        <c:v>60.461960238445634</c:v>
                      </c:pt>
                      <c:pt idx="184">
                        <c:v>60.805584600366153</c:v>
                      </c:pt>
                      <c:pt idx="185">
                        <c:v>61.149814643905472</c:v>
                      </c:pt>
                      <c:pt idx="186">
                        <c:v>61.494656706029687</c:v>
                      </c:pt>
                      <c:pt idx="187">
                        <c:v>61.840117202470239</c:v>
                      </c:pt>
                      <c:pt idx="188">
                        <c:v>62.186237255400627</c:v>
                      </c:pt>
                      <c:pt idx="189">
                        <c:v>62.532954253804071</c:v>
                      </c:pt>
                      <c:pt idx="190">
                        <c:v>62.880309422324991</c:v>
                      </c:pt>
                      <c:pt idx="191">
                        <c:v>63.228309507295535</c:v>
                      </c:pt>
                      <c:pt idx="192">
                        <c:v>63.576961341768914</c:v>
                      </c:pt>
                      <c:pt idx="193">
                        <c:v>63.926271847228705</c:v>
                      </c:pt>
                      <c:pt idx="194">
                        <c:v>64.276248035340359</c:v>
                      </c:pt>
                      <c:pt idx="195">
                        <c:v>64.626897009746202</c:v>
                      </c:pt>
                      <c:pt idx="196">
                        <c:v>64.978225967905487</c:v>
                      </c:pt>
                      <c:pt idx="197">
                        <c:v>65.33024220298023</c:v>
                      </c:pt>
                      <c:pt idx="198">
                        <c:v>65.682953105769286</c:v>
                      </c:pt>
                      <c:pt idx="199">
                        <c:v>66.036366166690996</c:v>
                      </c:pt>
                      <c:pt idx="200">
                        <c:v>66.3904889778171</c:v>
                      </c:pt>
                      <c:pt idx="201">
                        <c:v>66.745364740916926</c:v>
                      </c:pt>
                      <c:pt idx="202">
                        <c:v>67.100930318653127</c:v>
                      </c:pt>
                      <c:pt idx="203">
                        <c:v>67.457229054655883</c:v>
                      </c:pt>
                      <c:pt idx="204">
                        <c:v>67.814268969029285</c:v>
                      </c:pt>
                      <c:pt idx="205">
                        <c:v>68.172058194518044</c:v>
                      </c:pt>
                      <c:pt idx="206">
                        <c:v>68.530604978881385</c:v>
                      </c:pt>
                      <c:pt idx="207">
                        <c:v>68.889917687330069</c:v>
                      </c:pt>
                      <c:pt idx="208">
                        <c:v>69.250004805028823</c:v>
                      </c:pt>
                      <c:pt idx="209">
                        <c:v>69.610874939666402</c:v>
                      </c:pt>
                      <c:pt idx="210">
                        <c:v>69.9725368240953</c:v>
                      </c:pt>
                      <c:pt idx="211">
                        <c:v>70.334999319043675</c:v>
                      </c:pt>
                      <c:pt idx="212">
                        <c:v>70.698271415902028</c:v>
                      </c:pt>
                      <c:pt idx="213">
                        <c:v>71.06239867534255</c:v>
                      </c:pt>
                      <c:pt idx="214">
                        <c:v>71.427317570471615</c:v>
                      </c:pt>
                      <c:pt idx="215">
                        <c:v>71.793073855639008</c:v>
                      </c:pt>
                      <c:pt idx="216">
                        <c:v>72.159677074345311</c:v>
                      </c:pt>
                      <c:pt idx="217">
                        <c:v>72.527136915896833</c:v>
                      </c:pt>
                      <c:pt idx="218">
                        <c:v>72.895463218696364</c:v>
                      </c:pt>
                      <c:pt idx="219">
                        <c:v>73.264665973628624</c:v>
                      </c:pt>
                      <c:pt idx="220">
                        <c:v>73.634755327543473</c:v>
                      </c:pt>
                      <c:pt idx="221">
                        <c:v>74.00574158684087</c:v>
                      </c:pt>
                      <c:pt idx="222">
                        <c:v>74.377635221160602</c:v>
                      </c:pt>
                      <c:pt idx="223">
                        <c:v>74.750446867181068</c:v>
                      </c:pt>
                      <c:pt idx="224">
                        <c:v>75.124224738425369</c:v>
                      </c:pt>
                      <c:pt idx="225">
                        <c:v>75.498905100209583</c:v>
                      </c:pt>
                      <c:pt idx="226">
                        <c:v>75.874536426791607</c:v>
                      </c:pt>
                      <c:pt idx="227">
                        <c:v>76.251130063330507</c:v>
                      </c:pt>
                      <c:pt idx="228">
                        <c:v>76.628697542796388</c:v>
                      </c:pt>
                      <c:pt idx="229">
                        <c:v>77.007250590511873</c:v>
                      </c:pt>
                      <c:pt idx="230">
                        <c:v>77.386801128834193</c:v>
                      </c:pt>
                      <c:pt idx="231">
                        <c:v>77.767361281983469</c:v>
                      </c:pt>
                      <c:pt idx="232">
                        <c:v>78.148943381021837</c:v>
                      </c:pt>
                      <c:pt idx="233">
                        <c:v>78.531559968990578</c:v>
                      </c:pt>
                      <c:pt idx="234">
                        <c:v>78.915262210031187</c:v>
                      </c:pt>
                      <c:pt idx="235">
                        <c:v>79.29998638620954</c:v>
                      </c:pt>
                      <c:pt idx="236">
                        <c:v>79.68578400750792</c:v>
                      </c:pt>
                      <c:pt idx="237">
                        <c:v>80.072668519643585</c:v>
                      </c:pt>
                      <c:pt idx="238">
                        <c:v>80.460653608582518</c:v>
                      </c:pt>
                      <c:pt idx="239">
                        <c:v>80.849753206759743</c:v>
                      </c:pt>
                      <c:pt idx="240">
                        <c:v>81.239981499506115</c:v>
                      </c:pt>
                      <c:pt idx="241">
                        <c:v>81.631352931690486</c:v>
                      </c:pt>
                      <c:pt idx="242">
                        <c:v>82.023882214585953</c:v>
                      </c:pt>
                      <c:pt idx="243">
                        <c:v>82.417584332969398</c:v>
                      </c:pt>
                      <c:pt idx="244">
                        <c:v>82.81251408560027</c:v>
                      </c:pt>
                      <c:pt idx="245">
                        <c:v>83.208608081378486</c:v>
                      </c:pt>
                      <c:pt idx="246">
                        <c:v>83.605921584304923</c:v>
                      </c:pt>
                      <c:pt idx="247">
                        <c:v>84.004470749220786</c:v>
                      </c:pt>
                      <c:pt idx="248">
                        <c:v>84.404272043831483</c:v>
                      </c:pt>
                      <c:pt idx="249">
                        <c:v>84.805342257430567</c:v>
                      </c:pt>
                      <c:pt idx="250">
                        <c:v>85.207698509936492</c:v>
                      </c:pt>
                      <c:pt idx="251">
                        <c:v>85.611358261256441</c:v>
                      </c:pt>
                      <c:pt idx="252">
                        <c:v>86.015690545831944</c:v>
                      </c:pt>
                      <c:pt idx="253">
                        <c:v>86.424002417071193</c:v>
                      </c:pt>
                      <c:pt idx="254">
                        <c:v>86.830379233397338</c:v>
                      </c:pt>
                      <c:pt idx="255">
                        <c:v>87.239434864721147</c:v>
                      </c:pt>
                      <c:pt idx="256">
                        <c:v>87.649886748708823</c:v>
                      </c:pt>
                      <c:pt idx="257">
                        <c:v>88.06175460213511</c:v>
                      </c:pt>
                      <c:pt idx="258">
                        <c:v>88.47505855779707</c:v>
                      </c:pt>
                      <c:pt idx="259">
                        <c:v>88.889819177091127</c:v>
                      </c:pt>
                      <c:pt idx="260">
                        <c:v>89.306099144837972</c:v>
                      </c:pt>
                      <c:pt idx="261">
                        <c:v>89.723836706772417</c:v>
                      </c:pt>
                      <c:pt idx="262">
                        <c:v>90.143095323606303</c:v>
                      </c:pt>
                      <c:pt idx="263">
                        <c:v>90.5638974071218</c:v>
                      </c:pt>
                      <c:pt idx="264">
                        <c:v>90.98626586843649</c:v>
                      </c:pt>
                      <c:pt idx="265">
                        <c:v>91.410224133906055</c:v>
                      </c:pt>
                      <c:pt idx="266">
                        <c:v>91.835796161681529</c:v>
                      </c:pt>
                      <c:pt idx="267">
                        <c:v>92.263006458953484</c:v>
                      </c:pt>
                      <c:pt idx="268">
                        <c:v>92.691923054128239</c:v>
                      </c:pt>
                      <c:pt idx="269">
                        <c:v>93.122485868856941</c:v>
                      </c:pt>
                      <c:pt idx="270">
                        <c:v>93.55476395506345</c:v>
                      </c:pt>
                      <c:pt idx="271">
                        <c:v>93.988784203637337</c:v>
                      </c:pt>
                      <c:pt idx="272">
                        <c:v>94.424574152357408</c:v>
                      </c:pt>
                      <c:pt idx="273">
                        <c:v>94.862162008082521</c:v>
                      </c:pt>
                      <c:pt idx="274">
                        <c:v>95.301620686117403</c:v>
                      </c:pt>
                      <c:pt idx="275">
                        <c:v>95.742891956738077</c:v>
                      </c:pt>
                      <c:pt idx="276">
                        <c:v>96.186050009499724</c:v>
                      </c:pt>
                      <c:pt idx="277">
                        <c:v>96.631125970094786</c:v>
                      </c:pt>
                      <c:pt idx="278">
                        <c:v>97.07815176015994</c:v>
                      </c:pt>
                      <c:pt idx="279">
                        <c:v>97.527160126260483</c:v>
                      </c:pt>
                      <c:pt idx="280">
                        <c:v>97.978229856583795</c:v>
                      </c:pt>
                      <c:pt idx="281">
                        <c:v>98.431305274112944</c:v>
                      </c:pt>
                      <c:pt idx="282">
                        <c:v>98.886466771374458</c:v>
                      </c:pt>
                      <c:pt idx="283">
                        <c:v>99.343750713169385</c:v>
                      </c:pt>
                      <c:pt idx="284">
                        <c:v>99.803194456344457</c:v>
                      </c:pt>
                      <c:pt idx="285">
                        <c:v>100.2648363882935</c:v>
                      </c:pt>
                      <c:pt idx="286">
                        <c:v>100.72876244999884</c:v>
                      </c:pt>
                      <c:pt idx="287">
                        <c:v>101.19492047791984</c:v>
                      </c:pt>
                      <c:pt idx="288">
                        <c:v>101.66339845912832</c:v>
                      </c:pt>
                      <c:pt idx="289">
                        <c:v>102.1342393289674</c:v>
                      </c:pt>
                      <c:pt idx="290">
                        <c:v>102.60748727745963</c:v>
                      </c:pt>
                      <c:pt idx="291">
                        <c:v>103.08323547660899</c:v>
                      </c:pt>
                      <c:pt idx="292">
                        <c:v>103.56143568687897</c:v>
                      </c:pt>
                      <c:pt idx="293">
                        <c:v>104.04218361437749</c:v>
                      </c:pt>
                      <c:pt idx="294">
                        <c:v>104.52552901835516</c:v>
                      </c:pt>
                      <c:pt idx="295">
                        <c:v>105.01157191760048</c:v>
                      </c:pt>
                      <c:pt idx="296">
                        <c:v>105.50026807488226</c:v>
                      </c:pt>
                      <c:pt idx="297">
                        <c:v>105.99172054115692</c:v>
                      </c:pt>
                      <c:pt idx="298">
                        <c:v>106.4859856827331</c:v>
                      </c:pt>
                      <c:pt idx="299">
                        <c:v>106.98317154805432</c:v>
                      </c:pt>
                      <c:pt idx="300">
                        <c:v>107.48323889254578</c:v>
                      </c:pt>
                      <c:pt idx="301">
                        <c:v>107.98629942286446</c:v>
                      </c:pt>
                      <c:pt idx="302">
                        <c:v>108.49241741218509</c:v>
                      </c:pt>
                      <c:pt idx="303">
                        <c:v>109.00171041409885</c:v>
                      </c:pt>
                      <c:pt idx="304">
                        <c:v>109.51414544508002</c:v>
                      </c:pt>
                      <c:pt idx="305">
                        <c:v>110.02984451304094</c:v>
                      </c:pt>
                      <c:pt idx="306">
                        <c:v>110.54893349766435</c:v>
                      </c:pt>
                      <c:pt idx="307">
                        <c:v>111.07138516435117</c:v>
                      </c:pt>
                      <c:pt idx="308">
                        <c:v>111.59733059064487</c:v>
                      </c:pt>
                      <c:pt idx="309">
                        <c:v>112.12685212643534</c:v>
                      </c:pt>
                      <c:pt idx="310">
                        <c:v>112.66008875171265</c:v>
                      </c:pt>
                      <c:pt idx="311">
                        <c:v>113.1970226952934</c:v>
                      </c:pt>
                      <c:pt idx="312">
                        <c:v>113.73779938682095</c:v>
                      </c:pt>
                      <c:pt idx="313">
                        <c:v>114.28256949121794</c:v>
                      </c:pt>
                      <c:pt idx="314">
                        <c:v>114.83132404111474</c:v>
                      </c:pt>
                      <c:pt idx="315">
                        <c:v>115.38427682535979</c:v>
                      </c:pt>
                      <c:pt idx="316">
                        <c:v>115.94142575603261</c:v>
                      </c:pt>
                      <c:pt idx="317">
                        <c:v>116.50293897174255</c:v>
                      </c:pt>
                    </c:numCache>
                  </c:numRef>
                </c:xVal>
                <c:yVal>
                  <c:numRef>
                    <c:extLst>
                      <c:ext uri="{02D57815-91ED-43cb-92C2-25804820EDAC}">
                        <c15:formulaRef>
                          <c15:sqref>'300K_CS'!$K$2:$K$320</c15:sqref>
                        </c15:formulaRef>
                      </c:ext>
                    </c:extLst>
                    <c:numCache>
                      <c:formatCode>0.00E+00</c:formatCode>
                      <c:ptCount val="319"/>
                      <c:pt idx="0">
                        <c:v>3.6231043493360753</c:v>
                      </c:pt>
                      <c:pt idx="1">
                        <c:v>2.9878711846151265</c:v>
                      </c:pt>
                      <c:pt idx="2">
                        <c:v>2.4202843757841168</c:v>
                      </c:pt>
                      <c:pt idx="3">
                        <c:v>1.9226980023144131</c:v>
                      </c:pt>
                      <c:pt idx="4">
                        <c:v>1.6349545684649154</c:v>
                      </c:pt>
                      <c:pt idx="5">
                        <c:v>1.3505129010243531</c:v>
                      </c:pt>
                      <c:pt idx="6">
                        <c:v>1.1030527489333979</c:v>
                      </c:pt>
                      <c:pt idx="7">
                        <c:v>0.93536156950340066</c:v>
                      </c:pt>
                      <c:pt idx="8">
                        <c:v>0.81141643679717157</c:v>
                      </c:pt>
                      <c:pt idx="9">
                        <c:v>0.70376784517620672</c:v>
                      </c:pt>
                      <c:pt idx="10">
                        <c:v>0.61784697739018313</c:v>
                      </c:pt>
                      <c:pt idx="11">
                        <c:v>0.53173988571390418</c:v>
                      </c:pt>
                      <c:pt idx="12">
                        <c:v>0.47180330309537888</c:v>
                      </c:pt>
                      <c:pt idx="13">
                        <c:v>0.42244425882077147</c:v>
                      </c:pt>
                      <c:pt idx="14">
                        <c:v>0.38495331998948357</c:v>
                      </c:pt>
                      <c:pt idx="15">
                        <c:v>0.34624324130210787</c:v>
                      </c:pt>
                      <c:pt idx="16">
                        <c:v>0.30146648315705432</c:v>
                      </c:pt>
                      <c:pt idx="17">
                        <c:v>0.28069006705708849</c:v>
                      </c:pt>
                      <c:pt idx="18">
                        <c:v>0.26747910004554437</c:v>
                      </c:pt>
                      <c:pt idx="19">
                        <c:v>0.24200911507948158</c:v>
                      </c:pt>
                      <c:pt idx="20">
                        <c:v>0.2263550183577594</c:v>
                      </c:pt>
                      <c:pt idx="21">
                        <c:v>0.21410078359686321</c:v>
                      </c:pt>
                      <c:pt idx="22">
                        <c:v>0.19907297793954987</c:v>
                      </c:pt>
                      <c:pt idx="23">
                        <c:v>0.18351168586280653</c:v>
                      </c:pt>
                      <c:pt idx="24">
                        <c:v>0.17208017376586981</c:v>
                      </c:pt>
                      <c:pt idx="25">
                        <c:v>0.16286181061982233</c:v>
                      </c:pt>
                      <c:pt idx="26">
                        <c:v>0.15800208589928297</c:v>
                      </c:pt>
                      <c:pt idx="27">
                        <c:v>0.14789661402763576</c:v>
                      </c:pt>
                      <c:pt idx="28">
                        <c:v>0.13617370122425093</c:v>
                      </c:pt>
                      <c:pt idx="29">
                        <c:v>0.13385864887179919</c:v>
                      </c:pt>
                      <c:pt idx="30">
                        <c:v>0.12792450930444527</c:v>
                      </c:pt>
                      <c:pt idx="31">
                        <c:v>0.12415529928634954</c:v>
                      </c:pt>
                      <c:pt idx="32">
                        <c:v>0.11805445606863554</c:v>
                      </c:pt>
                      <c:pt idx="33">
                        <c:v>0.1141111685326929</c:v>
                      </c:pt>
                      <c:pt idx="34">
                        <c:v>0.10862740806362042</c:v>
                      </c:pt>
                      <c:pt idx="35">
                        <c:v>0.10551851525294639</c:v>
                      </c:pt>
                      <c:pt idx="36">
                        <c:v>0.10409916934982655</c:v>
                      </c:pt>
                      <c:pt idx="37">
                        <c:v>9.9761524868841184E-2</c:v>
                      </c:pt>
                      <c:pt idx="38">
                        <c:v>9.767406167886708E-2</c:v>
                      </c:pt>
                      <c:pt idx="39">
                        <c:v>9.4654463611036022E-2</c:v>
                      </c:pt>
                      <c:pt idx="40">
                        <c:v>9.1032195171548549E-2</c:v>
                      </c:pt>
                      <c:pt idx="41">
                        <c:v>8.8998377234965523E-2</c:v>
                      </c:pt>
                      <c:pt idx="42">
                        <c:v>8.4133618136334021E-2</c:v>
                      </c:pt>
                      <c:pt idx="43">
                        <c:v>8.4928639695998273E-2</c:v>
                      </c:pt>
                      <c:pt idx="44">
                        <c:v>8.1888856016644904E-2</c:v>
                      </c:pt>
                      <c:pt idx="45">
                        <c:v>8.0814924833542995E-2</c:v>
                      </c:pt>
                      <c:pt idx="46">
                        <c:v>7.7229317301823669E-2</c:v>
                      </c:pt>
                      <c:pt idx="47">
                        <c:v>7.7659880884849139E-2</c:v>
                      </c:pt>
                      <c:pt idx="48">
                        <c:v>7.5628878084847889E-2</c:v>
                      </c:pt>
                      <c:pt idx="49">
                        <c:v>7.4166693204878675E-2</c:v>
                      </c:pt>
                      <c:pt idx="50">
                        <c:v>7.3664026318211867E-2</c:v>
                      </c:pt>
                      <c:pt idx="51">
                        <c:v>7.1207480952401259E-2</c:v>
                      </c:pt>
                      <c:pt idx="52">
                        <c:v>7.0056739429028847E-2</c:v>
                      </c:pt>
                      <c:pt idx="53">
                        <c:v>6.888213671713532E-2</c:v>
                      </c:pt>
                      <c:pt idx="54">
                        <c:v>6.893823369127991E-2</c:v>
                      </c:pt>
                      <c:pt idx="55">
                        <c:v>6.8180088149488033E-2</c:v>
                      </c:pt>
                      <c:pt idx="56">
                        <c:v>6.8054274124162983E-2</c:v>
                      </c:pt>
                      <c:pt idx="57">
                        <c:v>6.5590211929491882E-2</c:v>
                      </c:pt>
                      <c:pt idx="58">
                        <c:v>6.5580727043590581E-2</c:v>
                      </c:pt>
                      <c:pt idx="59">
                        <c:v>6.4830607380036376E-2</c:v>
                      </c:pt>
                      <c:pt idx="60">
                        <c:v>6.2331202996062346E-2</c:v>
                      </c:pt>
                      <c:pt idx="61">
                        <c:v>6.2720652491335308E-2</c:v>
                      </c:pt>
                      <c:pt idx="62">
                        <c:v>6.1756635891069993E-2</c:v>
                      </c:pt>
                      <c:pt idx="63">
                        <c:v>6.1113046500451282E-2</c:v>
                      </c:pt>
                      <c:pt idx="64">
                        <c:v>6.0819856772701304E-2</c:v>
                      </c:pt>
                      <c:pt idx="65">
                        <c:v>5.9945684047284224E-2</c:v>
                      </c:pt>
                      <c:pt idx="66">
                        <c:v>5.9078480354809983E-2</c:v>
                      </c:pt>
                      <c:pt idx="67">
                        <c:v>5.9910717298598051E-2</c:v>
                      </c:pt>
                      <c:pt idx="68">
                        <c:v>5.932322755429912E-2</c:v>
                      </c:pt>
                      <c:pt idx="69">
                        <c:v>5.8045339926260403E-2</c:v>
                      </c:pt>
                      <c:pt idx="70">
                        <c:v>5.7876060298999686E-2</c:v>
                      </c:pt>
                      <c:pt idx="71">
                        <c:v>5.7282189400303683E-2</c:v>
                      </c:pt>
                      <c:pt idx="72">
                        <c:v>5.6471228315522863E-2</c:v>
                      </c:pt>
                      <c:pt idx="73">
                        <c:v>5.6492309105739914E-2</c:v>
                      </c:pt>
                      <c:pt idx="74">
                        <c:v>5.6523309010329599E-2</c:v>
                      </c:pt>
                      <c:pt idx="75">
                        <c:v>5.5865599845911038E-2</c:v>
                      </c:pt>
                      <c:pt idx="76">
                        <c:v>5.431025091339748E-2</c:v>
                      </c:pt>
                      <c:pt idx="77">
                        <c:v>5.4078809810357301E-2</c:v>
                      </c:pt>
                      <c:pt idx="78">
                        <c:v>5.4817289478704824E-2</c:v>
                      </c:pt>
                      <c:pt idx="79">
                        <c:v>5.6556773996548793E-2</c:v>
                      </c:pt>
                      <c:pt idx="80">
                        <c:v>5.3118987189081181E-2</c:v>
                      </c:pt>
                      <c:pt idx="81">
                        <c:v>5.4227172986176284E-2</c:v>
                      </c:pt>
                      <c:pt idx="82">
                        <c:v>5.3832508740984636E-2</c:v>
                      </c:pt>
                      <c:pt idx="83">
                        <c:v>5.4066986771148871E-2</c:v>
                      </c:pt>
                      <c:pt idx="84">
                        <c:v>5.2799866673111366E-2</c:v>
                      </c:pt>
                      <c:pt idx="85">
                        <c:v>5.3893873908552062E-2</c:v>
                      </c:pt>
                      <c:pt idx="86">
                        <c:v>5.3859034088188276E-2</c:v>
                      </c:pt>
                      <c:pt idx="87">
                        <c:v>5.3288027656660776E-2</c:v>
                      </c:pt>
                      <c:pt idx="88">
                        <c:v>5.4700960339281075E-2</c:v>
                      </c:pt>
                      <c:pt idx="89">
                        <c:v>5.4462526153721186E-2</c:v>
                      </c:pt>
                      <c:pt idx="90">
                        <c:v>5.489381122405286E-2</c:v>
                      </c:pt>
                      <c:pt idx="91">
                        <c:v>5.5856447645823142E-2</c:v>
                      </c:pt>
                      <c:pt idx="92">
                        <c:v>5.441283037528772E-2</c:v>
                      </c:pt>
                      <c:pt idx="93">
                        <c:v>5.3996741965364782E-2</c:v>
                      </c:pt>
                      <c:pt idx="94">
                        <c:v>5.3405583324505061E-2</c:v>
                      </c:pt>
                      <c:pt idx="95">
                        <c:v>5.2119138055362259E-2</c:v>
                      </c:pt>
                      <c:pt idx="96">
                        <c:v>5.2231189042277769E-2</c:v>
                      </c:pt>
                      <c:pt idx="97">
                        <c:v>5.0741275000173641E-2</c:v>
                      </c:pt>
                      <c:pt idx="98">
                        <c:v>5.1850858344902606E-2</c:v>
                      </c:pt>
                      <c:pt idx="99">
                        <c:v>5.3342280829911728E-2</c:v>
                      </c:pt>
                      <c:pt idx="100">
                        <c:v>5.3610957358389791E-2</c:v>
                      </c:pt>
                      <c:pt idx="101">
                        <c:v>5.1442933430240548E-2</c:v>
                      </c:pt>
                      <c:pt idx="102">
                        <c:v>5.0316194720675292E-2</c:v>
                      </c:pt>
                      <c:pt idx="103">
                        <c:v>5.1174079202111138E-2</c:v>
                      </c:pt>
                      <c:pt idx="104">
                        <c:v>5.17057351815235E-2</c:v>
                      </c:pt>
                      <c:pt idx="105">
                        <c:v>5.4454412093701658E-2</c:v>
                      </c:pt>
                      <c:pt idx="106">
                        <c:v>5.1513489544436381E-2</c:v>
                      </c:pt>
                      <c:pt idx="107">
                        <c:v>5.2403150197359867E-2</c:v>
                      </c:pt>
                      <c:pt idx="108">
                        <c:v>5.1347081169436801E-2</c:v>
                      </c:pt>
                      <c:pt idx="109">
                        <c:v>5.259186455490944E-2</c:v>
                      </c:pt>
                      <c:pt idx="110">
                        <c:v>5.1329538339195339E-2</c:v>
                      </c:pt>
                      <c:pt idx="111">
                        <c:v>5.2832117155698459E-2</c:v>
                      </c:pt>
                      <c:pt idx="112">
                        <c:v>5.1525849690861651E-2</c:v>
                      </c:pt>
                      <c:pt idx="113">
                        <c:v>5.3152174269078728E-2</c:v>
                      </c:pt>
                      <c:pt idx="114">
                        <c:v>5.1196896906213471E-2</c:v>
                      </c:pt>
                      <c:pt idx="115">
                        <c:v>5.0949955850878456E-2</c:v>
                      </c:pt>
                      <c:pt idx="116">
                        <c:v>5.4054730839556711E-2</c:v>
                      </c:pt>
                      <c:pt idx="117">
                        <c:v>5.3635843326103237E-2</c:v>
                      </c:pt>
                      <c:pt idx="118">
                        <c:v>5.2664944538589359E-2</c:v>
                      </c:pt>
                      <c:pt idx="119">
                        <c:v>5.3093922185628778E-2</c:v>
                      </c:pt>
                      <c:pt idx="120">
                        <c:v>5.4232296882137904E-2</c:v>
                      </c:pt>
                      <c:pt idx="121">
                        <c:v>5.4496892999073128E-2</c:v>
                      </c:pt>
                      <c:pt idx="122">
                        <c:v>5.4934185119272692E-2</c:v>
                      </c:pt>
                      <c:pt idx="123">
                        <c:v>5.621731822724501E-2</c:v>
                      </c:pt>
                      <c:pt idx="124">
                        <c:v>5.6450584425952341E-2</c:v>
                      </c:pt>
                      <c:pt idx="125">
                        <c:v>5.8716834842577767E-2</c:v>
                      </c:pt>
                      <c:pt idx="126">
                        <c:v>6.0876513567551992E-2</c:v>
                      </c:pt>
                      <c:pt idx="127">
                        <c:v>6.1061480199372124E-2</c:v>
                      </c:pt>
                      <c:pt idx="128">
                        <c:v>6.600460885250807E-2</c:v>
                      </c:pt>
                      <c:pt idx="129">
                        <c:v>6.7046245462131948E-2</c:v>
                      </c:pt>
                      <c:pt idx="130">
                        <c:v>6.86151102568483E-2</c:v>
                      </c:pt>
                      <c:pt idx="131">
                        <c:v>7.0483874611262265E-2</c:v>
                      </c:pt>
                      <c:pt idx="132">
                        <c:v>7.2231570723520849E-2</c:v>
                      </c:pt>
                      <c:pt idx="133">
                        <c:v>7.2164762335054436E-2</c:v>
                      </c:pt>
                      <c:pt idx="134">
                        <c:v>7.4332719458823485E-2</c:v>
                      </c:pt>
                      <c:pt idx="135">
                        <c:v>7.5387906668927862E-2</c:v>
                      </c:pt>
                      <c:pt idx="136">
                        <c:v>7.5860925771660315E-2</c:v>
                      </c:pt>
                      <c:pt idx="137">
                        <c:v>7.8550996537173456E-2</c:v>
                      </c:pt>
                      <c:pt idx="138">
                        <c:v>7.8881268040286848E-2</c:v>
                      </c:pt>
                      <c:pt idx="139">
                        <c:v>8.0834165831129248E-2</c:v>
                      </c:pt>
                      <c:pt idx="140">
                        <c:v>8.2400647045559924E-2</c:v>
                      </c:pt>
                      <c:pt idx="141">
                        <c:v>8.4131973412493427E-2</c:v>
                      </c:pt>
                      <c:pt idx="142">
                        <c:v>8.3467211041612976E-2</c:v>
                      </c:pt>
                      <c:pt idx="143">
                        <c:v>8.6143383823868533E-2</c:v>
                      </c:pt>
                      <c:pt idx="144">
                        <c:v>8.8779375107519265E-2</c:v>
                      </c:pt>
                      <c:pt idx="145">
                        <c:v>9.3548456972823157E-2</c:v>
                      </c:pt>
                      <c:pt idx="146">
                        <c:v>9.702257734659589E-2</c:v>
                      </c:pt>
                      <c:pt idx="147">
                        <c:v>9.6898695303946333E-2</c:v>
                      </c:pt>
                      <c:pt idx="148">
                        <c:v>9.6848622748808524E-2</c:v>
                      </c:pt>
                      <c:pt idx="149">
                        <c:v>0.10269012067387129</c:v>
                      </c:pt>
                      <c:pt idx="150">
                        <c:v>0.10243114547748638</c:v>
                      </c:pt>
                      <c:pt idx="151">
                        <c:v>0.1047209150442063</c:v>
                      </c:pt>
                      <c:pt idx="152">
                        <c:v>0.10933510828183293</c:v>
                      </c:pt>
                      <c:pt idx="153">
                        <c:v>0.11200466609436074</c:v>
                      </c:pt>
                      <c:pt idx="154">
                        <c:v>0.11406701350955352</c:v>
                      </c:pt>
                      <c:pt idx="155">
                        <c:v>0.12133498402901627</c:v>
                      </c:pt>
                      <c:pt idx="156">
                        <c:v>0.1277698812138508</c:v>
                      </c:pt>
                      <c:pt idx="157">
                        <c:v>0.1346993004953177</c:v>
                      </c:pt>
                      <c:pt idx="158">
                        <c:v>0.14422104103709624</c:v>
                      </c:pt>
                      <c:pt idx="159">
                        <c:v>0.15882876605472571</c:v>
                      </c:pt>
                      <c:pt idx="160">
                        <c:v>0.17447323092091013</c:v>
                      </c:pt>
                      <c:pt idx="161">
                        <c:v>0.19647175566361991</c:v>
                      </c:pt>
                      <c:pt idx="162">
                        <c:v>0.22263778882790017</c:v>
                      </c:pt>
                      <c:pt idx="163">
                        <c:v>0.25708407928486837</c:v>
                      </c:pt>
                      <c:pt idx="164">
                        <c:v>0.30398816546573865</c:v>
                      </c:pt>
                      <c:pt idx="165">
                        <c:v>0.371150741403382</c:v>
                      </c:pt>
                      <c:pt idx="166">
                        <c:v>0.46376611354006164</c:v>
                      </c:pt>
                      <c:pt idx="167">
                        <c:v>0.61563047619549549</c:v>
                      </c:pt>
                      <c:pt idx="168">
                        <c:v>0.86266315908231617</c:v>
                      </c:pt>
                      <c:pt idx="169">
                        <c:v>1.2913416120163013</c:v>
                      </c:pt>
                      <c:pt idx="170">
                        <c:v>2.0050979732996455</c:v>
                      </c:pt>
                      <c:pt idx="171">
                        <c:v>3.1058320717966734</c:v>
                      </c:pt>
                      <c:pt idx="172">
                        <c:v>4.5696756377219616</c:v>
                      </c:pt>
                      <c:pt idx="173">
                        <c:v>6.0037556650911341</c:v>
                      </c:pt>
                      <c:pt idx="174">
                        <c:v>6.4070182218935328</c:v>
                      </c:pt>
                      <c:pt idx="175">
                        <c:v>4.999395736618184</c:v>
                      </c:pt>
                      <c:pt idx="176">
                        <c:v>2.8051450781808862</c:v>
                      </c:pt>
                      <c:pt idx="177">
                        <c:v>1.2803750557334066</c:v>
                      </c:pt>
                      <c:pt idx="178">
                        <c:v>0.60154734192602799</c:v>
                      </c:pt>
                      <c:pt idx="179">
                        <c:v>0.33897021636323899</c:v>
                      </c:pt>
                      <c:pt idx="180">
                        <c:v>0.23461044312623813</c:v>
                      </c:pt>
                      <c:pt idx="181">
                        <c:v>0.17897373379213111</c:v>
                      </c:pt>
                      <c:pt idx="182">
                        <c:v>0.14811093851238019</c:v>
                      </c:pt>
                      <c:pt idx="183">
                        <c:v>0.12732368273368247</c:v>
                      </c:pt>
                      <c:pt idx="184">
                        <c:v>0.11679248658831175</c:v>
                      </c:pt>
                      <c:pt idx="185">
                        <c:v>0.10735064675743194</c:v>
                      </c:pt>
                      <c:pt idx="186">
                        <c:v>9.613201884280248E-2</c:v>
                      </c:pt>
                      <c:pt idx="187">
                        <c:v>9.17180904400626E-2</c:v>
                      </c:pt>
                      <c:pt idx="188">
                        <c:v>8.6438456099052666E-2</c:v>
                      </c:pt>
                      <c:pt idx="189">
                        <c:v>8.1552902132951383E-2</c:v>
                      </c:pt>
                      <c:pt idx="190">
                        <c:v>7.8766956393145238E-2</c:v>
                      </c:pt>
                      <c:pt idx="191">
                        <c:v>7.6203497297256798E-2</c:v>
                      </c:pt>
                      <c:pt idx="192">
                        <c:v>7.3730949610212232E-2</c:v>
                      </c:pt>
                      <c:pt idx="193">
                        <c:v>7.2110983472902929E-2</c:v>
                      </c:pt>
                      <c:pt idx="194">
                        <c:v>7.0302531449024389E-2</c:v>
                      </c:pt>
                      <c:pt idx="195">
                        <c:v>7.080942170860767E-2</c:v>
                      </c:pt>
                      <c:pt idx="196">
                        <c:v>6.9938696089209093E-2</c:v>
                      </c:pt>
                      <c:pt idx="197">
                        <c:v>6.8000146543146817E-2</c:v>
                      </c:pt>
                      <c:pt idx="198">
                        <c:v>6.6414362871100099E-2</c:v>
                      </c:pt>
                      <c:pt idx="199">
                        <c:v>6.5308135778432572E-2</c:v>
                      </c:pt>
                      <c:pt idx="200">
                        <c:v>6.3922305632860874E-2</c:v>
                      </c:pt>
                      <c:pt idx="201">
                        <c:v>6.3687142189755755E-2</c:v>
                      </c:pt>
                      <c:pt idx="202">
                        <c:v>6.3256613345007998E-2</c:v>
                      </c:pt>
                      <c:pt idx="203">
                        <c:v>6.2948792121905822E-2</c:v>
                      </c:pt>
                      <c:pt idx="204">
                        <c:v>6.1574726227687976E-2</c:v>
                      </c:pt>
                      <c:pt idx="205">
                        <c:v>6.1119215216919286E-2</c:v>
                      </c:pt>
                      <c:pt idx="206">
                        <c:v>6.0295298090641762E-2</c:v>
                      </c:pt>
                      <c:pt idx="207">
                        <c:v>5.8691234067996138E-2</c:v>
                      </c:pt>
                      <c:pt idx="208">
                        <c:v>5.9292876988285011E-2</c:v>
                      </c:pt>
                      <c:pt idx="209">
                        <c:v>5.852574224909296E-2</c:v>
                      </c:pt>
                      <c:pt idx="210">
                        <c:v>5.6843670751683568E-2</c:v>
                      </c:pt>
                      <c:pt idx="211">
                        <c:v>5.7042542047199302E-2</c:v>
                      </c:pt>
                      <c:pt idx="212">
                        <c:v>5.6461363980742002E-2</c:v>
                      </c:pt>
                      <c:pt idx="213">
                        <c:v>5.5579197443189746E-2</c:v>
                      </c:pt>
                      <c:pt idx="214">
                        <c:v>5.5146326436872055E-2</c:v>
                      </c:pt>
                      <c:pt idx="215">
                        <c:v>5.5524249504384685E-2</c:v>
                      </c:pt>
                      <c:pt idx="216">
                        <c:v>5.5564940052366701E-2</c:v>
                      </c:pt>
                      <c:pt idx="217">
                        <c:v>5.3131375393346135E-2</c:v>
                      </c:pt>
                      <c:pt idx="218">
                        <c:v>5.2305019907191191E-2</c:v>
                      </c:pt>
                      <c:pt idx="219">
                        <c:v>5.1920897393195671E-2</c:v>
                      </c:pt>
                      <c:pt idx="220">
                        <c:v>5.6676901633030907E-2</c:v>
                      </c:pt>
                      <c:pt idx="221">
                        <c:v>5.3748707990369619E-2</c:v>
                      </c:pt>
                      <c:pt idx="222">
                        <c:v>5.0549773563881996E-2</c:v>
                      </c:pt>
                      <c:pt idx="223">
                        <c:v>5.237173877778814E-2</c:v>
                      </c:pt>
                      <c:pt idx="224">
                        <c:v>5.3087581113859868E-2</c:v>
                      </c:pt>
                      <c:pt idx="225">
                        <c:v>5.2777030263782575E-2</c:v>
                      </c:pt>
                      <c:pt idx="226">
                        <c:v>5.2103154439354753E-2</c:v>
                      </c:pt>
                      <c:pt idx="227">
                        <c:v>5.1311454393474232E-2</c:v>
                      </c:pt>
                      <c:pt idx="228">
                        <c:v>5.2346335744171912E-2</c:v>
                      </c:pt>
                      <c:pt idx="229">
                        <c:v>5.2444295015127262E-2</c:v>
                      </c:pt>
                      <c:pt idx="230">
                        <c:v>5.2438907909907642E-2</c:v>
                      </c:pt>
                      <c:pt idx="231">
                        <c:v>5.0046037807131925E-2</c:v>
                      </c:pt>
                      <c:pt idx="232">
                        <c:v>5.2340855112820016E-2</c:v>
                      </c:pt>
                      <c:pt idx="233">
                        <c:v>5.2211813099843518E-2</c:v>
                      </c:pt>
                      <c:pt idx="234">
                        <c:v>5.1579673979991691E-2</c:v>
                      </c:pt>
                      <c:pt idx="235">
                        <c:v>5.166575008779644E-2</c:v>
                      </c:pt>
                      <c:pt idx="236">
                        <c:v>5.106432628587463E-2</c:v>
                      </c:pt>
                      <c:pt idx="237">
                        <c:v>5.0195938819783188E-2</c:v>
                      </c:pt>
                      <c:pt idx="238">
                        <c:v>5.0575060357876664E-2</c:v>
                      </c:pt>
                      <c:pt idx="239">
                        <c:v>4.995493667384826E-2</c:v>
                      </c:pt>
                      <c:pt idx="240">
                        <c:v>5.1455098507875614E-2</c:v>
                      </c:pt>
                      <c:pt idx="241">
                        <c:v>5.1012984447512962E-2</c:v>
                      </c:pt>
                      <c:pt idx="242">
                        <c:v>5.1383802201147119E-2</c:v>
                      </c:pt>
                      <c:pt idx="243">
                        <c:v>5.1449609859998087E-2</c:v>
                      </c:pt>
                      <c:pt idx="244">
                        <c:v>5.2035738131028485E-2</c:v>
                      </c:pt>
                      <c:pt idx="245">
                        <c:v>5.129381002057485E-2</c:v>
                      </c:pt>
                      <c:pt idx="246">
                        <c:v>5.2297062169421336E-2</c:v>
                      </c:pt>
                      <c:pt idx="247">
                        <c:v>5.3099723478005671E-2</c:v>
                      </c:pt>
                      <c:pt idx="248">
                        <c:v>5.3322695121723634E-2</c:v>
                      </c:pt>
                      <c:pt idx="249">
                        <c:v>5.4577631436899608E-2</c:v>
                      </c:pt>
                      <c:pt idx="250">
                        <c:v>5.1777304050123235E-2</c:v>
                      </c:pt>
                      <c:pt idx="251">
                        <c:v>5.4349860566507806E-2</c:v>
                      </c:pt>
                      <c:pt idx="252">
                        <c:v>5.5740563423571553E-2</c:v>
                      </c:pt>
                      <c:pt idx="253">
                        <c:v>5.5160897808282067E-2</c:v>
                      </c:pt>
                      <c:pt idx="254">
                        <c:v>4.7844829471160331E-2</c:v>
                      </c:pt>
                      <c:pt idx="255">
                        <c:v>8.698598346311353E-3</c:v>
                      </c:pt>
                      <c:pt idx="256">
                        <c:v>-3.3775760195900902E-2</c:v>
                      </c:pt>
                      <c:pt idx="257">
                        <c:v>2.8315838201860431E-2</c:v>
                      </c:pt>
                      <c:pt idx="258">
                        <c:v>6.2531304828261428E-2</c:v>
                      </c:pt>
                      <c:pt idx="259">
                        <c:v>6.061623702184072E-2</c:v>
                      </c:pt>
                      <c:pt idx="260">
                        <c:v>6.1008138237867146E-2</c:v>
                      </c:pt>
                      <c:pt idx="261">
                        <c:v>6.1355070753403324E-2</c:v>
                      </c:pt>
                      <c:pt idx="262">
                        <c:v>6.3440703503359855E-2</c:v>
                      </c:pt>
                      <c:pt idx="263">
                        <c:v>6.4313584232063806E-2</c:v>
                      </c:pt>
                      <c:pt idx="264">
                        <c:v>6.5894536611334195E-2</c:v>
                      </c:pt>
                      <c:pt idx="265">
                        <c:v>6.6503812600105142E-2</c:v>
                      </c:pt>
                      <c:pt idx="266">
                        <c:v>6.8289679399124448E-2</c:v>
                      </c:pt>
                      <c:pt idx="267">
                        <c:v>6.9164431986561706E-2</c:v>
                      </c:pt>
                      <c:pt idx="268">
                        <c:v>6.904419746307125E-2</c:v>
                      </c:pt>
                      <c:pt idx="269">
                        <c:v>6.8328530154475653E-2</c:v>
                      </c:pt>
                      <c:pt idx="270">
                        <c:v>6.818260934679693E-2</c:v>
                      </c:pt>
                      <c:pt idx="271">
                        <c:v>7.0895110351007234E-2</c:v>
                      </c:pt>
                      <c:pt idx="272">
                        <c:v>7.2801556384118837E-2</c:v>
                      </c:pt>
                      <c:pt idx="273">
                        <c:v>7.3682430924957951E-2</c:v>
                      </c:pt>
                      <c:pt idx="274">
                        <c:v>7.3711374590724979E-2</c:v>
                      </c:pt>
                      <c:pt idx="275">
                        <c:v>7.5986656959553908E-2</c:v>
                      </c:pt>
                      <c:pt idx="276">
                        <c:v>8.0786841608193022E-2</c:v>
                      </c:pt>
                      <c:pt idx="277">
                        <c:v>8.4627084723759211E-2</c:v>
                      </c:pt>
                      <c:pt idx="278">
                        <c:v>9.1819074613353577E-2</c:v>
                      </c:pt>
                      <c:pt idx="279">
                        <c:v>0.10859201243081334</c:v>
                      </c:pt>
                      <c:pt idx="280">
                        <c:v>0.14826642169904125</c:v>
                      </c:pt>
                      <c:pt idx="281">
                        <c:v>0.36747821870084252</c:v>
                      </c:pt>
                      <c:pt idx="282">
                        <c:v>0.77800479521165811</c:v>
                      </c:pt>
                      <c:pt idx="283">
                        <c:v>1.0658582946218915</c:v>
                      </c:pt>
                      <c:pt idx="284">
                        <c:v>1.0871849717211564</c:v>
                      </c:pt>
                      <c:pt idx="285">
                        <c:v>0.96188801229887932</c:v>
                      </c:pt>
                      <c:pt idx="286">
                        <c:v>0.87716690308215872</c:v>
                      </c:pt>
                      <c:pt idx="287">
                        <c:v>0.84822448121270411</c:v>
                      </c:pt>
                      <c:pt idx="288">
                        <c:v>0.84132251986758866</c:v>
                      </c:pt>
                      <c:pt idx="289">
                        <c:v>0.83827365880905325</c:v>
                      </c:pt>
                      <c:pt idx="290">
                        <c:v>0.8565559160049786</c:v>
                      </c:pt>
                      <c:pt idx="291">
                        <c:v>0.88215768998013211</c:v>
                      </c:pt>
                      <c:pt idx="292">
                        <c:v>0.91353541075031697</c:v>
                      </c:pt>
                      <c:pt idx="293">
                        <c:v>0.93934450009464376</c:v>
                      </c:pt>
                      <c:pt idx="294">
                        <c:v>0.95450586106886015</c:v>
                      </c:pt>
                      <c:pt idx="295">
                        <c:v>0.96088574618268463</c:v>
                      </c:pt>
                      <c:pt idx="296">
                        <c:v>0.93879405872351807</c:v>
                      </c:pt>
                      <c:pt idx="297">
                        <c:v>0.89003181805989773</c:v>
                      </c:pt>
                      <c:pt idx="298">
                        <c:v>0.83112919355553561</c:v>
                      </c:pt>
                      <c:pt idx="299">
                        <c:v>0.81658467750636743</c:v>
                      </c:pt>
                      <c:pt idx="300">
                        <c:v>0.7988881838295564</c:v>
                      </c:pt>
                      <c:pt idx="301">
                        <c:v>0.74206420433698173</c:v>
                      </c:pt>
                      <c:pt idx="302">
                        <c:v>0.68405144089868353</c:v>
                      </c:pt>
                      <c:pt idx="303">
                        <c:v>0.62842509426003379</c:v>
                      </c:pt>
                      <c:pt idx="304">
                        <c:v>0.58849184874853178</c:v>
                      </c:pt>
                      <c:pt idx="305">
                        <c:v>0.56468896041001193</c:v>
                      </c:pt>
                      <c:pt idx="306">
                        <c:v>0.52988864414841763</c:v>
                      </c:pt>
                      <c:pt idx="307">
                        <c:v>0.46461400675839426</c:v>
                      </c:pt>
                      <c:pt idx="308">
                        <c:v>0.41199370090665693</c:v>
                      </c:pt>
                      <c:pt idx="309">
                        <c:v>0.38641026740604478</c:v>
                      </c:pt>
                      <c:pt idx="310">
                        <c:v>0.37024719612807694</c:v>
                      </c:pt>
                      <c:pt idx="311">
                        <c:v>0.34716556395260051</c:v>
                      </c:pt>
                      <c:pt idx="312">
                        <c:v>0.32958714434562425</c:v>
                      </c:pt>
                      <c:pt idx="313">
                        <c:v>0.3083585454291114</c:v>
                      </c:pt>
                      <c:pt idx="314">
                        <c:v>0.28346728547266481</c:v>
                      </c:pt>
                      <c:pt idx="315">
                        <c:v>0.26704611413569279</c:v>
                      </c:pt>
                      <c:pt idx="316">
                        <c:v>0.25156146004391899</c:v>
                      </c:pt>
                      <c:pt idx="317">
                        <c:v>0.27053238088187415</c:v>
                      </c:pt>
                    </c:numCache>
                  </c:numRef>
                </c:yVal>
                <c:smooth val="0"/>
                <c:extLst>
                  <c:ext xmlns:c16="http://schemas.microsoft.com/office/drawing/2014/chart" uri="{C3380CC4-5D6E-409C-BE32-E72D297353CC}">
                    <c16:uniqueId val="{00000005-0F03-4F0F-B5CC-016F6F86018F}"/>
                  </c:ext>
                </c:extLst>
              </c15:ser>
            </c15:filteredScatterSeries>
          </c:ext>
        </c:extLst>
      </c:scatterChart>
      <c:valAx>
        <c:axId val="693611640"/>
        <c:scaling>
          <c:orientation val="minMax"/>
          <c:max val="120"/>
          <c:min val="0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 b="0" i="0" u="none" strike="noStrike" kern="1200" baseline="0" dirty="0">
                    <a:solidFill>
                      <a:sysClr val="windowText" lastClr="000000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Scattering Angle 2Θ(degree)</a:t>
                </a:r>
                <a:endParaRPr lang="ja-JP" altLang="ja-JP" sz="1800" b="0" i="0" u="none" strike="noStrike" kern="1200" baseline="0" dirty="0">
                  <a:solidFill>
                    <a:sysClr val="windowText" lastClr="00000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1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3240"/>
        <c:crosses val="autoZero"/>
        <c:crossBetween val="midCat"/>
      </c:valAx>
      <c:valAx>
        <c:axId val="693613240"/>
        <c:scaling>
          <c:orientation val="minMax"/>
          <c:min val="0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 sz="1600" b="0" i="0" u="none" strike="noStrike" kern="1200" baseline="0">
                    <a:solidFill>
                      <a:sysClr val="windowText" lastClr="000000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altLang="ja-JP" sz="1800" b="0" i="0" u="none" strike="noStrike" kern="1200" baseline="0" dirty="0">
                    <a:solidFill>
                      <a:sysClr val="windowText" lastClr="000000"/>
                    </a:solidFill>
                    <a:latin typeface="ＭＳ ゴシック" panose="020B0609070205080204" pitchFamily="49" charset="-128"/>
                    <a:ea typeface="ＭＳ ゴシック" panose="020B0609070205080204" pitchFamily="49" charset="-128"/>
                  </a:rPr>
                  <a:t>Cross Section(b/Sr)</a:t>
                </a:r>
                <a:endParaRPr lang="ja-JP" altLang="ja-JP" sz="1800" b="0" i="0" u="none" strike="noStrike" kern="1200" baseline="0" dirty="0">
                  <a:solidFill>
                    <a:sysClr val="windowText" lastClr="000000"/>
                  </a:solidFill>
                  <a:latin typeface="ＭＳ ゴシック" panose="020B0609070205080204" pitchFamily="49" charset="-128"/>
                  <a:ea typeface="ＭＳ ゴシック" panose="020B0609070205080204" pitchFamily="49" charset="-128"/>
                </a:endParaRP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 sz="1600" b="0" i="0" u="none" strike="noStrike" kern="1200" baseline="0">
                  <a:solidFill>
                    <a:sysClr val="windowText" lastClr="000000"/>
                  </a:solidFill>
                  <a:latin typeface="+mn-lt"/>
                  <a:ea typeface="+mn-ea"/>
                  <a:cs typeface="+mn-cs"/>
                </a:defRPr>
              </a:pPr>
              <a:endParaRPr lang="ja-JP"/>
            </a:p>
          </c:txPr>
        </c:title>
        <c:numFmt formatCode="General" sourceLinked="0"/>
        <c:majorTickMark val="in"/>
        <c:minorTickMark val="in"/>
        <c:tickLblPos val="nextTo"/>
        <c:spPr>
          <a:noFill/>
          <a:ln w="9525" cap="flat" cmpd="sng" algn="ctr">
            <a:solidFill>
              <a:schemeClr val="tx1"/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endParaRPr lang="ja-JP"/>
          </a:p>
        </c:txPr>
        <c:crossAx val="693611640"/>
        <c:crosses val="autoZero"/>
        <c:crossBetween val="midCat"/>
      </c:valAx>
      <c:spPr>
        <a:noFill/>
        <a:ln w="25400">
          <a:solidFill>
            <a:schemeClr val="tx1"/>
          </a:solidFill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00" b="0" i="0" u="none" strike="noStrike" kern="1200" baseline="0">
              <a:solidFill>
                <a:sysClr val="windowText" lastClr="000000"/>
              </a:solidFill>
              <a:latin typeface="+mn-lt"/>
              <a:ea typeface="+mn-ea"/>
              <a:cs typeface="+mn-cs"/>
            </a:defRPr>
          </a:pPr>
          <a:endParaRPr lang="ja-JP"/>
        </a:p>
      </c:txPr>
    </c:legend>
    <c:plotVisOnly val="1"/>
    <c:dispBlanksAs val="gap"/>
    <c:showDLblsOverMax val="0"/>
    <c:extLst/>
  </c:chart>
  <c:spPr>
    <a:noFill/>
    <a:ln w="9525" cap="flat" cmpd="sng" algn="ctr">
      <a:noFill/>
      <a:round/>
    </a:ln>
    <a:effectLst/>
  </c:spPr>
  <c:txPr>
    <a:bodyPr/>
    <a:lstStyle/>
    <a:p>
      <a:pPr>
        <a:defRPr sz="1600">
          <a:solidFill>
            <a:sysClr val="windowText" lastClr="000000"/>
          </a:solidFill>
        </a:defRPr>
      </a:pPr>
      <a:endParaRPr lang="ja-JP"/>
    </a:p>
  </c:txPr>
  <c:externalData r:id="rId4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1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0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8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9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1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0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1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2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8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9.xml><?xml version="1.0" encoding="utf-8"?>
<cs:chartStyle xmlns:cs="http://schemas.microsoft.com/office/drawing/2012/chartStyle" xmlns:a="http://schemas.openxmlformats.org/drawingml/2006/main" id="240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19050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25000"/>
            <a:lumOff val="75000"/>
          </a:schemeClr>
        </a:solidFill>
        <a:round/>
      </a:ln>
    </cs:spPr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0.70105</cdr:x>
      <cdr:y>0.30835</cdr:y>
    </cdr:from>
    <cdr:to>
      <cdr:x>0.753</cdr:x>
      <cdr:y>0.37856</cdr:y>
    </cdr:to>
    <cdr:cxnSp macro="">
      <cdr:nvCxnSpPr>
        <cdr:cNvPr id="3" name="直線矢印コネクタ 2">
          <a:extLst xmlns:a="http://schemas.openxmlformats.org/drawingml/2006/main">
            <a:ext uri="{FF2B5EF4-FFF2-40B4-BE49-F238E27FC236}">
              <a16:creationId xmlns:a16="http://schemas.microsoft.com/office/drawing/2014/main" id="{BA2B9E42-D5EC-CF8D-8389-3C0A69B6C5F1}"/>
            </a:ext>
          </a:extLst>
        </cdr:cNvPr>
        <cdr:cNvCxnSpPr/>
      </cdr:nvCxnSpPr>
      <cdr:spPr>
        <a:xfrm xmlns:a="http://schemas.openxmlformats.org/drawingml/2006/main" flipH="1">
          <a:off x="4290687" y="1541354"/>
          <a:ext cx="317942" cy="350948"/>
        </a:xfrm>
        <a:prstGeom xmlns:a="http://schemas.openxmlformats.org/drawingml/2006/main" prst="straightConnector1">
          <a:avLst/>
        </a:prstGeom>
        <a:ln xmlns:a="http://schemas.openxmlformats.org/drawingml/2006/main">
          <a:solidFill>
            <a:srgbClr val="FF0000"/>
          </a:solidFill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  <cdr:relSizeAnchor xmlns:cdr="http://schemas.openxmlformats.org/drawingml/2006/chartDrawing">
    <cdr:from>
      <cdr:x>0.91883</cdr:x>
      <cdr:y>0.84093</cdr:y>
    </cdr:from>
    <cdr:to>
      <cdr:x>1</cdr:x>
      <cdr:y>1</cdr:y>
    </cdr:to>
    <cdr:sp macro="" textlink="">
      <cdr:nvSpPr>
        <cdr:cNvPr id="4" name="テキスト ボックス 3">
          <a:extLst xmlns:a="http://schemas.openxmlformats.org/drawingml/2006/main">
            <a:ext uri="{FF2B5EF4-FFF2-40B4-BE49-F238E27FC236}">
              <a16:creationId xmlns:a16="http://schemas.microsoft.com/office/drawing/2014/main" id="{6C567EE2-410F-F017-309B-CE7C4764E4EF}"/>
            </a:ext>
          </a:extLst>
        </cdr:cNvPr>
        <cdr:cNvSpPr txBox="1"/>
      </cdr:nvSpPr>
      <cdr:spPr>
        <a:xfrm xmlns:a="http://schemas.openxmlformats.org/drawingml/2006/main">
          <a:off x="10594848" y="5486400"/>
          <a:ext cx="914400" cy="914400"/>
        </a:xfrm>
        <a:prstGeom xmlns:a="http://schemas.openxmlformats.org/drawingml/2006/main" prst="rect">
          <a:avLst/>
        </a:prstGeom>
      </cdr:spPr>
      <cdr:txBody>
        <a:bodyPr xmlns:a="http://schemas.openxmlformats.org/drawingml/2006/main" vertOverflow="clip" wrap="none" rtlCol="0"/>
        <a:lstStyle xmlns:a="http://schemas.openxmlformats.org/drawingml/2006/main"/>
        <a:p xmlns:a="http://schemas.openxmlformats.org/drawingml/2006/main">
          <a:endParaRPr lang="ja-JP" altLang="en-US" sz="1100" dirty="0"/>
        </a:p>
      </cdr:txBody>
    </cdr:sp>
  </cdr:relSizeAnchor>
  <cdr:relSizeAnchor xmlns:cdr="http://schemas.openxmlformats.org/drawingml/2006/chartDrawing">
    <cdr:from>
      <cdr:x>0.54189</cdr:x>
      <cdr:y>0.38331</cdr:y>
    </cdr:from>
    <cdr:to>
      <cdr:x>0.61753</cdr:x>
      <cdr:y>0.46402</cdr:y>
    </cdr:to>
    <cdr:cxnSp macro="">
      <cdr:nvCxnSpPr>
        <cdr:cNvPr id="5" name="直線矢印コネクタ 4">
          <a:extLst xmlns:a="http://schemas.openxmlformats.org/drawingml/2006/main">
            <a:ext uri="{FF2B5EF4-FFF2-40B4-BE49-F238E27FC236}">
              <a16:creationId xmlns:a16="http://schemas.microsoft.com/office/drawing/2014/main" id="{9B6C0055-A052-8381-AF37-2053F1C7310C}"/>
            </a:ext>
          </a:extLst>
        </cdr:cNvPr>
        <cdr:cNvCxnSpPr/>
      </cdr:nvCxnSpPr>
      <cdr:spPr>
        <a:xfrm xmlns:a="http://schemas.openxmlformats.org/drawingml/2006/main" flipV="1">
          <a:off x="3316547" y="1916045"/>
          <a:ext cx="462973" cy="403483"/>
        </a:xfrm>
        <a:prstGeom xmlns:a="http://schemas.openxmlformats.org/drawingml/2006/main" prst="straightConnector1">
          <a:avLst/>
        </a:prstGeom>
        <a:ln xmlns:a="http://schemas.openxmlformats.org/drawingml/2006/main">
          <a:tailEnd type="triangle"/>
        </a:ln>
      </cdr:spPr>
      <cdr:style>
        <a:lnRef xmlns:a="http://schemas.openxmlformats.org/drawingml/2006/main" idx="1">
          <a:schemeClr val="accent1"/>
        </a:lnRef>
        <a:fillRef xmlns:a="http://schemas.openxmlformats.org/drawingml/2006/main" idx="0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tx1"/>
        </a:fontRef>
      </cdr:style>
    </cdr:cxn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8F076BD-4075-43BD-86AA-DB0BE407B63E}" type="datetimeFigureOut">
              <a:rPr kumimoji="1" lang="ja-JP" altLang="en-US" smtClean="0"/>
              <a:t>2023/6/5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498FE-5029-45A4-BDD0-1A6E525EE96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2899383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First, I’ll show you the introduction of this presentation.</a:t>
            </a:r>
          </a:p>
          <a:p>
            <a:r>
              <a:rPr kumimoji="1" lang="en-US" altLang="ja-JP" dirty="0"/>
              <a:t>As you know, </a:t>
            </a:r>
            <a:r>
              <a:rPr lang="en-US" altLang="ja-JP" sz="1200" dirty="0"/>
              <a:t>graphite has been considered as an efficient neutron moderator and reflector.</a:t>
            </a:r>
          </a:p>
          <a:p>
            <a:r>
              <a:rPr kumimoji="1" lang="en-US" altLang="ja-JP" sz="1200" dirty="0"/>
              <a:t>This is because, </a:t>
            </a:r>
          </a:p>
          <a:p>
            <a:r>
              <a:rPr kumimoji="1" lang="en-US" altLang="ja-JP" sz="1200" dirty="0"/>
              <a:t>Graphite has ……</a:t>
            </a:r>
          </a:p>
          <a:p>
            <a:r>
              <a:rPr kumimoji="1" lang="en-US" altLang="ja-JP" sz="1200" dirty="0"/>
              <a:t>These mean graphite has sufficient neutron moderation capability.</a:t>
            </a:r>
          </a:p>
          <a:p>
            <a:r>
              <a:rPr kumimoji="1" lang="en-US" altLang="ja-JP" dirty="0" err="1"/>
              <a:t>Overmore</a:t>
            </a:r>
            <a:r>
              <a:rPr kumimoji="1" lang="en-US" altLang="ja-JP" dirty="0"/>
              <a:t>, graphite is easy availability and low cost.</a:t>
            </a:r>
          </a:p>
          <a:p>
            <a:r>
              <a:rPr kumimoji="1" lang="en-US" altLang="ja-JP" dirty="0"/>
              <a:t>They are big advantages for engineering.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10347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figure shows floor map of the MLF.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 the MLF, there 23 beam ports and 21 beam lines are working.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The transmission experiment were performed in BL04 ANNRI.</a:t>
            </a:r>
          </a:p>
          <a:p>
            <a:r>
              <a:rPr kumimoji="1" lang="en-US" altLang="ja-JP" dirty="0"/>
              <a:t>And the elastic C.S. measurements were performed in BL14 named AMATERAS. 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87098667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First, I’ll show you the outline of ANNRI for transmission experiment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ANNRI is located on Beam Line NO.4 of MLF.</a:t>
            </a:r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This figure shows a schematic view of ANNRI.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In ANNRI, we have two gamma-ray spectrometers for capture cross section measurements.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One is Ge detector array and the other one is </a:t>
            </a:r>
            <a:r>
              <a:rPr kumimoji="1" lang="en-US" altLang="ja-JP" baseline="0" dirty="0" err="1"/>
              <a:t>NaI</a:t>
            </a:r>
            <a:r>
              <a:rPr kumimoji="1" lang="en-US" altLang="ja-JP" baseline="0" dirty="0"/>
              <a:t> detectors.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Also, Li-Glass detectors for total cross section measurements are also equipped.</a:t>
            </a:r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J-PARC MLF ANNRI</a:t>
            </a:r>
            <a:r>
              <a:rPr lang="ja-JP" altLang="en-US"/>
              <a:t>完成記念研究会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251726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 the elastic C.S. measurement, we used </a:t>
            </a:r>
            <a:r>
              <a:rPr lang="en-US" altLang="ja-JP" sz="1200" dirty="0"/>
              <a:t>Cold-Neutron Disk-Chopper Spectrometer named AMATERAS.</a:t>
            </a:r>
          </a:p>
          <a:p>
            <a:endParaRPr kumimoji="1"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AMATERAS is a disk-chopper type spectrometer. 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Neutrons were monochromatized with disk choppers.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The neutrons are scattered by the sample 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The scattered neutrons were detected with arrays of He-3 tubes.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Calculate the neutron energy of the scattered neutrons.</a:t>
            </a:r>
          </a:p>
          <a:p>
            <a:r>
              <a:rPr kumimoji="1" lang="en-US" altLang="ja-JP" dirty="0"/>
              <a:t>Using this spectrometer, we can obtain the scattered angle and energy of scattered neutrons.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Characteristics of the spectrometer are shown here.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Incident neutron energy	1 &lt; </a:t>
            </a:r>
            <a:r>
              <a:rPr lang="en-US" altLang="ja-JP" dirty="0" err="1"/>
              <a:t>Ei</a:t>
            </a:r>
            <a:r>
              <a:rPr lang="en-US" altLang="ja-JP" dirty="0"/>
              <a:t> &lt; 80 </a:t>
            </a:r>
            <a:r>
              <a:rPr lang="en-US" altLang="ja-JP" dirty="0" err="1"/>
              <a:t>meV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Detection angle	</a:t>
            </a:r>
            <a:br>
              <a:rPr lang="en-US" altLang="ja-JP" dirty="0"/>
            </a:br>
            <a:r>
              <a:rPr lang="en-US" altLang="ja-JP" dirty="0"/>
              <a:t>      Horizontal: 3.4 deg. ~ 116 deg.</a:t>
            </a:r>
            <a:br>
              <a:rPr lang="en-US" altLang="ja-JP" dirty="0"/>
            </a:br>
            <a:r>
              <a:rPr lang="en-US" altLang="ja-JP" dirty="0"/>
              <a:t>      Vertical: -16 deg. ~ 23 deg.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5815599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 DDSCS experiments, </a:t>
            </a:r>
            <a:r>
              <a:rPr lang="en-US" altLang="ja-JP" sz="1200" dirty="0"/>
              <a:t>the graphite samples are placed in an aluminum cell and placed in a refrigerator.</a:t>
            </a:r>
            <a:br>
              <a:rPr lang="en-US" altLang="ja-JP" sz="1200" dirty="0"/>
            </a:br>
            <a:r>
              <a:rPr lang="en-US" altLang="ja-JP" sz="1200" dirty="0"/>
              <a:t>Temperature was controlled at 300 K, 100K, and 485K.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83463662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These pictures show the Distribution of detected neutron Position. </a:t>
            </a:r>
          </a:p>
          <a:p>
            <a:r>
              <a:rPr kumimoji="1" lang="en-US" altLang="ja-JP" dirty="0"/>
              <a:t>That means Sum of all scattered neutron energies.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This ax shows the vertical angle from 3 to 116 degree.</a:t>
            </a:r>
          </a:p>
          <a:p>
            <a:r>
              <a:rPr kumimoji="1" lang="en-US" altLang="ja-JP" dirty="0"/>
              <a:t>This ax shows the horizontal angle from -16 to 23 degree.</a:t>
            </a:r>
          </a:p>
          <a:p>
            <a:r>
              <a:rPr kumimoji="1" lang="en-US" altLang="ja-JP" dirty="0"/>
              <a:t>This block shows an array of He-3 tubes.</a:t>
            </a:r>
          </a:p>
          <a:p>
            <a:r>
              <a:rPr kumimoji="1" lang="en-US" altLang="ja-JP" dirty="0"/>
              <a:t>Due to the support of the detector array, sum vertical angle is missing.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This is a result of graphite sample and this is a result of blank.</a:t>
            </a:r>
          </a:p>
          <a:p>
            <a:r>
              <a:rPr kumimoji="1" lang="en-US" altLang="ja-JP" dirty="0"/>
              <a:t>As you can see, these are </a:t>
            </a:r>
            <a:r>
              <a:rPr kumimoji="1" lang="en-US" altLang="ja-JP" dirty="0" err="1"/>
              <a:t>paterns</a:t>
            </a:r>
            <a:r>
              <a:rPr kumimoji="1" lang="en-US" altLang="ja-JP" dirty="0"/>
              <a:t> due to Bragg edge and these are B.G. due to the Al cell.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This is a result of vanadium sample.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Vanadium has large incoherent C.S. comparison to the coherent C.S.</a:t>
            </a:r>
          </a:p>
          <a:p>
            <a:r>
              <a:rPr kumimoji="1" lang="en-US" altLang="ja-JP" dirty="0"/>
              <a:t>Neutrons are scattered </a:t>
            </a:r>
            <a:r>
              <a:rPr kumimoji="1" lang="en-US" altLang="ja-JP" dirty="0" err="1"/>
              <a:t>isotropically</a:t>
            </a:r>
            <a:r>
              <a:rPr kumimoji="1" lang="en-US" altLang="ja-JP" dirty="0"/>
              <a:t>.</a:t>
            </a:r>
          </a:p>
          <a:p>
            <a:r>
              <a:rPr kumimoji="1" lang="en-US" altLang="ja-JP" dirty="0"/>
              <a:t>Detector efficiency was corrected using the result of the Vanadium measurements.</a:t>
            </a:r>
            <a:endParaRPr kumimoji="1" lang="ja-JP" altLang="en-US" dirty="0"/>
          </a:p>
          <a:p>
            <a:endParaRPr kumimoji="1" lang="en-US" altLang="ja-JP" dirty="0"/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289348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With considering dead time, neutron detection efficiency of each detector and solid angle, ΔE-Q distribution of each sample was obtained.</a:t>
            </a:r>
            <a:endParaRPr kumimoji="1" lang="ja-JP" altLang="en-US" sz="1200" dirty="0"/>
          </a:p>
          <a:p>
            <a:r>
              <a:rPr kumimoji="1" lang="en-US" altLang="ja-JP" dirty="0"/>
              <a:t>These graph shows the </a:t>
            </a:r>
            <a:r>
              <a:rPr kumimoji="1" lang="en-US" altLang="ja-JP" sz="1200" dirty="0"/>
              <a:t>ΔE-Q distribution of ET-34 and Blank.</a:t>
            </a:r>
          </a:p>
          <a:p>
            <a:r>
              <a:rPr kumimoji="1" lang="en-US" altLang="ja-JP" sz="1200" dirty="0"/>
              <a:t>X ax shows Q value in other word difference between the wavenumber vector of incident neutrons and the wavenumber vector of scattered neutrons.</a:t>
            </a:r>
          </a:p>
          <a:p>
            <a:r>
              <a:rPr kumimoji="1" lang="en-US" altLang="ja-JP" sz="1200" dirty="0"/>
              <a:t>Y ax shows E-in minus E-out.</a:t>
            </a:r>
          </a:p>
          <a:p>
            <a:r>
              <a:rPr kumimoji="1" lang="en-US" altLang="ja-JP" sz="1200" dirty="0"/>
              <a:t>That means if Y ax is positive, neutron loss the energy and if Y ax is negative, neutrons gain energy.</a:t>
            </a:r>
          </a:p>
          <a:p>
            <a:endParaRPr kumimoji="1" lang="en-US" altLang="ja-JP" sz="1200" dirty="0"/>
          </a:p>
          <a:p>
            <a:r>
              <a:rPr kumimoji="1" lang="en-US" altLang="ja-JP" sz="1200" dirty="0"/>
              <a:t>As you can see, Bragg Edges of graphite and Al are clearly observed.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620206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Subtract Blank from each sample,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Normalized by the vanadium result,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DDSCS of each sample was derived.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Elastic and inelastic cross section was obtained.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9762325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To discuss easily,</a:t>
            </a:r>
            <a:r>
              <a:rPr kumimoji="1" lang="ja-JP" altLang="en-US" dirty="0"/>
              <a:t>　</a:t>
            </a:r>
            <a:r>
              <a:rPr kumimoji="1" lang="en-US" altLang="ja-JP" dirty="0"/>
              <a:t>the DDSCS was re-bundled into 6 parts.</a:t>
            </a:r>
          </a:p>
          <a:p>
            <a:r>
              <a:rPr kumimoji="1" lang="en-US" altLang="ja-JP" dirty="0"/>
              <a:t>From 5 to 20 degree to 100 to 115 degree.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X-ax shows the scattered angle.</a:t>
            </a:r>
          </a:p>
          <a:p>
            <a:r>
              <a:rPr kumimoji="1" lang="en-US" altLang="ja-JP" dirty="0"/>
              <a:t>Y-ax shows the DDSCS.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The results is shown here.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4188647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Temperature dependence was shown in these graph.</a:t>
            </a:r>
          </a:p>
          <a:p>
            <a:r>
              <a:rPr kumimoji="1" lang="en-US" altLang="ja-JP" dirty="0"/>
              <a:t>This side is form 20 to 40degree and this side shows from 60 to 80 degree.</a:t>
            </a:r>
          </a:p>
          <a:p>
            <a:r>
              <a:rPr lang="en-US" altLang="ja-JP" dirty="0"/>
              <a:t>With degreasing the temperature, the inelastic scattering cross section decreases.</a:t>
            </a:r>
          </a:p>
          <a:p>
            <a:r>
              <a:rPr lang="en-US" altLang="ja-JP" dirty="0"/>
              <a:t>Up scattering side is much degreasing comparison to the slowing down side.</a:t>
            </a:r>
            <a:endParaRPr lang="ja-JP" altLang="en-US" dirty="0"/>
          </a:p>
          <a:p>
            <a:r>
              <a:rPr kumimoji="1" lang="en-US" altLang="ja-JP" dirty="0"/>
              <a:t>This is a reasonable result.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7088213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Sample dependence is shown in these graphs.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side is form 20 to 40degree and this side shows from 60 to 80 degree.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As you can see, the result of each sample agrees very well.</a:t>
            </a:r>
          </a:p>
          <a:p>
            <a:r>
              <a:rPr kumimoji="1" lang="en-US" altLang="ja-JP" dirty="0"/>
              <a:t>There’s no clear difference between the samples.</a:t>
            </a:r>
          </a:p>
          <a:p>
            <a:r>
              <a:rPr kumimoji="1" lang="en-US" altLang="ja-JP" dirty="0"/>
              <a:t>The difference is less than 10 %.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16460311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Therefore, </a:t>
            </a:r>
            <a:r>
              <a:rPr lang="en-US" altLang="ja-JP" dirty="0"/>
              <a:t>Graphite has been used in many  reactors.</a:t>
            </a:r>
            <a:br>
              <a:rPr lang="en-US" altLang="ja-JP" dirty="0"/>
            </a:br>
            <a:endParaRPr lang="en-US" altLang="ja-JP" dirty="0"/>
          </a:p>
          <a:p>
            <a:r>
              <a:rPr kumimoji="1" lang="en-US" altLang="ja-JP" dirty="0"/>
              <a:t>For example in the case of High temperature engineering test reactor, HTTR,</a:t>
            </a:r>
          </a:p>
          <a:p>
            <a:r>
              <a:rPr kumimoji="1" lang="en-US" altLang="ja-JP" dirty="0"/>
              <a:t>Graphite is used in these reflector block, fuel assembly and upper and lower plenum.</a:t>
            </a:r>
          </a:p>
          <a:p>
            <a:r>
              <a:rPr kumimoji="1" lang="en-US" altLang="ja-JP" dirty="0"/>
              <a:t>This photo shows the fuel assembly of HTTR.</a:t>
            </a:r>
          </a:p>
          <a:p>
            <a:r>
              <a:rPr kumimoji="1" lang="en-US" altLang="ja-JP" dirty="0"/>
              <a:t>This is made by fine graphite.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9052381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the elastic scattering C.S.</a:t>
            </a:r>
          </a:p>
          <a:p>
            <a:r>
              <a:rPr kumimoji="1" lang="en-US" altLang="ja-JP" dirty="0"/>
              <a:t>This Ax shows scattered angle and this ax shows C.S.</a:t>
            </a:r>
          </a:p>
          <a:p>
            <a:r>
              <a:rPr kumimoji="1" lang="en-US" altLang="ja-JP" dirty="0"/>
              <a:t>As you can see, many Bragg edges are clearly observed and shape of the Bragg edges are different between the samples.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9956578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For neutron incident energy of 7.74 </a:t>
            </a:r>
            <a:r>
              <a:rPr kumimoji="1" lang="en-US" altLang="ja-JP" dirty="0" err="1"/>
              <a:t>meV</a:t>
            </a:r>
            <a:r>
              <a:rPr kumimoji="1" lang="en-US" altLang="ja-JP" dirty="0"/>
              <a:t>, we have done same steps.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These graph shows the </a:t>
            </a:r>
            <a:r>
              <a:rPr kumimoji="1" lang="en-US" altLang="ja-JP" sz="1200" dirty="0"/>
              <a:t>ΔE-Q distribution of ET-34 and Blank.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754976629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DDSCS of ET-34.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Strong (0,0,2) Bragg edge is clearly observed.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87590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Sample dependence is shown in these graphs.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side is form 20 to 40degree and this side shows from 60 to 80 degree.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As same as the results of 41.98meV, the result of each sample agrees very well.</a:t>
            </a:r>
          </a:p>
          <a:p>
            <a:r>
              <a:rPr kumimoji="1" lang="en-US" altLang="ja-JP" dirty="0"/>
              <a:t>There’s no clear difference between the samples.</a:t>
            </a:r>
          </a:p>
          <a:p>
            <a:r>
              <a:rPr kumimoji="1" lang="en-US" altLang="ja-JP" dirty="0"/>
              <a:t>The difference is less than 10 %.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96727033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the elastic scattering C.S.</a:t>
            </a:r>
          </a:p>
          <a:p>
            <a:r>
              <a:rPr kumimoji="1" lang="en-US" altLang="ja-JP" dirty="0"/>
              <a:t>This Ax shows scattered angle and this ax shows C.S.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As you can see, large small angle neutron scattering (SANS) is clearly observed.</a:t>
            </a:r>
            <a:endParaRPr kumimoji="1" lang="ja-JP" altLang="en-US" dirty="0"/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At some Bragg edges, cross sections are different between the samples.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29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41646100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These graphs show the sample dependence of the elastic C.S. at some Bragg Edges.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Bragg Edge is broadened from ET-34,</a:t>
            </a:r>
            <a:r>
              <a:rPr lang="en-US" altLang="ja-JP" sz="1200" b="1" dirty="0"/>
              <a:t> ET-10&lt;ET11&lt;t-8&lt;ED-4 become broader and broader in that order.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dirty="0"/>
              <a:t>This trend seems to depend on the size of the grain size, but additional experiments and studies are required.</a:t>
            </a:r>
            <a:endParaRPr lang="ja-JP" altLang="en-US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sz="1200" b="1" dirty="0"/>
          </a:p>
          <a:p>
            <a:r>
              <a:rPr kumimoji="1" lang="en-US" altLang="ja-JP" dirty="0"/>
              <a:t> 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5041239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Total cross section measurement was performed in ANNRI with Li-6 and Li-7 detectors.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Measurement time: 12~16hours.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en-US" altLang="ja-JP" sz="1200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In-J-PARC, </a:t>
            </a:r>
            <a:r>
              <a:rPr kumimoji="1" lang="en-US" altLang="ja-JP" dirty="0"/>
              <a:t>In every 5.2 seconds (130 shot), the first 126 shots were delivered to the MLF, and the other 4 shots were supplied to the hadron facility.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means that a wide range TOF experiment (200 </a:t>
            </a:r>
            <a:r>
              <a:rPr kumimoji="1" lang="en-US" altLang="ja-JP" dirty="0" err="1"/>
              <a:t>ms</a:t>
            </a:r>
            <a:r>
              <a:rPr kumimoji="1" lang="en-US" altLang="ja-JP" dirty="0"/>
              <a:t>) is possible in every 5.2 seconds.</a:t>
            </a:r>
            <a:endParaRPr kumimoji="1" lang="ja-JP" altLang="en-US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We used this wide range TOF is used for C.S. measurement.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39934594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TOF spectra with dead time correction.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In ANNRI, Triger is produced from the previous neutron pulse with delaying 40 </a:t>
            </a:r>
            <a:r>
              <a:rPr kumimoji="1" lang="en-US" altLang="ja-JP" dirty="0" err="1"/>
              <a:t>ms.</a:t>
            </a:r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Therefore, </a:t>
            </a:r>
            <a:r>
              <a:rPr kumimoji="1" lang="en-US" altLang="ja-JP" sz="1200" dirty="0"/>
              <a:t>The first shot to MLF is observed here because there is no previous</a:t>
            </a:r>
            <a:endParaRPr kumimoji="1" lang="ja-JP" altLang="en-US" sz="1200" dirty="0"/>
          </a:p>
          <a:p>
            <a:endParaRPr kumimoji="1" lang="en-US" altLang="ja-JP" dirty="0"/>
          </a:p>
          <a:p>
            <a:r>
              <a:rPr kumimoji="1" lang="en-US" altLang="ja-JP" dirty="0"/>
              <a:t>In the analysis,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In the TOF range before 120 </a:t>
            </a:r>
            <a:r>
              <a:rPr lang="en-US" altLang="ja-JP" dirty="0" err="1"/>
              <a:t>ms</a:t>
            </a:r>
            <a:r>
              <a:rPr lang="en-US" altLang="ja-JP" dirty="0"/>
              <a:t>, Data after 40 </a:t>
            </a:r>
            <a:r>
              <a:rPr lang="en-US" altLang="ja-JP" dirty="0" err="1"/>
              <a:t>ms</a:t>
            </a:r>
            <a:r>
              <a:rPr lang="en-US" altLang="ja-JP" dirty="0"/>
              <a:t> is used as B.G.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After 160 </a:t>
            </a:r>
            <a:r>
              <a:rPr lang="en-US" altLang="ja-JP" dirty="0" err="1"/>
              <a:t>ms</a:t>
            </a:r>
            <a:r>
              <a:rPr lang="en-US" altLang="ja-JP" dirty="0"/>
              <a:t>, Exp + Constant function is used as B.G.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The parameters were obtained by fitting the spectra from 120 </a:t>
            </a:r>
            <a:r>
              <a:rPr lang="en-US" altLang="ja-JP" dirty="0" err="1"/>
              <a:t>ms</a:t>
            </a:r>
            <a:r>
              <a:rPr lang="en-US" altLang="ja-JP" dirty="0"/>
              <a:t> to 160 </a:t>
            </a:r>
            <a:r>
              <a:rPr lang="en-US" altLang="ja-JP" dirty="0" err="1"/>
              <a:t>ms.</a:t>
            </a: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γ-ray B.G. was derived from the </a:t>
            </a:r>
            <a:r>
              <a:rPr lang="en-US" altLang="ja-JP" baseline="30000" dirty="0"/>
              <a:t>7</a:t>
            </a:r>
            <a:r>
              <a:rPr lang="en-US" altLang="ja-JP" dirty="0"/>
              <a:t>Li-glass spectrum.</a:t>
            </a:r>
          </a:p>
          <a:p>
            <a:endParaRPr kumimoji="1" lang="en-US" altLang="ja-JP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33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23532574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After subtracting B.G., Transmission ratio was calculated.</a:t>
            </a:r>
          </a:p>
          <a:p>
            <a:r>
              <a:rPr kumimoji="1" lang="en-US" altLang="ja-JP" dirty="0"/>
              <a:t>Black line shows the transmission ratio of ET-34 sample and red line shows its uncertainty.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From this ratio, C.S. is calculated.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34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99705855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</a:t>
            </a:r>
            <a:r>
              <a:rPr kumimoji="1" lang="en-US" altLang="ja-JP" dirty="0" err="1"/>
              <a:t>prerliminary</a:t>
            </a:r>
            <a:r>
              <a:rPr kumimoji="1" lang="en-US" altLang="ja-JP" dirty="0"/>
              <a:t> C.S. of ET-34 sample with comparison to the deduced uncertainty.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As you can see some Bragg Edge is clearly observed.</a:t>
            </a:r>
          </a:p>
          <a:p>
            <a:r>
              <a:rPr kumimoji="1" lang="en-US" altLang="ja-JP" dirty="0"/>
              <a:t>However, in the energy range below 10 </a:t>
            </a:r>
            <a:r>
              <a:rPr kumimoji="1" lang="en-US" altLang="ja-JP" dirty="0" err="1"/>
              <a:t>meV</a:t>
            </a:r>
            <a:r>
              <a:rPr kumimoji="1" lang="en-US" altLang="ja-JP" dirty="0"/>
              <a:t>, deduced total C.S. is much higher than the previous measurement by </a:t>
            </a:r>
            <a:r>
              <a:rPr lang="en-GB" altLang="ja-JP" sz="1200" dirty="0" err="1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Petriw</a:t>
            </a:r>
            <a:r>
              <a:rPr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66535796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As you seen,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graphite widely used in many reactors</a:t>
            </a:r>
            <a:r>
              <a:rPr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as moderator and reflector.</a:t>
            </a:r>
            <a:endParaRPr kumimoji="1" lang="ja-JP" altLang="en-US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dirty="0"/>
              <a:t>Accurate cross section of the graphite in the low energy region is very important to deduce neutron spectrum.</a:t>
            </a:r>
          </a:p>
          <a:p>
            <a:r>
              <a:rPr kumimoji="1" lang="en-US" altLang="ja-JP" dirty="0"/>
              <a:t>However,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in this energy region, the</a:t>
            </a:r>
            <a:r>
              <a:rPr kumimoji="1" lang="ja-JP" altLang="en-US" sz="1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cross sections are affected by the thermal neutron scattering law due to the crystal structure.</a:t>
            </a: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 reported results have large discrepancies.</a:t>
            </a:r>
          </a:p>
          <a:p>
            <a:endParaRPr kumimoji="1" lang="en-US" altLang="ja-JP" sz="1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1200" dirty="0">
                <a:latin typeface="Arial" panose="020B0604020202020204" pitchFamily="34" charset="0"/>
                <a:cs typeface="Arial" panose="020B0604020202020204" pitchFamily="34" charset="0"/>
              </a:rPr>
              <a:t>Therefore, we have measured total C.S. and </a:t>
            </a:r>
            <a:r>
              <a:rPr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DDSCS of graphite in the Materials and Life Science Experimental Facility (MLF) in the J-PARC.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5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63607403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the difference of deduced total C.S.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altLang="ja-JP" sz="1200" dirty="0"/>
              <a:t>In the epithermal range (over 40 </a:t>
            </a:r>
            <a:r>
              <a:rPr lang="en-GB" altLang="ja-JP" sz="1200" dirty="0" err="1"/>
              <a:t>meV</a:t>
            </a:r>
            <a:r>
              <a:rPr lang="en-GB" altLang="ja-JP" sz="1200" dirty="0"/>
              <a:t>), all samples tended to have values. Close to the free atom cross-section of graphite.</a:t>
            </a:r>
            <a:endParaRPr kumimoji="1" lang="en-US" altLang="ja-JP" sz="1400" dirty="0"/>
          </a:p>
          <a:p>
            <a:r>
              <a:rPr kumimoji="1" lang="en-US" altLang="ja-JP" sz="1200" dirty="0"/>
              <a:t>Under 10 </a:t>
            </a:r>
            <a:r>
              <a:rPr kumimoji="1" lang="en-US" altLang="ja-JP" sz="1200" dirty="0" err="1"/>
              <a:t>meV</a:t>
            </a:r>
            <a:r>
              <a:rPr kumimoji="1" lang="en-US" altLang="ja-JP" sz="1200" dirty="0"/>
              <a:t>, the total cross sections of the samples separate from each other. </a:t>
            </a:r>
            <a:br>
              <a:rPr kumimoji="1" lang="en-US" altLang="ja-JP" sz="1200" dirty="0"/>
            </a:br>
            <a:endParaRPr kumimoji="1" lang="en-US" altLang="ja-JP" sz="1200" dirty="0"/>
          </a:p>
          <a:p>
            <a:r>
              <a:rPr kumimoji="1" lang="en-US" altLang="ja-JP" sz="1200" dirty="0"/>
              <a:t>It’s influence of small angle neutron scattering.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11366184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elastic C.S. with incident energy of 1.17meV.</a:t>
            </a:r>
          </a:p>
          <a:p>
            <a:r>
              <a:rPr kumimoji="1" lang="en-US" altLang="ja-JP" dirty="0"/>
              <a:t>As you can see, in Log-Log graph, elastic C.S. has a linear relation ship.</a:t>
            </a:r>
          </a:p>
          <a:p>
            <a:r>
              <a:rPr kumimoji="1" lang="en-US" altLang="ja-JP" dirty="0"/>
              <a:t>It is a characteristics of SANS.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The difference below 10 </a:t>
            </a:r>
            <a:r>
              <a:rPr kumimoji="1" lang="en-US" altLang="ja-JP" dirty="0" err="1"/>
              <a:t>meV</a:t>
            </a:r>
            <a:r>
              <a:rPr kumimoji="1" lang="en-US" altLang="ja-JP" dirty="0"/>
              <a:t> is considered to be the influence of SANS.</a:t>
            </a:r>
          </a:p>
          <a:p>
            <a:r>
              <a:rPr kumimoji="1" lang="en-US" altLang="ja-JP" dirty="0"/>
              <a:t>In this setting, </a:t>
            </a:r>
            <a:r>
              <a:rPr lang="en-US" altLang="ja-JP" sz="1200" dirty="0"/>
              <a:t>Scattered neutrons with angles of less</a:t>
            </a:r>
            <a:r>
              <a:rPr lang="ja-JP" altLang="en-US" sz="1200" dirty="0"/>
              <a:t> </a:t>
            </a:r>
            <a:r>
              <a:rPr lang="en-US" altLang="ja-JP" sz="1200" dirty="0"/>
              <a:t>than</a:t>
            </a:r>
            <a:r>
              <a:rPr lang="ja-JP" altLang="en-US" sz="1200" dirty="0"/>
              <a:t> </a:t>
            </a:r>
            <a:r>
              <a:rPr lang="en-US" altLang="ja-JP" sz="1200" dirty="0"/>
              <a:t>0.25°are transmitted.</a:t>
            </a:r>
          </a:p>
          <a:p>
            <a:r>
              <a:rPr kumimoji="1" lang="en-US" altLang="ja-JP" sz="1200" dirty="0">
                <a:solidFill>
                  <a:srgbClr val="FF0000"/>
                </a:solidFill>
              </a:rPr>
              <a:t>Additional correction is required.</a:t>
            </a:r>
          </a:p>
          <a:p>
            <a:endParaRPr kumimoji="1" lang="en-US" altLang="ja-JP" sz="1200" dirty="0">
              <a:solidFill>
                <a:srgbClr val="FF0000"/>
              </a:solidFill>
            </a:endParaRPr>
          </a:p>
          <a:p>
            <a:r>
              <a:rPr kumimoji="1" lang="en-US" altLang="ja-JP" sz="1200" dirty="0"/>
              <a:t>SANS of </a:t>
            </a:r>
            <a:r>
              <a:rPr kumimoji="1" lang="en-US" altLang="ja-JP" sz="1200" dirty="0" err="1"/>
              <a:t>isoprtopic</a:t>
            </a:r>
            <a:r>
              <a:rPr kumimoji="1" lang="en-US" altLang="ja-JP" sz="1200" dirty="0"/>
              <a:t> graphite samples are very large comparison to the traditional nuclear grade graphite reported by </a:t>
            </a:r>
            <a:r>
              <a:rPr kumimoji="1" lang="en-US" altLang="ja-JP" sz="1200" dirty="0" err="1"/>
              <a:t>Petriw</a:t>
            </a:r>
            <a:r>
              <a:rPr kumimoji="1" lang="en-US" altLang="ja-JP" sz="1200" dirty="0"/>
              <a:t>.</a:t>
            </a:r>
          </a:p>
          <a:p>
            <a:r>
              <a:rPr kumimoji="1" lang="en-US" altLang="ja-JP" sz="1200" dirty="0">
                <a:solidFill>
                  <a:srgbClr val="0070C0"/>
                </a:solidFill>
              </a:rPr>
              <a:t>This is due to uniformity of the grain size in the isotropic graphite.</a:t>
            </a:r>
          </a:p>
          <a:p>
            <a:endParaRPr kumimoji="1" lang="en-US" altLang="ja-JP" sz="1200" dirty="0">
              <a:solidFill>
                <a:srgbClr val="0070C0"/>
              </a:solidFill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>
                <a:solidFill>
                  <a:srgbClr val="0070C0"/>
                </a:solidFill>
              </a:rPr>
              <a:t>However, fortunately, </a:t>
            </a:r>
            <a:r>
              <a:rPr lang="en-US" altLang="ja-JP" b="1" dirty="0">
                <a:solidFill>
                  <a:srgbClr val="FF0000"/>
                </a:solidFill>
              </a:rPr>
              <a:t>SANS has very little impact on criticality calculations!!</a:t>
            </a:r>
            <a:endParaRPr lang="ja-JP" altLang="en-US" b="1" dirty="0">
              <a:solidFill>
                <a:srgbClr val="FF0000"/>
              </a:solidFill>
            </a:endParaRPr>
          </a:p>
          <a:p>
            <a:r>
              <a:rPr kumimoji="1" lang="en-US" altLang="ja-JP" sz="1200" dirty="0">
                <a:solidFill>
                  <a:srgbClr val="0070C0"/>
                </a:solidFill>
              </a:rPr>
              <a:t>This is because, neutron energy is not changed (SANS is elastic scattering) and only angle is slightly changed.</a:t>
            </a:r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53466831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This graph shows the total C.S. around </a:t>
            </a:r>
            <a:r>
              <a:rPr kumimoji="1" lang="en-US" altLang="ja-JP" sz="1200" dirty="0"/>
              <a:t>(0,0,2) Bragg edge.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Shape of the (0,0,2) Bragg Edge varies with the samples.</a:t>
            </a:r>
          </a:p>
          <a:p>
            <a:endParaRPr kumimoji="1" lang="en-US" altLang="ja-JP" dirty="0"/>
          </a:p>
          <a:p>
            <a:r>
              <a:rPr kumimoji="1" lang="en-US" altLang="ja-JP" dirty="0"/>
              <a:t>As you can see, </a:t>
            </a:r>
            <a:r>
              <a:rPr kumimoji="1" lang="en-US" altLang="ja-JP" sz="1200" dirty="0"/>
              <a:t>The ET-34 sample has the sharpest slope.</a:t>
            </a:r>
          </a:p>
          <a:p>
            <a:endParaRPr kumimoji="1" lang="en-US" altLang="ja-JP" sz="1200" dirty="0"/>
          </a:p>
          <a:p>
            <a:r>
              <a:rPr kumimoji="1" lang="en-US" altLang="ja-JP" sz="1200" dirty="0"/>
              <a:t>This graph shows the elastic C.S. around this Bragg Edge.</a:t>
            </a:r>
          </a:p>
          <a:p>
            <a:r>
              <a:rPr kumimoji="1" lang="en-US" altLang="ja-JP" sz="1200" dirty="0"/>
              <a:t>ET-34 is the smallest width.</a:t>
            </a:r>
          </a:p>
          <a:p>
            <a:r>
              <a:rPr kumimoji="1" lang="en-US" altLang="ja-JP" sz="1200" dirty="0"/>
              <a:t>These are consistent.</a:t>
            </a:r>
          </a:p>
          <a:p>
            <a:endParaRPr kumimoji="1" lang="en-US" altLang="ja-JP" sz="12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38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65588924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CD45041-6ECC-4BB6-BE41-67B788A7418C}" type="slidenum">
              <a:rPr kumimoji="1" lang="ja-JP" altLang="en-US" smtClean="0"/>
              <a:t>42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53877473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J-PARC MLF ANNRI</a:t>
            </a:r>
            <a:r>
              <a:rPr lang="ja-JP" altLang="en-US"/>
              <a:t>完成記念研究会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5251726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First, I’ll show you the outline of ANNRI for transmission experiment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ANNRI is located on Beam Line NO.4 of MLF.</a:t>
            </a:r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This figure shows a schematic view of ANNRI.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In ANNRI, we have two gamma-ray spectrometers for capture cross section measurements.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One is Ge detector array and the other one is </a:t>
            </a:r>
            <a:r>
              <a:rPr kumimoji="1" lang="en-US" altLang="ja-JP" baseline="0" dirty="0" err="1"/>
              <a:t>NaI</a:t>
            </a:r>
            <a:r>
              <a:rPr kumimoji="1" lang="en-US" altLang="ja-JP" baseline="0" dirty="0"/>
              <a:t> detectors.</a:t>
            </a:r>
          </a:p>
          <a:p>
            <a:pPr marL="0" indent="0">
              <a:buFont typeface="Arial" pitchFamily="34" charset="0"/>
              <a:buNone/>
            </a:pPr>
            <a:r>
              <a:rPr kumimoji="1" lang="en-US" altLang="ja-JP" baseline="0" dirty="0"/>
              <a:t>Also, Li-Glass detectors for total cross section measurements are also equipped.</a:t>
            </a:r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  <a:p>
            <a:pPr marL="0" indent="0">
              <a:buFont typeface="Arial" pitchFamily="34" charset="0"/>
              <a:buNone/>
            </a:pPr>
            <a:endParaRPr kumimoji="1" lang="en-US" altLang="ja-JP" baseline="0" dirty="0"/>
          </a:p>
        </p:txBody>
      </p:sp>
      <p:sp>
        <p:nvSpPr>
          <p:cNvPr id="4" name="ヘッダー プレースホルダー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altLang="ja-JP"/>
              <a:t>J-PARC MLF ANNRI</a:t>
            </a:r>
            <a:r>
              <a:rPr lang="ja-JP" altLang="en-US"/>
              <a:t>完成記念研究会</a:t>
            </a:r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6362721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In the measurements, we have used </a:t>
            </a:r>
            <a:r>
              <a:rPr lang="en-US" altLang="ja-JP" sz="1200" dirty="0"/>
              <a:t>Five isotropic graphite samples </a:t>
            </a:r>
            <a:r>
              <a:rPr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with different porosities, densities and grain sizes.</a:t>
            </a:r>
          </a:p>
          <a:p>
            <a:endParaRPr kumimoji="1" lang="en-GB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First, I’ll show you “What is isotropic graphite?”.</a:t>
            </a:r>
          </a:p>
          <a:p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Isotropic graphite is a graphite that is </a:t>
            </a:r>
            <a:r>
              <a:rPr lang="en-US" altLang="ja-JP" sz="1200" b="0" i="0" dirty="0" err="1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isotropically</a:t>
            </a:r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 formed with cold isostatic pressing (CIP).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In cold isostatic pressing, as shown here,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the raw material is filled into a rubber mold, 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placed in a pressure vessel filled with water or oil, and pressurized to form the product.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r>
              <a:rPr lang="en-US" altLang="ja-JP" dirty="0"/>
              <a:t>As a result, </a:t>
            </a:r>
            <a:r>
              <a:rPr lang="en-US" altLang="ja-JP" sz="1200" dirty="0">
                <a:solidFill>
                  <a:srgbClr val="000000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Isotopic graphite has </a:t>
            </a:r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high density, high strength, and uniform characteristics in three dimensions.</a:t>
            </a:r>
          </a:p>
          <a:p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Using these excellent properties, Isotropic graphite widely used for general industrial</a:t>
            </a:r>
            <a:r>
              <a:rPr lang="ja-JP" altLang="en-US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　</a:t>
            </a:r>
            <a:r>
              <a:rPr lang="en-US" altLang="ja-JP" sz="12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components.</a:t>
            </a:r>
          </a:p>
          <a:p>
            <a:r>
              <a:rPr lang="en-US" altLang="ja-JP" dirty="0" err="1"/>
              <a:t>Furtermore</a:t>
            </a:r>
            <a:r>
              <a:rPr lang="en-US" altLang="ja-JP" dirty="0"/>
              <a:t>, Many suppliers sell many types of isotropic graphite.</a:t>
            </a:r>
          </a:p>
          <a:p>
            <a:r>
              <a:rPr lang="en-US" altLang="ja-JP" dirty="0"/>
              <a:t>We can choice several properties.</a:t>
            </a: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5166690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table shows d</a:t>
            </a:r>
            <a:r>
              <a:rPr kumimoji="1" lang="en-US" altLang="ja-JP" sz="1200" dirty="0"/>
              <a:t>ifference of typical properties between</a:t>
            </a:r>
            <a:r>
              <a:rPr kumimoji="1" lang="ja-JP" altLang="en-US" sz="1200" dirty="0"/>
              <a:t> </a:t>
            </a:r>
            <a:r>
              <a:rPr kumimoji="1" lang="en-US" altLang="ja-JP" sz="1200" dirty="0"/>
              <a:t>isotropic graphite and nuclear grade graphite and carbon.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sz="1200" dirty="0"/>
              <a:t>As you can see, Isotropic graphite has higher density, strength thermal conductivity, and high purity and low grain size.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20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8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651297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These pictures are X-ray photo of typical isotropic carbon and traditional carbon.</a:t>
            </a:r>
          </a:p>
          <a:p>
            <a:r>
              <a:rPr kumimoji="1" lang="en-US" altLang="ja-JP" dirty="0"/>
              <a:t>The pictures are taken from this HP.</a:t>
            </a:r>
          </a:p>
          <a:p>
            <a:r>
              <a:rPr kumimoji="1" lang="en-US" altLang="ja-JP" dirty="0"/>
              <a:t>This is not a picture of our samples.</a:t>
            </a:r>
          </a:p>
          <a:p>
            <a:endParaRPr kumimoji="1"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However, as you can see, </a:t>
            </a:r>
            <a:r>
              <a:rPr lang="en-US" altLang="ja-JP" dirty="0"/>
              <a:t>isotropic graphite has a high density and a micro particle structure comparison to anisotropic graphite.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ja-JP" dirty="0"/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Of course, Isotropic graphite has disadvantage.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ja-JP" dirty="0"/>
              <a:t>One is cost and the other one is size.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ja-JP" altLang="en-US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9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68837382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Using these excellent properties, </a:t>
            </a:r>
            <a:r>
              <a:rPr kumimoji="1" lang="en-US" altLang="ja-JP" dirty="0" err="1"/>
              <a:t>isotpropic</a:t>
            </a:r>
            <a:r>
              <a:rPr kumimoji="1" lang="en-US" altLang="ja-JP" dirty="0"/>
              <a:t> graphite is used in HTTR.</a:t>
            </a:r>
          </a:p>
          <a:p>
            <a:r>
              <a:rPr kumimoji="1" lang="en-US" altLang="ja-JP" dirty="0"/>
              <a:t>IN this </a:t>
            </a:r>
            <a:r>
              <a:rPr kumimoji="1" lang="en-US" altLang="ja-JP" dirty="0" err="1"/>
              <a:t>fugure</a:t>
            </a:r>
            <a:r>
              <a:rPr kumimoji="1" lang="en-US" altLang="ja-JP" dirty="0"/>
              <a:t>, these parts are made of isotropic graphite.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This </a:t>
            </a:r>
            <a:r>
              <a:rPr kumimoji="1" lang="en-US" altLang="ja-JP" sz="1200" dirty="0"/>
              <a:t>Fuel assembly made of isotropic graphite</a:t>
            </a:r>
            <a:endParaRPr kumimoji="1" lang="ja-JP" altLang="en-US" sz="1200" dirty="0"/>
          </a:p>
          <a:p>
            <a:endParaRPr kumimoji="1" lang="en-US" altLang="ja-JP" dirty="0"/>
          </a:p>
          <a:p>
            <a:r>
              <a:rPr lang="en-US" altLang="ja-JP" dirty="0"/>
              <a:t>Isotropic graphite used in Chinese HTRs, HTR-10  and HTR-PM, and first wall of fusion reactors.</a:t>
            </a:r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072637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Therefore, we have prepared </a:t>
            </a:r>
            <a:r>
              <a:rPr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Five isotropic graphite samples with different densities, porosities and grain sizes.</a:t>
            </a:r>
          </a:p>
          <a:p>
            <a:endParaRPr kumimoji="1" lang="en-GB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This picture shows the samples.</a:t>
            </a: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samples are cylindrical shape and diameter of 10mm and height is 10mm</a:t>
            </a:r>
          </a:p>
          <a:p>
            <a:endParaRPr kumimoji="1" lang="en-GB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table show a properties of the samples.</a:t>
            </a: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In the table, the values are typical value except for density without brackets.</a:t>
            </a: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These, ET-10, -11 and 34, are graphite for general industrial purposes.</a:t>
            </a: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These are made by similar process.</a:t>
            </a:r>
          </a:p>
          <a:p>
            <a:endParaRPr kumimoji="1" lang="en-GB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r>
              <a:rPr kumimoji="1" lang="en-GB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ED-4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is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a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very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small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grain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size</a:t>
            </a:r>
            <a:r>
              <a:rPr kumimoji="1" lang="ja-JP" altLang="en-US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sample.</a:t>
            </a:r>
          </a:p>
          <a:p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That is used for EDM.</a:t>
            </a:r>
          </a:p>
          <a:p>
            <a:endParaRPr kumimoji="1" lang="en-US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T-8 is high purity sample.</a:t>
            </a:r>
          </a:p>
          <a:p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Impurity is less than 5 ppm.</a:t>
            </a:r>
          </a:p>
          <a:p>
            <a:r>
              <a:rPr kumimoji="1" lang="en-US" altLang="ja-JP" sz="12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Impurities of the other samples are less than 100 ppm.</a:t>
            </a:r>
          </a:p>
          <a:p>
            <a:endParaRPr kumimoji="1" lang="en-US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en-US" altLang="ja-JP" dirty="0"/>
              <a:t>The samples were supplied by Ibiden Co. Ltd.</a:t>
            </a:r>
          </a:p>
          <a:p>
            <a:endParaRPr kumimoji="1" lang="en-GB" altLang="ja-JP" sz="1200" dirty="0">
              <a:effectLst/>
              <a:latin typeface="Arial" panose="020B0604020202020204" pitchFamily="34" charset="0"/>
              <a:ea typeface="ＭＳ 明朝" panose="02020609040205080304" pitchFamily="17" charset="-128"/>
            </a:endParaRP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F6498FE-5029-45A4-BDD0-1A6E525EE968}" type="slidenum">
              <a:rPr kumimoji="1" lang="ja-JP" altLang="en-US" smtClean="0"/>
              <a:t>11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73615128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kumimoji="1" lang="en-US" altLang="ja-JP" dirty="0"/>
              <a:t>First I will show you a out line of J-PARC.</a:t>
            </a:r>
          </a:p>
          <a:p>
            <a:r>
              <a:rPr kumimoji="1" lang="en-US" altLang="ja-JP" dirty="0"/>
              <a:t>*There</a:t>
            </a:r>
            <a:r>
              <a:rPr kumimoji="1" lang="en-US" altLang="ja-JP" baseline="0" dirty="0"/>
              <a:t> are three proton accelerators in J-PARC.</a:t>
            </a:r>
          </a:p>
          <a:p>
            <a:r>
              <a:rPr kumimoji="1" lang="en-US" altLang="ja-JP" baseline="0" dirty="0"/>
              <a:t>*One linear accelerator and two synchrotrons.</a:t>
            </a:r>
          </a:p>
          <a:p>
            <a:r>
              <a:rPr kumimoji="1" lang="en-US" altLang="ja-JP" baseline="0" dirty="0"/>
              <a:t>*180MeV protons from the linear accelerator are injected into RCS and accelerated up to 3 GeV.</a:t>
            </a:r>
          </a:p>
          <a:p>
            <a:r>
              <a:rPr kumimoji="1" lang="en-US" altLang="ja-JP" baseline="0" dirty="0"/>
              <a:t>*3GeV protons are transported to MLF or MR for high energy experiment such as hadron physics or neutrino experiment.</a:t>
            </a:r>
          </a:p>
          <a:p>
            <a:r>
              <a:rPr kumimoji="1" lang="en-US" altLang="ja-JP" baseline="0" dirty="0"/>
              <a:t>*This experiment was done in MLF.</a:t>
            </a:r>
          </a:p>
          <a:p>
            <a:endParaRPr kumimoji="1" lang="en-US" altLang="ja-JP" baseline="0" dirty="0"/>
          </a:p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7158D8-455B-4F67-BAE8-9CDFB2A2721E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6496410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673224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60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573457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3453577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2302"/>
            <a:ext cx="1971675" cy="5759898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2302"/>
            <a:ext cx="5800725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10350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22959" y="2462542"/>
            <a:ext cx="7543801" cy="3406551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463DB843-F090-6BF5-9EDA-ACBF61EA0E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DDDA4995-149A-9D31-5B71-1E9023C8B5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38D7873-2E5D-F31D-3B3A-858471135C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10" name="タイトル 9">
            <a:extLst>
              <a:ext uri="{FF2B5EF4-FFF2-40B4-BE49-F238E27FC236}">
                <a16:creationId xmlns:a16="http://schemas.microsoft.com/office/drawing/2014/main" id="{B5E63A7D-2BEC-A5ED-775F-A85D465C69B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86605"/>
            <a:ext cx="7543800" cy="799812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4496576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298938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5"/>
            <a:ext cx="3703320" cy="4023359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5"/>
            <a:ext cx="3703320" cy="40233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0819478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5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678734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3986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05113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D75DAC2-DB61-0E6C-874A-A4D99D51D3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1" y="222596"/>
            <a:ext cx="7543800" cy="789491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cxnSp>
        <p:nvCxnSpPr>
          <p:cNvPr id="4" name="直線コネクタ 3">
            <a:extLst>
              <a:ext uri="{FF2B5EF4-FFF2-40B4-BE49-F238E27FC236}">
                <a16:creationId xmlns:a16="http://schemas.microsoft.com/office/drawing/2014/main" id="{930418AD-95EF-48F5-6B9D-18217F4AD3D9}"/>
              </a:ext>
            </a:extLst>
          </p:cNvPr>
          <p:cNvCxnSpPr/>
          <p:nvPr userDrawn="1"/>
        </p:nvCxnSpPr>
        <p:spPr>
          <a:xfrm>
            <a:off x="822961" y="1012087"/>
            <a:ext cx="75438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540719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00450" y="731520"/>
            <a:ext cx="4869180" cy="5257800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467812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6"/>
            <a:ext cx="9144001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19465B3F-3A4C-4C51-9203-0561F8B44CA5}" type="slidenum">
              <a:rPr kumimoji="1" lang="ja-JP" altLang="en-US" smtClean="0"/>
              <a:t>‹#›</a:t>
            </a:fld>
            <a:endParaRPr kumimoji="1" lang="ja-JP" alt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755145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704" r:id="rId3"/>
    <p:sldLayoutId id="2147483705" r:id="rId4"/>
    <p:sldLayoutId id="2147483706" r:id="rId5"/>
    <p:sldLayoutId id="2147483707" r:id="rId6"/>
    <p:sldLayoutId id="2147483708" r:id="rId7"/>
    <p:sldLayoutId id="2147483713" r:id="rId8"/>
    <p:sldLayoutId id="2147483709" r:id="rId9"/>
    <p:sldLayoutId id="2147483710" r:id="rId10"/>
    <p:sldLayoutId id="2147483711" r:id="rId11"/>
    <p:sldLayoutId id="2147483712" r:id="rId12"/>
  </p:sldLayoutIdLs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kumimoji="1"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kumimoji="1"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kumimoji="1"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7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5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0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8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9.xml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8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0.xml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Relationship Id="rId6" Type="http://schemas.openxmlformats.org/officeDocument/2006/relationships/chart" Target="../charts/chart13.xml"/><Relationship Id="rId5" Type="http://schemas.openxmlformats.org/officeDocument/2006/relationships/chart" Target="../charts/chart12.xml"/><Relationship Id="rId4" Type="http://schemas.openxmlformats.org/officeDocument/2006/relationships/chart" Target="../charts/chart1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4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5.xml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8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6.xml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7.xm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8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8.xml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9.xml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8.xml"/><Relationship Id="rId4" Type="http://schemas.openxmlformats.org/officeDocument/2006/relationships/chart" Target="../charts/chart20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2.png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jpe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6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1.xml"/><Relationship Id="rId1" Type="http://schemas.openxmlformats.org/officeDocument/2006/relationships/slideLayout" Target="../slideLayouts/slideLayout8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2.xml"/><Relationship Id="rId1" Type="http://schemas.openxmlformats.org/officeDocument/2006/relationships/slideLayout" Target="../slideLayouts/slideLayout8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3.xml"/><Relationship Id="rId1" Type="http://schemas.openxmlformats.org/officeDocument/2006/relationships/slideLayout" Target="../slideLayouts/slideLayout8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5.xml"/><Relationship Id="rId2" Type="http://schemas.openxmlformats.org/officeDocument/2006/relationships/chart" Target="../charts/chart24.xml"/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6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7.xml"/><Relationship Id="rId1" Type="http://schemas.openxmlformats.org/officeDocument/2006/relationships/slideLayout" Target="../slideLayouts/slideLayout8.xml"/></Relationships>
</file>

<file path=ppt/slides/_rels/slide5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8.xml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31.png"/><Relationship Id="rId4" Type="http://schemas.openxmlformats.org/officeDocument/2006/relationships/image" Target="../media/image30.jpe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10A80F9-8CCA-DBFA-EB45-1C1E4EF5EFA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22960" y="2402379"/>
            <a:ext cx="7543800" cy="1792224"/>
          </a:xfrm>
        </p:spPr>
        <p:txBody>
          <a:bodyPr>
            <a:noAutofit/>
          </a:bodyPr>
          <a:lstStyle/>
          <a:p>
            <a:r>
              <a:rPr kumimoji="1" lang="en-US" altLang="ja-JP" sz="4000" dirty="0"/>
              <a:t>Total and Double Differential Scattering Cross-Section Measurements of Isotropic Graphite</a:t>
            </a:r>
            <a:endParaRPr kumimoji="1" lang="ja-JP" altLang="en-US" sz="4000" dirty="0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6830324D-1782-01E4-E4F6-D38B9536DE07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kumimoji="1" lang="en-US" altLang="ja-JP" dirty="0"/>
              <a:t>Atsushi Kimura, </a:t>
            </a:r>
            <a:r>
              <a:rPr kumimoji="1" lang="en-US" altLang="ja-JP" dirty="0" err="1"/>
              <a:t>Shunsuke</a:t>
            </a:r>
            <a:r>
              <a:rPr kumimoji="1" lang="en-US" altLang="ja-JP" dirty="0"/>
              <a:t> Endo, Shoji Nakamura</a:t>
            </a:r>
          </a:p>
          <a:p>
            <a:br>
              <a:rPr kumimoji="1" lang="en-US" altLang="ja-JP" dirty="0"/>
            </a:br>
            <a:r>
              <a:rPr kumimoji="1" lang="en-US" altLang="ja-JP" dirty="0"/>
              <a:t>Japan Atomic Energy Agency</a:t>
            </a:r>
          </a:p>
          <a:p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454428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3C626EA-CC64-49B2-F910-830CF7AC2F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83BBD33-0244-DB2D-3A27-3BDC687AC5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D8D4349-FC1D-D371-332A-6AFA0DEC1F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10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68F9A8FF-B01F-34E0-29BE-9A6BD59379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Samples </a:t>
            </a:r>
            <a:r>
              <a:rPr kumimoji="1" lang="en-US" altLang="ja-JP" sz="3600" dirty="0"/>
              <a:t>~Isotropic graphite in reactors~</a:t>
            </a:r>
            <a:endParaRPr kumimoji="1" lang="ja-JP" altLang="en-US" dirty="0"/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E3E19273-794A-8E9C-8146-23295FC5E7A2}"/>
              </a:ext>
            </a:extLst>
          </p:cNvPr>
          <p:cNvGrpSpPr/>
          <p:nvPr/>
        </p:nvGrpSpPr>
        <p:grpSpPr>
          <a:xfrm>
            <a:off x="269853" y="1707404"/>
            <a:ext cx="5516309" cy="3906175"/>
            <a:chOff x="308419" y="1750969"/>
            <a:chExt cx="5516309" cy="3906175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3A100F88-1AEC-B8AA-ED98-DD6267802D4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419" y="1750969"/>
              <a:ext cx="5516309" cy="3906175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FCF578C8-CDFB-27D2-D5FD-DEF4E23312F2}"/>
                </a:ext>
              </a:extLst>
            </p:cNvPr>
            <p:cNvSpPr/>
            <p:nvPr/>
          </p:nvSpPr>
          <p:spPr>
            <a:xfrm>
              <a:off x="2229108" y="2356463"/>
              <a:ext cx="687828" cy="448056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BDF5E378-8FA3-F1C3-45D3-473AA4611D6F}"/>
                </a:ext>
              </a:extLst>
            </p:cNvPr>
            <p:cNvSpPr/>
            <p:nvPr/>
          </p:nvSpPr>
          <p:spPr>
            <a:xfrm>
              <a:off x="4393188" y="4005072"/>
              <a:ext cx="1294380" cy="603504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D4C836A0-BC18-DDC4-2B0B-62095125E272}"/>
                </a:ext>
              </a:extLst>
            </p:cNvPr>
            <p:cNvSpPr/>
            <p:nvPr/>
          </p:nvSpPr>
          <p:spPr>
            <a:xfrm>
              <a:off x="4393188" y="3557016"/>
              <a:ext cx="1294380" cy="162983"/>
            </a:xfrm>
            <a:prstGeom prst="rect">
              <a:avLst/>
            </a:prstGeom>
            <a:noFill/>
            <a:ln>
              <a:prstDash val="sys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1DD1C05B-EF1B-1F63-84C9-5412B4A95E9C}"/>
                </a:ext>
              </a:extLst>
            </p:cNvPr>
            <p:cNvSpPr/>
            <p:nvPr/>
          </p:nvSpPr>
          <p:spPr>
            <a:xfrm>
              <a:off x="4393188" y="3786900"/>
              <a:ext cx="1294380" cy="16298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FDBD7172-2502-1B5B-11D2-703B5C3303DD}"/>
                </a:ext>
              </a:extLst>
            </p:cNvPr>
            <p:cNvSpPr/>
            <p:nvPr/>
          </p:nvSpPr>
          <p:spPr>
            <a:xfrm>
              <a:off x="2269746" y="2883358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71DC5878-B5F5-FD09-730F-1C3AD210AD9B}"/>
                </a:ext>
              </a:extLst>
            </p:cNvPr>
            <p:cNvSpPr/>
            <p:nvPr/>
          </p:nvSpPr>
          <p:spPr>
            <a:xfrm>
              <a:off x="2333250" y="3828263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A4F1C7B1-B24D-AB7A-42C2-C558BD252D3B}"/>
                </a:ext>
              </a:extLst>
            </p:cNvPr>
            <p:cNvSpPr/>
            <p:nvPr/>
          </p:nvSpPr>
          <p:spPr>
            <a:xfrm>
              <a:off x="2333250" y="4306824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AC905FE-929D-D02A-7D15-FA7128ADE7C6}"/>
              </a:ext>
            </a:extLst>
          </p:cNvPr>
          <p:cNvSpPr txBox="1"/>
          <p:nvPr/>
        </p:nvSpPr>
        <p:spPr>
          <a:xfrm>
            <a:off x="1611464" y="1381964"/>
            <a:ext cx="2556215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Schematic view of HTTR[1]</a:t>
            </a:r>
            <a:endParaRPr lang="ja-JP" altLang="en-US" sz="1600" dirty="0"/>
          </a:p>
        </p:txBody>
      </p:sp>
      <p:pic>
        <p:nvPicPr>
          <p:cNvPr id="16" name="図 15">
            <a:extLst>
              <a:ext uri="{FF2B5EF4-FFF2-40B4-BE49-F238E27FC236}">
                <a16:creationId xmlns:a16="http://schemas.microsoft.com/office/drawing/2014/main" id="{11DEF3E7-39A4-C866-8FD8-586FD28985D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89950" y="3448509"/>
            <a:ext cx="2630807" cy="1969550"/>
          </a:xfrm>
          <a:prstGeom prst="rect">
            <a:avLst/>
          </a:prstGeom>
        </p:spPr>
      </p:pic>
      <p:cxnSp>
        <p:nvCxnSpPr>
          <p:cNvPr id="17" name="コネクタ: カギ線 16">
            <a:extLst>
              <a:ext uri="{FF2B5EF4-FFF2-40B4-BE49-F238E27FC236}">
                <a16:creationId xmlns:a16="http://schemas.microsoft.com/office/drawing/2014/main" id="{AF16D304-6B12-39C0-21A2-5034C53FFC7E}"/>
              </a:ext>
            </a:extLst>
          </p:cNvPr>
          <p:cNvCxnSpPr>
            <a:cxnSpLocks/>
          </p:cNvCxnSpPr>
          <p:nvPr/>
        </p:nvCxnSpPr>
        <p:spPr>
          <a:xfrm>
            <a:off x="3565767" y="3674878"/>
            <a:ext cx="2168926" cy="946156"/>
          </a:xfrm>
          <a:prstGeom prst="bentConnector3">
            <a:avLst>
              <a:gd name="adj1" fmla="val -591"/>
            </a:avLst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DA9B723D-7F05-50D6-CD4E-A4577BFCC6B8}"/>
              </a:ext>
            </a:extLst>
          </p:cNvPr>
          <p:cNvSpPr txBox="1"/>
          <p:nvPr/>
        </p:nvSpPr>
        <p:spPr>
          <a:xfrm>
            <a:off x="5375329" y="5314253"/>
            <a:ext cx="35973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Fuel assembly made of isotropic graphite</a:t>
            </a:r>
            <a:endParaRPr kumimoji="1" lang="ja-JP" altLang="en-US" sz="1600" dirty="0"/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1156871-EC5F-B39F-DE95-8F1F95890A33}"/>
              </a:ext>
            </a:extLst>
          </p:cNvPr>
          <p:cNvSpPr txBox="1"/>
          <p:nvPr/>
        </p:nvSpPr>
        <p:spPr>
          <a:xfrm>
            <a:off x="2388662" y="6113545"/>
            <a:ext cx="6949440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200" dirty="0"/>
              <a:t>[1] T. Nishihara, et al., Excellent Features of Japanese HTGR Technologies, JAEA-Technology 2018-004, 2018.</a:t>
            </a:r>
            <a:endParaRPr lang="ja-JP" altLang="en-US" sz="12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E6D9D2B3-7B02-9275-2CF8-A0C39153163A}"/>
              </a:ext>
            </a:extLst>
          </p:cNvPr>
          <p:cNvSpPr txBox="1"/>
          <p:nvPr/>
        </p:nvSpPr>
        <p:spPr>
          <a:xfrm>
            <a:off x="100585" y="5709592"/>
            <a:ext cx="8988552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dirty="0"/>
              <a:t> Isotropic graphite used in Chinese HTRs, HTR-10  and HTR-PM, and first wall of fusion reactors.</a:t>
            </a:r>
            <a:endParaRPr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1AF6A16-97F6-CE66-1B4F-CD5FDF017788}"/>
              </a:ext>
            </a:extLst>
          </p:cNvPr>
          <p:cNvSpPr txBox="1"/>
          <p:nvPr/>
        </p:nvSpPr>
        <p:spPr>
          <a:xfrm>
            <a:off x="4941872" y="1186815"/>
            <a:ext cx="4147265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l" fontAlgn="base"/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 Thanks to its excellent properties: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Easy to Machine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Ultra Heat Resistance, 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Sufficient strength and </a:t>
            </a:r>
          </a:p>
          <a:p>
            <a:pPr marL="285750" indent="-285750" algn="l" fontAlgn="base">
              <a:buFont typeface="Arial" panose="020B0604020202020204" pitchFamily="34" charset="0"/>
              <a:buChar char="•"/>
            </a:pPr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Highly consistent quality</a:t>
            </a:r>
            <a:r>
              <a:rPr lang="en-US" altLang="ja-JP" dirty="0">
                <a:solidFill>
                  <a:srgbClr val="333333"/>
                </a:solidFill>
                <a:latin typeface="ヒラギノ角ゴ Pro W3"/>
              </a:rPr>
              <a:t>,</a:t>
            </a:r>
          </a:p>
          <a:p>
            <a:pPr algn="l" fontAlgn="base"/>
            <a:r>
              <a:rPr lang="en-US" altLang="ja-JP" b="0" i="0" dirty="0">
                <a:solidFill>
                  <a:srgbClr val="333333"/>
                </a:solidFill>
                <a:effectLst/>
                <a:latin typeface="ヒラギノ角ゴ Pro W3"/>
              </a:rPr>
              <a:t>Isotropic graphite was used as moderators in the HTTR.</a:t>
            </a:r>
          </a:p>
        </p:txBody>
      </p:sp>
    </p:spTree>
    <p:extLst>
      <p:ext uri="{BB962C8B-B14F-4D97-AF65-F5344CB8AC3E}">
        <p14:creationId xmlns:p14="http://schemas.microsoft.com/office/powerpoint/2010/main" val="27648839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16AD1BB1-3174-DFD6-BA82-B8A817F753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19CBF05-601F-2B01-7EFD-C9C0D01334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2284592-06AC-3F29-212B-8BE20F3D22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11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21C4DD07-94DE-90FA-8412-B85F2AE5D07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Samples</a:t>
            </a:r>
            <a:endParaRPr kumimoji="1" lang="ja-JP" altLang="en-US" dirty="0"/>
          </a:p>
        </p:txBody>
      </p:sp>
      <p:graphicFrame>
        <p:nvGraphicFramePr>
          <p:cNvPr id="6" name="表 4">
            <a:extLst>
              <a:ext uri="{FF2B5EF4-FFF2-40B4-BE49-F238E27FC236}">
                <a16:creationId xmlns:a16="http://schemas.microsoft.com/office/drawing/2014/main" id="{6DA5470F-F449-B204-D5DA-F444C10E11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0957712"/>
              </p:ext>
            </p:extLst>
          </p:nvPr>
        </p:nvGraphicFramePr>
        <p:xfrm>
          <a:off x="292927" y="3178535"/>
          <a:ext cx="8558145" cy="30327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30490">
                  <a:extLst>
                    <a:ext uri="{9D8B030D-6E8A-4147-A177-3AD203B41FA5}">
                      <a16:colId xmlns:a16="http://schemas.microsoft.com/office/drawing/2014/main" val="2291483565"/>
                    </a:ext>
                  </a:extLst>
                </a:gridCol>
                <a:gridCol w="1493200">
                  <a:extLst>
                    <a:ext uri="{9D8B030D-6E8A-4147-A177-3AD203B41FA5}">
                      <a16:colId xmlns:a16="http://schemas.microsoft.com/office/drawing/2014/main" val="3215947143"/>
                    </a:ext>
                  </a:extLst>
                </a:gridCol>
                <a:gridCol w="1252728">
                  <a:extLst>
                    <a:ext uri="{9D8B030D-6E8A-4147-A177-3AD203B41FA5}">
                      <a16:colId xmlns:a16="http://schemas.microsoft.com/office/drawing/2014/main" val="3775805792"/>
                    </a:ext>
                  </a:extLst>
                </a:gridCol>
                <a:gridCol w="1280160">
                  <a:extLst>
                    <a:ext uri="{9D8B030D-6E8A-4147-A177-3AD203B41FA5}">
                      <a16:colId xmlns:a16="http://schemas.microsoft.com/office/drawing/2014/main" val="2611748437"/>
                    </a:ext>
                  </a:extLst>
                </a:gridCol>
                <a:gridCol w="3401567">
                  <a:extLst>
                    <a:ext uri="{9D8B030D-6E8A-4147-A177-3AD203B41FA5}">
                      <a16:colId xmlns:a16="http://schemas.microsoft.com/office/drawing/2014/main" val="1544929475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Density</a:t>
                      </a:r>
                      <a:br>
                        <a:rPr kumimoji="1" lang="en-US" altLang="ja-JP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</a:br>
                      <a:r>
                        <a:rPr kumimoji="1" lang="en-US" altLang="ja-JP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(g/cm</a:t>
                      </a:r>
                      <a:r>
                        <a:rPr kumimoji="1" lang="en-US" altLang="ja-JP" sz="1800" b="1" i="0" kern="1200" baseline="300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3</a:t>
                      </a:r>
                      <a:r>
                        <a:rPr kumimoji="1" lang="en-US" altLang="ja-JP" sz="1800" b="1" i="0" kern="1200" dirty="0">
                          <a:solidFill>
                            <a:schemeClr val="lt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)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Porosity</a:t>
                      </a:r>
                      <a:r>
                        <a:rPr kumimoji="1" lang="en-US" altLang="ja-JP" baseline="30000" dirty="0"/>
                        <a:t>※</a:t>
                      </a:r>
                      <a:br>
                        <a:rPr kumimoji="1" lang="en-US" altLang="ja-JP" b="1" dirty="0"/>
                      </a:br>
                      <a:r>
                        <a:rPr kumimoji="1" lang="ja-JP" altLang="en-US" b="1" dirty="0"/>
                        <a:t>（％）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/>
                        <a:t>Grain size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en-US" altLang="ja-JP" b="1" dirty="0"/>
                    </a:p>
                    <a:p>
                      <a:pPr algn="ctr"/>
                      <a:r>
                        <a:rPr kumimoji="1" lang="en-US" altLang="ja-JP" b="1" dirty="0"/>
                        <a:t>(</a:t>
                      </a:r>
                      <a:r>
                        <a:rPr kumimoji="1" lang="en-US" altLang="ja-JP" b="1" dirty="0" err="1"/>
                        <a:t>μm</a:t>
                      </a:r>
                      <a:r>
                        <a:rPr kumimoji="1" lang="en-US" altLang="ja-JP" b="1" dirty="0"/>
                        <a:t>)</a:t>
                      </a:r>
                      <a:endParaRPr kumimoji="1" lang="ja-JP" altLang="en-US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b="1" dirty="0"/>
                        <a:t>Purpose</a:t>
                      </a: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baseline="30000" dirty="0"/>
                        <a:t>※</a:t>
                      </a:r>
                      <a:r>
                        <a:rPr kumimoji="1" lang="en-US" altLang="ja-JP" dirty="0"/>
                        <a:t>Typical (nominal) value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6806797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ET-10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1.75(1.75)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ja-JP" altLang="en-US" baseline="30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 rowSpan="3">
                  <a:txBody>
                    <a:bodyPr/>
                    <a:lstStyle/>
                    <a:p>
                      <a:r>
                        <a:rPr kumimoji="1" lang="en-US" altLang="ja-JP" dirty="0"/>
                        <a:t>Graphite for general purposes: Industrial furnaces, and reactors</a:t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>(Made with similar process)</a:t>
                      </a:r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76137923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ET-11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1.76(1.77)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13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27317494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ET-34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1.84(1.86)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10795994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ED4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1.90(1.90)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1</a:t>
                      </a:r>
                      <a:endParaRPr kumimoji="1" lang="ja-JP" altLang="en-US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dirty="0"/>
                        <a:t>Graphite for EDM</a:t>
                      </a:r>
                      <a:br>
                        <a:rPr kumimoji="1" lang="en-US" altLang="ja-JP" dirty="0"/>
                      </a:br>
                      <a:r>
                        <a:rPr kumimoji="1" lang="ja-JP" altLang="en-US" dirty="0"/>
                        <a:t>（</a:t>
                      </a:r>
                      <a:r>
                        <a:rPr kumimoji="1" lang="en-US" altLang="ja-JP" dirty="0"/>
                        <a:t>Electrical Discharge Machining</a:t>
                      </a:r>
                      <a:r>
                        <a:rPr kumimoji="1" lang="ja-JP" altLang="en-US" dirty="0"/>
                        <a:t>）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193952267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kumimoji="1" lang="en-US" altLang="ja-JP" sz="1800" kern="1200" dirty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T-8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1.88(1.85)</a:t>
                      </a:r>
                      <a:r>
                        <a:rPr kumimoji="1" lang="en-US" altLang="ja-JP" baseline="30000" dirty="0"/>
                        <a:t>※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dirty="0"/>
                        <a:t>Graphite for ion implanters</a:t>
                      </a:r>
                      <a:br>
                        <a:rPr kumimoji="1" lang="en-US" altLang="ja-JP" dirty="0"/>
                      </a:br>
                      <a:r>
                        <a:rPr kumimoji="1" lang="en-US" altLang="ja-JP" dirty="0"/>
                        <a:t>(High purity &lt; 5ppm)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72407033"/>
                  </a:ext>
                </a:extLst>
              </a:tr>
            </a:tbl>
          </a:graphicData>
        </a:graphic>
      </p:graphicFrame>
      <p:pic>
        <p:nvPicPr>
          <p:cNvPr id="7" name="図 6">
            <a:extLst>
              <a:ext uri="{FF2B5EF4-FFF2-40B4-BE49-F238E27FC236}">
                <a16:creationId xmlns:a16="http://schemas.microsoft.com/office/drawing/2014/main" id="{DDBA6775-AB59-55EC-9CB1-228E36BA22C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447" y="1725856"/>
            <a:ext cx="5408383" cy="1361685"/>
          </a:xfrm>
          <a:prstGeom prst="rect">
            <a:avLst/>
          </a:prstGeom>
        </p:spPr>
      </p:pic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36F70C9-08F3-DDA7-FCBA-272E0015A96A}"/>
              </a:ext>
            </a:extLst>
          </p:cNvPr>
          <p:cNvSpPr txBox="1"/>
          <p:nvPr/>
        </p:nvSpPr>
        <p:spPr>
          <a:xfrm>
            <a:off x="1097281" y="1079525"/>
            <a:ext cx="699516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Five isotropic graphite samples were prepared for the experiments.</a:t>
            </a:r>
          </a:p>
          <a:p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samples have different densities, porosities and grain sizes.</a:t>
            </a:r>
            <a:endParaRPr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EE2481C-0BBA-2FD0-F90C-2F1D6B012EFC}"/>
              </a:ext>
            </a:extLst>
          </p:cNvPr>
          <p:cNvSpPr txBox="1"/>
          <p:nvPr/>
        </p:nvSpPr>
        <p:spPr>
          <a:xfrm>
            <a:off x="5468830" y="1668034"/>
            <a:ext cx="35317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Shape: cylindrical:</a:t>
            </a:r>
            <a:r>
              <a:rPr kumimoji="1" lang="ja-JP" altLang="en-US" dirty="0"/>
              <a:t>　</a:t>
            </a:r>
            <a:r>
              <a:rPr kumimoji="1" lang="en-US" altLang="ja-JP" dirty="0"/>
              <a:t>10mmφ, 10mmH</a:t>
            </a:r>
          </a:p>
          <a:p>
            <a:r>
              <a:rPr kumimoji="1" lang="en-US" altLang="ja-JP" dirty="0"/>
              <a:t>The samples were supplied by Ibiden Co. Ltd.</a:t>
            </a:r>
          </a:p>
          <a:p>
            <a:r>
              <a:rPr kumimoji="1" lang="en-US" altLang="ja-JP" dirty="0"/>
              <a:t>Impurities are less than 100 ppm.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5979576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2E617375-12E8-3E2D-A4EB-A0F57F3F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Facilities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3B5AAE6-0FBF-7411-2674-567898F9B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EBCEC50-F034-7AB7-1B25-2DA9CDAD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6E703A-1DD1-A295-F86F-2F173662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9AA404-6828-1014-A5F2-F632A575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12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57448212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正方形/長方形 57"/>
          <p:cNvSpPr/>
          <p:nvPr/>
        </p:nvSpPr>
        <p:spPr>
          <a:xfrm>
            <a:off x="74910" y="19147"/>
            <a:ext cx="89478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altLang="ja-JP" sz="4000" dirty="0"/>
              <a:t>Facility J-PARC :</a:t>
            </a:r>
            <a:r>
              <a:rPr lang="en-US" altLang="ja-JP" sz="2800" dirty="0"/>
              <a:t> Japan Accelerator Research Complex</a:t>
            </a:r>
            <a:endParaRPr lang="ja-JP" altLang="en-US" sz="2800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A950E9F-2117-C24B-7595-5175BC9B18FA}"/>
              </a:ext>
            </a:extLst>
          </p:cNvPr>
          <p:cNvGrpSpPr/>
          <p:nvPr/>
        </p:nvGrpSpPr>
        <p:grpSpPr>
          <a:xfrm>
            <a:off x="259714" y="892699"/>
            <a:ext cx="8648699" cy="5159166"/>
            <a:chOff x="247650" y="727033"/>
            <a:chExt cx="8648699" cy="5159166"/>
          </a:xfrm>
        </p:grpSpPr>
        <p:pic>
          <p:nvPicPr>
            <p:cNvPr id="2" name="Picture 5" descr="C:\home\hirose\001-Writings\ND2013\Presentation\Figs\J-PARC_Photo1.gif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7650" y="727033"/>
              <a:ext cx="8648699" cy="515916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10" name="直線コネクタ 9"/>
            <p:cNvCxnSpPr/>
            <p:nvPr/>
          </p:nvCxnSpPr>
          <p:spPr>
            <a:xfrm>
              <a:off x="1386226" y="4311285"/>
              <a:ext cx="1872208" cy="0"/>
            </a:xfrm>
            <a:prstGeom prst="line">
              <a:avLst/>
            </a:prstGeom>
            <a:ln w="57150">
              <a:solidFill>
                <a:srgbClr val="00B0F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5" name="円/楕円 14"/>
            <p:cNvSpPr/>
            <p:nvPr/>
          </p:nvSpPr>
          <p:spPr>
            <a:xfrm>
              <a:off x="3258434" y="2959281"/>
              <a:ext cx="792088" cy="792088"/>
            </a:xfrm>
            <a:prstGeom prst="ellipse">
              <a:avLst/>
            </a:prstGeom>
            <a:noFill/>
            <a:ln w="571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solidFill>
                  <a:srgbClr val="FF0000"/>
                </a:solidFill>
              </a:endParaRPr>
            </a:p>
          </p:txBody>
        </p:sp>
        <p:sp>
          <p:nvSpPr>
            <p:cNvPr id="16" name="円/楕円 15"/>
            <p:cNvSpPr/>
            <p:nvPr/>
          </p:nvSpPr>
          <p:spPr>
            <a:xfrm>
              <a:off x="4338554" y="2239201"/>
              <a:ext cx="3024336" cy="2880320"/>
            </a:xfrm>
            <a:prstGeom prst="ellipse">
              <a:avLst/>
            </a:prstGeom>
            <a:noFill/>
            <a:ln w="57150">
              <a:solidFill>
                <a:srgbClr val="00206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>
                <a:ln w="0"/>
                <a:solidFill>
                  <a:srgbClr val="0070C0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endParaRPr>
            </a:p>
          </p:txBody>
        </p:sp>
        <p:cxnSp>
          <p:nvCxnSpPr>
            <p:cNvPr id="18" name="直線コネクタ 17"/>
            <p:cNvCxnSpPr>
              <a:stCxn id="15" idx="7"/>
            </p:cNvCxnSpPr>
            <p:nvPr/>
          </p:nvCxnSpPr>
          <p:spPr>
            <a:xfrm>
              <a:off x="3934523" y="3075280"/>
              <a:ext cx="764071" cy="481273"/>
            </a:xfrm>
            <a:prstGeom prst="line">
              <a:avLst/>
            </a:prstGeom>
            <a:ln w="5715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直線コネクタ 21"/>
            <p:cNvCxnSpPr>
              <a:stCxn id="15" idx="7"/>
            </p:cNvCxnSpPr>
            <p:nvPr/>
          </p:nvCxnSpPr>
          <p:spPr>
            <a:xfrm>
              <a:off x="3934523" y="3075280"/>
              <a:ext cx="474462" cy="1036129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直線コネクタ 25"/>
            <p:cNvCxnSpPr/>
            <p:nvPr/>
          </p:nvCxnSpPr>
          <p:spPr>
            <a:xfrm>
              <a:off x="4698594" y="3556553"/>
              <a:ext cx="672041" cy="0"/>
            </a:xfrm>
            <a:prstGeom prst="line">
              <a:avLst/>
            </a:prstGeom>
            <a:ln w="57150">
              <a:solidFill>
                <a:srgbClr val="FF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直線矢印コネクタ 31"/>
            <p:cNvCxnSpPr/>
            <p:nvPr/>
          </p:nvCxnSpPr>
          <p:spPr>
            <a:xfrm flipV="1">
              <a:off x="7002850" y="3075281"/>
              <a:ext cx="936104" cy="1540184"/>
            </a:xfrm>
            <a:prstGeom prst="straightConnector1">
              <a:avLst/>
            </a:prstGeom>
            <a:ln w="57150">
              <a:solidFill>
                <a:srgbClr val="FF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直線矢印コネクタ 37"/>
            <p:cNvCxnSpPr/>
            <p:nvPr/>
          </p:nvCxnSpPr>
          <p:spPr>
            <a:xfrm>
              <a:off x="4698594" y="2959281"/>
              <a:ext cx="0" cy="2304256"/>
            </a:xfrm>
            <a:prstGeom prst="straightConnector1">
              <a:avLst/>
            </a:prstGeom>
            <a:ln w="57150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直線コネクタ 38"/>
            <p:cNvCxnSpPr/>
            <p:nvPr/>
          </p:nvCxnSpPr>
          <p:spPr>
            <a:xfrm flipH="1">
              <a:off x="4698594" y="2383217"/>
              <a:ext cx="504056" cy="576064"/>
            </a:xfrm>
            <a:prstGeom prst="line">
              <a:avLst/>
            </a:prstGeom>
            <a:ln w="57150">
              <a:solidFill>
                <a:srgbClr val="00206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7" name="テキスト ボックス 46"/>
            <p:cNvSpPr txBox="1"/>
            <p:nvPr/>
          </p:nvSpPr>
          <p:spPr>
            <a:xfrm>
              <a:off x="954178" y="3004859"/>
              <a:ext cx="979756" cy="738664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rgbClr val="00B0F0"/>
                  </a:solidFill>
                </a:rPr>
                <a:t>LINAC</a:t>
              </a:r>
            </a:p>
            <a:p>
              <a:pPr algn="ctr"/>
              <a:r>
                <a:rPr lang="en-US" altLang="ja-JP" dirty="0">
                  <a:solidFill>
                    <a:srgbClr val="00B0F0"/>
                  </a:solidFill>
                </a:rPr>
                <a:t>180MeV</a:t>
              </a:r>
            </a:p>
          </p:txBody>
        </p:sp>
        <p:sp>
          <p:nvSpPr>
            <p:cNvPr id="48" name="テキスト ボックス 47"/>
            <p:cNvSpPr txBox="1"/>
            <p:nvPr/>
          </p:nvSpPr>
          <p:spPr>
            <a:xfrm>
              <a:off x="3089259" y="2120461"/>
              <a:ext cx="694421" cy="738664"/>
            </a:xfrm>
            <a:prstGeom prst="rect">
              <a:avLst/>
            </a:prstGeom>
            <a:solidFill>
              <a:schemeClr val="bg1"/>
            </a:solidFill>
            <a:ln>
              <a:solidFill>
                <a:srgbClr val="FF000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dirty="0">
                  <a:solidFill>
                    <a:srgbClr val="FF0000"/>
                  </a:solidFill>
                </a:rPr>
                <a:t>RCS</a:t>
              </a:r>
            </a:p>
            <a:p>
              <a:pPr algn="ctr"/>
              <a:r>
                <a:rPr lang="en-US" altLang="ja-JP" dirty="0">
                  <a:solidFill>
                    <a:srgbClr val="FF0000"/>
                  </a:solidFill>
                </a:rPr>
                <a:t>3GeV</a:t>
              </a:r>
              <a:endParaRPr kumimoji="1" lang="ja-JP" altLang="en-US" sz="2400" dirty="0">
                <a:solidFill>
                  <a:srgbClr val="FF0000"/>
                </a:solidFill>
              </a:endParaRPr>
            </a:p>
          </p:txBody>
        </p:sp>
        <p:sp>
          <p:nvSpPr>
            <p:cNvPr id="49" name="テキスト ボックス 48"/>
            <p:cNvSpPr txBox="1"/>
            <p:nvPr/>
          </p:nvSpPr>
          <p:spPr>
            <a:xfrm>
              <a:off x="5445002" y="1428529"/>
              <a:ext cx="811441" cy="738664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002060"/>
              </a:solidFill>
            </a:ln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2400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MR</a:t>
              </a:r>
            </a:p>
            <a:p>
              <a:pPr algn="ctr"/>
              <a:r>
                <a:rPr lang="en-US" altLang="ja-JP" dirty="0">
                  <a:ln w="0"/>
                  <a:solidFill>
                    <a:srgbClr val="002060"/>
                  </a:solidFill>
                  <a:effectLst>
                    <a:outerShdw blurRad="38100" dist="19050" dir="2700000" algn="tl" rotWithShape="0">
                      <a:schemeClr val="dk1">
                        <a:alpha val="40000"/>
                      </a:schemeClr>
                    </a:outerShdw>
                  </a:effectLst>
                </a:rPr>
                <a:t>30GeV</a:t>
              </a:r>
            </a:p>
          </p:txBody>
        </p:sp>
        <p:sp>
          <p:nvSpPr>
            <p:cNvPr id="51" name="角丸四角形 50"/>
            <p:cNvSpPr/>
            <p:nvPr/>
          </p:nvSpPr>
          <p:spPr>
            <a:xfrm>
              <a:off x="7390646" y="2189396"/>
              <a:ext cx="1245427" cy="621360"/>
            </a:xfrm>
            <a:prstGeom prst="round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kumimoji="1" lang="en-US" altLang="ja-JP" dirty="0"/>
                <a:t>Hadron physics</a:t>
              </a:r>
              <a:endParaRPr kumimoji="1" lang="ja-JP" altLang="en-US" dirty="0"/>
            </a:p>
          </p:txBody>
        </p:sp>
        <p:sp>
          <p:nvSpPr>
            <p:cNvPr id="53" name="角丸四角形 52"/>
            <p:cNvSpPr/>
            <p:nvPr/>
          </p:nvSpPr>
          <p:spPr>
            <a:xfrm>
              <a:off x="3959923" y="5258973"/>
              <a:ext cx="1510477" cy="504056"/>
            </a:xfrm>
            <a:prstGeom prst="round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dirty="0"/>
                <a:t>N</a:t>
              </a:r>
              <a:r>
                <a:rPr kumimoji="1" lang="en-US" altLang="ja-JP" dirty="0"/>
                <a:t>eutrino experiment</a:t>
              </a:r>
            </a:p>
          </p:txBody>
        </p:sp>
        <p:sp>
          <p:nvSpPr>
            <p:cNvPr id="54" name="角丸四角形 53"/>
            <p:cNvSpPr/>
            <p:nvPr/>
          </p:nvSpPr>
          <p:spPr>
            <a:xfrm>
              <a:off x="4950622" y="3830770"/>
              <a:ext cx="1968236" cy="734616"/>
            </a:xfrm>
            <a:prstGeom prst="roundRect">
              <a:avLst/>
            </a:prstGeom>
            <a:solidFill>
              <a:srgbClr val="0000FF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2400" b="1" dirty="0">
                  <a:solidFill>
                    <a:srgbClr val="FFFF00"/>
                  </a:solidFill>
                </a:rPr>
                <a:t>MLF </a:t>
              </a:r>
            </a:p>
            <a:p>
              <a:pPr algn="ctr"/>
              <a:r>
                <a:rPr lang="en-US" altLang="ja-JP" b="1" dirty="0">
                  <a:solidFill>
                    <a:srgbClr val="FFFF00"/>
                  </a:solidFill>
                </a:rPr>
                <a:t>(neutron exp.)</a:t>
              </a:r>
            </a:p>
          </p:txBody>
        </p:sp>
        <p:cxnSp>
          <p:nvCxnSpPr>
            <p:cNvPr id="13" name="直線コネクタ 12"/>
            <p:cNvCxnSpPr/>
            <p:nvPr/>
          </p:nvCxnSpPr>
          <p:spPr>
            <a:xfrm flipV="1">
              <a:off x="3258434" y="3391329"/>
              <a:ext cx="0" cy="919956"/>
            </a:xfrm>
            <a:prstGeom prst="line">
              <a:avLst/>
            </a:prstGeom>
            <a:ln w="57150">
              <a:solidFill>
                <a:srgbClr val="00B0F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テキスト ボックス 19"/>
          <p:cNvSpPr txBox="1"/>
          <p:nvPr/>
        </p:nvSpPr>
        <p:spPr>
          <a:xfrm>
            <a:off x="8842926" y="6488668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chemeClr val="bg1">
                    <a:lumMod val="50000"/>
                  </a:schemeClr>
                </a:solidFill>
              </a:rPr>
              <a:t>4</a:t>
            </a:r>
            <a:endParaRPr kumimoji="1" lang="ja-JP" altLang="en-US" dirty="0">
              <a:solidFill>
                <a:schemeClr val="bg1">
                  <a:lumMod val="50000"/>
                </a:schemeClr>
              </a:solidFill>
            </a:endParaRPr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85C1B-50B3-4210-8937-0D8DA2513921}" type="slidenum">
              <a:rPr kumimoji="1" lang="ja-JP" altLang="en-US" smtClean="0"/>
              <a:t>13</a:t>
            </a:fld>
            <a:endParaRPr kumimoji="1" lang="ja-JP" altLang="en-US" dirty="0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A5AF70F9-46D1-4007-A5AC-E40C59DBA5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03C4711-EF78-CBDE-82B1-314407429EF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9199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86209BB-0184-A285-7270-52E0E48C6CA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1BFE059-ACCC-2DCD-84F1-02A0E08EBC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4EC14A1-9221-3D56-2532-E456C89D19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14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DCADE8CF-8C6D-2CDC-1021-BDD1FE62C4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sz="4800" dirty="0"/>
              <a:t>Facility ~MLF~</a:t>
            </a:r>
            <a:endParaRPr lang="ja-JP" altLang="en-US" dirty="0"/>
          </a:p>
        </p:txBody>
      </p: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2FEED3FD-8FE9-755B-A5A6-CF1859B92774}"/>
              </a:ext>
            </a:extLst>
          </p:cNvPr>
          <p:cNvGrpSpPr/>
          <p:nvPr/>
        </p:nvGrpSpPr>
        <p:grpSpPr>
          <a:xfrm>
            <a:off x="197844" y="1160297"/>
            <a:ext cx="5760829" cy="5077598"/>
            <a:chOff x="197844" y="1160297"/>
            <a:chExt cx="5760829" cy="5077598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EDFAEFCB-FA97-CB40-FC49-161F8DA82C9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197844" y="1160297"/>
              <a:ext cx="5539765" cy="5077598"/>
            </a:xfrm>
            <a:prstGeom prst="rect">
              <a:avLst/>
            </a:prstGeom>
          </p:spPr>
        </p:pic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D99CCBE0-5A0B-E2CB-5B46-B471C395542C}"/>
                </a:ext>
              </a:extLst>
            </p:cNvPr>
            <p:cNvSpPr/>
            <p:nvPr/>
          </p:nvSpPr>
          <p:spPr>
            <a:xfrm>
              <a:off x="5345723" y="1160297"/>
              <a:ext cx="612950" cy="36512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E9104421-C8E1-779B-09E1-A427F64ED3F0}"/>
                </a:ext>
              </a:extLst>
            </p:cNvPr>
            <p:cNvSpPr/>
            <p:nvPr/>
          </p:nvSpPr>
          <p:spPr>
            <a:xfrm>
              <a:off x="5235191" y="5426134"/>
              <a:ext cx="612950" cy="78949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1" name="矢印: 右 10">
            <a:extLst>
              <a:ext uri="{FF2B5EF4-FFF2-40B4-BE49-F238E27FC236}">
                <a16:creationId xmlns:a16="http://schemas.microsoft.com/office/drawing/2014/main" id="{187B02BA-9320-405E-9B96-D5094BA12F99}"/>
              </a:ext>
            </a:extLst>
          </p:cNvPr>
          <p:cNvSpPr/>
          <p:nvPr/>
        </p:nvSpPr>
        <p:spPr>
          <a:xfrm rot="10800000">
            <a:off x="5044272" y="3429000"/>
            <a:ext cx="497394" cy="42751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D98621C2-6409-C0EC-A26D-3B8807763534}"/>
              </a:ext>
            </a:extLst>
          </p:cNvPr>
          <p:cNvSpPr txBox="1"/>
          <p:nvPr/>
        </p:nvSpPr>
        <p:spPr>
          <a:xfrm>
            <a:off x="4848795" y="3113490"/>
            <a:ext cx="10145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Entrance</a:t>
            </a:r>
            <a:endParaRPr kumimoji="1" lang="ja-JP" altLang="en-US" dirty="0"/>
          </a:p>
        </p:txBody>
      </p:sp>
      <p:cxnSp>
        <p:nvCxnSpPr>
          <p:cNvPr id="14" name="直線矢印コネクタ 13">
            <a:extLst>
              <a:ext uri="{FF2B5EF4-FFF2-40B4-BE49-F238E27FC236}">
                <a16:creationId xmlns:a16="http://schemas.microsoft.com/office/drawing/2014/main" id="{8605C838-C76B-CC0D-9B2A-FE0AC92A1861}"/>
              </a:ext>
            </a:extLst>
          </p:cNvPr>
          <p:cNvCxnSpPr>
            <a:cxnSpLocks/>
          </p:cNvCxnSpPr>
          <p:nvPr/>
        </p:nvCxnSpPr>
        <p:spPr>
          <a:xfrm flipH="1">
            <a:off x="3537020" y="2682910"/>
            <a:ext cx="241160" cy="871261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9CB54FF5-2403-CC0A-659D-23B398F5AFC7}"/>
              </a:ext>
            </a:extLst>
          </p:cNvPr>
          <p:cNvSpPr txBox="1"/>
          <p:nvPr/>
        </p:nvSpPr>
        <p:spPr>
          <a:xfrm>
            <a:off x="3213134" y="1971483"/>
            <a:ext cx="2524474" cy="646331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Transmission experiment</a:t>
            </a:r>
          </a:p>
          <a:p>
            <a:r>
              <a:rPr kumimoji="1" lang="en-US" altLang="ja-JP" dirty="0"/>
              <a:t>BL04 ANNRI</a:t>
            </a:r>
            <a:endParaRPr kumimoji="1" lang="ja-JP" altLang="en-US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9323B398-4BF6-E657-20BE-3607894BF801}"/>
              </a:ext>
            </a:extLst>
          </p:cNvPr>
          <p:cNvCxnSpPr>
            <a:cxnSpLocks/>
          </p:cNvCxnSpPr>
          <p:nvPr/>
        </p:nvCxnSpPr>
        <p:spPr>
          <a:xfrm flipV="1">
            <a:off x="2170444" y="4933129"/>
            <a:ext cx="307931" cy="764574"/>
          </a:xfrm>
          <a:prstGeom prst="straightConnector1">
            <a:avLst/>
          </a:prstGeom>
          <a:ln w="38100"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BECEA46-317F-5E0B-8572-B5BE743F0793}"/>
              </a:ext>
            </a:extLst>
          </p:cNvPr>
          <p:cNvSpPr txBox="1"/>
          <p:nvPr/>
        </p:nvSpPr>
        <p:spPr>
          <a:xfrm>
            <a:off x="197844" y="5596428"/>
            <a:ext cx="2650726" cy="646331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Scattering C.S. experiment</a:t>
            </a:r>
          </a:p>
          <a:p>
            <a:r>
              <a:rPr kumimoji="1" lang="en-US" altLang="ja-JP" dirty="0"/>
              <a:t>BL14 AMATERAS</a:t>
            </a:r>
            <a:endParaRPr kumimoji="1" lang="ja-JP" altLang="en-US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24FAC2E-E283-C7DC-E007-8F8B197616EF}"/>
              </a:ext>
            </a:extLst>
          </p:cNvPr>
          <p:cNvSpPr txBox="1"/>
          <p:nvPr/>
        </p:nvSpPr>
        <p:spPr>
          <a:xfrm>
            <a:off x="5848141" y="1233978"/>
            <a:ext cx="3256341" cy="470898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dirty="0"/>
              <a:t>In the MLF, there are 23 </a:t>
            </a:r>
          </a:p>
          <a:p>
            <a:r>
              <a:rPr kumimoji="1" lang="en-US" altLang="ja-JP" sz="2000" dirty="0"/>
              <a:t>neutron beam ports, and</a:t>
            </a:r>
          </a:p>
          <a:p>
            <a:r>
              <a:rPr kumimoji="1" lang="en-US" altLang="ja-JP" sz="2000" dirty="0"/>
              <a:t>21 beam lines are working.</a:t>
            </a:r>
          </a:p>
          <a:p>
            <a:endParaRPr kumimoji="1" lang="en-US" altLang="ja-JP" sz="20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Inelastic scattering</a:t>
            </a:r>
            <a:br>
              <a:rPr kumimoji="1" lang="en-US" altLang="ja-JP" sz="2000" dirty="0"/>
            </a:br>
            <a:r>
              <a:rPr kumimoji="1" lang="en-US" altLang="ja-JP" sz="2000" dirty="0"/>
              <a:t>		6 beam lines (BL14)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Diffraction</a:t>
            </a:r>
            <a:br>
              <a:rPr kumimoji="1" lang="en-US" altLang="ja-JP" sz="2000" dirty="0"/>
            </a:br>
            <a:r>
              <a:rPr kumimoji="1" lang="ja-JP" altLang="en-US" sz="2000" dirty="0"/>
              <a:t>　　　 </a:t>
            </a:r>
            <a:r>
              <a:rPr kumimoji="1" lang="en-US" altLang="ja-JP" sz="2000" dirty="0"/>
              <a:t>8 beam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Small angle scattering and</a:t>
            </a:r>
            <a:br>
              <a:rPr kumimoji="1" lang="en-US" altLang="ja-JP" sz="2000" dirty="0"/>
            </a:br>
            <a:r>
              <a:rPr kumimoji="1" lang="en-US" altLang="ja-JP" sz="2000" dirty="0"/>
              <a:t>reflection              </a:t>
            </a:r>
            <a:br>
              <a:rPr kumimoji="1" lang="en-US" altLang="ja-JP" sz="2000" dirty="0"/>
            </a:br>
            <a:r>
              <a:rPr kumimoji="1" lang="en-US" altLang="ja-JP" sz="2000" dirty="0"/>
              <a:t>          3 beam lines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Capture gamma-ray </a:t>
            </a:r>
            <a:br>
              <a:rPr kumimoji="1" lang="en-US" altLang="ja-JP" sz="2000" dirty="0"/>
            </a:br>
            <a:r>
              <a:rPr kumimoji="1" lang="en-US" altLang="ja-JP" sz="2000" dirty="0"/>
              <a:t>          1 beam line (BL04)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Imaging and the other</a:t>
            </a:r>
            <a:br>
              <a:rPr kumimoji="1" lang="en-US" altLang="ja-JP" sz="2000" dirty="0"/>
            </a:br>
            <a:r>
              <a:rPr kumimoji="1" lang="en-US" altLang="ja-JP" sz="2000" dirty="0"/>
              <a:t>          3 beam lines</a:t>
            </a:r>
            <a:endParaRPr kumimoji="1" lang="ja-JP" altLang="en-US" sz="200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5A28E332-0C53-7442-C60E-8F81BD22CDB7}"/>
              </a:ext>
            </a:extLst>
          </p:cNvPr>
          <p:cNvCxnSpPr>
            <a:cxnSpLocks/>
          </p:cNvCxnSpPr>
          <p:nvPr/>
        </p:nvCxnSpPr>
        <p:spPr>
          <a:xfrm>
            <a:off x="1848841" y="2550468"/>
            <a:ext cx="1280883" cy="1820565"/>
          </a:xfrm>
          <a:prstGeom prst="straightConnector1">
            <a:avLst/>
          </a:prstGeom>
          <a:ln>
            <a:solidFill>
              <a:schemeClr val="tx1"/>
            </a:solidFill>
            <a:tailEnd type="triangle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81BEB6EC-AF2F-6446-94E5-8883652AFD6E}"/>
              </a:ext>
            </a:extLst>
          </p:cNvPr>
          <p:cNvSpPr txBox="1"/>
          <p:nvPr/>
        </p:nvSpPr>
        <p:spPr>
          <a:xfrm>
            <a:off x="379647" y="2189717"/>
            <a:ext cx="231755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Pulsed neutron source</a:t>
            </a:r>
            <a:endParaRPr kumimoji="1" lang="ja-JP" altLang="en-US" dirty="0"/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DA1F249E-666A-48F3-8F01-99F1A6907882}"/>
              </a:ext>
            </a:extLst>
          </p:cNvPr>
          <p:cNvSpPr/>
          <p:nvPr/>
        </p:nvSpPr>
        <p:spPr>
          <a:xfrm>
            <a:off x="1497149" y="3588468"/>
            <a:ext cx="763730" cy="1606530"/>
          </a:xfrm>
          <a:prstGeom prst="round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F833D76E-EA66-5FFC-1DED-197FBD8ED5D6}"/>
              </a:ext>
            </a:extLst>
          </p:cNvPr>
          <p:cNvCxnSpPr>
            <a:cxnSpLocks/>
          </p:cNvCxnSpPr>
          <p:nvPr/>
        </p:nvCxnSpPr>
        <p:spPr>
          <a:xfrm>
            <a:off x="917321" y="2992186"/>
            <a:ext cx="621105" cy="650570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FB39BE65-4A3F-AB3A-C596-E3B25907016A}"/>
              </a:ext>
            </a:extLst>
          </p:cNvPr>
          <p:cNvSpPr txBox="1"/>
          <p:nvPr/>
        </p:nvSpPr>
        <p:spPr>
          <a:xfrm>
            <a:off x="60888" y="2652507"/>
            <a:ext cx="181812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Muon beam lines</a:t>
            </a:r>
            <a:endParaRPr kumimoji="1" lang="ja-JP" altLang="en-US" dirty="0"/>
          </a:p>
        </p:txBody>
      </p:sp>
      <p:sp>
        <p:nvSpPr>
          <p:cNvPr id="33" name="Text Box 22">
            <a:extLst>
              <a:ext uri="{FF2B5EF4-FFF2-40B4-BE49-F238E27FC236}">
                <a16:creationId xmlns:a16="http://schemas.microsoft.com/office/drawing/2014/main" id="{8ACDBD8E-28BD-FD9E-F44E-DD383F7633B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996080" y="5808778"/>
            <a:ext cx="2096381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dirty="0"/>
              <a:t>J-PARC MLF,</a:t>
            </a:r>
          </a:p>
          <a:p>
            <a:pPr eaLnBrk="1" hangingPunct="1"/>
            <a:r>
              <a:rPr lang="en-US" altLang="ja-JP" sz="1200" dirty="0"/>
              <a:t>Taken from HP of  J-PARC</a:t>
            </a:r>
          </a:p>
        </p:txBody>
      </p:sp>
    </p:spTree>
    <p:extLst>
      <p:ext uri="{BB962C8B-B14F-4D97-AF65-F5344CB8AC3E}">
        <p14:creationId xmlns:p14="http://schemas.microsoft.com/office/powerpoint/2010/main" val="369325528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L04全体図カラー英語_IAE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91"/>
          <a:stretch/>
        </p:blipFill>
        <p:spPr bwMode="auto">
          <a:xfrm>
            <a:off x="1609984" y="1454199"/>
            <a:ext cx="5756275" cy="211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B7FA86-959B-494C-EB81-7E7F7AE61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17D30-1F27-47B3-8916-64B8A9526BFE}" type="slidenum">
              <a:rPr lang="en-US" altLang="ja-JP" smtClean="0"/>
              <a:pPr>
                <a:defRPr/>
              </a:pPr>
              <a:t>15</a:t>
            </a:fld>
            <a:endParaRPr lang="en-US" altLang="ja-JP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/>
              <a:t>ANNRI </a:t>
            </a:r>
            <a:r>
              <a:rPr lang="en-US" altLang="ja-JP" sz="4000" dirty="0"/>
              <a:t>(For transmission experiment)</a:t>
            </a:r>
            <a:endParaRPr lang="en-US" altLang="ja-JP" dirty="0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6866568" y="1484784"/>
            <a:ext cx="2304256" cy="338554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dirty="0">
                <a:solidFill>
                  <a:schemeClr val="bg1"/>
                </a:solidFill>
              </a:rPr>
              <a:t>NaI(Tl) Spectrometer 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796136" y="1844824"/>
            <a:ext cx="360040" cy="61776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図形 17"/>
          <p:cNvCxnSpPr>
            <a:cxnSpLocks/>
            <a:stCxn id="16" idx="0"/>
            <a:endCxn id="5125" idx="1"/>
          </p:cNvCxnSpPr>
          <p:nvPr/>
        </p:nvCxnSpPr>
        <p:spPr>
          <a:xfrm rot="5400000" flipH="1" flipV="1">
            <a:off x="6325981" y="1304237"/>
            <a:ext cx="190763" cy="890412"/>
          </a:xfrm>
          <a:prstGeom prst="bentConnector2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033920" y="980728"/>
            <a:ext cx="6624736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FF"/>
                </a:solidFill>
              </a:rPr>
              <a:t>BL04: ANNRI (Accurate Neutron Nucleus Measurement Instrument)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906128" y="2780928"/>
            <a:ext cx="2135662" cy="338554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dirty="0">
                <a:solidFill>
                  <a:schemeClr val="bg1"/>
                </a:solidFill>
              </a:rPr>
              <a:t>Ge Spectrometer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634320" y="1844824"/>
            <a:ext cx="576064" cy="61776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カギ線コネクタ 7"/>
          <p:cNvCxnSpPr>
            <a:stCxn id="21" idx="4"/>
            <a:endCxn id="17" idx="0"/>
          </p:cNvCxnSpPr>
          <p:nvPr/>
        </p:nvCxnSpPr>
        <p:spPr>
          <a:xfrm rot="5400000">
            <a:off x="4288985" y="2147561"/>
            <a:ext cx="318342" cy="948393"/>
          </a:xfrm>
          <a:prstGeom prst="bentConnector3">
            <a:avLst>
              <a:gd name="adj1" fmla="val 50000"/>
            </a:avLst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 Box 6">
            <a:extLst>
              <a:ext uri="{FF2B5EF4-FFF2-40B4-BE49-F238E27FC236}">
                <a16:creationId xmlns:a16="http://schemas.microsoft.com/office/drawing/2014/main" id="{551C2A89-BE6B-4A5B-93A1-98A07177A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947" y="2969783"/>
            <a:ext cx="2304256" cy="338554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baseline="30000" dirty="0">
                <a:solidFill>
                  <a:schemeClr val="bg1"/>
                </a:solidFill>
              </a:rPr>
              <a:t>6 and 7</a:t>
            </a:r>
            <a:r>
              <a:rPr lang="en-US" altLang="ja-JP" sz="1600" dirty="0">
                <a:solidFill>
                  <a:schemeClr val="bg1"/>
                </a:solidFill>
              </a:rPr>
              <a:t>Li Glass detectors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2" name="円/楕円 15">
            <a:extLst>
              <a:ext uri="{FF2B5EF4-FFF2-40B4-BE49-F238E27FC236}">
                <a16:creationId xmlns:a16="http://schemas.microsoft.com/office/drawing/2014/main" id="{CAFFE0A1-E022-4C4D-9B9E-B89E85D7AD93}"/>
              </a:ext>
            </a:extLst>
          </p:cNvPr>
          <p:cNvSpPr/>
          <p:nvPr/>
        </p:nvSpPr>
        <p:spPr>
          <a:xfrm>
            <a:off x="6189998" y="2014102"/>
            <a:ext cx="182202" cy="3086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図形 17">
            <a:extLst>
              <a:ext uri="{FF2B5EF4-FFF2-40B4-BE49-F238E27FC236}">
                <a16:creationId xmlns:a16="http://schemas.microsoft.com/office/drawing/2014/main" id="{82DD5EB3-53CB-4E5D-97B2-44DFA8AF7EAB}"/>
              </a:ext>
            </a:extLst>
          </p:cNvPr>
          <p:cNvCxnSpPr>
            <a:cxnSpLocks/>
            <a:stCxn id="22" idx="4"/>
            <a:endCxn id="19" idx="1"/>
          </p:cNvCxnSpPr>
          <p:nvPr/>
        </p:nvCxnSpPr>
        <p:spPr>
          <a:xfrm rot="16200000" flipH="1">
            <a:off x="6073357" y="2530470"/>
            <a:ext cx="816332" cy="400848"/>
          </a:xfrm>
          <a:prstGeom prst="bentConnector2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ligfig">
            <a:extLst>
              <a:ext uri="{FF2B5EF4-FFF2-40B4-BE49-F238E27FC236}">
                <a16:creationId xmlns:a16="http://schemas.microsoft.com/office/drawing/2014/main" id="{73F0CBCC-923B-0581-9A18-75DD84580D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7594" y="3742294"/>
            <a:ext cx="4064398" cy="24626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0351E7B-445C-DE0F-93EC-7AB6A3106F60}"/>
              </a:ext>
            </a:extLst>
          </p:cNvPr>
          <p:cNvSpPr txBox="1"/>
          <p:nvPr/>
        </p:nvSpPr>
        <p:spPr>
          <a:xfrm>
            <a:off x="296693" y="4107658"/>
            <a:ext cx="4625659" cy="1631216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A </a:t>
            </a:r>
            <a:r>
              <a:rPr lang="en-US" altLang="ja-JP" sz="2000" baseline="30000" dirty="0"/>
              <a:t>6</a:t>
            </a:r>
            <a:r>
              <a:rPr lang="en-US" altLang="ja-JP" sz="2000" dirty="0"/>
              <a:t>Li-glass scintillation detector for neutron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a </a:t>
            </a:r>
            <a:r>
              <a:rPr lang="en-US" altLang="ja-JP" sz="2000" baseline="30000" dirty="0"/>
              <a:t>7</a:t>
            </a:r>
            <a:r>
              <a:rPr lang="en-US" altLang="ja-JP" sz="2000" dirty="0"/>
              <a:t>Li-glass scintillation detector for γ-ray B.G </a:t>
            </a:r>
          </a:p>
          <a:p>
            <a:r>
              <a:rPr lang="en-US" altLang="ja-JP" sz="2000" dirty="0"/>
              <a:t>were installed at the flight length of 28.7m </a:t>
            </a:r>
          </a:p>
        </p:txBody>
      </p:sp>
    </p:spTree>
    <p:extLst>
      <p:ext uri="{BB962C8B-B14F-4D97-AF65-F5344CB8AC3E}">
        <p14:creationId xmlns:p14="http://schemas.microsoft.com/office/powerpoint/2010/main" val="200694446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8F6C3E1-469B-2709-A371-946DF866C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BB0FE62F-8A95-313C-07F3-211B2DBD1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8B87896-816B-25B4-D931-BBAE76BC9B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16</a:t>
            </a:fld>
            <a:endParaRPr kumimoji="1" lang="ja-JP" altLang="en-US"/>
          </a:p>
        </p:txBody>
      </p:sp>
      <p:sp>
        <p:nvSpPr>
          <p:cNvPr id="8" name="タイトル 7">
            <a:extLst>
              <a:ext uri="{FF2B5EF4-FFF2-40B4-BE49-F238E27FC236}">
                <a16:creationId xmlns:a16="http://schemas.microsoft.com/office/drawing/2014/main" id="{6EBAF03F-ED4D-327E-6B70-8C66A6467F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22960" y="222596"/>
            <a:ext cx="8203841" cy="789491"/>
          </a:xfrm>
        </p:spPr>
        <p:txBody>
          <a:bodyPr>
            <a:normAutofit fontScale="90000"/>
          </a:bodyPr>
          <a:lstStyle/>
          <a:p>
            <a:r>
              <a:rPr lang="en-US" altLang="ja-JP" dirty="0"/>
              <a:t>AMATERAS </a:t>
            </a:r>
            <a:r>
              <a:rPr lang="en-US" altLang="ja-JP" sz="3600" dirty="0"/>
              <a:t>(For scattering C.S. measurement)</a:t>
            </a:r>
            <a:endParaRPr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0278D3C-0BB7-815B-8EA6-DD2CACAEE866}"/>
              </a:ext>
            </a:extLst>
          </p:cNvPr>
          <p:cNvSpPr txBox="1"/>
          <p:nvPr/>
        </p:nvSpPr>
        <p:spPr>
          <a:xfrm>
            <a:off x="0" y="1036445"/>
            <a:ext cx="9365064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800" dirty="0"/>
              <a:t>BL14: AMATERAS, Cold-Neutron Disk-Chopper Spectrometer</a:t>
            </a:r>
            <a:endParaRPr lang="ja-JP" altLang="en-US" sz="2800" dirty="0"/>
          </a:p>
        </p:txBody>
      </p: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DC6A2DC1-A5FD-9B0D-F7BA-0E37B9D5CD06}"/>
              </a:ext>
            </a:extLst>
          </p:cNvPr>
          <p:cNvGrpSpPr/>
          <p:nvPr/>
        </p:nvGrpSpPr>
        <p:grpSpPr>
          <a:xfrm>
            <a:off x="329005" y="1614481"/>
            <a:ext cx="3224970" cy="2919022"/>
            <a:chOff x="6183061" y="4147077"/>
            <a:chExt cx="2712168" cy="2454868"/>
          </a:xfrm>
        </p:grpSpPr>
        <p:pic>
          <p:nvPicPr>
            <p:cNvPr id="13" name="図 12">
              <a:extLst>
                <a:ext uri="{FF2B5EF4-FFF2-40B4-BE49-F238E27FC236}">
                  <a16:creationId xmlns:a16="http://schemas.microsoft.com/office/drawing/2014/main" id="{52350D3F-4BD7-F177-9290-38E29A75F097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6685429" y="4487395"/>
              <a:ext cx="2209800" cy="2114550"/>
            </a:xfrm>
            <a:prstGeom prst="rect">
              <a:avLst/>
            </a:prstGeom>
          </p:spPr>
        </p:pic>
        <p:cxnSp>
          <p:nvCxnSpPr>
            <p:cNvPr id="14" name="直線矢印コネクタ 13">
              <a:extLst>
                <a:ext uri="{FF2B5EF4-FFF2-40B4-BE49-F238E27FC236}">
                  <a16:creationId xmlns:a16="http://schemas.microsoft.com/office/drawing/2014/main" id="{E408DBED-CE73-1440-2837-6007CE2D68E4}"/>
                </a:ext>
              </a:extLst>
            </p:cNvPr>
            <p:cNvCxnSpPr/>
            <p:nvPr/>
          </p:nvCxnSpPr>
          <p:spPr>
            <a:xfrm>
              <a:off x="7548282" y="4885765"/>
              <a:ext cx="744071" cy="179294"/>
            </a:xfrm>
            <a:prstGeom prst="straightConnector1">
              <a:avLst/>
            </a:prstGeom>
            <a:ln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D80C3F5C-E8D4-7DA3-397B-1D6A1F61ABC1}"/>
                </a:ext>
              </a:extLst>
            </p:cNvPr>
            <p:cNvSpPr txBox="1"/>
            <p:nvPr/>
          </p:nvSpPr>
          <p:spPr>
            <a:xfrm>
              <a:off x="6288657" y="4715644"/>
              <a:ext cx="1276929" cy="284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Sample position</a:t>
              </a:r>
              <a:endParaRPr kumimoji="1" lang="ja-JP" altLang="en-US" sz="1600" dirty="0"/>
            </a:p>
          </p:txBody>
        </p: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0384A6BF-09C5-3237-48EF-5CE320BD975E}"/>
                </a:ext>
              </a:extLst>
            </p:cNvPr>
            <p:cNvCxnSpPr/>
            <p:nvPr/>
          </p:nvCxnSpPr>
          <p:spPr>
            <a:xfrm>
              <a:off x="6917974" y="5656729"/>
              <a:ext cx="110355" cy="322730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AC3247E-00E9-920E-C2A7-4BA4FEB46B57}"/>
                </a:ext>
              </a:extLst>
            </p:cNvPr>
            <p:cNvSpPr txBox="1"/>
            <p:nvPr/>
          </p:nvSpPr>
          <p:spPr>
            <a:xfrm>
              <a:off x="6183061" y="5370874"/>
              <a:ext cx="1132412" cy="2847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Disk choppers</a:t>
              </a:r>
              <a:endParaRPr kumimoji="1" lang="ja-JP" altLang="en-US" sz="1600" dirty="0"/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E9CCA237-5E12-64ED-15F3-EE887632073B}"/>
                </a:ext>
              </a:extLst>
            </p:cNvPr>
            <p:cNvCxnSpPr>
              <a:cxnSpLocks/>
            </p:cNvCxnSpPr>
            <p:nvPr/>
          </p:nvCxnSpPr>
          <p:spPr>
            <a:xfrm>
              <a:off x="8157840" y="4512792"/>
              <a:ext cx="134513" cy="372972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37648807-7455-DE68-28A1-BD3DBA15A74C}"/>
                </a:ext>
              </a:extLst>
            </p:cNvPr>
            <p:cNvSpPr txBox="1"/>
            <p:nvPr/>
          </p:nvSpPr>
          <p:spPr>
            <a:xfrm>
              <a:off x="6382781" y="4147077"/>
              <a:ext cx="2071667" cy="4917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600" dirty="0"/>
                <a:t>Array of </a:t>
              </a:r>
              <a:r>
                <a:rPr kumimoji="1" lang="en-US" altLang="ja-JP" sz="1600" baseline="30000" dirty="0"/>
                <a:t>3</a:t>
              </a:r>
              <a:r>
                <a:rPr kumimoji="1" lang="en-US" altLang="ja-JP" sz="1600" dirty="0"/>
                <a:t>He tube detectors</a:t>
              </a:r>
              <a:br>
                <a:rPr kumimoji="1" lang="en-US" altLang="ja-JP" sz="1600" dirty="0"/>
              </a:br>
              <a:r>
                <a:rPr kumimoji="1" lang="en-US" altLang="ja-JP" sz="1600" dirty="0"/>
                <a:t>(Position sensitive)</a:t>
              </a:r>
              <a:endParaRPr kumimoji="1" lang="ja-JP" altLang="en-US" sz="1600" dirty="0"/>
            </a:p>
          </p:txBody>
        </p:sp>
      </p:grp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D97325A0-E0DC-6335-1485-C2CCC66EB38D}"/>
              </a:ext>
            </a:extLst>
          </p:cNvPr>
          <p:cNvSpPr txBox="1"/>
          <p:nvPr/>
        </p:nvSpPr>
        <p:spPr>
          <a:xfrm>
            <a:off x="3622082" y="1777004"/>
            <a:ext cx="5404720" cy="1631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AMATERAS is a disk-chopper type spectrometer. </a:t>
            </a:r>
          </a:p>
          <a:p>
            <a:r>
              <a:rPr lang="en-US" altLang="ja-JP" sz="2000" b="0" i="0" dirty="0">
                <a:solidFill>
                  <a:srgbClr val="333333"/>
                </a:solidFill>
                <a:effectLst/>
                <a:latin typeface="Arial" panose="020B0604020202020204" pitchFamily="34" charset="0"/>
                <a:cs typeface="Arial" panose="020B0604020202020204" pitchFamily="34" charset="0"/>
              </a:rPr>
              <a:t>The spectrometer is designed for inelastic neutron scattering experiments in the range from cold to sub-thermal neutron energy. 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E383D941-0426-76BF-C0F4-7C58741CA8EB}"/>
              </a:ext>
            </a:extLst>
          </p:cNvPr>
          <p:cNvGrpSpPr/>
          <p:nvPr/>
        </p:nvGrpSpPr>
        <p:grpSpPr>
          <a:xfrm>
            <a:off x="1556228" y="3516633"/>
            <a:ext cx="1030539" cy="534193"/>
            <a:chOff x="1860227" y="5084466"/>
            <a:chExt cx="1030539" cy="534193"/>
          </a:xfrm>
        </p:grpSpPr>
        <p:cxnSp>
          <p:nvCxnSpPr>
            <p:cNvPr id="23" name="直線矢印コネクタ 22">
              <a:extLst>
                <a:ext uri="{FF2B5EF4-FFF2-40B4-BE49-F238E27FC236}">
                  <a16:creationId xmlns:a16="http://schemas.microsoft.com/office/drawing/2014/main" id="{4643C535-0C9D-F625-13E8-474BCC35776E}"/>
                </a:ext>
              </a:extLst>
            </p:cNvPr>
            <p:cNvCxnSpPr/>
            <p:nvPr/>
          </p:nvCxnSpPr>
          <p:spPr>
            <a:xfrm flipV="1">
              <a:off x="1979525" y="5084466"/>
              <a:ext cx="697639" cy="512466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2791A3A-9FB5-2FD7-1166-546C756EF746}"/>
                </a:ext>
              </a:extLst>
            </p:cNvPr>
            <p:cNvSpPr txBox="1"/>
            <p:nvPr/>
          </p:nvSpPr>
          <p:spPr>
            <a:xfrm rot="19421826">
              <a:off x="1860227" y="5249327"/>
              <a:ext cx="103053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neutrons</a:t>
              </a:r>
              <a:endParaRPr kumimoji="1" lang="ja-JP" altLang="en-US" dirty="0"/>
            </a:p>
          </p:txBody>
        </p:sp>
      </p:grpSp>
      <p:cxnSp>
        <p:nvCxnSpPr>
          <p:cNvPr id="29" name="直線矢印コネクタ 28">
            <a:extLst>
              <a:ext uri="{FF2B5EF4-FFF2-40B4-BE49-F238E27FC236}">
                <a16:creationId xmlns:a16="http://schemas.microsoft.com/office/drawing/2014/main" id="{1ABBD1EB-A495-3112-0A2F-D1A262249797}"/>
              </a:ext>
            </a:extLst>
          </p:cNvPr>
          <p:cNvCxnSpPr>
            <a:cxnSpLocks/>
          </p:cNvCxnSpPr>
          <p:nvPr/>
        </p:nvCxnSpPr>
        <p:spPr>
          <a:xfrm>
            <a:off x="1245405" y="3409570"/>
            <a:ext cx="207201" cy="2482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32" name="直線矢印コネクタ 31">
            <a:extLst>
              <a:ext uri="{FF2B5EF4-FFF2-40B4-BE49-F238E27FC236}">
                <a16:creationId xmlns:a16="http://schemas.microsoft.com/office/drawing/2014/main" id="{EFCB7538-AFB5-A966-3A90-E27DDD428E63}"/>
              </a:ext>
            </a:extLst>
          </p:cNvPr>
          <p:cNvCxnSpPr>
            <a:cxnSpLocks/>
          </p:cNvCxnSpPr>
          <p:nvPr/>
        </p:nvCxnSpPr>
        <p:spPr>
          <a:xfrm>
            <a:off x="1213748" y="3409570"/>
            <a:ext cx="536314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13016DF5-C8A8-B58F-AF87-FF9D67D02F9C}"/>
              </a:ext>
            </a:extLst>
          </p:cNvPr>
          <p:cNvSpPr txBox="1"/>
          <p:nvPr/>
        </p:nvSpPr>
        <p:spPr>
          <a:xfrm>
            <a:off x="13523" y="4116639"/>
            <a:ext cx="4461468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Neutrons were monochromatized with disk choppers.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The neutrons are scattered by the sample.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The scattered neutrons were detected with arrays of He-3 tubes.</a:t>
            </a:r>
          </a:p>
          <a:p>
            <a:pPr marL="342900" indent="-342900">
              <a:buFont typeface="+mj-lt"/>
              <a:buAutoNum type="arabicPeriod"/>
            </a:pPr>
            <a:r>
              <a:rPr kumimoji="1" lang="en-US" altLang="ja-JP" dirty="0"/>
              <a:t>Derive the position and energy of the scattered neutrons.</a:t>
            </a:r>
          </a:p>
        </p:txBody>
      </p:sp>
      <p:sp>
        <p:nvSpPr>
          <p:cNvPr id="37" name="テキスト ボックス 36">
            <a:extLst>
              <a:ext uri="{FF2B5EF4-FFF2-40B4-BE49-F238E27FC236}">
                <a16:creationId xmlns:a16="http://schemas.microsoft.com/office/drawing/2014/main" id="{4BEE39D1-4F0E-EBF3-10D1-9995D703A5B2}"/>
              </a:ext>
            </a:extLst>
          </p:cNvPr>
          <p:cNvSpPr txBox="1"/>
          <p:nvPr/>
        </p:nvSpPr>
        <p:spPr>
          <a:xfrm>
            <a:off x="4352409" y="3731539"/>
            <a:ext cx="4742822" cy="258532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Incident neutron energy	1 &lt; </a:t>
            </a:r>
            <a:r>
              <a:rPr lang="en-US" altLang="ja-JP" dirty="0" err="1"/>
              <a:t>Ei</a:t>
            </a:r>
            <a:r>
              <a:rPr lang="en-US" altLang="ja-JP" dirty="0"/>
              <a:t> &lt; 80 </a:t>
            </a:r>
            <a:r>
              <a:rPr lang="en-US" altLang="ja-JP" dirty="0" err="1"/>
              <a:t>meV</a:t>
            </a:r>
            <a:endParaRPr lang="en-US" altLang="ja-JP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Detection angle	</a:t>
            </a:r>
            <a:br>
              <a:rPr lang="en-US" altLang="ja-JP" dirty="0"/>
            </a:br>
            <a:r>
              <a:rPr lang="en-US" altLang="ja-JP" dirty="0"/>
              <a:t>      Horizontal: 3.4 deg. ~ 116 deg.</a:t>
            </a:r>
            <a:br>
              <a:rPr lang="en-US" altLang="ja-JP" dirty="0"/>
            </a:br>
            <a:r>
              <a:rPr lang="en-US" altLang="ja-JP" dirty="0"/>
              <a:t>           Vertical: -16 deg. ~ 23 deg.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Resolution (</a:t>
            </a:r>
            <a:r>
              <a:rPr lang="el-GR" altLang="ja-JP" dirty="0"/>
              <a:t>Δ</a:t>
            </a:r>
            <a:r>
              <a:rPr lang="en-US" altLang="ja-JP" dirty="0"/>
              <a:t>E/</a:t>
            </a:r>
            <a:r>
              <a:rPr lang="en-US" altLang="ja-JP" dirty="0" err="1"/>
              <a:t>Ei</a:t>
            </a:r>
            <a:r>
              <a:rPr lang="en-US" altLang="ja-JP" dirty="0"/>
              <a:t>)	~2% at </a:t>
            </a:r>
            <a:r>
              <a:rPr lang="en-US" altLang="ja-JP" dirty="0" err="1"/>
              <a:t>Ei</a:t>
            </a:r>
            <a:r>
              <a:rPr lang="en-US" altLang="ja-JP" dirty="0"/>
              <a:t> &lt; 3 </a:t>
            </a:r>
            <a:r>
              <a:rPr lang="en-US" altLang="ja-JP" dirty="0" err="1"/>
              <a:t>meV</a:t>
            </a:r>
            <a:r>
              <a:rPr lang="en-US" altLang="ja-JP" dirty="0"/>
              <a:t> </a:t>
            </a:r>
            <a:br>
              <a:rPr lang="en-US" altLang="ja-JP" dirty="0"/>
            </a:br>
            <a:r>
              <a:rPr lang="en-US" altLang="ja-JP" dirty="0"/>
              <a:t>                                   ~3-4% at </a:t>
            </a:r>
            <a:r>
              <a:rPr lang="en-US" altLang="ja-JP" dirty="0" err="1"/>
              <a:t>Ei</a:t>
            </a:r>
            <a:r>
              <a:rPr lang="en-US" altLang="ja-JP" dirty="0"/>
              <a:t> &lt; 20 </a:t>
            </a:r>
            <a:r>
              <a:rPr lang="en-US" altLang="ja-JP" dirty="0" err="1"/>
              <a:t>meV</a:t>
            </a:r>
            <a:r>
              <a:rPr lang="en-US" altLang="ja-JP" dirty="0"/>
              <a:t> </a:t>
            </a:r>
            <a:br>
              <a:rPr lang="en-US" altLang="ja-JP" dirty="0"/>
            </a:br>
            <a:r>
              <a:rPr lang="en-US" altLang="ja-JP" dirty="0"/>
              <a:t>                                 ~4-10% at </a:t>
            </a:r>
            <a:r>
              <a:rPr lang="en-US" altLang="ja-JP" dirty="0" err="1"/>
              <a:t>Ei</a:t>
            </a:r>
            <a:r>
              <a:rPr lang="en-US" altLang="ja-JP" dirty="0"/>
              <a:t> &lt; 80 </a:t>
            </a:r>
            <a:r>
              <a:rPr lang="en-US" altLang="ja-JP" dirty="0" err="1"/>
              <a:t>meV</a:t>
            </a:r>
            <a:r>
              <a:rPr lang="en-US" altLang="ja-JP" dirty="0"/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Neutron intensity (@sample position)</a:t>
            </a:r>
            <a:br>
              <a:rPr lang="en-US" altLang="ja-JP" dirty="0"/>
            </a:br>
            <a:r>
              <a:rPr lang="en-US" altLang="ja-JP" dirty="0"/>
              <a:t>            	6 ×10</a:t>
            </a:r>
            <a:r>
              <a:rPr lang="en-US" altLang="ja-JP" baseline="30000" dirty="0"/>
              <a:t>4</a:t>
            </a:r>
            <a:r>
              <a:rPr lang="en-US" altLang="ja-JP" dirty="0"/>
              <a:t> n/s/cm2 (@ </a:t>
            </a:r>
            <a:r>
              <a:rPr lang="en-US" altLang="ja-JP" dirty="0" err="1"/>
              <a:t>Ei</a:t>
            </a:r>
            <a:r>
              <a:rPr lang="en-US" altLang="ja-JP" dirty="0"/>
              <a:t> = 20 </a:t>
            </a:r>
            <a:r>
              <a:rPr lang="en-US" altLang="ja-JP" dirty="0" err="1"/>
              <a:t>meV</a:t>
            </a:r>
            <a:r>
              <a:rPr lang="en-US" altLang="ja-JP" dirty="0"/>
              <a:t>)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59861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2E617375-12E8-3E2D-A4EB-A0F57F3F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DDSCS measurement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3B5AAE6-0FBF-7411-2674-567898F9B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EBCEC50-F034-7AB7-1B25-2DA9CDAD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6E703A-1DD1-A295-F86F-2F173662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9AA404-6828-1014-A5F2-F632A575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17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577579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A2C88E5-242E-9943-E5EE-7275647103E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8F05162-7DCB-2FC2-6FED-287E948BEC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C762B6-FF04-418D-A903-409A73B3C1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18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B7F2E417-AF21-11A8-792C-B6716A6212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2800" dirty="0"/>
              <a:t>Scattering</a:t>
            </a:r>
            <a:r>
              <a:rPr kumimoji="1" lang="en-US" altLang="ja-JP" sz="2800" dirty="0"/>
              <a:t>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~Experimental set-up~</a:t>
            </a:r>
            <a:endParaRPr kumimoji="1" lang="ja-JP" altLang="en-US" sz="2800" dirty="0"/>
          </a:p>
        </p:txBody>
      </p:sp>
      <p:pic>
        <p:nvPicPr>
          <p:cNvPr id="18" name="図 17">
            <a:extLst>
              <a:ext uri="{FF2B5EF4-FFF2-40B4-BE49-F238E27FC236}">
                <a16:creationId xmlns:a16="http://schemas.microsoft.com/office/drawing/2014/main" id="{F8EC3F2E-0E25-36B6-2DAF-9B63C847DBB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6195" y="3790573"/>
            <a:ext cx="2362004" cy="2181155"/>
          </a:xfrm>
          <a:prstGeom prst="rect">
            <a:avLst/>
          </a:prstGeom>
        </p:spPr>
      </p:pic>
      <p:pic>
        <p:nvPicPr>
          <p:cNvPr id="20" name="図 19">
            <a:extLst>
              <a:ext uri="{FF2B5EF4-FFF2-40B4-BE49-F238E27FC236}">
                <a16:creationId xmlns:a16="http://schemas.microsoft.com/office/drawing/2014/main" id="{7F73A894-963F-F293-9ADA-653A1A7DBF7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195" y="1134604"/>
            <a:ext cx="2420378" cy="2206815"/>
          </a:xfrm>
          <a:prstGeom prst="rect">
            <a:avLst/>
          </a:prstGeom>
        </p:spPr>
      </p:pic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72B8A122-FA08-9F93-63CC-CDEC128C8A16}"/>
              </a:ext>
            </a:extLst>
          </p:cNvPr>
          <p:cNvSpPr txBox="1"/>
          <p:nvPr/>
        </p:nvSpPr>
        <p:spPr>
          <a:xfrm>
            <a:off x="825177" y="5971728"/>
            <a:ext cx="22624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Top of the </a:t>
            </a:r>
            <a:r>
              <a:rPr lang="en-US" altLang="ja-JP" dirty="0"/>
              <a:t>refrigerator</a:t>
            </a:r>
            <a:endParaRPr kumimoji="1" lang="ja-JP" altLang="en-US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D302F1AB-1479-488D-DF23-5AEEA41FF148}"/>
              </a:ext>
            </a:extLst>
          </p:cNvPr>
          <p:cNvSpPr txBox="1"/>
          <p:nvPr/>
        </p:nvSpPr>
        <p:spPr>
          <a:xfrm>
            <a:off x="958822" y="3270823"/>
            <a:ext cx="19367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Sample Holder cell</a:t>
            </a:r>
            <a:endParaRPr kumimoji="1" lang="ja-JP" altLang="en-US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5907BAE4-53B2-9A56-50FF-3C1A29900A07}"/>
              </a:ext>
            </a:extLst>
          </p:cNvPr>
          <p:cNvSpPr txBox="1"/>
          <p:nvPr/>
        </p:nvSpPr>
        <p:spPr>
          <a:xfrm>
            <a:off x="3269894" y="1093487"/>
            <a:ext cx="5874106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The graphite samples are placed in an aluminum cell and placed in a refrigerator.</a:t>
            </a:r>
            <a:br>
              <a:rPr lang="en-US" altLang="ja-JP" sz="2000" dirty="0"/>
            </a:br>
            <a:r>
              <a:rPr lang="en-US" altLang="ja-JP" sz="2000" dirty="0"/>
              <a:t>The refrigerator was installed at the sample position.</a:t>
            </a:r>
            <a:br>
              <a:rPr lang="en-US" altLang="ja-JP" sz="2000" dirty="0"/>
            </a:br>
            <a:r>
              <a:rPr lang="en-US" altLang="ja-JP" sz="2000" dirty="0"/>
              <a:t>The temperature was controlled at 300 K. </a:t>
            </a:r>
            <a:br>
              <a:rPr lang="en-US" altLang="ja-JP" sz="2000" dirty="0"/>
            </a:br>
            <a:r>
              <a:rPr lang="en-US" altLang="ja-JP" sz="2000" dirty="0"/>
              <a:t>(100 K and 485 K are measured for ET-34 only).</a:t>
            </a:r>
            <a:br>
              <a:rPr lang="en-US" altLang="ja-JP" sz="2000" dirty="0"/>
            </a:br>
            <a:endParaRPr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 blank cell was measured for B.G.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A Vanadium sample was measured for normalization.</a:t>
            </a:r>
            <a:br>
              <a:rPr lang="en-US" altLang="ja-JP" sz="2000" dirty="0"/>
            </a:br>
            <a:r>
              <a:rPr lang="en-US" altLang="ja-JP" sz="2000" dirty="0"/>
              <a:t>An incoherent cross section of 5.08b (NIST) was used.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Incident neutron energy:</a:t>
            </a:r>
            <a:br>
              <a:rPr kumimoji="1" lang="en-US" altLang="ja-JP" sz="2000" dirty="0"/>
            </a:br>
            <a:r>
              <a:rPr lang="ja-JP" altLang="en-US" sz="2000" dirty="0"/>
              <a:t>　 </a:t>
            </a:r>
            <a:r>
              <a:rPr lang="en-US" altLang="ja-JP" sz="2000" dirty="0"/>
              <a:t>Filter </a:t>
            </a:r>
            <a:r>
              <a:rPr lang="ja-JP" altLang="en-US" sz="2000" dirty="0"/>
              <a:t>① </a:t>
            </a:r>
            <a:r>
              <a:rPr lang="en-US" altLang="ja-JP" sz="2000" dirty="0"/>
              <a:t>:5.93</a:t>
            </a:r>
            <a:r>
              <a:rPr lang="ja-JP" altLang="en-US" sz="2000" dirty="0"/>
              <a:t>，</a:t>
            </a:r>
            <a:r>
              <a:rPr lang="en-US" altLang="ja-JP" sz="2000" dirty="0"/>
              <a:t>10.53</a:t>
            </a:r>
            <a:r>
              <a:rPr lang="ja-JP" altLang="en-US" sz="2000" dirty="0"/>
              <a:t>，</a:t>
            </a:r>
            <a:r>
              <a:rPr lang="en-US" altLang="ja-JP" sz="2000" dirty="0"/>
              <a:t>23.65</a:t>
            </a:r>
            <a:r>
              <a:rPr lang="ja-JP" altLang="en-US" sz="2000" dirty="0"/>
              <a:t>，</a:t>
            </a:r>
            <a:r>
              <a:rPr lang="en-US" altLang="ja-JP" sz="2000" dirty="0"/>
              <a:t>93.95 </a:t>
            </a:r>
            <a:r>
              <a:rPr lang="en-US" altLang="ja-JP" sz="2000" dirty="0" err="1"/>
              <a:t>meV</a:t>
            </a:r>
            <a:br>
              <a:rPr kumimoji="1" lang="en-US" altLang="ja-JP" sz="2000" dirty="0"/>
            </a:br>
            <a:r>
              <a:rPr kumimoji="1" lang="ja-JP" altLang="en-US" sz="2000" dirty="0"/>
              <a:t>　</a:t>
            </a:r>
            <a:r>
              <a:rPr lang="en-US" altLang="ja-JP" sz="2000" dirty="0"/>
              <a:t> Filter </a:t>
            </a:r>
            <a:r>
              <a:rPr lang="ja-JP" altLang="en-US" sz="2000" dirty="0"/>
              <a:t>② </a:t>
            </a:r>
            <a:r>
              <a:rPr kumimoji="1" lang="en-US" altLang="ja-JP" sz="2000" dirty="0"/>
              <a:t>:3.14</a:t>
            </a:r>
            <a:r>
              <a:rPr kumimoji="1" lang="ja-JP" altLang="en-US" sz="2000" dirty="0"/>
              <a:t>，</a:t>
            </a:r>
            <a:r>
              <a:rPr kumimoji="1" lang="en-US" altLang="ja-JP" sz="2000" b="1" dirty="0">
                <a:solidFill>
                  <a:srgbClr val="00B050"/>
                </a:solidFill>
              </a:rPr>
              <a:t>7.74</a:t>
            </a:r>
            <a:r>
              <a:rPr kumimoji="1" lang="ja-JP" altLang="en-US" sz="2000" b="1" dirty="0">
                <a:solidFill>
                  <a:srgbClr val="00B050"/>
                </a:solidFill>
              </a:rPr>
              <a:t>，</a:t>
            </a:r>
            <a:r>
              <a:rPr kumimoji="1" lang="en-US" altLang="ja-JP" sz="2000" dirty="0"/>
              <a:t>15.15</a:t>
            </a:r>
            <a:r>
              <a:rPr kumimoji="1" lang="ja-JP" altLang="en-US" sz="2000" dirty="0"/>
              <a:t>，</a:t>
            </a:r>
            <a:r>
              <a:rPr kumimoji="1" lang="en-US" altLang="ja-JP" sz="2000" b="1" dirty="0">
                <a:solidFill>
                  <a:srgbClr val="00B050"/>
                </a:solidFill>
              </a:rPr>
              <a:t>41.98</a:t>
            </a:r>
            <a:r>
              <a:rPr kumimoji="1" lang="en-US" altLang="ja-JP" sz="2000" dirty="0"/>
              <a:t> </a:t>
            </a:r>
            <a:r>
              <a:rPr kumimoji="1" lang="en-US" altLang="ja-JP" sz="2000" dirty="0" err="1"/>
              <a:t>meV</a:t>
            </a:r>
            <a:br>
              <a:rPr kumimoji="1" lang="en-US" altLang="ja-JP" sz="2000" dirty="0"/>
            </a:br>
            <a:r>
              <a:rPr kumimoji="1" lang="ja-JP" altLang="en-US" sz="2000" dirty="0"/>
              <a:t>　</a:t>
            </a:r>
            <a:r>
              <a:rPr lang="en-US" altLang="ja-JP" sz="2000" dirty="0"/>
              <a:t> Filter </a:t>
            </a:r>
            <a:r>
              <a:rPr lang="ja-JP" altLang="en-US" sz="2000" dirty="0"/>
              <a:t>③ </a:t>
            </a:r>
            <a:r>
              <a:rPr kumimoji="1" lang="en-US" altLang="ja-JP" sz="2000" dirty="0"/>
              <a:t>:1.17</a:t>
            </a:r>
            <a:r>
              <a:rPr kumimoji="1" lang="ja-JP" altLang="en-US" sz="2000" dirty="0"/>
              <a:t>，</a:t>
            </a:r>
            <a:r>
              <a:rPr kumimoji="1" lang="en-US" altLang="ja-JP" sz="2000" dirty="0"/>
              <a:t>1.48</a:t>
            </a:r>
            <a:r>
              <a:rPr kumimoji="1" lang="ja-JP" altLang="en-US" sz="2000" dirty="0"/>
              <a:t>，</a:t>
            </a:r>
            <a:r>
              <a:rPr kumimoji="1" lang="en-US" altLang="ja-JP" sz="2000" dirty="0"/>
              <a:t>1.94</a:t>
            </a:r>
            <a:r>
              <a:rPr kumimoji="1" lang="ja-JP" altLang="en-US" sz="2000" dirty="0"/>
              <a:t>，</a:t>
            </a:r>
            <a:r>
              <a:rPr kumimoji="1" lang="en-US" altLang="ja-JP" sz="2000" dirty="0"/>
              <a:t>2.64 </a:t>
            </a:r>
            <a:r>
              <a:rPr kumimoji="1" lang="en-US" altLang="ja-JP" sz="2000" dirty="0" err="1"/>
              <a:t>meV</a:t>
            </a:r>
            <a:endParaRPr kumimoji="1"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Measurement time:</a:t>
            </a:r>
            <a:br>
              <a:rPr kumimoji="1" lang="en-US" altLang="ja-JP" sz="2000" dirty="0"/>
            </a:br>
            <a:r>
              <a:rPr kumimoji="1" lang="en-US" altLang="ja-JP" sz="2000" dirty="0"/>
              <a:t>    2~3 hours for each sample and condition.</a:t>
            </a:r>
            <a:endParaRPr kumimoji="1" lang="ja-JP" altLang="en-US" sz="2000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E1992844-3960-D473-5705-9067D6E701D6}"/>
              </a:ext>
            </a:extLst>
          </p:cNvPr>
          <p:cNvSpPr txBox="1"/>
          <p:nvPr/>
        </p:nvSpPr>
        <p:spPr>
          <a:xfrm>
            <a:off x="6826225" y="159551"/>
            <a:ext cx="2139372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J-PARC MLF</a:t>
            </a:r>
            <a:br>
              <a:rPr kumimoji="1" lang="en-US" altLang="ja-JP" dirty="0"/>
            </a:br>
            <a:r>
              <a:rPr kumimoji="1" lang="en-US" altLang="ja-JP" dirty="0"/>
              <a:t>BL14: AMATERAS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4493391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8230ED3-A646-3ACA-4A4C-6C5D5ACA528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5CE283C3-73E2-8E38-CBD0-688AEB0534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D842F27-66AC-7E77-81BC-0AA5BAEF280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19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02201C6-6A46-6D34-F671-EEB485E1D8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Scattering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~Result1 (Ein =41.98meV)~</a:t>
            </a:r>
            <a:endParaRPr kumimoji="1" lang="ja-JP" altLang="en-US" sz="3200" dirty="0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8C73D974-E3DC-1315-0265-811F77ECA4C3}"/>
              </a:ext>
            </a:extLst>
          </p:cNvPr>
          <p:cNvGrpSpPr/>
          <p:nvPr/>
        </p:nvGrpSpPr>
        <p:grpSpPr>
          <a:xfrm>
            <a:off x="0" y="1265537"/>
            <a:ext cx="4800869" cy="2470399"/>
            <a:chOff x="-5747" y="1035247"/>
            <a:chExt cx="4800869" cy="2470399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3A05A9CF-4F4D-7C5B-F98E-7DB347D0F1C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-5746" y="1172261"/>
              <a:ext cx="4354626" cy="2063308"/>
            </a:xfrm>
            <a:prstGeom prst="rect">
              <a:avLst/>
            </a:prstGeom>
          </p:spPr>
        </p:pic>
        <p:sp>
          <p:nvSpPr>
            <p:cNvPr id="22" name="正方形/長方形 21">
              <a:extLst>
                <a:ext uri="{FF2B5EF4-FFF2-40B4-BE49-F238E27FC236}">
                  <a16:creationId xmlns:a16="http://schemas.microsoft.com/office/drawing/2014/main" id="{8E7348D9-54B2-34B7-22A9-DDC5C0D8194C}"/>
                </a:ext>
              </a:extLst>
            </p:cNvPr>
            <p:cNvSpPr/>
            <p:nvPr/>
          </p:nvSpPr>
          <p:spPr>
            <a:xfrm>
              <a:off x="206723" y="1035247"/>
              <a:ext cx="335574" cy="223054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8FEDFE6A-2D22-D69E-23E5-B18DA71FA23E}"/>
                </a:ext>
              </a:extLst>
            </p:cNvPr>
            <p:cNvCxnSpPr>
              <a:cxnSpLocks/>
            </p:cNvCxnSpPr>
            <p:nvPr/>
          </p:nvCxnSpPr>
          <p:spPr>
            <a:xfrm>
              <a:off x="462225" y="3064747"/>
              <a:ext cx="3886655" cy="0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F6A2509-0827-1007-8E36-C82C7269992A}"/>
                </a:ext>
              </a:extLst>
            </p:cNvPr>
            <p:cNvSpPr txBox="1"/>
            <p:nvPr/>
          </p:nvSpPr>
          <p:spPr>
            <a:xfrm>
              <a:off x="361741" y="3128778"/>
              <a:ext cx="53251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3°</a:t>
              </a:r>
              <a:endParaRPr kumimoji="1" lang="ja-JP" altLang="en-US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8364AE77-4272-E3AB-F3DD-FB38620D9534}"/>
                </a:ext>
              </a:extLst>
            </p:cNvPr>
            <p:cNvSpPr txBox="1"/>
            <p:nvPr/>
          </p:nvSpPr>
          <p:spPr>
            <a:xfrm>
              <a:off x="4028565" y="3122932"/>
              <a:ext cx="76655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116°</a:t>
              </a:r>
              <a:endParaRPr kumimoji="1" lang="ja-JP" altLang="en-US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0F8C16B1-F651-4BD5-B51A-41AFCAB61632}"/>
                </a:ext>
              </a:extLst>
            </p:cNvPr>
            <p:cNvSpPr txBox="1"/>
            <p:nvPr/>
          </p:nvSpPr>
          <p:spPr>
            <a:xfrm>
              <a:off x="1491152" y="3136314"/>
              <a:ext cx="147450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Vertical Angle</a:t>
              </a:r>
              <a:endParaRPr kumimoji="1" lang="ja-JP" altLang="en-US" dirty="0"/>
            </a:p>
          </p:txBody>
        </p:sp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4D387680-8A10-B2EA-86DA-24FBB977FFC8}"/>
                </a:ext>
              </a:extLst>
            </p:cNvPr>
            <p:cNvCxnSpPr/>
            <p:nvPr/>
          </p:nvCxnSpPr>
          <p:spPr>
            <a:xfrm flipV="1">
              <a:off x="462225" y="1172261"/>
              <a:ext cx="0" cy="1892486"/>
            </a:xfrm>
            <a:prstGeom prst="straightConnector1">
              <a:avLst/>
            </a:prstGeom>
            <a:ln w="19050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B9413340-597E-1900-4C8E-6AA7C6BBA52A}"/>
                </a:ext>
              </a:extLst>
            </p:cNvPr>
            <p:cNvSpPr txBox="1"/>
            <p:nvPr/>
          </p:nvSpPr>
          <p:spPr>
            <a:xfrm rot="16200000">
              <a:off x="-200807" y="1965854"/>
              <a:ext cx="802912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Height</a:t>
              </a:r>
              <a:endParaRPr kumimoji="1" lang="ja-JP" altLang="en-US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21596F4A-8D12-6BA4-473D-4E13A0B3B0D7}"/>
                </a:ext>
              </a:extLst>
            </p:cNvPr>
            <p:cNvSpPr txBox="1"/>
            <p:nvPr/>
          </p:nvSpPr>
          <p:spPr>
            <a:xfrm>
              <a:off x="-5747" y="2709106"/>
              <a:ext cx="72006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-16°</a:t>
              </a:r>
              <a:endParaRPr kumimoji="1" lang="ja-JP" altLang="en-US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093C60F0-1934-907E-E7B6-805AF15CECA6}"/>
                </a:ext>
              </a:extLst>
            </p:cNvPr>
            <p:cNvSpPr txBox="1"/>
            <p:nvPr/>
          </p:nvSpPr>
          <p:spPr>
            <a:xfrm>
              <a:off x="60546" y="1292525"/>
              <a:ext cx="64953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23°</a:t>
              </a:r>
              <a:endParaRPr kumimoji="1" lang="ja-JP" altLang="en-US" dirty="0"/>
            </a:p>
          </p:txBody>
        </p:sp>
      </p:grp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A26C0745-2CBC-1356-9D54-5A749A478FFC}"/>
              </a:ext>
            </a:extLst>
          </p:cNvPr>
          <p:cNvSpPr txBox="1"/>
          <p:nvPr/>
        </p:nvSpPr>
        <p:spPr>
          <a:xfrm>
            <a:off x="1329016" y="1125483"/>
            <a:ext cx="207300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ET-34 (Ein =42meV)</a:t>
            </a:r>
            <a:endParaRPr kumimoji="1" lang="ja-JP" altLang="en-US" dirty="0"/>
          </a:p>
        </p:txBody>
      </p:sp>
      <p:sp>
        <p:nvSpPr>
          <p:cNvPr id="42" name="テキスト ボックス 41">
            <a:extLst>
              <a:ext uri="{FF2B5EF4-FFF2-40B4-BE49-F238E27FC236}">
                <a16:creationId xmlns:a16="http://schemas.microsoft.com/office/drawing/2014/main" id="{AAA6435C-DA62-926B-1D7E-2094ADA55879}"/>
              </a:ext>
            </a:extLst>
          </p:cNvPr>
          <p:cNvSpPr txBox="1"/>
          <p:nvPr/>
        </p:nvSpPr>
        <p:spPr>
          <a:xfrm>
            <a:off x="4354627" y="1121322"/>
            <a:ext cx="493087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Distribution of detected neutron Position. </a:t>
            </a:r>
            <a:br>
              <a:rPr kumimoji="1" lang="en-US" altLang="ja-JP" dirty="0"/>
            </a:br>
            <a:r>
              <a:rPr kumimoji="1" lang="en-US" altLang="ja-JP" dirty="0"/>
              <a:t>(Integral of all scattered neutron energies)</a:t>
            </a:r>
            <a:endParaRPr kumimoji="1" lang="ja-JP" altLang="en-US" dirty="0"/>
          </a:p>
        </p:txBody>
      </p:sp>
      <p:sp>
        <p:nvSpPr>
          <p:cNvPr id="43" name="正方形/長方形 42">
            <a:extLst>
              <a:ext uri="{FF2B5EF4-FFF2-40B4-BE49-F238E27FC236}">
                <a16:creationId xmlns:a16="http://schemas.microsoft.com/office/drawing/2014/main" id="{C0B18A90-35A4-E235-80C1-355784B5DFE4}"/>
              </a:ext>
            </a:extLst>
          </p:cNvPr>
          <p:cNvSpPr/>
          <p:nvPr/>
        </p:nvSpPr>
        <p:spPr>
          <a:xfrm>
            <a:off x="3985210" y="1617063"/>
            <a:ext cx="255194" cy="15870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45" name="直線矢印コネクタ 44">
            <a:extLst>
              <a:ext uri="{FF2B5EF4-FFF2-40B4-BE49-F238E27FC236}">
                <a16:creationId xmlns:a16="http://schemas.microsoft.com/office/drawing/2014/main" id="{C05966DB-F462-3E53-A945-C171B97C6098}"/>
              </a:ext>
            </a:extLst>
          </p:cNvPr>
          <p:cNvCxnSpPr>
            <a:cxnSpLocks/>
            <a:stCxn id="47" idx="1"/>
          </p:cNvCxnSpPr>
          <p:nvPr/>
        </p:nvCxnSpPr>
        <p:spPr>
          <a:xfrm flipH="1" flipV="1">
            <a:off x="4222042" y="2462776"/>
            <a:ext cx="343930" cy="903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47" name="テキスト ボックス 46">
            <a:extLst>
              <a:ext uri="{FF2B5EF4-FFF2-40B4-BE49-F238E27FC236}">
                <a16:creationId xmlns:a16="http://schemas.microsoft.com/office/drawing/2014/main" id="{948916F8-A288-12C3-BDBC-17DD33449888}"/>
              </a:ext>
            </a:extLst>
          </p:cNvPr>
          <p:cNvSpPr txBox="1"/>
          <p:nvPr/>
        </p:nvSpPr>
        <p:spPr>
          <a:xfrm>
            <a:off x="4565972" y="2368460"/>
            <a:ext cx="30334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An array of </a:t>
            </a:r>
            <a:r>
              <a:rPr kumimoji="1" lang="en-US" altLang="ja-JP" sz="1800" baseline="30000" dirty="0"/>
              <a:t>3</a:t>
            </a:r>
            <a:r>
              <a:rPr kumimoji="1" lang="en-US" altLang="ja-JP" sz="1800" dirty="0"/>
              <a:t>He tube detectors</a:t>
            </a:r>
            <a:endParaRPr kumimoji="1" lang="ja-JP" altLang="en-US" dirty="0"/>
          </a:p>
        </p:txBody>
      </p:sp>
      <p:cxnSp>
        <p:nvCxnSpPr>
          <p:cNvPr id="51" name="直線矢印コネクタ 50">
            <a:extLst>
              <a:ext uri="{FF2B5EF4-FFF2-40B4-BE49-F238E27FC236}">
                <a16:creationId xmlns:a16="http://schemas.microsoft.com/office/drawing/2014/main" id="{E239339C-7622-227A-D96F-9EF043E604FC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1539378" y="2060418"/>
            <a:ext cx="2992469" cy="831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3186B8AC-6318-09EC-7A61-49366B8EA487}"/>
              </a:ext>
            </a:extLst>
          </p:cNvPr>
          <p:cNvSpPr txBox="1"/>
          <p:nvPr/>
        </p:nvSpPr>
        <p:spPr>
          <a:xfrm>
            <a:off x="4531847" y="1875752"/>
            <a:ext cx="2205925" cy="36933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B.G. due to the Al cell</a:t>
            </a:r>
            <a:endParaRPr kumimoji="1" lang="ja-JP" altLang="en-US" dirty="0"/>
          </a:p>
        </p:txBody>
      </p: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1682D6B5-F0B8-A608-DC86-7211B989061A}"/>
              </a:ext>
            </a:extLst>
          </p:cNvPr>
          <p:cNvGrpSpPr/>
          <p:nvPr/>
        </p:nvGrpSpPr>
        <p:grpSpPr>
          <a:xfrm>
            <a:off x="4484636" y="3862159"/>
            <a:ext cx="4800869" cy="2531267"/>
            <a:chOff x="4496579" y="3749746"/>
            <a:chExt cx="4800869" cy="2531267"/>
          </a:xfrm>
        </p:grpSpPr>
        <p:pic>
          <p:nvPicPr>
            <p:cNvPr id="67" name="図 66">
              <a:extLst>
                <a:ext uri="{FF2B5EF4-FFF2-40B4-BE49-F238E27FC236}">
                  <a16:creationId xmlns:a16="http://schemas.microsoft.com/office/drawing/2014/main" id="{68BF7BBB-AAC6-0E42-37D8-DF059B3C5A3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4543790" y="3944516"/>
              <a:ext cx="4455527" cy="2111117"/>
            </a:xfrm>
            <a:prstGeom prst="rect">
              <a:avLst/>
            </a:prstGeom>
          </p:spPr>
        </p:pic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EB202014-2E87-9B0C-8CDB-58247553F42A}"/>
                </a:ext>
              </a:extLst>
            </p:cNvPr>
            <p:cNvGrpSpPr/>
            <p:nvPr/>
          </p:nvGrpSpPr>
          <p:grpSpPr>
            <a:xfrm>
              <a:off x="4496579" y="3810614"/>
              <a:ext cx="4800869" cy="2470399"/>
              <a:chOff x="-5747" y="1035247"/>
              <a:chExt cx="4800869" cy="2470399"/>
            </a:xfrm>
          </p:grpSpPr>
          <p:sp>
            <p:nvSpPr>
              <p:cNvPr id="69" name="正方形/長方形 68">
                <a:extLst>
                  <a:ext uri="{FF2B5EF4-FFF2-40B4-BE49-F238E27FC236}">
                    <a16:creationId xmlns:a16="http://schemas.microsoft.com/office/drawing/2014/main" id="{088C7E76-F515-AEE9-5474-52F923F4C5A4}"/>
                  </a:ext>
                </a:extLst>
              </p:cNvPr>
              <p:cNvSpPr/>
              <p:nvPr/>
            </p:nvSpPr>
            <p:spPr>
              <a:xfrm>
                <a:off x="206723" y="1035247"/>
                <a:ext cx="335574" cy="22305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70" name="直線矢印コネクタ 69">
                <a:extLst>
                  <a:ext uri="{FF2B5EF4-FFF2-40B4-BE49-F238E27FC236}">
                    <a16:creationId xmlns:a16="http://schemas.microsoft.com/office/drawing/2014/main" id="{1A8C9718-E7A6-B5B7-6BE5-5035E00F1D8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2225" y="3064747"/>
                <a:ext cx="3886655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1" name="テキスト ボックス 70">
                <a:extLst>
                  <a:ext uri="{FF2B5EF4-FFF2-40B4-BE49-F238E27FC236}">
                    <a16:creationId xmlns:a16="http://schemas.microsoft.com/office/drawing/2014/main" id="{44F25460-AA86-0BA9-7313-5C51579776D6}"/>
                  </a:ext>
                </a:extLst>
              </p:cNvPr>
              <p:cNvSpPr txBox="1"/>
              <p:nvPr/>
            </p:nvSpPr>
            <p:spPr>
              <a:xfrm>
                <a:off x="361741" y="3128778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3°</a:t>
                </a:r>
                <a:endParaRPr kumimoji="1" lang="ja-JP" altLang="en-US" dirty="0"/>
              </a:p>
            </p:txBody>
          </p:sp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E3785BF6-A999-5188-A9D1-27496A9D6729}"/>
                  </a:ext>
                </a:extLst>
              </p:cNvPr>
              <p:cNvSpPr txBox="1"/>
              <p:nvPr/>
            </p:nvSpPr>
            <p:spPr>
              <a:xfrm>
                <a:off x="4028565" y="3122932"/>
                <a:ext cx="766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116°</a:t>
                </a:r>
                <a:endParaRPr kumimoji="1" lang="ja-JP" altLang="en-US" dirty="0"/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E986F152-0C15-5669-BF76-0C26B8874D5A}"/>
                  </a:ext>
                </a:extLst>
              </p:cNvPr>
              <p:cNvSpPr txBox="1"/>
              <p:nvPr/>
            </p:nvSpPr>
            <p:spPr>
              <a:xfrm>
                <a:off x="1491152" y="3136314"/>
                <a:ext cx="147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Vertical Angle</a:t>
                </a:r>
                <a:endParaRPr kumimoji="1" lang="ja-JP" altLang="en-US" dirty="0"/>
              </a:p>
            </p:txBody>
          </p:sp>
          <p:cxnSp>
            <p:nvCxnSpPr>
              <p:cNvPr id="74" name="直線矢印コネクタ 73">
                <a:extLst>
                  <a:ext uri="{FF2B5EF4-FFF2-40B4-BE49-F238E27FC236}">
                    <a16:creationId xmlns:a16="http://schemas.microsoft.com/office/drawing/2014/main" id="{6D839489-6876-07DA-DD39-800475F5976D}"/>
                  </a:ext>
                </a:extLst>
              </p:cNvPr>
              <p:cNvCxnSpPr/>
              <p:nvPr/>
            </p:nvCxnSpPr>
            <p:spPr>
              <a:xfrm flipV="1">
                <a:off x="462225" y="1172261"/>
                <a:ext cx="0" cy="189248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B42A62D4-9F37-CD2D-9958-4CFE3195F7DE}"/>
                  </a:ext>
                </a:extLst>
              </p:cNvPr>
              <p:cNvSpPr txBox="1"/>
              <p:nvPr/>
            </p:nvSpPr>
            <p:spPr>
              <a:xfrm rot="16200000">
                <a:off x="-200807" y="1965854"/>
                <a:ext cx="8029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Height</a:t>
                </a:r>
                <a:endParaRPr kumimoji="1" lang="ja-JP" altLang="en-US" dirty="0"/>
              </a:p>
            </p:txBody>
          </p:sp>
          <p:sp>
            <p:nvSpPr>
              <p:cNvPr id="76" name="テキスト ボックス 75">
                <a:extLst>
                  <a:ext uri="{FF2B5EF4-FFF2-40B4-BE49-F238E27FC236}">
                    <a16:creationId xmlns:a16="http://schemas.microsoft.com/office/drawing/2014/main" id="{6340E0A2-A404-3FF7-E323-176B04FA17E0}"/>
                  </a:ext>
                </a:extLst>
              </p:cNvPr>
              <p:cNvSpPr txBox="1"/>
              <p:nvPr/>
            </p:nvSpPr>
            <p:spPr>
              <a:xfrm>
                <a:off x="-5747" y="2709106"/>
                <a:ext cx="720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-16°</a:t>
                </a:r>
                <a:endParaRPr kumimoji="1" lang="ja-JP" altLang="en-US" dirty="0"/>
              </a:p>
            </p:txBody>
          </p:sp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0D78E46D-50B5-5EB5-8C19-5E7532598AE4}"/>
                  </a:ext>
                </a:extLst>
              </p:cNvPr>
              <p:cNvSpPr txBox="1"/>
              <p:nvPr/>
            </p:nvSpPr>
            <p:spPr>
              <a:xfrm>
                <a:off x="60546" y="1292525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23°</a:t>
                </a:r>
                <a:endParaRPr kumimoji="1" lang="ja-JP" altLang="en-US" dirty="0"/>
              </a:p>
            </p:txBody>
          </p:sp>
        </p:grp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0CD1BDD0-E0F2-18EA-64B9-2EEF303B5D03}"/>
                </a:ext>
              </a:extLst>
            </p:cNvPr>
            <p:cNvSpPr txBox="1"/>
            <p:nvPr/>
          </p:nvSpPr>
          <p:spPr>
            <a:xfrm>
              <a:off x="5614379" y="3749746"/>
              <a:ext cx="244169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Vanadium (Ein =42meV)</a:t>
              </a:r>
              <a:endParaRPr kumimoji="1" lang="ja-JP" altLang="en-US" dirty="0"/>
            </a:p>
          </p:txBody>
        </p:sp>
      </p:grpSp>
      <p:grpSp>
        <p:nvGrpSpPr>
          <p:cNvPr id="86" name="グループ化 85">
            <a:extLst>
              <a:ext uri="{FF2B5EF4-FFF2-40B4-BE49-F238E27FC236}">
                <a16:creationId xmlns:a16="http://schemas.microsoft.com/office/drawing/2014/main" id="{020CD113-EF39-67CC-E23D-590C866DFA7B}"/>
              </a:ext>
            </a:extLst>
          </p:cNvPr>
          <p:cNvGrpSpPr/>
          <p:nvPr/>
        </p:nvGrpSpPr>
        <p:grpSpPr>
          <a:xfrm>
            <a:off x="21730" y="3757599"/>
            <a:ext cx="5362912" cy="2584825"/>
            <a:chOff x="21730" y="3693076"/>
            <a:chExt cx="5362912" cy="2584825"/>
          </a:xfrm>
        </p:grpSpPr>
        <p:pic>
          <p:nvPicPr>
            <p:cNvPr id="28" name="図 27">
              <a:extLst>
                <a:ext uri="{FF2B5EF4-FFF2-40B4-BE49-F238E27FC236}">
                  <a16:creationId xmlns:a16="http://schemas.microsoft.com/office/drawing/2014/main" id="{05493525-7513-E8F2-1738-8E35D2D2DAF9}"/>
                </a:ext>
              </a:extLst>
            </p:cNvPr>
            <p:cNvPicPr>
              <a:picLocks noChangeAspect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669" y="3955866"/>
              <a:ext cx="4332896" cy="2053012"/>
            </a:xfrm>
            <a:prstGeom prst="rect">
              <a:avLst/>
            </a:prstGeom>
          </p:spPr>
        </p:pic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F52AFC0D-D357-91AC-CB87-EF8832B820D2}"/>
                </a:ext>
              </a:extLst>
            </p:cNvPr>
            <p:cNvGrpSpPr/>
            <p:nvPr/>
          </p:nvGrpSpPr>
          <p:grpSpPr>
            <a:xfrm>
              <a:off x="21730" y="3807502"/>
              <a:ext cx="4800869" cy="2470399"/>
              <a:chOff x="-5747" y="1035247"/>
              <a:chExt cx="4800869" cy="2470399"/>
            </a:xfrm>
          </p:grpSpPr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ED1B58FA-653A-4092-AEA4-C1F893A16ACF}"/>
                  </a:ext>
                </a:extLst>
              </p:cNvPr>
              <p:cNvSpPr/>
              <p:nvPr/>
            </p:nvSpPr>
            <p:spPr>
              <a:xfrm>
                <a:off x="206723" y="1035247"/>
                <a:ext cx="335574" cy="223054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cxnSp>
            <p:nvCxnSpPr>
              <p:cNvPr id="32" name="直線矢印コネクタ 31">
                <a:extLst>
                  <a:ext uri="{FF2B5EF4-FFF2-40B4-BE49-F238E27FC236}">
                    <a16:creationId xmlns:a16="http://schemas.microsoft.com/office/drawing/2014/main" id="{77A866C3-7175-8202-332B-AC7763547E5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62225" y="3064747"/>
                <a:ext cx="3886655" cy="0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58F9E6CD-867C-F4EA-BC10-ED00009EFB9B}"/>
                  </a:ext>
                </a:extLst>
              </p:cNvPr>
              <p:cNvSpPr txBox="1"/>
              <p:nvPr/>
            </p:nvSpPr>
            <p:spPr>
              <a:xfrm>
                <a:off x="361741" y="3128778"/>
                <a:ext cx="5325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3°</a:t>
                </a:r>
                <a:endParaRPr kumimoji="1" lang="ja-JP" altLang="en-US" dirty="0"/>
              </a:p>
            </p:txBody>
          </p:sp>
          <p:sp>
            <p:nvSpPr>
              <p:cNvPr id="34" name="テキスト ボックス 33">
                <a:extLst>
                  <a:ext uri="{FF2B5EF4-FFF2-40B4-BE49-F238E27FC236}">
                    <a16:creationId xmlns:a16="http://schemas.microsoft.com/office/drawing/2014/main" id="{072060D3-39B5-B02D-BCF1-C3791061B9DA}"/>
                  </a:ext>
                </a:extLst>
              </p:cNvPr>
              <p:cNvSpPr txBox="1"/>
              <p:nvPr/>
            </p:nvSpPr>
            <p:spPr>
              <a:xfrm>
                <a:off x="4028565" y="3122932"/>
                <a:ext cx="76655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116°</a:t>
                </a:r>
                <a:endParaRPr kumimoji="1" lang="ja-JP" altLang="en-US" dirty="0"/>
              </a:p>
            </p:txBody>
          </p:sp>
          <p:sp>
            <p:nvSpPr>
              <p:cNvPr id="35" name="テキスト ボックス 34">
                <a:extLst>
                  <a:ext uri="{FF2B5EF4-FFF2-40B4-BE49-F238E27FC236}">
                    <a16:creationId xmlns:a16="http://schemas.microsoft.com/office/drawing/2014/main" id="{576C0377-0CBB-BD23-AB82-33EDB715984D}"/>
                  </a:ext>
                </a:extLst>
              </p:cNvPr>
              <p:cNvSpPr txBox="1"/>
              <p:nvPr/>
            </p:nvSpPr>
            <p:spPr>
              <a:xfrm>
                <a:off x="1491152" y="3136314"/>
                <a:ext cx="147450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Vertical Angle</a:t>
                </a:r>
                <a:endParaRPr kumimoji="1" lang="ja-JP" altLang="en-US" dirty="0"/>
              </a:p>
            </p:txBody>
          </p:sp>
          <p:cxnSp>
            <p:nvCxnSpPr>
              <p:cNvPr id="36" name="直線矢印コネクタ 35">
                <a:extLst>
                  <a:ext uri="{FF2B5EF4-FFF2-40B4-BE49-F238E27FC236}">
                    <a16:creationId xmlns:a16="http://schemas.microsoft.com/office/drawing/2014/main" id="{3ABAD065-C0BF-CC8E-0E6F-7C10E625150B}"/>
                  </a:ext>
                </a:extLst>
              </p:cNvPr>
              <p:cNvCxnSpPr/>
              <p:nvPr/>
            </p:nvCxnSpPr>
            <p:spPr>
              <a:xfrm flipV="1">
                <a:off x="462225" y="1172261"/>
                <a:ext cx="0" cy="1892486"/>
              </a:xfrm>
              <a:prstGeom prst="straightConnector1">
                <a:avLst/>
              </a:prstGeom>
              <a:ln w="19050">
                <a:tailEnd type="triangle"/>
              </a:ln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1584EF22-E693-0A5A-0EDB-52913E1D6133}"/>
                  </a:ext>
                </a:extLst>
              </p:cNvPr>
              <p:cNvSpPr txBox="1"/>
              <p:nvPr/>
            </p:nvSpPr>
            <p:spPr>
              <a:xfrm rot="16200000">
                <a:off x="-200807" y="1965854"/>
                <a:ext cx="802912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Height</a:t>
                </a:r>
                <a:endParaRPr kumimoji="1" lang="ja-JP" altLang="en-US" dirty="0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D283F407-8FA5-987E-AF89-9A05C73BC7D2}"/>
                  </a:ext>
                </a:extLst>
              </p:cNvPr>
              <p:cNvSpPr txBox="1"/>
              <p:nvPr/>
            </p:nvSpPr>
            <p:spPr>
              <a:xfrm>
                <a:off x="-5747" y="2709106"/>
                <a:ext cx="72006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-16°</a:t>
                </a:r>
                <a:endParaRPr kumimoji="1" lang="ja-JP" altLang="en-US" dirty="0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524239FE-CE0C-A0F9-4C63-7E5525D88A29}"/>
                  </a:ext>
                </a:extLst>
              </p:cNvPr>
              <p:cNvSpPr txBox="1"/>
              <p:nvPr/>
            </p:nvSpPr>
            <p:spPr>
              <a:xfrm>
                <a:off x="60546" y="1292525"/>
                <a:ext cx="649537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23°</a:t>
                </a:r>
                <a:endParaRPr kumimoji="1" lang="ja-JP" altLang="en-US" dirty="0"/>
              </a:p>
            </p:txBody>
          </p:sp>
        </p:grp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2C265C69-1DD0-5DC1-FB75-5AB308C49B4B}"/>
                </a:ext>
              </a:extLst>
            </p:cNvPr>
            <p:cNvSpPr txBox="1"/>
            <p:nvPr/>
          </p:nvSpPr>
          <p:spPr>
            <a:xfrm>
              <a:off x="1231270" y="3693076"/>
              <a:ext cx="201369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Blank (Ein =42meV)</a:t>
              </a:r>
              <a:endParaRPr kumimoji="1" lang="ja-JP" altLang="en-US" dirty="0"/>
            </a:p>
          </p:txBody>
        </p: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E08B18BF-F479-F3A2-A148-9724E64F593C}"/>
                </a:ext>
              </a:extLst>
            </p:cNvPr>
            <p:cNvCxnSpPr>
              <a:cxnSpLocks/>
            </p:cNvCxnSpPr>
            <p:nvPr/>
          </p:nvCxnSpPr>
          <p:spPr>
            <a:xfrm>
              <a:off x="5384642" y="3834658"/>
              <a:ext cx="0" cy="711867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83" name="テキスト ボックス 82">
            <a:extLst>
              <a:ext uri="{FF2B5EF4-FFF2-40B4-BE49-F238E27FC236}">
                <a16:creationId xmlns:a16="http://schemas.microsoft.com/office/drawing/2014/main" id="{FCD6BCD3-AE65-6F07-7E6A-415B4E14F6B4}"/>
              </a:ext>
            </a:extLst>
          </p:cNvPr>
          <p:cNvSpPr txBox="1"/>
          <p:nvPr/>
        </p:nvSpPr>
        <p:spPr>
          <a:xfrm>
            <a:off x="4773511" y="2941513"/>
            <a:ext cx="3565079" cy="923330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Vanadium has large incoherent C.S.</a:t>
            </a:r>
          </a:p>
          <a:p>
            <a:r>
              <a:rPr kumimoji="1" lang="en-US" altLang="ja-JP" dirty="0"/>
              <a:t>Neutrons are scattered isotropically.</a:t>
            </a:r>
          </a:p>
          <a:p>
            <a:r>
              <a:rPr kumimoji="1" lang="en-US" altLang="ja-JP" dirty="0"/>
              <a:t>-&gt;Relative efficiency was deduced.</a:t>
            </a:r>
            <a:endParaRPr kumimoji="1" lang="ja-JP" altLang="en-US" dirty="0"/>
          </a:p>
        </p:txBody>
      </p:sp>
      <p:cxnSp>
        <p:nvCxnSpPr>
          <p:cNvPr id="52" name="直線矢印コネクタ 51">
            <a:extLst>
              <a:ext uri="{FF2B5EF4-FFF2-40B4-BE49-F238E27FC236}">
                <a16:creationId xmlns:a16="http://schemas.microsoft.com/office/drawing/2014/main" id="{64558B9B-EC94-3D0D-CFFE-F90C6AFFB258}"/>
              </a:ext>
            </a:extLst>
          </p:cNvPr>
          <p:cNvCxnSpPr>
            <a:cxnSpLocks/>
            <a:stCxn id="57" idx="1"/>
          </p:cNvCxnSpPr>
          <p:nvPr/>
        </p:nvCxnSpPr>
        <p:spPr>
          <a:xfrm flipH="1">
            <a:off x="1637881" y="2060418"/>
            <a:ext cx="2893966" cy="273264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64904488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5847EA3-3269-B451-0F73-162EA6FC19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D021259-6150-4B81-4C4C-2646C8C2A58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7A00C69-EF80-1E37-113C-2924E33C3D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3C86B3C8-90DF-F562-CD5F-435EE8B353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Contents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45CABD2-6FB2-C0B1-EFE8-8DDD47D52D40}"/>
              </a:ext>
            </a:extLst>
          </p:cNvPr>
          <p:cNvSpPr txBox="1"/>
          <p:nvPr/>
        </p:nvSpPr>
        <p:spPr>
          <a:xfrm>
            <a:off x="582977" y="1513382"/>
            <a:ext cx="6661885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Introduction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Samples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J-PARC</a:t>
            </a:r>
            <a:r>
              <a:rPr kumimoji="1" lang="ja-JP" altLang="en-US" sz="3200" dirty="0"/>
              <a:t> </a:t>
            </a:r>
            <a:r>
              <a:rPr kumimoji="1" lang="en-US" altLang="ja-JP" sz="3200" dirty="0"/>
              <a:t>Facilities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Double differential Scattering Cross-Section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Total Cross-Section Measurement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3200" dirty="0"/>
              <a:t>Summary</a:t>
            </a:r>
          </a:p>
        </p:txBody>
      </p:sp>
    </p:spTree>
    <p:extLst>
      <p:ext uri="{BB962C8B-B14F-4D97-AF65-F5344CB8AC3E}">
        <p14:creationId xmlns:p14="http://schemas.microsoft.com/office/powerpoint/2010/main" val="201578256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図 9">
            <a:extLst>
              <a:ext uri="{FF2B5EF4-FFF2-40B4-BE49-F238E27FC236}">
                <a16:creationId xmlns:a16="http://schemas.microsoft.com/office/drawing/2014/main" id="{95388681-AED4-E5B6-53A3-63A8DA156A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0762" y="1297601"/>
            <a:ext cx="4096259" cy="4271563"/>
          </a:xfrm>
          <a:prstGeom prst="rect">
            <a:avLst/>
          </a:prstGeom>
        </p:spPr>
      </p:pic>
      <p:pic>
        <p:nvPicPr>
          <p:cNvPr id="12" name="図 11">
            <a:extLst>
              <a:ext uri="{FF2B5EF4-FFF2-40B4-BE49-F238E27FC236}">
                <a16:creationId xmlns:a16="http://schemas.microsoft.com/office/drawing/2014/main" id="{EC5F8444-31F2-61F3-1AE0-249FCE63DFC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19109" y="1237313"/>
            <a:ext cx="4147768" cy="4325276"/>
          </a:xfrm>
          <a:prstGeom prst="rect">
            <a:avLst/>
          </a:prstGeom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5ABC6530-00E0-81A6-94EC-4551A257F5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 dirty="0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CE47157-C09F-0125-FAE4-76D4458B5D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 dirty="0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483DF3E2-F2F5-D90C-72DF-089665997B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20</a:t>
            </a:fld>
            <a:endParaRPr kumimoji="1" lang="ja-JP" altLang="en-US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1A769328-30CD-1ADD-22F6-B73AB842B1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Scattering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 Result1 (Ein =41.98meV)~</a:t>
            </a:r>
            <a:endParaRPr lang="ja-JP" altLang="en-US" sz="32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7E48F287-79A2-37E3-7F73-E60EB78E9EFA}"/>
              </a:ext>
            </a:extLst>
          </p:cNvPr>
          <p:cNvSpPr txBox="1"/>
          <p:nvPr/>
        </p:nvSpPr>
        <p:spPr>
          <a:xfrm>
            <a:off x="533909" y="1115366"/>
            <a:ext cx="8087075" cy="707886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With considering dead time, neutron detection efficiency of each detector and solid angle, ΔE-Q distribution of each sample was obtained.</a:t>
            </a:r>
            <a:endParaRPr kumimoji="1"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FD1AD6A-D94E-0129-3622-713811D79138}"/>
              </a:ext>
            </a:extLst>
          </p:cNvPr>
          <p:cNvSpPr txBox="1"/>
          <p:nvPr/>
        </p:nvSpPr>
        <p:spPr>
          <a:xfrm>
            <a:off x="7400323" y="1793561"/>
            <a:ext cx="758541" cy="40011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Blank</a:t>
            </a:r>
            <a:endParaRPr kumimoji="1" lang="ja-JP" altLang="en-US" sz="2000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93BFB655-3C20-717B-1AB3-1A32D2665A06}"/>
              </a:ext>
            </a:extLst>
          </p:cNvPr>
          <p:cNvSpPr txBox="1"/>
          <p:nvPr/>
        </p:nvSpPr>
        <p:spPr>
          <a:xfrm>
            <a:off x="3007090" y="1823705"/>
            <a:ext cx="772969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ET-34</a:t>
            </a:r>
            <a:endParaRPr kumimoji="1" lang="ja-JP" altLang="en-US" sz="2000" dirty="0"/>
          </a:p>
        </p:txBody>
      </p:sp>
      <p:grpSp>
        <p:nvGrpSpPr>
          <p:cNvPr id="38" name="グループ化 37">
            <a:extLst>
              <a:ext uri="{FF2B5EF4-FFF2-40B4-BE49-F238E27FC236}">
                <a16:creationId xmlns:a16="http://schemas.microsoft.com/office/drawing/2014/main" id="{99D8AF19-4D11-D62B-9B66-F2A772D95AC4}"/>
              </a:ext>
            </a:extLst>
          </p:cNvPr>
          <p:cNvGrpSpPr/>
          <p:nvPr/>
        </p:nvGrpSpPr>
        <p:grpSpPr>
          <a:xfrm>
            <a:off x="-41138" y="1909191"/>
            <a:ext cx="4541798" cy="3830329"/>
            <a:chOff x="-41138" y="2019719"/>
            <a:chExt cx="4541798" cy="3830329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63AD892D-27E9-4527-91DE-E2153334EA2C}"/>
                </a:ext>
              </a:extLst>
            </p:cNvPr>
            <p:cNvSpPr/>
            <p:nvPr/>
          </p:nvSpPr>
          <p:spPr>
            <a:xfrm>
              <a:off x="277123" y="2019719"/>
              <a:ext cx="446358" cy="319537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3B2BC031-2C51-050B-3B7B-3AA8564B083A}"/>
                </a:ext>
              </a:extLst>
            </p:cNvPr>
            <p:cNvSpPr/>
            <p:nvPr/>
          </p:nvSpPr>
          <p:spPr>
            <a:xfrm>
              <a:off x="533909" y="5254004"/>
              <a:ext cx="3499682" cy="473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4" name="グループ化 23">
              <a:extLst>
                <a:ext uri="{FF2B5EF4-FFF2-40B4-BE49-F238E27FC236}">
                  <a16:creationId xmlns:a16="http://schemas.microsoft.com/office/drawing/2014/main" id="{60929683-06E7-F697-AA02-4870A1E35C37}"/>
                </a:ext>
              </a:extLst>
            </p:cNvPr>
            <p:cNvGrpSpPr/>
            <p:nvPr/>
          </p:nvGrpSpPr>
          <p:grpSpPr>
            <a:xfrm>
              <a:off x="851122" y="5254004"/>
              <a:ext cx="3649538" cy="596044"/>
              <a:chOff x="617607" y="5073718"/>
              <a:chExt cx="3328537" cy="596044"/>
            </a:xfrm>
          </p:grpSpPr>
          <p:sp>
            <p:nvSpPr>
              <p:cNvPr id="25" name="正方形/長方形 24">
                <a:extLst>
                  <a:ext uri="{FF2B5EF4-FFF2-40B4-BE49-F238E27FC236}">
                    <a16:creationId xmlns:a16="http://schemas.microsoft.com/office/drawing/2014/main" id="{FD2C484C-7718-5D1D-AACD-ADCC708055DC}"/>
                  </a:ext>
                </a:extLst>
              </p:cNvPr>
              <p:cNvSpPr/>
              <p:nvPr/>
            </p:nvSpPr>
            <p:spPr>
              <a:xfrm>
                <a:off x="617607" y="5189707"/>
                <a:ext cx="3328537" cy="1025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6" name="正方形/長方形 25">
                <a:extLst>
                  <a:ext uri="{FF2B5EF4-FFF2-40B4-BE49-F238E27FC236}">
                    <a16:creationId xmlns:a16="http://schemas.microsoft.com/office/drawing/2014/main" id="{C6D60DEE-8923-988F-91FA-EFD649CFDA0C}"/>
                  </a:ext>
                </a:extLst>
              </p:cNvPr>
              <p:cNvSpPr/>
              <p:nvPr/>
            </p:nvSpPr>
            <p:spPr>
              <a:xfrm>
                <a:off x="1878676" y="5220393"/>
                <a:ext cx="783123" cy="3158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B64AE51-B420-717A-0466-9E38E5BA39B0}"/>
                  </a:ext>
                </a:extLst>
              </p:cNvPr>
              <p:cNvSpPr txBox="1"/>
              <p:nvPr/>
            </p:nvSpPr>
            <p:spPr>
              <a:xfrm>
                <a:off x="1577888" y="5300430"/>
                <a:ext cx="12843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|Q|</a:t>
                </a:r>
                <a:r>
                  <a:rPr kumimoji="1" lang="ja-JP" altLang="en-US" dirty="0"/>
                  <a:t>　</a:t>
                </a:r>
                <a:r>
                  <a:rPr kumimoji="1" lang="en-US" altLang="ja-JP" dirty="0"/>
                  <a:t>(1/Å)</a:t>
                </a:r>
                <a:endParaRPr kumimoji="1" lang="ja-JP" altLang="en-US" dirty="0"/>
              </a:p>
            </p:txBody>
          </p:sp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8066B0D7-CC45-E85C-AF75-83CDF86CEB38}"/>
                  </a:ext>
                </a:extLst>
              </p:cNvPr>
              <p:cNvGrpSpPr/>
              <p:nvPr/>
            </p:nvGrpSpPr>
            <p:grpSpPr>
              <a:xfrm>
                <a:off x="694907" y="5073718"/>
                <a:ext cx="2597665" cy="369332"/>
                <a:chOff x="694907" y="5073718"/>
                <a:chExt cx="2597665" cy="369332"/>
              </a:xfrm>
            </p:grpSpPr>
            <p:sp>
              <p:nvSpPr>
                <p:cNvPr id="29" name="テキスト ボックス 28">
                  <a:extLst>
                    <a:ext uri="{FF2B5EF4-FFF2-40B4-BE49-F238E27FC236}">
                      <a16:creationId xmlns:a16="http://schemas.microsoft.com/office/drawing/2014/main" id="{6C33BEB1-6CB9-0BDC-666E-D47F625A8FC5}"/>
                    </a:ext>
                  </a:extLst>
                </p:cNvPr>
                <p:cNvSpPr txBox="1"/>
                <p:nvPr/>
              </p:nvSpPr>
              <p:spPr>
                <a:xfrm>
                  <a:off x="694907" y="5073718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1.5</a:t>
                  </a:r>
                  <a:endParaRPr kumimoji="1" lang="ja-JP" altLang="en-US" dirty="0"/>
                </a:p>
              </p:txBody>
            </p:sp>
            <p:sp>
              <p:nvSpPr>
                <p:cNvPr id="30" name="テキスト ボックス 29">
                  <a:extLst>
                    <a:ext uri="{FF2B5EF4-FFF2-40B4-BE49-F238E27FC236}">
                      <a16:creationId xmlns:a16="http://schemas.microsoft.com/office/drawing/2014/main" id="{F9434B7F-79AA-43C9-FA65-EB62F874977E}"/>
                    </a:ext>
                  </a:extLst>
                </p:cNvPr>
                <p:cNvSpPr txBox="1"/>
                <p:nvPr/>
              </p:nvSpPr>
              <p:spPr>
                <a:xfrm>
                  <a:off x="1222402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3</a:t>
                  </a:r>
                  <a:endParaRPr kumimoji="1" lang="ja-JP" altLang="en-US" dirty="0"/>
                </a:p>
              </p:txBody>
            </p:sp>
            <p:sp>
              <p:nvSpPr>
                <p:cNvPr id="31" name="テキスト ボックス 30">
                  <a:extLst>
                    <a:ext uri="{FF2B5EF4-FFF2-40B4-BE49-F238E27FC236}">
                      <a16:creationId xmlns:a16="http://schemas.microsoft.com/office/drawing/2014/main" id="{72ECDD42-E121-90E5-3023-85BC88E7575D}"/>
                    </a:ext>
                  </a:extLst>
                </p:cNvPr>
                <p:cNvSpPr txBox="1"/>
                <p:nvPr/>
              </p:nvSpPr>
              <p:spPr>
                <a:xfrm>
                  <a:off x="1575171" y="5073718"/>
                  <a:ext cx="4803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4.5</a:t>
                  </a:r>
                  <a:endParaRPr kumimoji="1" lang="ja-JP" altLang="en-US" dirty="0"/>
                </a:p>
              </p:txBody>
            </p:sp>
            <p:sp>
              <p:nvSpPr>
                <p:cNvPr id="32" name="テキスト ボックス 31">
                  <a:extLst>
                    <a:ext uri="{FF2B5EF4-FFF2-40B4-BE49-F238E27FC236}">
                      <a16:creationId xmlns:a16="http://schemas.microsoft.com/office/drawing/2014/main" id="{D20A281A-1BDB-EF38-0E76-91585BE89CBC}"/>
                    </a:ext>
                  </a:extLst>
                </p:cNvPr>
                <p:cNvSpPr txBox="1"/>
                <p:nvPr/>
              </p:nvSpPr>
              <p:spPr>
                <a:xfrm>
                  <a:off x="2459413" y="5073718"/>
                  <a:ext cx="4803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7.5</a:t>
                  </a:r>
                  <a:endParaRPr kumimoji="1" lang="ja-JP" altLang="en-US" dirty="0"/>
                </a:p>
              </p:txBody>
            </p:sp>
            <p:sp>
              <p:nvSpPr>
                <p:cNvPr id="34" name="テキスト ボックス 33">
                  <a:extLst>
                    <a:ext uri="{FF2B5EF4-FFF2-40B4-BE49-F238E27FC236}">
                      <a16:creationId xmlns:a16="http://schemas.microsoft.com/office/drawing/2014/main" id="{F3E48732-61B8-7BAA-BE86-E8E4A528CC66}"/>
                    </a:ext>
                  </a:extLst>
                </p:cNvPr>
                <p:cNvSpPr txBox="1"/>
                <p:nvPr/>
              </p:nvSpPr>
              <p:spPr>
                <a:xfrm>
                  <a:off x="2106644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6</a:t>
                  </a:r>
                  <a:endParaRPr kumimoji="1" lang="ja-JP" altLang="en-US" dirty="0"/>
                </a:p>
              </p:txBody>
            </p:sp>
            <p:sp>
              <p:nvSpPr>
                <p:cNvPr id="35" name="テキスト ボックス 34">
                  <a:extLst>
                    <a:ext uri="{FF2B5EF4-FFF2-40B4-BE49-F238E27FC236}">
                      <a16:creationId xmlns:a16="http://schemas.microsoft.com/office/drawing/2014/main" id="{09F0745A-66B5-8217-81ED-9F5BCBA574CE}"/>
                    </a:ext>
                  </a:extLst>
                </p:cNvPr>
                <p:cNvSpPr txBox="1"/>
                <p:nvPr/>
              </p:nvSpPr>
              <p:spPr>
                <a:xfrm>
                  <a:off x="2990886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9</a:t>
                  </a:r>
                  <a:endParaRPr kumimoji="1" lang="ja-JP" altLang="en-US" dirty="0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722E2714-30CF-72E4-F905-080866A24BD3}"/>
                </a:ext>
              </a:extLst>
            </p:cNvPr>
            <p:cNvGrpSpPr/>
            <p:nvPr/>
          </p:nvGrpSpPr>
          <p:grpSpPr>
            <a:xfrm>
              <a:off x="-41138" y="2202336"/>
              <a:ext cx="853413" cy="2800294"/>
              <a:chOff x="-134721" y="1446917"/>
              <a:chExt cx="853413" cy="3869265"/>
            </a:xfrm>
          </p:grpSpPr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87F7AFF0-5536-EEF8-23D8-04A4137AAFD8}"/>
                  </a:ext>
                </a:extLst>
              </p:cNvPr>
              <p:cNvSpPr txBox="1"/>
              <p:nvPr/>
            </p:nvSpPr>
            <p:spPr>
              <a:xfrm rot="16200000">
                <a:off x="-766465" y="3213629"/>
                <a:ext cx="163281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Ein-</a:t>
                </a:r>
                <a:r>
                  <a:rPr kumimoji="1" lang="en-US" altLang="ja-JP" dirty="0" err="1"/>
                  <a:t>Eout</a:t>
                </a:r>
                <a:r>
                  <a:rPr kumimoji="1" lang="ja-JP" altLang="en-US" dirty="0"/>
                  <a:t>（</a:t>
                </a:r>
                <a:r>
                  <a:rPr kumimoji="1" lang="en-US" altLang="ja-JP" dirty="0" err="1"/>
                  <a:t>meV</a:t>
                </a:r>
                <a:r>
                  <a:rPr kumimoji="1" lang="ja-JP" altLang="en-US" dirty="0"/>
                  <a:t>）</a:t>
                </a:r>
              </a:p>
            </p:txBody>
          </p:sp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FBF23A96-9BAB-8D5E-59BE-57E408225A0C}"/>
                  </a:ext>
                </a:extLst>
              </p:cNvPr>
              <p:cNvSpPr txBox="1"/>
              <p:nvPr/>
            </p:nvSpPr>
            <p:spPr>
              <a:xfrm>
                <a:off x="223149" y="1446917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42551CC8-C107-0289-2C26-F58460455CF5}"/>
                  </a:ext>
                </a:extLst>
              </p:cNvPr>
              <p:cNvSpPr txBox="1"/>
              <p:nvPr/>
            </p:nvSpPr>
            <p:spPr>
              <a:xfrm>
                <a:off x="223149" y="2014401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20</a:t>
                </a:r>
                <a:endParaRPr kumimoji="1" lang="ja-JP" altLang="en-US" dirty="0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036652EF-9DC7-AA86-BBB2-7B1C78239CEF}"/>
                  </a:ext>
                </a:extLst>
              </p:cNvPr>
              <p:cNvSpPr txBox="1"/>
              <p:nvPr/>
            </p:nvSpPr>
            <p:spPr>
              <a:xfrm>
                <a:off x="233198" y="2607508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dirty="0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2EDE9ED1-A75B-EC88-C768-175BA1A83A59}"/>
                  </a:ext>
                </a:extLst>
              </p:cNvPr>
              <p:cNvSpPr txBox="1"/>
              <p:nvPr/>
            </p:nvSpPr>
            <p:spPr>
              <a:xfrm>
                <a:off x="315921" y="3213629"/>
                <a:ext cx="3016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8F947D4D-FCB3-0DCC-6C3D-471DF96FF53B}"/>
                  </a:ext>
                </a:extLst>
              </p:cNvPr>
              <p:cNvSpPr txBox="1"/>
              <p:nvPr/>
            </p:nvSpPr>
            <p:spPr>
              <a:xfrm>
                <a:off x="132113" y="3775736"/>
                <a:ext cx="504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-10</a:t>
                </a:r>
                <a:endParaRPr kumimoji="1" lang="ja-JP" altLang="en-US" dirty="0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FC401FBD-BBE6-E491-39D9-6E90069E8093}"/>
                  </a:ext>
                </a:extLst>
              </p:cNvPr>
              <p:cNvSpPr txBox="1"/>
              <p:nvPr/>
            </p:nvSpPr>
            <p:spPr>
              <a:xfrm>
                <a:off x="132113" y="4377757"/>
                <a:ext cx="58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-20</a:t>
                </a:r>
                <a:endParaRPr kumimoji="1" lang="ja-JP" altLang="en-US" dirty="0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1DFA8C25-CCB4-4D8C-B1D0-4CF5511C747A}"/>
                  </a:ext>
                </a:extLst>
              </p:cNvPr>
              <p:cNvSpPr txBox="1"/>
              <p:nvPr/>
            </p:nvSpPr>
            <p:spPr>
              <a:xfrm>
                <a:off x="132113" y="4946850"/>
                <a:ext cx="58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-30</a:t>
                </a:r>
                <a:endParaRPr kumimoji="1" lang="ja-JP" altLang="en-US" dirty="0"/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8877B261-C482-1AB0-E51B-E8D5787A73FC}"/>
              </a:ext>
            </a:extLst>
          </p:cNvPr>
          <p:cNvGrpSpPr/>
          <p:nvPr/>
        </p:nvGrpSpPr>
        <p:grpSpPr>
          <a:xfrm>
            <a:off x="4350804" y="1927030"/>
            <a:ext cx="4541798" cy="3816529"/>
            <a:chOff x="-41138" y="2033519"/>
            <a:chExt cx="4541798" cy="3816529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1AFF5A7E-ACD7-A8FC-C825-54E58FC62F5B}"/>
                </a:ext>
              </a:extLst>
            </p:cNvPr>
            <p:cNvSpPr/>
            <p:nvPr/>
          </p:nvSpPr>
          <p:spPr>
            <a:xfrm>
              <a:off x="288535" y="2033519"/>
              <a:ext cx="446358" cy="321976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B08EA367-EBCB-68B1-C611-8AE374D44C26}"/>
                </a:ext>
              </a:extLst>
            </p:cNvPr>
            <p:cNvSpPr/>
            <p:nvPr/>
          </p:nvSpPr>
          <p:spPr>
            <a:xfrm>
              <a:off x="533909" y="5254004"/>
              <a:ext cx="3499682" cy="47390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42" name="グループ化 41">
              <a:extLst>
                <a:ext uri="{FF2B5EF4-FFF2-40B4-BE49-F238E27FC236}">
                  <a16:creationId xmlns:a16="http://schemas.microsoft.com/office/drawing/2014/main" id="{908A2916-93F9-2060-CC83-CEF11C4581A7}"/>
                </a:ext>
              </a:extLst>
            </p:cNvPr>
            <p:cNvGrpSpPr/>
            <p:nvPr/>
          </p:nvGrpSpPr>
          <p:grpSpPr>
            <a:xfrm>
              <a:off x="851122" y="5254004"/>
              <a:ext cx="3649538" cy="596044"/>
              <a:chOff x="617607" y="5073718"/>
              <a:chExt cx="3328537" cy="596044"/>
            </a:xfrm>
          </p:grpSpPr>
          <p:sp>
            <p:nvSpPr>
              <p:cNvPr id="52" name="正方形/長方形 51">
                <a:extLst>
                  <a:ext uri="{FF2B5EF4-FFF2-40B4-BE49-F238E27FC236}">
                    <a16:creationId xmlns:a16="http://schemas.microsoft.com/office/drawing/2014/main" id="{F6E737D9-25FA-219D-ACCD-D43FB4062B7E}"/>
                  </a:ext>
                </a:extLst>
              </p:cNvPr>
              <p:cNvSpPr/>
              <p:nvPr/>
            </p:nvSpPr>
            <p:spPr>
              <a:xfrm>
                <a:off x="617607" y="5189707"/>
                <a:ext cx="3328537" cy="102508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3" name="正方形/長方形 52">
                <a:extLst>
                  <a:ext uri="{FF2B5EF4-FFF2-40B4-BE49-F238E27FC236}">
                    <a16:creationId xmlns:a16="http://schemas.microsoft.com/office/drawing/2014/main" id="{DA83FFC0-C0B0-0BB7-583F-9C8315DEA1BD}"/>
                  </a:ext>
                </a:extLst>
              </p:cNvPr>
              <p:cNvSpPr/>
              <p:nvPr/>
            </p:nvSpPr>
            <p:spPr>
              <a:xfrm>
                <a:off x="1878676" y="5220393"/>
                <a:ext cx="783123" cy="315883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58CC8780-DD38-D1F9-021A-21682BF410A5}"/>
                  </a:ext>
                </a:extLst>
              </p:cNvPr>
              <p:cNvSpPr txBox="1"/>
              <p:nvPr/>
            </p:nvSpPr>
            <p:spPr>
              <a:xfrm>
                <a:off x="1577888" y="5300430"/>
                <a:ext cx="128432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|Q|</a:t>
                </a:r>
                <a:r>
                  <a:rPr kumimoji="1" lang="ja-JP" altLang="en-US" dirty="0"/>
                  <a:t>　</a:t>
                </a:r>
                <a:r>
                  <a:rPr kumimoji="1" lang="en-US" altLang="ja-JP" dirty="0"/>
                  <a:t>(1/Å)</a:t>
                </a:r>
                <a:endParaRPr kumimoji="1" lang="ja-JP" altLang="en-US" dirty="0"/>
              </a:p>
            </p:txBody>
          </p:sp>
          <p:grpSp>
            <p:nvGrpSpPr>
              <p:cNvPr id="55" name="グループ化 54">
                <a:extLst>
                  <a:ext uri="{FF2B5EF4-FFF2-40B4-BE49-F238E27FC236}">
                    <a16:creationId xmlns:a16="http://schemas.microsoft.com/office/drawing/2014/main" id="{4213E696-52DF-C489-A12A-449EA0B94189}"/>
                  </a:ext>
                </a:extLst>
              </p:cNvPr>
              <p:cNvGrpSpPr/>
              <p:nvPr/>
            </p:nvGrpSpPr>
            <p:grpSpPr>
              <a:xfrm>
                <a:off x="694907" y="5073718"/>
                <a:ext cx="2597665" cy="369332"/>
                <a:chOff x="694907" y="5073718"/>
                <a:chExt cx="2597665" cy="369332"/>
              </a:xfrm>
            </p:grpSpPr>
            <p:sp>
              <p:nvSpPr>
                <p:cNvPr id="56" name="テキスト ボックス 55">
                  <a:extLst>
                    <a:ext uri="{FF2B5EF4-FFF2-40B4-BE49-F238E27FC236}">
                      <a16:creationId xmlns:a16="http://schemas.microsoft.com/office/drawing/2014/main" id="{FEA6D1B0-64A5-5446-B491-14F35A22B5A1}"/>
                    </a:ext>
                  </a:extLst>
                </p:cNvPr>
                <p:cNvSpPr txBox="1"/>
                <p:nvPr/>
              </p:nvSpPr>
              <p:spPr>
                <a:xfrm>
                  <a:off x="694907" y="5073718"/>
                  <a:ext cx="476412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1.5</a:t>
                  </a:r>
                  <a:endParaRPr kumimoji="1" lang="ja-JP" altLang="en-US" dirty="0"/>
                </a:p>
              </p:txBody>
            </p:sp>
            <p:sp>
              <p:nvSpPr>
                <p:cNvPr id="57" name="テキスト ボックス 56">
                  <a:extLst>
                    <a:ext uri="{FF2B5EF4-FFF2-40B4-BE49-F238E27FC236}">
                      <a16:creationId xmlns:a16="http://schemas.microsoft.com/office/drawing/2014/main" id="{1B0BB58D-2E4E-CB0C-7DC9-8DCF3B39C5AD}"/>
                    </a:ext>
                  </a:extLst>
                </p:cNvPr>
                <p:cNvSpPr txBox="1"/>
                <p:nvPr/>
              </p:nvSpPr>
              <p:spPr>
                <a:xfrm>
                  <a:off x="1222402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3</a:t>
                  </a:r>
                  <a:endParaRPr kumimoji="1" lang="ja-JP" altLang="en-US" dirty="0"/>
                </a:p>
              </p:txBody>
            </p:sp>
            <p:sp>
              <p:nvSpPr>
                <p:cNvPr id="58" name="テキスト ボックス 57">
                  <a:extLst>
                    <a:ext uri="{FF2B5EF4-FFF2-40B4-BE49-F238E27FC236}">
                      <a16:creationId xmlns:a16="http://schemas.microsoft.com/office/drawing/2014/main" id="{41165C51-87E9-CB71-1D22-3112B10A5112}"/>
                    </a:ext>
                  </a:extLst>
                </p:cNvPr>
                <p:cNvSpPr txBox="1"/>
                <p:nvPr/>
              </p:nvSpPr>
              <p:spPr>
                <a:xfrm>
                  <a:off x="1575171" y="5073718"/>
                  <a:ext cx="4803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4.5</a:t>
                  </a:r>
                  <a:endParaRPr kumimoji="1" lang="ja-JP" altLang="en-US" dirty="0"/>
                </a:p>
              </p:txBody>
            </p:sp>
            <p:sp>
              <p:nvSpPr>
                <p:cNvPr id="59" name="テキスト ボックス 58">
                  <a:extLst>
                    <a:ext uri="{FF2B5EF4-FFF2-40B4-BE49-F238E27FC236}">
                      <a16:creationId xmlns:a16="http://schemas.microsoft.com/office/drawing/2014/main" id="{AF8428FB-D6E2-5C4A-CEAD-E10B5383F023}"/>
                    </a:ext>
                  </a:extLst>
                </p:cNvPr>
                <p:cNvSpPr txBox="1"/>
                <p:nvPr/>
              </p:nvSpPr>
              <p:spPr>
                <a:xfrm>
                  <a:off x="2459413" y="5073718"/>
                  <a:ext cx="48039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kumimoji="1" lang="en-US" altLang="ja-JP" dirty="0"/>
                    <a:t>7.5</a:t>
                  </a:r>
                  <a:endParaRPr kumimoji="1" lang="ja-JP" altLang="en-US" dirty="0"/>
                </a:p>
              </p:txBody>
            </p:sp>
            <p:sp>
              <p:nvSpPr>
                <p:cNvPr id="60" name="テキスト ボックス 59">
                  <a:extLst>
                    <a:ext uri="{FF2B5EF4-FFF2-40B4-BE49-F238E27FC236}">
                      <a16:creationId xmlns:a16="http://schemas.microsoft.com/office/drawing/2014/main" id="{3DFD8CF7-E5BB-88E4-562C-6D961DDF0DC9}"/>
                    </a:ext>
                  </a:extLst>
                </p:cNvPr>
                <p:cNvSpPr txBox="1"/>
                <p:nvPr/>
              </p:nvSpPr>
              <p:spPr>
                <a:xfrm>
                  <a:off x="2106644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6</a:t>
                  </a:r>
                  <a:endParaRPr kumimoji="1" lang="ja-JP" altLang="en-US" dirty="0"/>
                </a:p>
              </p:txBody>
            </p:sp>
            <p:sp>
              <p:nvSpPr>
                <p:cNvPr id="61" name="テキスト ボックス 60">
                  <a:extLst>
                    <a:ext uri="{FF2B5EF4-FFF2-40B4-BE49-F238E27FC236}">
                      <a16:creationId xmlns:a16="http://schemas.microsoft.com/office/drawing/2014/main" id="{46127D4F-2E29-0793-38B1-C9ACC87676B6}"/>
                    </a:ext>
                  </a:extLst>
                </p:cNvPr>
                <p:cNvSpPr txBox="1"/>
                <p:nvPr/>
              </p:nvSpPr>
              <p:spPr>
                <a:xfrm>
                  <a:off x="2990886" y="5073718"/>
                  <a:ext cx="30168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9</a:t>
                  </a:r>
                  <a:endParaRPr kumimoji="1" lang="ja-JP" altLang="en-US" dirty="0"/>
                </a:p>
              </p:txBody>
            </p:sp>
          </p:grpSp>
        </p:grpSp>
        <p:grpSp>
          <p:nvGrpSpPr>
            <p:cNvPr id="43" name="グループ化 42">
              <a:extLst>
                <a:ext uri="{FF2B5EF4-FFF2-40B4-BE49-F238E27FC236}">
                  <a16:creationId xmlns:a16="http://schemas.microsoft.com/office/drawing/2014/main" id="{9FBAAFF7-F5E6-748C-DC6F-991AF35C70D0}"/>
                </a:ext>
              </a:extLst>
            </p:cNvPr>
            <p:cNvGrpSpPr/>
            <p:nvPr/>
          </p:nvGrpSpPr>
          <p:grpSpPr>
            <a:xfrm>
              <a:off x="-41138" y="2202336"/>
              <a:ext cx="853413" cy="2800294"/>
              <a:chOff x="-134721" y="1446917"/>
              <a:chExt cx="853413" cy="3869265"/>
            </a:xfrm>
          </p:grpSpPr>
          <p:sp>
            <p:nvSpPr>
              <p:cNvPr id="44" name="テキスト ボックス 43">
                <a:extLst>
                  <a:ext uri="{FF2B5EF4-FFF2-40B4-BE49-F238E27FC236}">
                    <a16:creationId xmlns:a16="http://schemas.microsoft.com/office/drawing/2014/main" id="{0E37E8CD-DAE5-DFA4-1BC3-49393E84D673}"/>
                  </a:ext>
                </a:extLst>
              </p:cNvPr>
              <p:cNvSpPr txBox="1"/>
              <p:nvPr/>
            </p:nvSpPr>
            <p:spPr>
              <a:xfrm rot="16200000">
                <a:off x="-766465" y="3213629"/>
                <a:ext cx="1632819" cy="369332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Ein-</a:t>
                </a:r>
                <a:r>
                  <a:rPr kumimoji="1" lang="en-US" altLang="ja-JP" dirty="0" err="1"/>
                  <a:t>Eout</a:t>
                </a:r>
                <a:r>
                  <a:rPr kumimoji="1" lang="ja-JP" altLang="en-US" dirty="0"/>
                  <a:t>（</a:t>
                </a:r>
                <a:r>
                  <a:rPr kumimoji="1" lang="en-US" altLang="ja-JP" dirty="0" err="1"/>
                  <a:t>meV</a:t>
                </a:r>
                <a:r>
                  <a:rPr kumimoji="1" lang="ja-JP" altLang="en-US" dirty="0"/>
                  <a:t>）</a:t>
                </a:r>
              </a:p>
            </p:txBody>
          </p:sp>
          <p:sp>
            <p:nvSpPr>
              <p:cNvPr id="45" name="テキスト ボックス 44">
                <a:extLst>
                  <a:ext uri="{FF2B5EF4-FFF2-40B4-BE49-F238E27FC236}">
                    <a16:creationId xmlns:a16="http://schemas.microsoft.com/office/drawing/2014/main" id="{DA729EC9-123B-5773-7EB0-6A0AA1AB25E3}"/>
                  </a:ext>
                </a:extLst>
              </p:cNvPr>
              <p:cNvSpPr txBox="1"/>
              <p:nvPr/>
            </p:nvSpPr>
            <p:spPr>
              <a:xfrm>
                <a:off x="223149" y="1446917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46" name="テキスト ボックス 45">
                <a:extLst>
                  <a:ext uri="{FF2B5EF4-FFF2-40B4-BE49-F238E27FC236}">
                    <a16:creationId xmlns:a16="http://schemas.microsoft.com/office/drawing/2014/main" id="{3F0FDEB0-CF1B-C983-87CA-1C04D17282DA}"/>
                  </a:ext>
                </a:extLst>
              </p:cNvPr>
              <p:cNvSpPr txBox="1"/>
              <p:nvPr/>
            </p:nvSpPr>
            <p:spPr>
              <a:xfrm>
                <a:off x="223149" y="2014401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20</a:t>
                </a:r>
                <a:endParaRPr kumimoji="1" lang="ja-JP" altLang="en-US" dirty="0"/>
              </a:p>
            </p:txBody>
          </p:sp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F3B36DF1-BB17-0C89-F7F8-5C36035B0E8D}"/>
                  </a:ext>
                </a:extLst>
              </p:cNvPr>
              <p:cNvSpPr txBox="1"/>
              <p:nvPr/>
            </p:nvSpPr>
            <p:spPr>
              <a:xfrm>
                <a:off x="233198" y="2607508"/>
                <a:ext cx="48549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dirty="0"/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5861E621-856D-E631-3280-C90540C74FF3}"/>
                  </a:ext>
                </a:extLst>
              </p:cNvPr>
              <p:cNvSpPr txBox="1"/>
              <p:nvPr/>
            </p:nvSpPr>
            <p:spPr>
              <a:xfrm>
                <a:off x="315921" y="3213629"/>
                <a:ext cx="301686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E62A9E4C-3FB0-4188-7193-CB235F2D8296}"/>
                  </a:ext>
                </a:extLst>
              </p:cNvPr>
              <p:cNvSpPr txBox="1"/>
              <p:nvPr/>
            </p:nvSpPr>
            <p:spPr>
              <a:xfrm>
                <a:off x="132113" y="3775736"/>
                <a:ext cx="504942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-10</a:t>
                </a:r>
                <a:endParaRPr kumimoji="1" lang="ja-JP" altLang="en-US" dirty="0"/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C6CAB9C2-DA05-5537-654C-1E03908C34D8}"/>
                  </a:ext>
                </a:extLst>
              </p:cNvPr>
              <p:cNvSpPr txBox="1"/>
              <p:nvPr/>
            </p:nvSpPr>
            <p:spPr>
              <a:xfrm>
                <a:off x="132113" y="4377757"/>
                <a:ext cx="58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-20</a:t>
                </a:r>
                <a:endParaRPr kumimoji="1" lang="ja-JP" altLang="en-US" dirty="0"/>
              </a:p>
            </p:txBody>
          </p:sp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4CF91779-BF0C-D856-39A4-2E12DED94132}"/>
                  </a:ext>
                </a:extLst>
              </p:cNvPr>
              <p:cNvSpPr txBox="1"/>
              <p:nvPr/>
            </p:nvSpPr>
            <p:spPr>
              <a:xfrm>
                <a:off x="132113" y="4946850"/>
                <a:ext cx="582439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-30</a:t>
                </a:r>
                <a:endParaRPr kumimoji="1" lang="ja-JP" altLang="en-US" dirty="0"/>
              </a:p>
            </p:txBody>
          </p:sp>
        </p:grpSp>
      </p:grpSp>
      <p:sp>
        <p:nvSpPr>
          <p:cNvPr id="63" name="テキスト ボックス 62">
            <a:extLst>
              <a:ext uri="{FF2B5EF4-FFF2-40B4-BE49-F238E27FC236}">
                <a16:creationId xmlns:a16="http://schemas.microsoft.com/office/drawing/2014/main" id="{411746D2-798D-AF2F-BA48-DF2EBAE01259}"/>
              </a:ext>
            </a:extLst>
          </p:cNvPr>
          <p:cNvSpPr txBox="1"/>
          <p:nvPr/>
        </p:nvSpPr>
        <p:spPr>
          <a:xfrm>
            <a:off x="1726849" y="5814666"/>
            <a:ext cx="689413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400" dirty="0"/>
              <a:t>Bragg Edges of graphite and Al are clearly observed.</a:t>
            </a:r>
            <a:endParaRPr kumimoji="1" lang="ja-JP" altLang="en-US" sz="2400" dirty="0"/>
          </a:p>
        </p:txBody>
      </p: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C32E3751-E4C8-3DEE-8261-F367E8D245FA}"/>
              </a:ext>
            </a:extLst>
          </p:cNvPr>
          <p:cNvGrpSpPr/>
          <p:nvPr/>
        </p:nvGrpSpPr>
        <p:grpSpPr>
          <a:xfrm>
            <a:off x="6951329" y="55957"/>
            <a:ext cx="2062297" cy="1039573"/>
            <a:chOff x="10055294" y="2163097"/>
            <a:chExt cx="2062297" cy="1039573"/>
          </a:xfrm>
        </p:grpSpPr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E6DB2ABF-5648-83C4-DA6A-E88F5732690A}"/>
                </a:ext>
              </a:extLst>
            </p:cNvPr>
            <p:cNvCxnSpPr/>
            <p:nvPr/>
          </p:nvCxnSpPr>
          <p:spPr>
            <a:xfrm>
              <a:off x="10225548" y="2880852"/>
              <a:ext cx="1376517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66" name="直線矢印コネクタ 65">
              <a:extLst>
                <a:ext uri="{FF2B5EF4-FFF2-40B4-BE49-F238E27FC236}">
                  <a16:creationId xmlns:a16="http://schemas.microsoft.com/office/drawing/2014/main" id="{70D9EB53-EAB5-AB75-DA21-9BEF3734961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5548" y="2163097"/>
              <a:ext cx="290052" cy="717755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7" name="直線矢印コネクタ 66">
              <a:extLst>
                <a:ext uri="{FF2B5EF4-FFF2-40B4-BE49-F238E27FC236}">
                  <a16:creationId xmlns:a16="http://schemas.microsoft.com/office/drawing/2014/main" id="{68DEE3D9-323C-F238-CD48-A5C16F05CFB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15600" y="2163097"/>
              <a:ext cx="1086465" cy="71775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114134DE-FA6C-A78B-DDAB-25D7D9FFAB82}"/>
                </a:ext>
              </a:extLst>
            </p:cNvPr>
            <p:cNvSpPr txBox="1"/>
            <p:nvPr/>
          </p:nvSpPr>
          <p:spPr>
            <a:xfrm>
              <a:off x="10366471" y="2864116"/>
              <a:ext cx="1751120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Ein</a:t>
              </a:r>
              <a:r>
                <a:rPr kumimoji="1" lang="ja-JP" altLang="en-US" sz="1600" dirty="0"/>
                <a:t> </a:t>
              </a:r>
              <a:r>
                <a:rPr kumimoji="1" lang="en-US" altLang="ja-JP" sz="1600" dirty="0"/>
                <a:t>(wave</a:t>
              </a:r>
              <a:r>
                <a:rPr kumimoji="1" lang="ja-JP" altLang="en-US" sz="1600" dirty="0"/>
                <a:t> </a:t>
              </a:r>
              <a:r>
                <a:rPr kumimoji="1" lang="en-US" altLang="ja-JP" sz="1600" dirty="0"/>
                <a:t>number)</a:t>
              </a: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5103BE25-6EB6-E9B1-613A-207CDDF703E9}"/>
                </a:ext>
              </a:extLst>
            </p:cNvPr>
            <p:cNvSpPr txBox="1"/>
            <p:nvPr/>
          </p:nvSpPr>
          <p:spPr>
            <a:xfrm>
              <a:off x="10882341" y="2172927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/>
                <a:t>Q</a:t>
              </a:r>
              <a:endParaRPr kumimoji="1" lang="ja-JP" altLang="en-US" dirty="0"/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30E3A580-5EDF-0B0B-BD82-9D115609578F}"/>
                </a:ext>
              </a:extLst>
            </p:cNvPr>
            <p:cNvSpPr txBox="1"/>
            <p:nvPr/>
          </p:nvSpPr>
          <p:spPr>
            <a:xfrm>
              <a:off x="10205485" y="2600556"/>
              <a:ext cx="489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2Θ</a:t>
              </a:r>
              <a:endParaRPr kumimoji="1" lang="ja-JP" altLang="en-US" dirty="0"/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28266AE3-CDB6-1259-A903-4A024FE4AF23}"/>
                </a:ext>
              </a:extLst>
            </p:cNvPr>
            <p:cNvSpPr txBox="1"/>
            <p:nvPr/>
          </p:nvSpPr>
          <p:spPr>
            <a:xfrm rot="17670927">
              <a:off x="9940935" y="2377428"/>
              <a:ext cx="5672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/>
                <a:t>Eout</a:t>
              </a:r>
              <a:endParaRPr kumimoji="1" lang="ja-JP" altLang="en-US" sz="1600" dirty="0"/>
            </a:p>
          </p:txBody>
        </p:sp>
      </p:grpSp>
      <p:cxnSp>
        <p:nvCxnSpPr>
          <p:cNvPr id="73" name="直線矢印コネクタ 72">
            <a:extLst>
              <a:ext uri="{FF2B5EF4-FFF2-40B4-BE49-F238E27FC236}">
                <a16:creationId xmlns:a16="http://schemas.microsoft.com/office/drawing/2014/main" id="{4E576C35-A6ED-5C77-E079-44F5FEA38FAB}"/>
              </a:ext>
            </a:extLst>
          </p:cNvPr>
          <p:cNvCxnSpPr>
            <a:cxnSpLocks/>
          </p:cNvCxnSpPr>
          <p:nvPr/>
        </p:nvCxnSpPr>
        <p:spPr>
          <a:xfrm flipH="1" flipV="1">
            <a:off x="7590870" y="4892102"/>
            <a:ext cx="326483" cy="7665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3BD6E41B-78EB-6B62-22E5-48E324359305}"/>
              </a:ext>
            </a:extLst>
          </p:cNvPr>
          <p:cNvSpPr txBox="1"/>
          <p:nvPr/>
        </p:nvSpPr>
        <p:spPr>
          <a:xfrm>
            <a:off x="7678648" y="5584258"/>
            <a:ext cx="13946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No detectors</a:t>
            </a:r>
            <a:endParaRPr kumimoji="1" lang="ja-JP" altLang="en-US" dirty="0"/>
          </a:p>
        </p:txBody>
      </p:sp>
      <p:cxnSp>
        <p:nvCxnSpPr>
          <p:cNvPr id="2" name="直線矢印コネクタ 1">
            <a:extLst>
              <a:ext uri="{FF2B5EF4-FFF2-40B4-BE49-F238E27FC236}">
                <a16:creationId xmlns:a16="http://schemas.microsoft.com/office/drawing/2014/main" id="{4D66D8BF-5B9D-9ED6-60C8-34858A955A88}"/>
              </a:ext>
            </a:extLst>
          </p:cNvPr>
          <p:cNvCxnSpPr>
            <a:cxnSpLocks/>
          </p:cNvCxnSpPr>
          <p:nvPr/>
        </p:nvCxnSpPr>
        <p:spPr>
          <a:xfrm flipH="1">
            <a:off x="3055096" y="2763337"/>
            <a:ext cx="257101" cy="756945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正方形/長方形 5">
            <a:extLst>
              <a:ext uri="{FF2B5EF4-FFF2-40B4-BE49-F238E27FC236}">
                <a16:creationId xmlns:a16="http://schemas.microsoft.com/office/drawing/2014/main" id="{CE5433D7-9366-FEDE-E66F-3AA9062A90C2}"/>
              </a:ext>
            </a:extLst>
          </p:cNvPr>
          <p:cNvSpPr/>
          <p:nvPr/>
        </p:nvSpPr>
        <p:spPr>
          <a:xfrm>
            <a:off x="719325" y="3444558"/>
            <a:ext cx="2677943" cy="254118"/>
          </a:xfrm>
          <a:prstGeom prst="rect">
            <a:avLst/>
          </a:prstGeom>
          <a:noFill/>
          <a:ln w="38100"/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69C6B1B7-BD72-2897-4653-A811AA75924C}"/>
              </a:ext>
            </a:extLst>
          </p:cNvPr>
          <p:cNvSpPr txBox="1"/>
          <p:nvPr/>
        </p:nvSpPr>
        <p:spPr>
          <a:xfrm>
            <a:off x="2870550" y="2254501"/>
            <a:ext cx="176567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Elastic Scattering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59811466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4B7C815D-B66D-9445-C3F0-7D942298198A}"/>
              </a:ext>
            </a:extLst>
          </p:cNvPr>
          <p:cNvGrpSpPr/>
          <p:nvPr/>
        </p:nvGrpSpPr>
        <p:grpSpPr>
          <a:xfrm>
            <a:off x="126107" y="316589"/>
            <a:ext cx="6184741" cy="5955843"/>
            <a:chOff x="126107" y="316589"/>
            <a:chExt cx="6184741" cy="5955843"/>
          </a:xfrm>
        </p:grpSpPr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BDACBD96-76D4-9BC0-BAF7-2EC492C7B992}"/>
                </a:ext>
              </a:extLst>
            </p:cNvPr>
            <p:cNvGrpSpPr/>
            <p:nvPr/>
          </p:nvGrpSpPr>
          <p:grpSpPr>
            <a:xfrm>
              <a:off x="126107" y="316589"/>
              <a:ext cx="5656418" cy="5955843"/>
              <a:chOff x="457706" y="316589"/>
              <a:chExt cx="5656418" cy="5955843"/>
            </a:xfrm>
          </p:grpSpPr>
          <p:pic>
            <p:nvPicPr>
              <p:cNvPr id="8" name="図 7">
                <a:extLst>
                  <a:ext uri="{FF2B5EF4-FFF2-40B4-BE49-F238E27FC236}">
                    <a16:creationId xmlns:a16="http://schemas.microsoft.com/office/drawing/2014/main" id="{606B51C5-6634-BD0C-0881-AFF3812F536B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532387" y="316589"/>
                <a:ext cx="5581737" cy="5820612"/>
              </a:xfrm>
              <a:prstGeom prst="rect">
                <a:avLst/>
              </a:prstGeom>
            </p:spPr>
          </p:pic>
          <p:sp>
            <p:nvSpPr>
              <p:cNvPr id="19" name="正方形/長方形 18">
                <a:extLst>
                  <a:ext uri="{FF2B5EF4-FFF2-40B4-BE49-F238E27FC236}">
                    <a16:creationId xmlns:a16="http://schemas.microsoft.com/office/drawing/2014/main" id="{B6751B41-2B63-3436-E27C-E0008B11AF2F}"/>
                  </a:ext>
                </a:extLst>
              </p:cNvPr>
              <p:cNvSpPr/>
              <p:nvPr/>
            </p:nvSpPr>
            <p:spPr>
              <a:xfrm>
                <a:off x="490982" y="1401319"/>
                <a:ext cx="559942" cy="40084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正方形/長方形 19">
                <a:extLst>
                  <a:ext uri="{FF2B5EF4-FFF2-40B4-BE49-F238E27FC236}">
                    <a16:creationId xmlns:a16="http://schemas.microsoft.com/office/drawing/2014/main" id="{B7B1E28C-1D7D-833B-B219-A82D8B8A1EE6}"/>
                  </a:ext>
                </a:extLst>
              </p:cNvPr>
              <p:cNvSpPr/>
              <p:nvPr/>
            </p:nvSpPr>
            <p:spPr>
              <a:xfrm>
                <a:off x="1004804" y="5586702"/>
                <a:ext cx="4390237" cy="594497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21" name="グループ化 20">
                <a:extLst>
                  <a:ext uri="{FF2B5EF4-FFF2-40B4-BE49-F238E27FC236}">
                    <a16:creationId xmlns:a16="http://schemas.microsoft.com/office/drawing/2014/main" id="{03C22FFB-5381-8CEE-9B8F-29E1E6A4C109}"/>
                  </a:ext>
                </a:extLst>
              </p:cNvPr>
              <p:cNvGrpSpPr/>
              <p:nvPr/>
            </p:nvGrpSpPr>
            <p:grpSpPr>
              <a:xfrm>
                <a:off x="1420347" y="5586702"/>
                <a:ext cx="3799405" cy="685730"/>
                <a:chOff x="694907" y="5073718"/>
                <a:chExt cx="2597665" cy="596044"/>
              </a:xfrm>
            </p:grpSpPr>
            <p:sp>
              <p:nvSpPr>
                <p:cNvPr id="32" name="正方形/長方形 31">
                  <a:extLst>
                    <a:ext uri="{FF2B5EF4-FFF2-40B4-BE49-F238E27FC236}">
                      <a16:creationId xmlns:a16="http://schemas.microsoft.com/office/drawing/2014/main" id="{4068A544-CB15-1E4F-CE22-4A5F3BAD3F41}"/>
                    </a:ext>
                  </a:extLst>
                </p:cNvPr>
                <p:cNvSpPr/>
                <p:nvPr/>
              </p:nvSpPr>
              <p:spPr>
                <a:xfrm>
                  <a:off x="1878676" y="5220393"/>
                  <a:ext cx="783123" cy="315883"/>
                </a:xfrm>
                <a:prstGeom prst="rect">
                  <a:avLst/>
                </a:pr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3" name="テキスト ボックス 32">
                  <a:extLst>
                    <a:ext uri="{FF2B5EF4-FFF2-40B4-BE49-F238E27FC236}">
                      <a16:creationId xmlns:a16="http://schemas.microsoft.com/office/drawing/2014/main" id="{540168D4-86C7-07B5-9E2E-44D7FA3F9F8B}"/>
                    </a:ext>
                  </a:extLst>
                </p:cNvPr>
                <p:cNvSpPr txBox="1"/>
                <p:nvPr/>
              </p:nvSpPr>
              <p:spPr>
                <a:xfrm>
                  <a:off x="1577888" y="5300430"/>
                  <a:ext cx="1284326" cy="369332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kumimoji="1" lang="en-US" altLang="ja-JP" dirty="0"/>
                    <a:t>|Q|</a:t>
                  </a:r>
                  <a:r>
                    <a:rPr kumimoji="1" lang="ja-JP" altLang="en-US" dirty="0"/>
                    <a:t>　</a:t>
                  </a:r>
                  <a:r>
                    <a:rPr kumimoji="1" lang="en-US" altLang="ja-JP" dirty="0"/>
                    <a:t>(1/Å)</a:t>
                  </a:r>
                  <a:endParaRPr kumimoji="1" lang="ja-JP" altLang="en-US" dirty="0"/>
                </a:p>
              </p:txBody>
            </p:sp>
            <p:grpSp>
              <p:nvGrpSpPr>
                <p:cNvPr id="34" name="グループ化 33">
                  <a:extLst>
                    <a:ext uri="{FF2B5EF4-FFF2-40B4-BE49-F238E27FC236}">
                      <a16:creationId xmlns:a16="http://schemas.microsoft.com/office/drawing/2014/main" id="{27BE4900-292A-CC9B-02B7-D82616ADDFAF}"/>
                    </a:ext>
                  </a:extLst>
                </p:cNvPr>
                <p:cNvGrpSpPr/>
                <p:nvPr/>
              </p:nvGrpSpPr>
              <p:grpSpPr>
                <a:xfrm>
                  <a:off x="694907" y="5073718"/>
                  <a:ext cx="2597665" cy="369332"/>
                  <a:chOff x="694907" y="5073718"/>
                  <a:chExt cx="2597665" cy="369332"/>
                </a:xfrm>
              </p:grpSpPr>
              <p:sp>
                <p:nvSpPr>
                  <p:cNvPr id="35" name="テキスト ボックス 34">
                    <a:extLst>
                      <a:ext uri="{FF2B5EF4-FFF2-40B4-BE49-F238E27FC236}">
                        <a16:creationId xmlns:a16="http://schemas.microsoft.com/office/drawing/2014/main" id="{0A03CD03-29FA-745A-C717-BA0996544FA8}"/>
                      </a:ext>
                    </a:extLst>
                  </p:cNvPr>
                  <p:cNvSpPr txBox="1"/>
                  <p:nvPr/>
                </p:nvSpPr>
                <p:spPr>
                  <a:xfrm>
                    <a:off x="694907" y="5073718"/>
                    <a:ext cx="476412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1.5</a:t>
                    </a:r>
                    <a:endParaRPr kumimoji="1" lang="ja-JP" altLang="en-US" dirty="0"/>
                  </a:p>
                </p:txBody>
              </p:sp>
              <p:sp>
                <p:nvSpPr>
                  <p:cNvPr id="36" name="テキスト ボックス 35">
                    <a:extLst>
                      <a:ext uri="{FF2B5EF4-FFF2-40B4-BE49-F238E27FC236}">
                        <a16:creationId xmlns:a16="http://schemas.microsoft.com/office/drawing/2014/main" id="{E485B6B6-89B5-583E-783C-E29D361FFA49}"/>
                      </a:ext>
                    </a:extLst>
                  </p:cNvPr>
                  <p:cNvSpPr txBox="1"/>
                  <p:nvPr/>
                </p:nvSpPr>
                <p:spPr>
                  <a:xfrm>
                    <a:off x="1222402" y="5073718"/>
                    <a:ext cx="30168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3</a:t>
                    </a:r>
                    <a:endParaRPr kumimoji="1" lang="ja-JP" altLang="en-US" dirty="0"/>
                  </a:p>
                </p:txBody>
              </p:sp>
              <p:sp>
                <p:nvSpPr>
                  <p:cNvPr id="37" name="テキスト ボックス 36">
                    <a:extLst>
                      <a:ext uri="{FF2B5EF4-FFF2-40B4-BE49-F238E27FC236}">
                        <a16:creationId xmlns:a16="http://schemas.microsoft.com/office/drawing/2014/main" id="{4A7E8A9C-86A8-ECA2-1FD7-212BF7D521C5}"/>
                      </a:ext>
                    </a:extLst>
                  </p:cNvPr>
                  <p:cNvSpPr txBox="1"/>
                  <p:nvPr/>
                </p:nvSpPr>
                <p:spPr>
                  <a:xfrm>
                    <a:off x="1575171" y="5073718"/>
                    <a:ext cx="48039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/>
                      <a:t>4.5</a:t>
                    </a:r>
                    <a:endParaRPr kumimoji="1" lang="ja-JP" altLang="en-US" dirty="0"/>
                  </a:p>
                </p:txBody>
              </p:sp>
              <p:sp>
                <p:nvSpPr>
                  <p:cNvPr id="38" name="テキスト ボックス 37">
                    <a:extLst>
                      <a:ext uri="{FF2B5EF4-FFF2-40B4-BE49-F238E27FC236}">
                        <a16:creationId xmlns:a16="http://schemas.microsoft.com/office/drawing/2014/main" id="{0D07CA08-5114-1FC0-FF3D-ED91E4D7E35E}"/>
                      </a:ext>
                    </a:extLst>
                  </p:cNvPr>
                  <p:cNvSpPr txBox="1"/>
                  <p:nvPr/>
                </p:nvSpPr>
                <p:spPr>
                  <a:xfrm>
                    <a:off x="2459413" y="5073718"/>
                    <a:ext cx="480390" cy="369332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lstStyle/>
                  <a:p>
                    <a:r>
                      <a:rPr kumimoji="1" lang="en-US" altLang="ja-JP" dirty="0"/>
                      <a:t>7.5</a:t>
                    </a:r>
                    <a:endParaRPr kumimoji="1" lang="ja-JP" altLang="en-US" dirty="0"/>
                  </a:p>
                </p:txBody>
              </p:sp>
              <p:sp>
                <p:nvSpPr>
                  <p:cNvPr id="39" name="テキスト ボックス 38">
                    <a:extLst>
                      <a:ext uri="{FF2B5EF4-FFF2-40B4-BE49-F238E27FC236}">
                        <a16:creationId xmlns:a16="http://schemas.microsoft.com/office/drawing/2014/main" id="{5A19A906-67F5-31BA-4332-B1C6FC105342}"/>
                      </a:ext>
                    </a:extLst>
                  </p:cNvPr>
                  <p:cNvSpPr txBox="1"/>
                  <p:nvPr/>
                </p:nvSpPr>
                <p:spPr>
                  <a:xfrm>
                    <a:off x="2106644" y="5073718"/>
                    <a:ext cx="30168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6</a:t>
                    </a:r>
                    <a:endParaRPr kumimoji="1" lang="ja-JP" altLang="en-US" dirty="0"/>
                  </a:p>
                </p:txBody>
              </p:sp>
              <p:sp>
                <p:nvSpPr>
                  <p:cNvPr id="40" name="テキスト ボックス 39">
                    <a:extLst>
                      <a:ext uri="{FF2B5EF4-FFF2-40B4-BE49-F238E27FC236}">
                        <a16:creationId xmlns:a16="http://schemas.microsoft.com/office/drawing/2014/main" id="{D8737F74-AD5F-E61D-2B29-072C1D22EEF5}"/>
                      </a:ext>
                    </a:extLst>
                  </p:cNvPr>
                  <p:cNvSpPr txBox="1"/>
                  <p:nvPr/>
                </p:nvSpPr>
                <p:spPr>
                  <a:xfrm>
                    <a:off x="2990886" y="5073718"/>
                    <a:ext cx="301686" cy="369332"/>
                  </a:xfrm>
                  <a:prstGeom prst="rect">
                    <a:avLst/>
                  </a:prstGeom>
                  <a:noFill/>
                </p:spPr>
                <p:txBody>
                  <a:bodyPr wrap="none" rtlCol="0">
                    <a:spAutoFit/>
                  </a:bodyPr>
                  <a:lstStyle/>
                  <a:p>
                    <a:r>
                      <a:rPr kumimoji="1" lang="en-US" altLang="ja-JP" dirty="0"/>
                      <a:t>9</a:t>
                    </a:r>
                    <a:endParaRPr kumimoji="1" lang="ja-JP" altLang="en-US" dirty="0"/>
                  </a:p>
                </p:txBody>
              </p:sp>
            </p:grpSp>
          </p:grp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0A353A74-77DC-DBCA-6DEC-B9F974F9DB32}"/>
                  </a:ext>
                </a:extLst>
              </p:cNvPr>
              <p:cNvSpPr txBox="1"/>
              <p:nvPr/>
            </p:nvSpPr>
            <p:spPr>
              <a:xfrm rot="16200000">
                <a:off x="-51849" y="3103268"/>
                <a:ext cx="1482425" cy="46331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Ein-</a:t>
                </a:r>
                <a:r>
                  <a:rPr kumimoji="1" lang="en-US" altLang="ja-JP" dirty="0" err="1"/>
                  <a:t>Eout</a:t>
                </a:r>
                <a:r>
                  <a:rPr kumimoji="1" lang="ja-JP" altLang="en-US" dirty="0"/>
                  <a:t>（</a:t>
                </a:r>
                <a:r>
                  <a:rPr kumimoji="1" lang="en-US" altLang="ja-JP" dirty="0" err="1"/>
                  <a:t>meV</a:t>
                </a:r>
                <a:r>
                  <a:rPr kumimoji="1" lang="ja-JP" altLang="en-US" dirty="0"/>
                  <a:t>）</a:t>
                </a:r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C152C91C-8FC4-1F9D-86E5-606736442D38}"/>
                  </a:ext>
                </a:extLst>
              </p:cNvPr>
              <p:cNvSpPr txBox="1"/>
              <p:nvPr/>
            </p:nvSpPr>
            <p:spPr>
              <a:xfrm>
                <a:off x="712316" y="1481427"/>
                <a:ext cx="609037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30</a:t>
                </a:r>
                <a:endParaRPr kumimoji="1" lang="ja-JP" altLang="en-US" dirty="0"/>
              </a:p>
            </p:txBody>
          </p:sp>
          <p:sp>
            <p:nvSpPr>
              <p:cNvPr id="25" name="テキスト ボックス 24">
                <a:extLst>
                  <a:ext uri="{FF2B5EF4-FFF2-40B4-BE49-F238E27FC236}">
                    <a16:creationId xmlns:a16="http://schemas.microsoft.com/office/drawing/2014/main" id="{B92870BF-63F9-E151-77BF-044F7F7186DD}"/>
                  </a:ext>
                </a:extLst>
              </p:cNvPr>
              <p:cNvSpPr txBox="1"/>
              <p:nvPr/>
            </p:nvSpPr>
            <p:spPr>
              <a:xfrm>
                <a:off x="712315" y="2066604"/>
                <a:ext cx="609037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20</a:t>
                </a:r>
                <a:endParaRPr kumimoji="1" lang="ja-JP" altLang="en-US" dirty="0"/>
              </a:p>
            </p:txBody>
          </p:sp>
          <p:sp>
            <p:nvSpPr>
              <p:cNvPr id="26" name="テキスト ボックス 25">
                <a:extLst>
                  <a:ext uri="{FF2B5EF4-FFF2-40B4-BE49-F238E27FC236}">
                    <a16:creationId xmlns:a16="http://schemas.microsoft.com/office/drawing/2014/main" id="{8FC773E2-216A-4669-7334-D0C3DC78ECF7}"/>
                  </a:ext>
                </a:extLst>
              </p:cNvPr>
              <p:cNvSpPr txBox="1"/>
              <p:nvPr/>
            </p:nvSpPr>
            <p:spPr>
              <a:xfrm>
                <a:off x="719729" y="2627663"/>
                <a:ext cx="609037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10</a:t>
                </a:r>
                <a:endParaRPr kumimoji="1" lang="ja-JP" altLang="en-US" dirty="0"/>
              </a:p>
            </p:txBody>
          </p:sp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1FA78D39-C7F7-2C0F-AF9A-B60E62E124B5}"/>
                  </a:ext>
                </a:extLst>
              </p:cNvPr>
              <p:cNvSpPr txBox="1"/>
              <p:nvPr/>
            </p:nvSpPr>
            <p:spPr>
              <a:xfrm>
                <a:off x="827605" y="3200071"/>
                <a:ext cx="378455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0C7D6621-0619-BBEE-B84C-6D7E08CC5BAD}"/>
                  </a:ext>
                </a:extLst>
              </p:cNvPr>
              <p:cNvSpPr txBox="1"/>
              <p:nvPr/>
            </p:nvSpPr>
            <p:spPr>
              <a:xfrm>
                <a:off x="679122" y="3757078"/>
                <a:ext cx="633433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-10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3AE02E39-858F-E92C-02C7-23091DFE9A78}"/>
                  </a:ext>
                </a:extLst>
              </p:cNvPr>
              <p:cNvSpPr txBox="1"/>
              <p:nvPr/>
            </p:nvSpPr>
            <p:spPr>
              <a:xfrm>
                <a:off x="679122" y="4331389"/>
                <a:ext cx="730651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-20</a:t>
                </a:r>
                <a:endParaRPr kumimoji="1" lang="ja-JP" altLang="en-US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BE0DD3CC-D97C-76A8-F54D-1D96D44706CB}"/>
                  </a:ext>
                </a:extLst>
              </p:cNvPr>
              <p:cNvSpPr txBox="1"/>
              <p:nvPr/>
            </p:nvSpPr>
            <p:spPr>
              <a:xfrm>
                <a:off x="645225" y="4937912"/>
                <a:ext cx="730651" cy="33531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-30</a:t>
                </a:r>
                <a:endParaRPr kumimoji="1" lang="ja-JP" altLang="en-US" dirty="0"/>
              </a:p>
            </p:txBody>
          </p:sp>
        </p:grp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D80A04B0-5E1E-3250-CDA8-FF426D31D377}"/>
                </a:ext>
              </a:extLst>
            </p:cNvPr>
            <p:cNvGrpSpPr/>
            <p:nvPr/>
          </p:nvGrpSpPr>
          <p:grpSpPr>
            <a:xfrm>
              <a:off x="5408311" y="995086"/>
              <a:ext cx="902537" cy="4754923"/>
              <a:chOff x="5528887" y="1055374"/>
              <a:chExt cx="902537" cy="4754923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92B86393-6318-EA72-5E79-C6461C1FC658}"/>
                  </a:ext>
                </a:extLst>
              </p:cNvPr>
              <p:cNvSpPr/>
              <p:nvPr/>
            </p:nvSpPr>
            <p:spPr>
              <a:xfrm>
                <a:off x="5609271" y="1146822"/>
                <a:ext cx="643094" cy="4632291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0D5B1EE8-DFFA-FCDA-963F-4B17CC73EE9C}"/>
                  </a:ext>
                </a:extLst>
              </p:cNvPr>
              <p:cNvSpPr txBox="1"/>
              <p:nvPr/>
            </p:nvSpPr>
            <p:spPr>
              <a:xfrm>
                <a:off x="5528887" y="1055374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0.005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873C8B0F-8DE3-C723-BAC6-5CD6BE492544}"/>
                  </a:ext>
                </a:extLst>
              </p:cNvPr>
              <p:cNvSpPr txBox="1"/>
              <p:nvPr/>
            </p:nvSpPr>
            <p:spPr>
              <a:xfrm>
                <a:off x="5528887" y="1938581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0.004</a:t>
                </a:r>
                <a:endParaRPr kumimoji="1" lang="ja-JP" altLang="en-US" dirty="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38E5B05A-E64E-6E55-35B3-40CB9EE261A2}"/>
                  </a:ext>
                </a:extLst>
              </p:cNvPr>
              <p:cNvSpPr txBox="1"/>
              <p:nvPr/>
            </p:nvSpPr>
            <p:spPr>
              <a:xfrm>
                <a:off x="5536306" y="2781196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0.003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1ADC38E-806E-963B-2323-AACA2C89C66C}"/>
                  </a:ext>
                </a:extLst>
              </p:cNvPr>
              <p:cNvSpPr txBox="1"/>
              <p:nvPr/>
            </p:nvSpPr>
            <p:spPr>
              <a:xfrm>
                <a:off x="5528887" y="3669977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0.002</a:t>
                </a:r>
                <a:endParaRPr kumimoji="1" lang="ja-JP" altLang="en-US" dirty="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CD3860A7-C2DB-DF63-ACA0-9CFA6D2684FE}"/>
                  </a:ext>
                </a:extLst>
              </p:cNvPr>
              <p:cNvSpPr txBox="1"/>
              <p:nvPr/>
            </p:nvSpPr>
            <p:spPr>
              <a:xfrm>
                <a:off x="5538935" y="4547122"/>
                <a:ext cx="710451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0.001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15227C32-ED61-04A6-5ACE-8D6EAF42A8EB}"/>
                  </a:ext>
                </a:extLst>
              </p:cNvPr>
              <p:cNvSpPr txBox="1"/>
              <p:nvPr/>
            </p:nvSpPr>
            <p:spPr>
              <a:xfrm>
                <a:off x="5599223" y="5440965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0.0</a:t>
                </a:r>
                <a:endParaRPr kumimoji="1" lang="ja-JP" altLang="en-US" dirty="0"/>
              </a:p>
            </p:txBody>
          </p:sp>
          <p:sp>
            <p:nvSpPr>
              <p:cNvPr id="16" name="テキスト ボックス 15">
                <a:extLst>
                  <a:ext uri="{FF2B5EF4-FFF2-40B4-BE49-F238E27FC236}">
                    <a16:creationId xmlns:a16="http://schemas.microsoft.com/office/drawing/2014/main" id="{827CAB4A-6474-91ED-25EC-8A490BDE9829}"/>
                  </a:ext>
                </a:extLst>
              </p:cNvPr>
              <p:cNvSpPr txBox="1"/>
              <p:nvPr/>
            </p:nvSpPr>
            <p:spPr>
              <a:xfrm rot="16200000">
                <a:off x="4974871" y="3152070"/>
                <a:ext cx="2543773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Cross Section (b/Sr/</a:t>
                </a:r>
                <a:r>
                  <a:rPr kumimoji="1" lang="en-US" altLang="ja-JP" dirty="0" err="1"/>
                  <a:t>meV</a:t>
                </a:r>
                <a:r>
                  <a:rPr kumimoji="1" lang="en-US" altLang="ja-JP" dirty="0"/>
                  <a:t>)</a:t>
                </a:r>
                <a:endParaRPr kumimoji="1" lang="ja-JP" altLang="en-US" dirty="0"/>
              </a:p>
            </p:txBody>
          </p:sp>
        </p:grpSp>
      </p:grp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223D1EBF-4106-62F5-1A07-5BF94F8666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0E65AD8-C795-9163-FF07-DFE6FDB8CDF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8ABF0703-500A-0012-C486-99586279E4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21</a:t>
            </a:fld>
            <a:endParaRPr kumimoji="1" lang="ja-JP" altLang="en-US"/>
          </a:p>
        </p:txBody>
      </p:sp>
      <p:sp>
        <p:nvSpPr>
          <p:cNvPr id="6" name="タイトル 6">
            <a:extLst>
              <a:ext uri="{FF2B5EF4-FFF2-40B4-BE49-F238E27FC236}">
                <a16:creationId xmlns:a16="http://schemas.microsoft.com/office/drawing/2014/main" id="{9957C60D-1493-8957-81D5-471641D1AE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96006" y="222250"/>
            <a:ext cx="7870119" cy="790575"/>
          </a:xfrm>
          <a:solidFill>
            <a:schemeClr val="bg1"/>
          </a:solidFill>
        </p:spPr>
        <p:txBody>
          <a:bodyPr>
            <a:noAutofit/>
          </a:bodyPr>
          <a:lstStyle/>
          <a:p>
            <a:r>
              <a:rPr lang="en-US" altLang="ja-JP" sz="3200" dirty="0"/>
              <a:t>Scattering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 Result1 DDSCS of E-34 (Ein =41.98meV)~</a:t>
            </a:r>
            <a:endParaRPr lang="ja-JP" altLang="en-US" sz="3200" dirty="0"/>
          </a:p>
        </p:txBody>
      </p:sp>
      <p:sp>
        <p:nvSpPr>
          <p:cNvPr id="54" name="テキスト ボックス 53">
            <a:extLst>
              <a:ext uri="{FF2B5EF4-FFF2-40B4-BE49-F238E27FC236}">
                <a16:creationId xmlns:a16="http://schemas.microsoft.com/office/drawing/2014/main" id="{AC20BA72-1FA7-0E1B-D091-6A7623D6F3F1}"/>
              </a:ext>
            </a:extLst>
          </p:cNvPr>
          <p:cNvSpPr txBox="1"/>
          <p:nvPr/>
        </p:nvSpPr>
        <p:spPr>
          <a:xfrm>
            <a:off x="6256673" y="1513609"/>
            <a:ext cx="2694349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Subtract Blank from each sample,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Normalized by the vanadium result</a:t>
            </a:r>
          </a:p>
          <a:p>
            <a:r>
              <a:rPr kumimoji="1" lang="en-US" altLang="ja-JP" sz="2000" dirty="0"/>
              <a:t>-&gt; DDSCS is derived.</a:t>
            </a:r>
          </a:p>
        </p:txBody>
      </p:sp>
      <p:sp>
        <p:nvSpPr>
          <p:cNvPr id="55" name="テキスト ボックス 54">
            <a:extLst>
              <a:ext uri="{FF2B5EF4-FFF2-40B4-BE49-F238E27FC236}">
                <a16:creationId xmlns:a16="http://schemas.microsoft.com/office/drawing/2014/main" id="{B3FEBE70-0226-FAF4-B97B-E02100E9A288}"/>
              </a:ext>
            </a:extLst>
          </p:cNvPr>
          <p:cNvSpPr txBox="1"/>
          <p:nvPr/>
        </p:nvSpPr>
        <p:spPr>
          <a:xfrm>
            <a:off x="4044580" y="1281372"/>
            <a:ext cx="772969" cy="40011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000" dirty="0"/>
              <a:t>ET-34</a:t>
            </a:r>
            <a:endParaRPr kumimoji="1" lang="ja-JP" altLang="en-US" sz="2000" dirty="0"/>
          </a:p>
        </p:txBody>
      </p:sp>
      <p:sp>
        <p:nvSpPr>
          <p:cNvPr id="56" name="テキスト ボックス 55">
            <a:extLst>
              <a:ext uri="{FF2B5EF4-FFF2-40B4-BE49-F238E27FC236}">
                <a16:creationId xmlns:a16="http://schemas.microsoft.com/office/drawing/2014/main" id="{5E3C5CCA-2B13-C65F-D116-8C9E0FFC8F23}"/>
              </a:ext>
            </a:extLst>
          </p:cNvPr>
          <p:cNvSpPr txBox="1"/>
          <p:nvPr/>
        </p:nvSpPr>
        <p:spPr>
          <a:xfrm>
            <a:off x="6521380" y="5565343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708CC5AB-7869-D5C2-86F9-26A7F74E7B15}"/>
              </a:ext>
            </a:extLst>
          </p:cNvPr>
          <p:cNvSpPr txBox="1"/>
          <p:nvPr/>
        </p:nvSpPr>
        <p:spPr>
          <a:xfrm rot="19800000">
            <a:off x="415867" y="1314607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989600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AE147A-25B6-27A0-8A6C-CA48B9A96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C4D456-BB73-AB04-4E90-AB577206F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A3EA20-A404-2A3B-058E-B6FF0050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22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26210A6-6C17-E6EB-539D-161DBEA4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Result1: DDSCS of E-34 (Ein =41.98meV)~</a:t>
            </a:r>
            <a:endParaRPr kumimoji="1" lang="ja-JP" altLang="en-US" sz="28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65E03863-766B-190F-B804-B1088FDF3488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4645473"/>
              </p:ext>
            </p:extLst>
          </p:nvPr>
        </p:nvGraphicFramePr>
        <p:xfrm>
          <a:off x="822961" y="1067140"/>
          <a:ext cx="7635446" cy="49896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22D002A-96EE-C2FF-2745-D821ECB42794}"/>
              </a:ext>
            </a:extLst>
          </p:cNvPr>
          <p:cNvSpPr txBox="1"/>
          <p:nvPr/>
        </p:nvSpPr>
        <p:spPr>
          <a:xfrm rot="19800000">
            <a:off x="8142" y="1356605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B80A79D-E219-3522-B428-6B7A55DEEF78}"/>
              </a:ext>
            </a:extLst>
          </p:cNvPr>
          <p:cNvSpPr txBox="1"/>
          <p:nvPr/>
        </p:nvSpPr>
        <p:spPr>
          <a:xfrm>
            <a:off x="160121" y="5927202"/>
            <a:ext cx="892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Detailed Analysis for multiple scattering correction and systematic uncertainties is ongoing.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129429827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70BE608-22AC-2F51-C197-AAC5AA3BE5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874D5FA-2E06-B430-F9B0-6AEE8F6B0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F1579F20-A621-71E2-A36C-BDF26FCD21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23</a:t>
            </a:fld>
            <a:endParaRPr kumimoji="1" lang="ja-JP" altLang="en-US"/>
          </a:p>
        </p:txBody>
      </p:sp>
      <p:sp>
        <p:nvSpPr>
          <p:cNvPr id="6" name="タイトル 4">
            <a:extLst>
              <a:ext uri="{FF2B5EF4-FFF2-40B4-BE49-F238E27FC236}">
                <a16:creationId xmlns:a16="http://schemas.microsoft.com/office/drawing/2014/main" id="{606D952C-4C95-F74F-2C8E-3D128B9C3129}"/>
              </a:ext>
            </a:extLst>
          </p:cNvPr>
          <p:cNvSpPr txBox="1">
            <a:spLocks/>
          </p:cNvSpPr>
          <p:nvPr/>
        </p:nvSpPr>
        <p:spPr>
          <a:xfrm>
            <a:off x="643797" y="254416"/>
            <a:ext cx="7856406" cy="789491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2800" dirty="0"/>
              <a:t>Elastic C.S. measurements</a:t>
            </a:r>
            <a:br>
              <a:rPr lang="en-US" altLang="ja-JP" sz="2800" dirty="0"/>
            </a:br>
            <a:r>
              <a:rPr lang="en-US" altLang="ja-JP" sz="2800" dirty="0"/>
              <a:t>~ Result1: Temperature dependence (Ein =41.98meV)~</a:t>
            </a:r>
            <a:endParaRPr lang="ja-JP" altLang="en-US" sz="2800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E4ED797C-9FEA-E545-1946-FD9F3DDF8609}"/>
              </a:ext>
            </a:extLst>
          </p:cNvPr>
          <p:cNvSpPr txBox="1"/>
          <p:nvPr/>
        </p:nvSpPr>
        <p:spPr>
          <a:xfrm>
            <a:off x="527538" y="5637014"/>
            <a:ext cx="808892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dirty="0"/>
              <a:t>The inelastic scattering cross section decreases with decreasing temperature.</a:t>
            </a:r>
          </a:p>
          <a:p>
            <a:r>
              <a:rPr lang="en-US" altLang="ja-JP" dirty="0"/>
              <a:t>Energy increasing side &gt; Energy loss side.</a:t>
            </a:r>
            <a:endParaRPr lang="ja-JP" altLang="en-US" dirty="0"/>
          </a:p>
        </p:txBody>
      </p:sp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13390587-FF4E-C78D-444F-4F6771B10350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87880442"/>
              </p:ext>
            </p:extLst>
          </p:nvPr>
        </p:nvGraphicFramePr>
        <p:xfrm>
          <a:off x="70338" y="1043907"/>
          <a:ext cx="9073662" cy="4593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0" name="グラフ 9">
            <a:extLst>
              <a:ext uri="{FF2B5EF4-FFF2-40B4-BE49-F238E27FC236}">
                <a16:creationId xmlns:a16="http://schemas.microsoft.com/office/drawing/2014/main" id="{BAFFC934-016D-CB9D-01B3-1C9B6954481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94037260"/>
              </p:ext>
            </p:extLst>
          </p:nvPr>
        </p:nvGraphicFramePr>
        <p:xfrm>
          <a:off x="-234861" y="1081887"/>
          <a:ext cx="9073662" cy="45931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B438168C-0B81-608F-8A9D-F41D57BAD880}"/>
              </a:ext>
            </a:extLst>
          </p:cNvPr>
          <p:cNvSpPr txBox="1"/>
          <p:nvPr/>
        </p:nvSpPr>
        <p:spPr>
          <a:xfrm rot="16200000">
            <a:off x="-1351144" y="3003578"/>
            <a:ext cx="3589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Cross Section (b/Sr/</a:t>
            </a:r>
            <a:r>
              <a:rPr lang="en-US" altLang="ja-JP" dirty="0" err="1"/>
              <a:t>meV</a:t>
            </a:r>
            <a:r>
              <a:rPr lang="en-US" altLang="ja-JP" dirty="0"/>
              <a:t>)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C88609F-E999-B16B-F6E2-E3D0A987E65D}"/>
              </a:ext>
            </a:extLst>
          </p:cNvPr>
          <p:cNvSpPr txBox="1"/>
          <p:nvPr/>
        </p:nvSpPr>
        <p:spPr>
          <a:xfrm>
            <a:off x="2444262" y="5260518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Energy Transfer (</a:t>
            </a:r>
            <a:r>
              <a:rPr lang="en-US" altLang="ja-JP" dirty="0" err="1"/>
              <a:t>Ein-Eout:meV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F8B595DA-7F72-B9F2-797E-6B44B3C1AA53}"/>
              </a:ext>
            </a:extLst>
          </p:cNvPr>
          <p:cNvSpPr txBox="1"/>
          <p:nvPr/>
        </p:nvSpPr>
        <p:spPr>
          <a:xfrm>
            <a:off x="7386638" y="183339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60°~80°</a:t>
            </a:r>
            <a:endParaRPr kumimoji="1"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453FB077-41DA-E2EB-AA44-CD1D5088598F}"/>
              </a:ext>
            </a:extLst>
          </p:cNvPr>
          <p:cNvSpPr txBox="1"/>
          <p:nvPr/>
        </p:nvSpPr>
        <p:spPr>
          <a:xfrm>
            <a:off x="3459407" y="1833398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20°~40°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0258203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FFAE147A-25B6-27A0-8A6C-CA48B9A96AF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C7C4D456-BB73-AB04-4E90-AB577206F9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CA3EA20-A404-2A3B-058E-B6FF005015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24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726210A6-6C17-E6EB-539D-161DBEA46BC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Result1: Sample dependence(Ein =41.98meV)~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37EECE3-C4E6-51DA-34A5-D28145390847}"/>
              </a:ext>
            </a:extLst>
          </p:cNvPr>
          <p:cNvSpPr txBox="1"/>
          <p:nvPr/>
        </p:nvSpPr>
        <p:spPr>
          <a:xfrm>
            <a:off x="7133852" y="2001811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60°~80°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7136FA50-A261-602F-AFBC-AA69AFA7C0E1}"/>
              </a:ext>
            </a:extLst>
          </p:cNvPr>
          <p:cNvSpPr txBox="1"/>
          <p:nvPr/>
        </p:nvSpPr>
        <p:spPr>
          <a:xfrm>
            <a:off x="3206621" y="2001811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20°~40°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02327993-66CC-0E00-843D-4DC0A4B1B6C9}"/>
              </a:ext>
            </a:extLst>
          </p:cNvPr>
          <p:cNvSpPr txBox="1"/>
          <p:nvPr/>
        </p:nvSpPr>
        <p:spPr>
          <a:xfrm rot="16200000">
            <a:off x="-1542766" y="3483921"/>
            <a:ext cx="3589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Cross Section (b/Sr/</a:t>
            </a:r>
            <a:r>
              <a:rPr lang="en-US" altLang="ja-JP" dirty="0" err="1"/>
              <a:t>meV</a:t>
            </a:r>
            <a:r>
              <a:rPr lang="en-US" altLang="ja-JP" dirty="0"/>
              <a:t>)</a:t>
            </a: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C656DD7F-EEA4-BFCE-628C-B1DAD4CC0C81}"/>
              </a:ext>
            </a:extLst>
          </p:cNvPr>
          <p:cNvSpPr txBox="1"/>
          <p:nvPr/>
        </p:nvSpPr>
        <p:spPr>
          <a:xfrm>
            <a:off x="2064451" y="5958385"/>
            <a:ext cx="56843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There’s no clear differences (less than 10%) in inelastic C.S.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E72F1DA1-2E0A-0472-6C6B-DDD98E0954A3}"/>
              </a:ext>
            </a:extLst>
          </p:cNvPr>
          <p:cNvSpPr txBox="1"/>
          <p:nvPr/>
        </p:nvSpPr>
        <p:spPr>
          <a:xfrm>
            <a:off x="2392699" y="5558275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Energy Transfer (</a:t>
            </a:r>
            <a:r>
              <a:rPr lang="en-US" altLang="ja-JP" dirty="0" err="1"/>
              <a:t>Ein-Eout:meV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5B28626E-1CAC-1C67-5C0A-7A2C495E4251}"/>
              </a:ext>
            </a:extLst>
          </p:cNvPr>
          <p:cNvSpPr txBox="1"/>
          <p:nvPr/>
        </p:nvSpPr>
        <p:spPr>
          <a:xfrm>
            <a:off x="798075" y="1086266"/>
            <a:ext cx="39331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Sample dependence of the Inelastic C.S.</a:t>
            </a:r>
            <a:endParaRPr kumimoji="1" lang="ja-JP" altLang="en-US" dirty="0"/>
          </a:p>
        </p:txBody>
      </p:sp>
      <p:graphicFrame>
        <p:nvGraphicFramePr>
          <p:cNvPr id="16" name="グラフ 15">
            <a:extLst>
              <a:ext uri="{FF2B5EF4-FFF2-40B4-BE49-F238E27FC236}">
                <a16:creationId xmlns:a16="http://schemas.microsoft.com/office/drawing/2014/main" id="{7A3A7A0C-5409-2B72-EFC0-8E3B8FD3028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71816405"/>
              </p:ext>
            </p:extLst>
          </p:nvPr>
        </p:nvGraphicFramePr>
        <p:xfrm>
          <a:off x="84346" y="1447831"/>
          <a:ext cx="4654261" cy="446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7" name="グラフ 16">
            <a:extLst>
              <a:ext uri="{FF2B5EF4-FFF2-40B4-BE49-F238E27FC236}">
                <a16:creationId xmlns:a16="http://schemas.microsoft.com/office/drawing/2014/main" id="{FC8790CD-C94E-D768-DDFD-3874C925B36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34802149"/>
              </p:ext>
            </p:extLst>
          </p:nvPr>
        </p:nvGraphicFramePr>
        <p:xfrm>
          <a:off x="-82261" y="1455597"/>
          <a:ext cx="9141915" cy="49747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4E5EF393-9C63-EA54-9209-C10346EA2C49}"/>
              </a:ext>
            </a:extLst>
          </p:cNvPr>
          <p:cNvSpPr txBox="1"/>
          <p:nvPr/>
        </p:nvSpPr>
        <p:spPr>
          <a:xfrm rot="19800000">
            <a:off x="711187" y="1930499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637159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8BA2648-6CFA-7286-1A34-22D5203A18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2318201-B978-51BE-6515-916F7DA7F2D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D28E9D8-CC62-8055-0388-D604DE732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25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02B59CCA-FA6A-C30D-6707-71F94C4371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3289" y="212548"/>
            <a:ext cx="8460711" cy="789491"/>
          </a:xfrm>
        </p:spPr>
        <p:txBody>
          <a:bodyPr>
            <a:noAutofit/>
          </a:bodyPr>
          <a:lstStyle/>
          <a:p>
            <a:r>
              <a:rPr kumimoji="1" lang="en-US" altLang="ja-JP" sz="3200" dirty="0"/>
              <a:t>Elastic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 Result1: Elastic Cross Section (Ein =41.98meV)~</a:t>
            </a:r>
            <a:endParaRPr kumimoji="1" lang="ja-JP" altLang="en-US" sz="3200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E4394DD4-F8A4-E6C8-1586-807034C8149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3591881"/>
              </p:ext>
            </p:extLst>
          </p:nvPr>
        </p:nvGraphicFramePr>
        <p:xfrm>
          <a:off x="253397" y="1240288"/>
          <a:ext cx="8272001" cy="4517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cxnSp>
        <p:nvCxnSpPr>
          <p:cNvPr id="7" name="直線矢印コネクタ 6">
            <a:extLst>
              <a:ext uri="{FF2B5EF4-FFF2-40B4-BE49-F238E27FC236}">
                <a16:creationId xmlns:a16="http://schemas.microsoft.com/office/drawing/2014/main" id="{AF263533-D3F9-BE12-BCF0-B16D2F7403E8}"/>
              </a:ext>
            </a:extLst>
          </p:cNvPr>
          <p:cNvCxnSpPr>
            <a:cxnSpLocks/>
          </p:cNvCxnSpPr>
          <p:nvPr/>
        </p:nvCxnSpPr>
        <p:spPr>
          <a:xfrm flipH="1">
            <a:off x="2555639" y="2131360"/>
            <a:ext cx="175236" cy="20953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72CA00C-FD69-3C06-C128-7179F5F83E56}"/>
              </a:ext>
            </a:extLst>
          </p:cNvPr>
          <p:cNvSpPr txBox="1"/>
          <p:nvPr/>
        </p:nvSpPr>
        <p:spPr>
          <a:xfrm>
            <a:off x="2716198" y="1980358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002</a:t>
            </a:r>
            <a:endParaRPr kumimoji="1" lang="ja-JP" altLang="en-US" sz="135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CEA5FA34-5941-4275-5CCA-34A4A6CD9369}"/>
              </a:ext>
            </a:extLst>
          </p:cNvPr>
          <p:cNvCxnSpPr>
            <a:cxnSpLocks/>
          </p:cNvCxnSpPr>
          <p:nvPr/>
        </p:nvCxnSpPr>
        <p:spPr>
          <a:xfrm flipH="1">
            <a:off x="4030128" y="3619370"/>
            <a:ext cx="361528" cy="44211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57338FC6-AC52-6E8F-9704-6F570B386AF8}"/>
              </a:ext>
            </a:extLst>
          </p:cNvPr>
          <p:cNvSpPr txBox="1"/>
          <p:nvPr/>
        </p:nvSpPr>
        <p:spPr>
          <a:xfrm>
            <a:off x="4331570" y="3398680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004</a:t>
            </a:r>
            <a:endParaRPr kumimoji="1" lang="ja-JP" altLang="en-US" sz="1350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7E3CD277-BA54-9729-5AA1-C21A9AFB62CC}"/>
              </a:ext>
            </a:extLst>
          </p:cNvPr>
          <p:cNvCxnSpPr>
            <a:cxnSpLocks/>
          </p:cNvCxnSpPr>
          <p:nvPr/>
        </p:nvCxnSpPr>
        <p:spPr>
          <a:xfrm flipH="1">
            <a:off x="5484599" y="3134334"/>
            <a:ext cx="353089" cy="47928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825EA92-27CD-9FD1-30F1-1613D8B725FA}"/>
              </a:ext>
            </a:extLst>
          </p:cNvPr>
          <p:cNvSpPr txBox="1"/>
          <p:nvPr/>
        </p:nvSpPr>
        <p:spPr>
          <a:xfrm>
            <a:off x="5823011" y="2983332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112</a:t>
            </a:r>
            <a:endParaRPr kumimoji="1" lang="ja-JP" altLang="en-US" sz="1350" dirty="0"/>
          </a:p>
        </p:txBody>
      </p:sp>
      <p:cxnSp>
        <p:nvCxnSpPr>
          <p:cNvPr id="13" name="直線矢印コネクタ 12">
            <a:extLst>
              <a:ext uri="{FF2B5EF4-FFF2-40B4-BE49-F238E27FC236}">
                <a16:creationId xmlns:a16="http://schemas.microsoft.com/office/drawing/2014/main" id="{C677F67D-81FF-1CAF-C3BF-234213A43C37}"/>
              </a:ext>
            </a:extLst>
          </p:cNvPr>
          <p:cNvCxnSpPr>
            <a:cxnSpLocks/>
          </p:cNvCxnSpPr>
          <p:nvPr/>
        </p:nvCxnSpPr>
        <p:spPr>
          <a:xfrm flipH="1">
            <a:off x="5180095" y="3053875"/>
            <a:ext cx="105521" cy="5747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A3677542-88E2-6E7F-7DD0-B1CB21ECCAF0}"/>
              </a:ext>
            </a:extLst>
          </p:cNvPr>
          <p:cNvSpPr txBox="1"/>
          <p:nvPr/>
        </p:nvSpPr>
        <p:spPr>
          <a:xfrm>
            <a:off x="5161107" y="2753793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110</a:t>
            </a:r>
            <a:endParaRPr kumimoji="1" lang="ja-JP" altLang="en-US" sz="1350" dirty="0"/>
          </a:p>
        </p:txBody>
      </p:sp>
      <p:cxnSp>
        <p:nvCxnSpPr>
          <p:cNvPr id="15" name="直線矢印コネクタ 14">
            <a:extLst>
              <a:ext uri="{FF2B5EF4-FFF2-40B4-BE49-F238E27FC236}">
                <a16:creationId xmlns:a16="http://schemas.microsoft.com/office/drawing/2014/main" id="{FAB091BF-82D4-8B9B-AF9C-C6A4743E7388}"/>
              </a:ext>
            </a:extLst>
          </p:cNvPr>
          <p:cNvCxnSpPr>
            <a:cxnSpLocks/>
          </p:cNvCxnSpPr>
          <p:nvPr/>
        </p:nvCxnSpPr>
        <p:spPr>
          <a:xfrm flipH="1">
            <a:off x="4313891" y="3843363"/>
            <a:ext cx="375385" cy="6358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B552E7CC-EADF-9311-1732-1A8BE90802EC}"/>
              </a:ext>
            </a:extLst>
          </p:cNvPr>
          <p:cNvSpPr txBox="1"/>
          <p:nvPr/>
        </p:nvSpPr>
        <p:spPr>
          <a:xfrm>
            <a:off x="4628151" y="3693322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103</a:t>
            </a:r>
            <a:endParaRPr kumimoji="1" lang="ja-JP" altLang="en-US" sz="1350" dirty="0"/>
          </a:p>
        </p:txBody>
      </p:sp>
      <p:cxnSp>
        <p:nvCxnSpPr>
          <p:cNvPr id="17" name="直線矢印コネクタ 16">
            <a:extLst>
              <a:ext uri="{FF2B5EF4-FFF2-40B4-BE49-F238E27FC236}">
                <a16:creationId xmlns:a16="http://schemas.microsoft.com/office/drawing/2014/main" id="{1BBADF4A-0CB2-36E5-9637-CF8F6C0938C1}"/>
              </a:ext>
            </a:extLst>
          </p:cNvPr>
          <p:cNvCxnSpPr>
            <a:cxnSpLocks/>
          </p:cNvCxnSpPr>
          <p:nvPr/>
        </p:nvCxnSpPr>
        <p:spPr>
          <a:xfrm flipH="1">
            <a:off x="3495266" y="3522754"/>
            <a:ext cx="335879" cy="4809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7218D05E-4C8B-76BB-2BB1-2F7BB19BC4CF}"/>
              </a:ext>
            </a:extLst>
          </p:cNvPr>
          <p:cNvSpPr txBox="1"/>
          <p:nvPr/>
        </p:nvSpPr>
        <p:spPr>
          <a:xfrm>
            <a:off x="3831145" y="3328592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101</a:t>
            </a:r>
            <a:endParaRPr kumimoji="1" lang="ja-JP" altLang="en-US" sz="1350" dirty="0"/>
          </a:p>
        </p:txBody>
      </p:sp>
      <p:cxnSp>
        <p:nvCxnSpPr>
          <p:cNvPr id="19" name="直線矢印コネクタ 18">
            <a:extLst>
              <a:ext uri="{FF2B5EF4-FFF2-40B4-BE49-F238E27FC236}">
                <a16:creationId xmlns:a16="http://schemas.microsoft.com/office/drawing/2014/main" id="{477E56F9-5B16-6058-4DDE-412182A47657}"/>
              </a:ext>
            </a:extLst>
          </p:cNvPr>
          <p:cNvCxnSpPr>
            <a:cxnSpLocks/>
          </p:cNvCxnSpPr>
          <p:nvPr/>
        </p:nvCxnSpPr>
        <p:spPr>
          <a:xfrm flipH="1">
            <a:off x="5641395" y="3454943"/>
            <a:ext cx="440438" cy="932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60C8AF52-D601-B4D1-CB09-9D2531581A7A}"/>
              </a:ext>
            </a:extLst>
          </p:cNvPr>
          <p:cNvSpPr txBox="1"/>
          <p:nvPr/>
        </p:nvSpPr>
        <p:spPr>
          <a:xfrm>
            <a:off x="6042755" y="3258590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006</a:t>
            </a:r>
            <a:endParaRPr kumimoji="1" lang="ja-JP" altLang="en-US" sz="1350" dirty="0"/>
          </a:p>
        </p:txBody>
      </p:sp>
      <p:cxnSp>
        <p:nvCxnSpPr>
          <p:cNvPr id="21" name="直線矢印コネクタ 20">
            <a:extLst>
              <a:ext uri="{FF2B5EF4-FFF2-40B4-BE49-F238E27FC236}">
                <a16:creationId xmlns:a16="http://schemas.microsoft.com/office/drawing/2014/main" id="{229088E1-D753-C1D0-F5E4-D1ACC05BA3BF}"/>
              </a:ext>
            </a:extLst>
          </p:cNvPr>
          <p:cNvCxnSpPr>
            <a:cxnSpLocks/>
          </p:cNvCxnSpPr>
          <p:nvPr/>
        </p:nvCxnSpPr>
        <p:spPr>
          <a:xfrm flipH="1">
            <a:off x="3358901" y="3210602"/>
            <a:ext cx="10944" cy="10444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6E1AE9F8-5A02-06F1-909A-2C6800349C8C}"/>
              </a:ext>
            </a:extLst>
          </p:cNvPr>
          <p:cNvSpPr txBox="1"/>
          <p:nvPr/>
        </p:nvSpPr>
        <p:spPr>
          <a:xfrm>
            <a:off x="3145264" y="2933012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/>
              <a:t>100</a:t>
            </a:r>
            <a:endParaRPr kumimoji="1" lang="ja-JP" altLang="en-US" sz="1350" dirty="0"/>
          </a:p>
        </p:txBody>
      </p:sp>
      <p:cxnSp>
        <p:nvCxnSpPr>
          <p:cNvPr id="23" name="直線矢印コネクタ 22">
            <a:extLst>
              <a:ext uri="{FF2B5EF4-FFF2-40B4-BE49-F238E27FC236}">
                <a16:creationId xmlns:a16="http://schemas.microsoft.com/office/drawing/2014/main" id="{23198378-21DB-20C3-F85B-C18103A9EEDE}"/>
              </a:ext>
            </a:extLst>
          </p:cNvPr>
          <p:cNvCxnSpPr>
            <a:cxnSpLocks/>
          </p:cNvCxnSpPr>
          <p:nvPr/>
        </p:nvCxnSpPr>
        <p:spPr>
          <a:xfrm flipH="1">
            <a:off x="6437612" y="3558672"/>
            <a:ext cx="343117" cy="5836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09C837FB-1DF4-BA13-3F16-AA8DED2849D5}"/>
              </a:ext>
            </a:extLst>
          </p:cNvPr>
          <p:cNvSpPr txBox="1"/>
          <p:nvPr/>
        </p:nvSpPr>
        <p:spPr>
          <a:xfrm>
            <a:off x="6766052" y="3407670"/>
            <a:ext cx="44916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114</a:t>
            </a:r>
            <a:endParaRPr kumimoji="1" lang="ja-JP" altLang="en-US" sz="1350" dirty="0"/>
          </a:p>
        </p:txBody>
      </p: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B622029C-E138-6C98-6DF6-2B45C9502FB7}"/>
              </a:ext>
            </a:extLst>
          </p:cNvPr>
          <p:cNvGrpSpPr/>
          <p:nvPr/>
        </p:nvGrpSpPr>
        <p:grpSpPr>
          <a:xfrm>
            <a:off x="6865530" y="1153040"/>
            <a:ext cx="2201325" cy="2275181"/>
            <a:chOff x="6573896" y="0"/>
            <a:chExt cx="2570104" cy="2676698"/>
          </a:xfrm>
        </p:grpSpPr>
        <p:pic>
          <p:nvPicPr>
            <p:cNvPr id="36" name="図 35">
              <a:extLst>
                <a:ext uri="{FF2B5EF4-FFF2-40B4-BE49-F238E27FC236}">
                  <a16:creationId xmlns:a16="http://schemas.microsoft.com/office/drawing/2014/main" id="{7229528B-BC6C-684C-BF73-948FFCD9E49E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3896" y="0"/>
              <a:ext cx="2570104" cy="2676698"/>
            </a:xfrm>
            <a:prstGeom prst="rect">
              <a:avLst/>
            </a:prstGeom>
          </p:spPr>
        </p:pic>
        <p:cxnSp>
          <p:nvCxnSpPr>
            <p:cNvPr id="37" name="直線矢印コネクタ 36">
              <a:extLst>
                <a:ext uri="{FF2B5EF4-FFF2-40B4-BE49-F238E27FC236}">
                  <a16:creationId xmlns:a16="http://schemas.microsoft.com/office/drawing/2014/main" id="{0F960900-A5F4-EBFC-3DA4-1B123DE2D07D}"/>
                </a:ext>
              </a:extLst>
            </p:cNvPr>
            <p:cNvCxnSpPr/>
            <p:nvPr/>
          </p:nvCxnSpPr>
          <p:spPr>
            <a:xfrm>
              <a:off x="7485611" y="642097"/>
              <a:ext cx="0" cy="140414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85DAB752-F7EC-2DFD-49CA-E45E0D7C9038}"/>
                </a:ext>
              </a:extLst>
            </p:cNvPr>
            <p:cNvSpPr txBox="1"/>
            <p:nvPr/>
          </p:nvSpPr>
          <p:spPr>
            <a:xfrm rot="16200000">
              <a:off x="7137541" y="738569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</a:rPr>
                <a:t>002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39" name="直線矢印コネクタ 38">
              <a:extLst>
                <a:ext uri="{FF2B5EF4-FFF2-40B4-BE49-F238E27FC236}">
                  <a16:creationId xmlns:a16="http://schemas.microsoft.com/office/drawing/2014/main" id="{37A697EB-6DF6-F690-D2A5-918E069D3D2E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0537" y="1481380"/>
              <a:ext cx="376816" cy="541939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0" name="テキスト ボックス 39">
              <a:extLst>
                <a:ext uri="{FF2B5EF4-FFF2-40B4-BE49-F238E27FC236}">
                  <a16:creationId xmlns:a16="http://schemas.microsoft.com/office/drawing/2014/main" id="{AD6ADE7B-BDC6-71B0-9700-A6D37D61B8CE}"/>
                </a:ext>
              </a:extLst>
            </p:cNvPr>
            <p:cNvSpPr txBox="1"/>
            <p:nvPr/>
          </p:nvSpPr>
          <p:spPr>
            <a:xfrm rot="18274309">
              <a:off x="7477808" y="1482730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n>
                    <a:solidFill>
                      <a:schemeClr val="bg1"/>
                    </a:solidFill>
                  </a:ln>
                  <a:solidFill>
                    <a:srgbClr val="00B050"/>
                  </a:solidFill>
                </a:rPr>
                <a:t>101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endParaRPr>
            </a:p>
          </p:txBody>
        </p:sp>
      </p:grpSp>
      <p:sp>
        <p:nvSpPr>
          <p:cNvPr id="41" name="テキスト ボックス 40">
            <a:extLst>
              <a:ext uri="{FF2B5EF4-FFF2-40B4-BE49-F238E27FC236}">
                <a16:creationId xmlns:a16="http://schemas.microsoft.com/office/drawing/2014/main" id="{580A949F-0F71-EBE0-A931-8DC6E900C872}"/>
              </a:ext>
            </a:extLst>
          </p:cNvPr>
          <p:cNvSpPr txBox="1"/>
          <p:nvPr/>
        </p:nvSpPr>
        <p:spPr>
          <a:xfrm>
            <a:off x="1347965" y="5665457"/>
            <a:ext cx="686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In some Bragg edges, cross sections are different between the samples.</a:t>
            </a:r>
          </a:p>
          <a:p>
            <a:r>
              <a:rPr kumimoji="1" lang="en-US" altLang="ja-JP" dirty="0"/>
              <a:t>                     -&gt; Discuss later </a:t>
            </a:r>
            <a:endParaRPr kumimoji="1" lang="ja-JP" altLang="en-US" dirty="0"/>
          </a:p>
        </p:txBody>
      </p:sp>
      <p:sp>
        <p:nvSpPr>
          <p:cNvPr id="50" name="テキスト ボックス 49">
            <a:extLst>
              <a:ext uri="{FF2B5EF4-FFF2-40B4-BE49-F238E27FC236}">
                <a16:creationId xmlns:a16="http://schemas.microsoft.com/office/drawing/2014/main" id="{F49C31F6-898B-EB16-161D-D1A6475597E3}"/>
              </a:ext>
            </a:extLst>
          </p:cNvPr>
          <p:cNvSpPr txBox="1"/>
          <p:nvPr/>
        </p:nvSpPr>
        <p:spPr>
          <a:xfrm rot="19800000">
            <a:off x="518007" y="1471602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059262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CA0A8DE-721A-3FCB-FF69-7222BE0A23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7EE3A30C-CFFF-9774-4B7C-456766CA8F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46CB2666-2A9E-8072-E9AA-E5AA681DE1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26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649071AC-8C96-A714-19FE-56BADA460B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Scattering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 Result2 (Ein =7.74meV)~</a:t>
            </a:r>
            <a:endParaRPr kumimoji="1" lang="ja-JP" altLang="en-US" sz="3200" dirty="0"/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11FEAF31-AD17-66DE-F02D-B4535D55083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339853" y="1710117"/>
            <a:ext cx="3868224" cy="4098475"/>
          </a:xfrm>
          <a:prstGeom prst="rect">
            <a:avLst/>
          </a:prstGeom>
        </p:spPr>
      </p:pic>
      <p:pic>
        <p:nvPicPr>
          <p:cNvPr id="10" name="図 9">
            <a:extLst>
              <a:ext uri="{FF2B5EF4-FFF2-40B4-BE49-F238E27FC236}">
                <a16:creationId xmlns:a16="http://schemas.microsoft.com/office/drawing/2014/main" id="{B22A77F9-651B-6D76-E57C-80FF466724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6218" y="1656419"/>
            <a:ext cx="3961000" cy="4306436"/>
          </a:xfrm>
          <a:prstGeom prst="rect">
            <a:avLst/>
          </a:prstGeom>
        </p:spPr>
      </p:pic>
      <p:sp>
        <p:nvSpPr>
          <p:cNvPr id="14" name="正方形/長方形 13">
            <a:extLst>
              <a:ext uri="{FF2B5EF4-FFF2-40B4-BE49-F238E27FC236}">
                <a16:creationId xmlns:a16="http://schemas.microsoft.com/office/drawing/2014/main" id="{D05891AA-A0AE-E995-C64B-BBF0FEC28F98}"/>
              </a:ext>
            </a:extLst>
          </p:cNvPr>
          <p:cNvSpPr/>
          <p:nvPr/>
        </p:nvSpPr>
        <p:spPr>
          <a:xfrm>
            <a:off x="625851" y="1656419"/>
            <a:ext cx="168740" cy="37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0254EBAF-2BAE-D16E-B8AD-23A0B0F29826}"/>
              </a:ext>
            </a:extLst>
          </p:cNvPr>
          <p:cNvGrpSpPr/>
          <p:nvPr/>
        </p:nvGrpSpPr>
        <p:grpSpPr>
          <a:xfrm>
            <a:off x="267657" y="1625190"/>
            <a:ext cx="712064" cy="3871868"/>
            <a:chOff x="36546" y="1444314"/>
            <a:chExt cx="712064" cy="3871868"/>
          </a:xfrm>
        </p:grpSpPr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2347C428-3D1C-94B3-CAC0-3D28B96E5617}"/>
                </a:ext>
              </a:extLst>
            </p:cNvPr>
            <p:cNvSpPr txBox="1"/>
            <p:nvPr/>
          </p:nvSpPr>
          <p:spPr>
            <a:xfrm rot="16200000">
              <a:off x="-595198" y="3176921"/>
              <a:ext cx="16328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Ein-</a:t>
              </a:r>
              <a:r>
                <a:rPr kumimoji="1" lang="en-US" altLang="ja-JP" dirty="0" err="1"/>
                <a:t>Eout</a:t>
              </a:r>
              <a:r>
                <a:rPr kumimoji="1" lang="ja-JP" altLang="en-US" dirty="0"/>
                <a:t>（</a:t>
              </a:r>
              <a:r>
                <a:rPr kumimoji="1" lang="en-US" altLang="ja-JP" dirty="0" err="1"/>
                <a:t>meV</a:t>
              </a:r>
              <a:r>
                <a:rPr kumimoji="1" lang="ja-JP" altLang="en-US" dirty="0"/>
                <a:t>）</a:t>
              </a: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CD4439FB-8589-E779-F05B-F9BBA01DE3A0}"/>
                </a:ext>
              </a:extLst>
            </p:cNvPr>
            <p:cNvSpPr txBox="1"/>
            <p:nvPr/>
          </p:nvSpPr>
          <p:spPr>
            <a:xfrm>
              <a:off x="328267" y="1444314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6</a:t>
              </a:r>
              <a:endParaRPr kumimoji="1" lang="ja-JP" altLang="en-US" dirty="0"/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F0E47682-050C-A7F3-6717-ABB09993D3A4}"/>
                </a:ext>
              </a:extLst>
            </p:cNvPr>
            <p:cNvSpPr txBox="1"/>
            <p:nvPr/>
          </p:nvSpPr>
          <p:spPr>
            <a:xfrm>
              <a:off x="315921" y="201484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4</a:t>
              </a:r>
              <a:endParaRPr kumimoji="1" lang="ja-JP" altLang="en-US" dirty="0"/>
            </a:p>
          </p:txBody>
        </p:sp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C3133CA2-5FA8-2F8A-8C58-344EBE1ECF81}"/>
                </a:ext>
              </a:extLst>
            </p:cNvPr>
            <p:cNvSpPr txBox="1"/>
            <p:nvPr/>
          </p:nvSpPr>
          <p:spPr>
            <a:xfrm>
              <a:off x="315921" y="261423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5344F5B1-74AF-80F5-A927-5C0C9A9BB75F}"/>
                </a:ext>
              </a:extLst>
            </p:cNvPr>
            <p:cNvSpPr txBox="1"/>
            <p:nvPr/>
          </p:nvSpPr>
          <p:spPr>
            <a:xfrm>
              <a:off x="315921" y="321362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0</a:t>
              </a:r>
              <a:endParaRPr kumimoji="1" lang="ja-JP" altLang="en-US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821AB231-B67F-0904-2B87-2BE6BF957342}"/>
                </a:ext>
              </a:extLst>
            </p:cNvPr>
            <p:cNvSpPr txBox="1"/>
            <p:nvPr/>
          </p:nvSpPr>
          <p:spPr>
            <a:xfrm>
              <a:off x="277726" y="3795693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-2</a:t>
              </a:r>
              <a:endParaRPr kumimoji="1" lang="ja-JP" altLang="en-US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D0A94D8B-33FB-5BBC-0A12-A9463D7A090C}"/>
                </a:ext>
              </a:extLst>
            </p:cNvPr>
            <p:cNvSpPr txBox="1"/>
            <p:nvPr/>
          </p:nvSpPr>
          <p:spPr>
            <a:xfrm>
              <a:off x="243668" y="4377757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-4</a:t>
              </a:r>
              <a:endParaRPr kumimoji="1" lang="ja-JP" altLang="en-US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F0F78210-B403-3B89-9467-DCA69B493C2C}"/>
                </a:ext>
              </a:extLst>
            </p:cNvPr>
            <p:cNvSpPr txBox="1"/>
            <p:nvPr/>
          </p:nvSpPr>
          <p:spPr>
            <a:xfrm>
              <a:off x="243668" y="4946850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-6</a:t>
              </a:r>
              <a:endParaRPr kumimoji="1" lang="ja-JP" altLang="en-US" dirty="0"/>
            </a:p>
          </p:txBody>
        </p:sp>
      </p:grpSp>
      <p:sp>
        <p:nvSpPr>
          <p:cNvPr id="33" name="正方形/長方形 32">
            <a:extLst>
              <a:ext uri="{FF2B5EF4-FFF2-40B4-BE49-F238E27FC236}">
                <a16:creationId xmlns:a16="http://schemas.microsoft.com/office/drawing/2014/main" id="{094B81A3-DDB6-4F87-F252-7C5E7C0D9FAF}"/>
              </a:ext>
            </a:extLst>
          </p:cNvPr>
          <p:cNvSpPr/>
          <p:nvPr/>
        </p:nvSpPr>
        <p:spPr>
          <a:xfrm>
            <a:off x="4619858" y="1609107"/>
            <a:ext cx="168740" cy="374485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2084BAAF-1E77-6EF6-8C31-F7DAF777C2CF}"/>
              </a:ext>
            </a:extLst>
          </p:cNvPr>
          <p:cNvSpPr txBox="1"/>
          <p:nvPr/>
        </p:nvSpPr>
        <p:spPr>
          <a:xfrm>
            <a:off x="4480312" y="1148117"/>
            <a:ext cx="986167" cy="52322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Blank</a:t>
            </a:r>
            <a:endParaRPr kumimoji="1" lang="ja-JP" altLang="en-US" sz="2800" dirty="0"/>
          </a:p>
        </p:txBody>
      </p: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9F4E8AC-E508-6126-BEC5-A5C9433D9899}"/>
              </a:ext>
            </a:extLst>
          </p:cNvPr>
          <p:cNvGrpSpPr/>
          <p:nvPr/>
        </p:nvGrpSpPr>
        <p:grpSpPr>
          <a:xfrm>
            <a:off x="4239132" y="1584597"/>
            <a:ext cx="712064" cy="3871868"/>
            <a:chOff x="36546" y="1444314"/>
            <a:chExt cx="712064" cy="3871868"/>
          </a:xfrm>
        </p:grpSpPr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2C68FB5-013C-EDCB-2D9F-B7CDF7A5D463}"/>
                </a:ext>
              </a:extLst>
            </p:cNvPr>
            <p:cNvSpPr txBox="1"/>
            <p:nvPr/>
          </p:nvSpPr>
          <p:spPr>
            <a:xfrm rot="16200000">
              <a:off x="-595198" y="3176921"/>
              <a:ext cx="1632819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Ein-</a:t>
              </a:r>
              <a:r>
                <a:rPr kumimoji="1" lang="en-US" altLang="ja-JP" dirty="0" err="1"/>
                <a:t>Eout</a:t>
              </a:r>
              <a:r>
                <a:rPr kumimoji="1" lang="ja-JP" altLang="en-US" dirty="0"/>
                <a:t>（</a:t>
              </a:r>
              <a:r>
                <a:rPr kumimoji="1" lang="en-US" altLang="ja-JP" dirty="0" err="1"/>
                <a:t>meV</a:t>
              </a:r>
              <a:r>
                <a:rPr kumimoji="1" lang="ja-JP" altLang="en-US" dirty="0"/>
                <a:t>）</a:t>
              </a: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70092A12-7C01-9076-2E6A-048E230A9CE2}"/>
                </a:ext>
              </a:extLst>
            </p:cNvPr>
            <p:cNvSpPr txBox="1"/>
            <p:nvPr/>
          </p:nvSpPr>
          <p:spPr>
            <a:xfrm>
              <a:off x="328267" y="1444314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6</a:t>
              </a:r>
              <a:endParaRPr kumimoji="1" lang="ja-JP" altLang="en-US" dirty="0"/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8DD098DA-C7E2-2568-65CE-F4F984A6F49F}"/>
                </a:ext>
              </a:extLst>
            </p:cNvPr>
            <p:cNvSpPr txBox="1"/>
            <p:nvPr/>
          </p:nvSpPr>
          <p:spPr>
            <a:xfrm>
              <a:off x="315921" y="201484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4</a:t>
              </a:r>
              <a:endParaRPr kumimoji="1" lang="ja-JP" altLang="en-US" dirty="0"/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9C758AE3-AB2F-B4FA-CF4C-ECBB0F37BC2A}"/>
                </a:ext>
              </a:extLst>
            </p:cNvPr>
            <p:cNvSpPr txBox="1"/>
            <p:nvPr/>
          </p:nvSpPr>
          <p:spPr>
            <a:xfrm>
              <a:off x="315921" y="261423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2</a:t>
              </a:r>
              <a:endParaRPr kumimoji="1" lang="ja-JP" altLang="en-US" dirty="0"/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0CD4F69C-3E3E-18C0-1629-218A0A66C7A8}"/>
                </a:ext>
              </a:extLst>
            </p:cNvPr>
            <p:cNvSpPr txBox="1"/>
            <p:nvPr/>
          </p:nvSpPr>
          <p:spPr>
            <a:xfrm>
              <a:off x="315921" y="3213629"/>
              <a:ext cx="30168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0</a:t>
              </a:r>
              <a:endParaRPr kumimoji="1" lang="ja-JP" altLang="en-US" dirty="0"/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BC4B720-4F3D-73C2-14A6-8DD9686090C4}"/>
                </a:ext>
              </a:extLst>
            </p:cNvPr>
            <p:cNvSpPr txBox="1"/>
            <p:nvPr/>
          </p:nvSpPr>
          <p:spPr>
            <a:xfrm>
              <a:off x="277726" y="3795693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-2</a:t>
              </a:r>
              <a:endParaRPr kumimoji="1" lang="ja-JP" altLang="en-US" dirty="0"/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9E932134-2F78-7101-899E-53BEF8945026}"/>
                </a:ext>
              </a:extLst>
            </p:cNvPr>
            <p:cNvSpPr txBox="1"/>
            <p:nvPr/>
          </p:nvSpPr>
          <p:spPr>
            <a:xfrm>
              <a:off x="243668" y="4377757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-4</a:t>
              </a:r>
              <a:endParaRPr kumimoji="1" lang="ja-JP" altLang="en-US" dirty="0"/>
            </a:p>
          </p:txBody>
        </p:sp>
        <p:sp>
          <p:nvSpPr>
            <p:cNvPr id="32" name="テキスト ボックス 31">
              <a:extLst>
                <a:ext uri="{FF2B5EF4-FFF2-40B4-BE49-F238E27FC236}">
                  <a16:creationId xmlns:a16="http://schemas.microsoft.com/office/drawing/2014/main" id="{E7A970BB-3CB6-18A6-01CA-D682A7E38333}"/>
                </a:ext>
              </a:extLst>
            </p:cNvPr>
            <p:cNvSpPr txBox="1"/>
            <p:nvPr/>
          </p:nvSpPr>
          <p:spPr>
            <a:xfrm>
              <a:off x="243668" y="4946850"/>
              <a:ext cx="47088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dirty="0"/>
                <a:t>-6</a:t>
              </a:r>
              <a:endParaRPr kumimoji="1" lang="ja-JP" altLang="en-US" dirty="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9DA3CBA1-C84E-2EF6-175D-8E3DFF898BDD}"/>
              </a:ext>
            </a:extLst>
          </p:cNvPr>
          <p:cNvGrpSpPr/>
          <p:nvPr/>
        </p:nvGrpSpPr>
        <p:grpSpPr>
          <a:xfrm>
            <a:off x="865033" y="5254594"/>
            <a:ext cx="3328537" cy="596044"/>
            <a:chOff x="617607" y="5073718"/>
            <a:chExt cx="3328537" cy="596044"/>
          </a:xfrm>
        </p:grpSpPr>
        <p:sp>
          <p:nvSpPr>
            <p:cNvPr id="34" name="正方形/長方形 33">
              <a:extLst>
                <a:ext uri="{FF2B5EF4-FFF2-40B4-BE49-F238E27FC236}">
                  <a16:creationId xmlns:a16="http://schemas.microsoft.com/office/drawing/2014/main" id="{F9F6E288-AC5B-51DB-6084-7FE7383A13AA}"/>
                </a:ext>
              </a:extLst>
            </p:cNvPr>
            <p:cNvSpPr/>
            <p:nvPr/>
          </p:nvSpPr>
          <p:spPr>
            <a:xfrm>
              <a:off x="617607" y="5189707"/>
              <a:ext cx="3328537" cy="102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3CE7B3E9-EF14-1D88-0408-7964A855B28E}"/>
                </a:ext>
              </a:extLst>
            </p:cNvPr>
            <p:cNvSpPr/>
            <p:nvPr/>
          </p:nvSpPr>
          <p:spPr>
            <a:xfrm>
              <a:off x="1878676" y="5220393"/>
              <a:ext cx="783123" cy="31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5954C08C-71CC-F21D-9306-E3EFA28FDB50}"/>
                </a:ext>
              </a:extLst>
            </p:cNvPr>
            <p:cNvSpPr txBox="1"/>
            <p:nvPr/>
          </p:nvSpPr>
          <p:spPr>
            <a:xfrm>
              <a:off x="1577888" y="5300430"/>
              <a:ext cx="12843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|Q|</a:t>
              </a:r>
              <a:r>
                <a:rPr kumimoji="1" lang="ja-JP" altLang="en-US" dirty="0"/>
                <a:t>　</a:t>
              </a:r>
              <a:r>
                <a:rPr kumimoji="1" lang="en-US" altLang="ja-JP" dirty="0"/>
                <a:t>(1/Å)</a:t>
              </a:r>
              <a:endParaRPr kumimoji="1" lang="ja-JP" altLang="en-US" dirty="0"/>
            </a:p>
          </p:txBody>
        </p:sp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B0CCDF6-5CD6-848E-3AF0-294C324DF460}"/>
                </a:ext>
              </a:extLst>
            </p:cNvPr>
            <p:cNvGrpSpPr/>
            <p:nvPr/>
          </p:nvGrpSpPr>
          <p:grpSpPr>
            <a:xfrm>
              <a:off x="694907" y="5073718"/>
              <a:ext cx="3129138" cy="369332"/>
              <a:chOff x="694907" y="5073718"/>
              <a:chExt cx="3129138" cy="369332"/>
            </a:xfrm>
          </p:grpSpPr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D276971E-6A8C-7486-AE30-20785487347B}"/>
                  </a:ext>
                </a:extLst>
              </p:cNvPr>
              <p:cNvSpPr txBox="1"/>
              <p:nvPr/>
            </p:nvSpPr>
            <p:spPr>
              <a:xfrm>
                <a:off x="694907" y="5073718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0.5</a:t>
                </a:r>
                <a:endParaRPr kumimoji="1" lang="ja-JP" altLang="en-US" dirty="0"/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CC524E07-83BE-67A2-3BC2-2C16FC193667}"/>
                  </a:ext>
                </a:extLst>
              </p:cNvPr>
              <p:cNvSpPr txBox="1"/>
              <p:nvPr/>
            </p:nvSpPr>
            <p:spPr>
              <a:xfrm>
                <a:off x="1222402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4C03FAC1-243F-8373-0F27-032825265C95}"/>
                  </a:ext>
                </a:extLst>
              </p:cNvPr>
              <p:cNvSpPr txBox="1"/>
              <p:nvPr/>
            </p:nvSpPr>
            <p:spPr>
              <a:xfrm>
                <a:off x="1575171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1.5</a:t>
                </a:r>
                <a:endParaRPr kumimoji="1" lang="ja-JP" altLang="en-US" dirty="0"/>
              </a:p>
            </p:txBody>
          </p:sp>
          <p:sp>
            <p:nvSpPr>
              <p:cNvPr id="40" name="テキスト ボックス 39">
                <a:extLst>
                  <a:ext uri="{FF2B5EF4-FFF2-40B4-BE49-F238E27FC236}">
                    <a16:creationId xmlns:a16="http://schemas.microsoft.com/office/drawing/2014/main" id="{75AA1634-0445-8A15-AEBF-7190026CF619}"/>
                  </a:ext>
                </a:extLst>
              </p:cNvPr>
              <p:cNvSpPr txBox="1"/>
              <p:nvPr/>
            </p:nvSpPr>
            <p:spPr>
              <a:xfrm>
                <a:off x="2459413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2.5</a:t>
                </a:r>
                <a:endParaRPr kumimoji="1" lang="ja-JP" altLang="en-US" dirty="0"/>
              </a:p>
            </p:txBody>
          </p:sp>
          <p:sp>
            <p:nvSpPr>
              <p:cNvPr id="41" name="テキスト ボックス 40">
                <a:extLst>
                  <a:ext uri="{FF2B5EF4-FFF2-40B4-BE49-F238E27FC236}">
                    <a16:creationId xmlns:a16="http://schemas.microsoft.com/office/drawing/2014/main" id="{0484B2A7-9AE4-7E97-2EC3-461272BC300C}"/>
                  </a:ext>
                </a:extLst>
              </p:cNvPr>
              <p:cNvSpPr txBox="1"/>
              <p:nvPr/>
            </p:nvSpPr>
            <p:spPr>
              <a:xfrm>
                <a:off x="3343655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3.5</a:t>
                </a:r>
                <a:endParaRPr kumimoji="1" lang="ja-JP" altLang="en-US" dirty="0"/>
              </a:p>
            </p:txBody>
          </p:sp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B5D282E6-8714-9FC8-365D-B142C03387F9}"/>
                  </a:ext>
                </a:extLst>
              </p:cNvPr>
              <p:cNvSpPr txBox="1"/>
              <p:nvPr/>
            </p:nvSpPr>
            <p:spPr>
              <a:xfrm>
                <a:off x="2106644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</a:t>
                </a:r>
                <a:endParaRPr kumimoji="1" lang="ja-JP" altLang="en-US" dirty="0"/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48181A90-EE8B-376E-6CC8-F1717813575F}"/>
                  </a:ext>
                </a:extLst>
              </p:cNvPr>
              <p:cNvSpPr txBox="1"/>
              <p:nvPr/>
            </p:nvSpPr>
            <p:spPr>
              <a:xfrm>
                <a:off x="2990886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</a:t>
                </a:r>
                <a:endParaRPr kumimoji="1" lang="ja-JP" altLang="en-US" dirty="0"/>
              </a:p>
            </p:txBody>
          </p:sp>
        </p:grp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92EFD9CD-C976-7C04-B39D-68B979754BC9}"/>
              </a:ext>
            </a:extLst>
          </p:cNvPr>
          <p:cNvGrpSpPr/>
          <p:nvPr/>
        </p:nvGrpSpPr>
        <p:grpSpPr>
          <a:xfrm>
            <a:off x="4847055" y="5221031"/>
            <a:ext cx="3328537" cy="620465"/>
            <a:chOff x="617607" y="5073718"/>
            <a:chExt cx="3328537" cy="620465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996CF61-3950-D765-5CBB-3EA4CDAE23E6}"/>
                </a:ext>
              </a:extLst>
            </p:cNvPr>
            <p:cNvSpPr/>
            <p:nvPr/>
          </p:nvSpPr>
          <p:spPr>
            <a:xfrm>
              <a:off x="617607" y="5189707"/>
              <a:ext cx="3328537" cy="102508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4F216BF8-62CB-10D6-CCFB-A9A8ECA858DC}"/>
                </a:ext>
              </a:extLst>
            </p:cNvPr>
            <p:cNvSpPr/>
            <p:nvPr/>
          </p:nvSpPr>
          <p:spPr>
            <a:xfrm>
              <a:off x="1878676" y="5220393"/>
              <a:ext cx="783123" cy="315883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B63105D9-B935-1A16-5C44-2022C5074021}"/>
                </a:ext>
              </a:extLst>
            </p:cNvPr>
            <p:cNvSpPr txBox="1"/>
            <p:nvPr/>
          </p:nvSpPr>
          <p:spPr>
            <a:xfrm>
              <a:off x="1624810" y="5324851"/>
              <a:ext cx="1337226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|Q|</a:t>
              </a:r>
              <a:r>
                <a:rPr kumimoji="1" lang="ja-JP" altLang="en-US" dirty="0"/>
                <a:t>　</a:t>
              </a:r>
              <a:r>
                <a:rPr kumimoji="1" lang="en-US" altLang="ja-JP" dirty="0"/>
                <a:t>(1/ Å)</a:t>
              </a:r>
              <a:endParaRPr kumimoji="1" lang="ja-JP" altLang="en-US" dirty="0"/>
            </a:p>
          </p:txBody>
        </p:sp>
        <p:grpSp>
          <p:nvGrpSpPr>
            <p:cNvPr id="50" name="グループ化 49">
              <a:extLst>
                <a:ext uri="{FF2B5EF4-FFF2-40B4-BE49-F238E27FC236}">
                  <a16:creationId xmlns:a16="http://schemas.microsoft.com/office/drawing/2014/main" id="{F39F5275-4603-0C7A-BFA1-79EC8A414225}"/>
                </a:ext>
              </a:extLst>
            </p:cNvPr>
            <p:cNvGrpSpPr/>
            <p:nvPr/>
          </p:nvGrpSpPr>
          <p:grpSpPr>
            <a:xfrm>
              <a:off x="694907" y="5073718"/>
              <a:ext cx="3129138" cy="369332"/>
              <a:chOff x="694907" y="5073718"/>
              <a:chExt cx="3129138" cy="369332"/>
            </a:xfrm>
          </p:grpSpPr>
          <p:sp>
            <p:nvSpPr>
              <p:cNvPr id="51" name="テキスト ボックス 50">
                <a:extLst>
                  <a:ext uri="{FF2B5EF4-FFF2-40B4-BE49-F238E27FC236}">
                    <a16:creationId xmlns:a16="http://schemas.microsoft.com/office/drawing/2014/main" id="{23F646B0-35E8-DC7A-323A-A499A0CF85BD}"/>
                  </a:ext>
                </a:extLst>
              </p:cNvPr>
              <p:cNvSpPr txBox="1"/>
              <p:nvPr/>
            </p:nvSpPr>
            <p:spPr>
              <a:xfrm>
                <a:off x="694907" y="5073718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0.5</a:t>
                </a:r>
                <a:endParaRPr kumimoji="1" lang="ja-JP" altLang="en-US" dirty="0"/>
              </a:p>
            </p:txBody>
          </p:sp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25B91760-A0DF-ACA3-5B1C-04D848D0D1AD}"/>
                  </a:ext>
                </a:extLst>
              </p:cNvPr>
              <p:cNvSpPr txBox="1"/>
              <p:nvPr/>
            </p:nvSpPr>
            <p:spPr>
              <a:xfrm>
                <a:off x="1222402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A98F4DD8-31D7-71CD-A36E-689141690E24}"/>
                  </a:ext>
                </a:extLst>
              </p:cNvPr>
              <p:cNvSpPr txBox="1"/>
              <p:nvPr/>
            </p:nvSpPr>
            <p:spPr>
              <a:xfrm>
                <a:off x="1575171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1.5</a:t>
                </a:r>
                <a:endParaRPr kumimoji="1" lang="ja-JP" altLang="en-US" dirty="0"/>
              </a:p>
            </p:txBody>
          </p:sp>
          <p:sp>
            <p:nvSpPr>
              <p:cNvPr id="54" name="テキスト ボックス 53">
                <a:extLst>
                  <a:ext uri="{FF2B5EF4-FFF2-40B4-BE49-F238E27FC236}">
                    <a16:creationId xmlns:a16="http://schemas.microsoft.com/office/drawing/2014/main" id="{6E179D27-D3CE-181D-7CB9-33A88F60CAED}"/>
                  </a:ext>
                </a:extLst>
              </p:cNvPr>
              <p:cNvSpPr txBox="1"/>
              <p:nvPr/>
            </p:nvSpPr>
            <p:spPr>
              <a:xfrm>
                <a:off x="2459413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2.5</a:t>
                </a:r>
                <a:endParaRPr kumimoji="1" lang="ja-JP" altLang="en-US" dirty="0"/>
              </a:p>
            </p:txBody>
          </p:sp>
          <p:sp>
            <p:nvSpPr>
              <p:cNvPr id="55" name="テキスト ボックス 54">
                <a:extLst>
                  <a:ext uri="{FF2B5EF4-FFF2-40B4-BE49-F238E27FC236}">
                    <a16:creationId xmlns:a16="http://schemas.microsoft.com/office/drawing/2014/main" id="{6275B199-D5CE-4E41-0C54-3B9ACE836CD8}"/>
                  </a:ext>
                </a:extLst>
              </p:cNvPr>
              <p:cNvSpPr txBox="1"/>
              <p:nvPr/>
            </p:nvSpPr>
            <p:spPr>
              <a:xfrm>
                <a:off x="3343655" y="5073718"/>
                <a:ext cx="480390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3.5</a:t>
                </a:r>
                <a:endParaRPr kumimoji="1" lang="ja-JP" altLang="en-US" dirty="0"/>
              </a:p>
            </p:txBody>
          </p:sp>
          <p:sp>
            <p:nvSpPr>
              <p:cNvPr id="56" name="テキスト ボックス 55">
                <a:extLst>
                  <a:ext uri="{FF2B5EF4-FFF2-40B4-BE49-F238E27FC236}">
                    <a16:creationId xmlns:a16="http://schemas.microsoft.com/office/drawing/2014/main" id="{BB28159B-5563-1F43-3322-6ADC7BE693F5}"/>
                  </a:ext>
                </a:extLst>
              </p:cNvPr>
              <p:cNvSpPr txBox="1"/>
              <p:nvPr/>
            </p:nvSpPr>
            <p:spPr>
              <a:xfrm>
                <a:off x="2106644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</a:t>
                </a:r>
                <a:endParaRPr kumimoji="1" lang="ja-JP" altLang="en-US" dirty="0"/>
              </a:p>
            </p:txBody>
          </p:sp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9374025E-5883-1317-76D8-38D47FD86EF7}"/>
                  </a:ext>
                </a:extLst>
              </p:cNvPr>
              <p:cNvSpPr txBox="1"/>
              <p:nvPr/>
            </p:nvSpPr>
            <p:spPr>
              <a:xfrm>
                <a:off x="2990886" y="507371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</a:t>
                </a:r>
                <a:endParaRPr kumimoji="1" lang="ja-JP" altLang="en-US" dirty="0"/>
              </a:p>
            </p:txBody>
          </p:sp>
        </p:grpSp>
      </p:grpSp>
      <p:grpSp>
        <p:nvGrpSpPr>
          <p:cNvPr id="65" name="グループ化 64">
            <a:extLst>
              <a:ext uri="{FF2B5EF4-FFF2-40B4-BE49-F238E27FC236}">
                <a16:creationId xmlns:a16="http://schemas.microsoft.com/office/drawing/2014/main" id="{585D98AF-3312-1D9D-24EF-1DB9A58B007B}"/>
              </a:ext>
            </a:extLst>
          </p:cNvPr>
          <p:cNvGrpSpPr/>
          <p:nvPr/>
        </p:nvGrpSpPr>
        <p:grpSpPr>
          <a:xfrm>
            <a:off x="6774269" y="94140"/>
            <a:ext cx="1546771" cy="1039573"/>
            <a:chOff x="10055294" y="2163097"/>
            <a:chExt cx="1546771" cy="1039573"/>
          </a:xfrm>
        </p:grpSpPr>
        <p:cxnSp>
          <p:nvCxnSpPr>
            <p:cNvPr id="58" name="直線矢印コネクタ 57">
              <a:extLst>
                <a:ext uri="{FF2B5EF4-FFF2-40B4-BE49-F238E27FC236}">
                  <a16:creationId xmlns:a16="http://schemas.microsoft.com/office/drawing/2014/main" id="{79C7A314-E451-75A0-1924-DD54A79741AB}"/>
                </a:ext>
              </a:extLst>
            </p:cNvPr>
            <p:cNvCxnSpPr/>
            <p:nvPr/>
          </p:nvCxnSpPr>
          <p:spPr>
            <a:xfrm>
              <a:off x="10225548" y="2880852"/>
              <a:ext cx="1376517" cy="0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59" name="直線矢印コネクタ 58">
              <a:extLst>
                <a:ext uri="{FF2B5EF4-FFF2-40B4-BE49-F238E27FC236}">
                  <a16:creationId xmlns:a16="http://schemas.microsoft.com/office/drawing/2014/main" id="{C8046158-6B90-D149-6030-F47B4D86E92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225548" y="2163097"/>
              <a:ext cx="290052" cy="717755"/>
            </a:xfrm>
            <a:prstGeom prst="straightConnector1">
              <a:avLst/>
            </a:prstGeom>
            <a:ln w="28575">
              <a:solidFill>
                <a:srgbClr val="00B050"/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60" name="直線矢印コネクタ 59">
              <a:extLst>
                <a:ext uri="{FF2B5EF4-FFF2-40B4-BE49-F238E27FC236}">
                  <a16:creationId xmlns:a16="http://schemas.microsoft.com/office/drawing/2014/main" id="{D49A61E5-3EF7-D147-934B-5BA2B226A678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15600" y="2163097"/>
              <a:ext cx="1086465" cy="717755"/>
            </a:xfrm>
            <a:prstGeom prst="straightConnector1">
              <a:avLst/>
            </a:prstGeom>
            <a:ln w="28575"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773F64A6-B318-6650-3828-2968AEEB8DB4}"/>
                </a:ext>
              </a:extLst>
            </p:cNvPr>
            <p:cNvSpPr txBox="1"/>
            <p:nvPr/>
          </p:nvSpPr>
          <p:spPr>
            <a:xfrm>
              <a:off x="10366471" y="2864116"/>
              <a:ext cx="439544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Ein</a:t>
              </a:r>
              <a:endParaRPr kumimoji="1" lang="ja-JP" altLang="en-US" sz="1600" dirty="0"/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CCDE3681-F65D-295C-1301-5A011592A231}"/>
                </a:ext>
              </a:extLst>
            </p:cNvPr>
            <p:cNvSpPr txBox="1"/>
            <p:nvPr/>
          </p:nvSpPr>
          <p:spPr>
            <a:xfrm>
              <a:off x="10882341" y="2172927"/>
              <a:ext cx="352982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/>
                <a:t>Q</a:t>
              </a:r>
              <a:endParaRPr kumimoji="1" lang="ja-JP" altLang="en-US" dirty="0"/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2E83FE32-6ADB-A0DD-DA62-30B15A4D41FE}"/>
                </a:ext>
              </a:extLst>
            </p:cNvPr>
            <p:cNvSpPr txBox="1"/>
            <p:nvPr/>
          </p:nvSpPr>
          <p:spPr>
            <a:xfrm>
              <a:off x="10205485" y="2600556"/>
              <a:ext cx="48935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ja-JP" dirty="0"/>
                <a:t>2Θ</a:t>
              </a:r>
              <a:endParaRPr kumimoji="1" lang="ja-JP" altLang="en-US" dirty="0"/>
            </a:p>
          </p:txBody>
        </p:sp>
        <p:sp>
          <p:nvSpPr>
            <p:cNvPr id="64" name="テキスト ボックス 63">
              <a:extLst>
                <a:ext uri="{FF2B5EF4-FFF2-40B4-BE49-F238E27FC236}">
                  <a16:creationId xmlns:a16="http://schemas.microsoft.com/office/drawing/2014/main" id="{3B1D6C58-9406-2D5A-4AF6-EBDB72C40A07}"/>
                </a:ext>
              </a:extLst>
            </p:cNvPr>
            <p:cNvSpPr txBox="1"/>
            <p:nvPr/>
          </p:nvSpPr>
          <p:spPr>
            <a:xfrm rot="17670927">
              <a:off x="9940935" y="2377428"/>
              <a:ext cx="567271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 err="1"/>
                <a:t>Eout</a:t>
              </a:r>
              <a:endParaRPr kumimoji="1" lang="ja-JP" altLang="en-US" sz="1600" dirty="0"/>
            </a:p>
          </p:txBody>
        </p:sp>
      </p:grpSp>
      <p:cxnSp>
        <p:nvCxnSpPr>
          <p:cNvPr id="68" name="直線矢印コネクタ 67">
            <a:extLst>
              <a:ext uri="{FF2B5EF4-FFF2-40B4-BE49-F238E27FC236}">
                <a16:creationId xmlns:a16="http://schemas.microsoft.com/office/drawing/2014/main" id="{73CF9D9F-A212-620E-F3AD-DA04C9D4442D}"/>
              </a:ext>
            </a:extLst>
          </p:cNvPr>
          <p:cNvCxnSpPr>
            <a:cxnSpLocks/>
          </p:cNvCxnSpPr>
          <p:nvPr/>
        </p:nvCxnSpPr>
        <p:spPr>
          <a:xfrm flipH="1">
            <a:off x="2492173" y="1609107"/>
            <a:ext cx="678741" cy="17448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1" name="テキスト ボックス 70">
            <a:extLst>
              <a:ext uri="{FF2B5EF4-FFF2-40B4-BE49-F238E27FC236}">
                <a16:creationId xmlns:a16="http://schemas.microsoft.com/office/drawing/2014/main" id="{DC533ED3-1590-1C33-5D2B-CD05C9449901}"/>
              </a:ext>
            </a:extLst>
          </p:cNvPr>
          <p:cNvSpPr txBox="1"/>
          <p:nvPr/>
        </p:nvSpPr>
        <p:spPr>
          <a:xfrm>
            <a:off x="2109787" y="1263120"/>
            <a:ext cx="21919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Bragg Edge(0,0,2)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03DFECE-B0A3-0B3A-C035-D7D6E9EE74D4}"/>
              </a:ext>
            </a:extLst>
          </p:cNvPr>
          <p:cNvSpPr txBox="1"/>
          <p:nvPr/>
        </p:nvSpPr>
        <p:spPr>
          <a:xfrm>
            <a:off x="414607" y="1159443"/>
            <a:ext cx="1189749" cy="52322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sz="2800" dirty="0"/>
              <a:t>ET-34</a:t>
            </a:r>
            <a:endParaRPr kumimoji="1" lang="ja-JP" altLang="en-US" sz="2800" dirty="0"/>
          </a:p>
        </p:txBody>
      </p:sp>
      <p:cxnSp>
        <p:nvCxnSpPr>
          <p:cNvPr id="76" name="直線矢印コネクタ 75">
            <a:extLst>
              <a:ext uri="{FF2B5EF4-FFF2-40B4-BE49-F238E27FC236}">
                <a16:creationId xmlns:a16="http://schemas.microsoft.com/office/drawing/2014/main" id="{9FE19740-7C44-21E9-C1ED-E50EF8C3BE48}"/>
              </a:ext>
            </a:extLst>
          </p:cNvPr>
          <p:cNvCxnSpPr>
            <a:cxnSpLocks/>
            <a:stCxn id="77" idx="2"/>
          </p:cNvCxnSpPr>
          <p:nvPr/>
        </p:nvCxnSpPr>
        <p:spPr>
          <a:xfrm flipH="1">
            <a:off x="7114049" y="1710501"/>
            <a:ext cx="145995" cy="168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テキスト ボックス 76">
            <a:extLst>
              <a:ext uri="{FF2B5EF4-FFF2-40B4-BE49-F238E27FC236}">
                <a16:creationId xmlns:a16="http://schemas.microsoft.com/office/drawing/2014/main" id="{CCC30708-2B63-E3EA-D426-BA5534E0D2E7}"/>
              </a:ext>
            </a:extLst>
          </p:cNvPr>
          <p:cNvSpPr txBox="1"/>
          <p:nvPr/>
        </p:nvSpPr>
        <p:spPr>
          <a:xfrm>
            <a:off x="5729573" y="1341169"/>
            <a:ext cx="3060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Bragg Edges due to the Al cell</a:t>
            </a:r>
            <a:endParaRPr kumimoji="1" lang="ja-JP" altLang="en-US" dirty="0"/>
          </a:p>
        </p:txBody>
      </p:sp>
      <p:cxnSp>
        <p:nvCxnSpPr>
          <p:cNvPr id="81" name="直線矢印コネクタ 80">
            <a:extLst>
              <a:ext uri="{FF2B5EF4-FFF2-40B4-BE49-F238E27FC236}">
                <a16:creationId xmlns:a16="http://schemas.microsoft.com/office/drawing/2014/main" id="{C545F08D-8B13-5032-ED23-03900E44D00B}"/>
              </a:ext>
            </a:extLst>
          </p:cNvPr>
          <p:cNvCxnSpPr>
            <a:cxnSpLocks/>
            <a:stCxn id="77" idx="2"/>
          </p:cNvCxnSpPr>
          <p:nvPr/>
        </p:nvCxnSpPr>
        <p:spPr>
          <a:xfrm>
            <a:off x="7260044" y="1710501"/>
            <a:ext cx="132076" cy="168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5" name="直線矢印コネクタ 84">
            <a:extLst>
              <a:ext uri="{FF2B5EF4-FFF2-40B4-BE49-F238E27FC236}">
                <a16:creationId xmlns:a16="http://schemas.microsoft.com/office/drawing/2014/main" id="{6D142E97-B319-C593-1A8D-08DF1D1EA18A}"/>
              </a:ext>
            </a:extLst>
          </p:cNvPr>
          <p:cNvCxnSpPr>
            <a:cxnSpLocks/>
            <a:stCxn id="77" idx="2"/>
          </p:cNvCxnSpPr>
          <p:nvPr/>
        </p:nvCxnSpPr>
        <p:spPr>
          <a:xfrm flipH="1">
            <a:off x="6378634" y="1710501"/>
            <a:ext cx="881410" cy="168400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テキスト ボックス 66">
            <a:extLst>
              <a:ext uri="{FF2B5EF4-FFF2-40B4-BE49-F238E27FC236}">
                <a16:creationId xmlns:a16="http://schemas.microsoft.com/office/drawing/2014/main" id="{EAB66F67-8959-AB34-B151-D62FD45A9B65}"/>
              </a:ext>
            </a:extLst>
          </p:cNvPr>
          <p:cNvSpPr txBox="1"/>
          <p:nvPr/>
        </p:nvSpPr>
        <p:spPr>
          <a:xfrm>
            <a:off x="527142" y="5930682"/>
            <a:ext cx="8479179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1800" dirty="0"/>
              <a:t>Dead time, neutron detection efficiency of each detector and solid angle are corrected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70758448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FC50F88-23EA-94C6-96F5-446F2AAA9A4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42D9882-5069-EB20-5308-485B7F9D0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48B8024-B3BB-218F-97D4-6C8A60D520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27</a:t>
            </a:fld>
            <a:endParaRPr kumimoji="1" lang="ja-JP" altLang="en-US"/>
          </a:p>
        </p:txBody>
      </p: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507A824A-02F5-C03D-3D2F-382B5CB423D5}"/>
              </a:ext>
            </a:extLst>
          </p:cNvPr>
          <p:cNvGrpSpPr/>
          <p:nvPr/>
        </p:nvGrpSpPr>
        <p:grpSpPr>
          <a:xfrm>
            <a:off x="495370" y="292588"/>
            <a:ext cx="6412859" cy="6050182"/>
            <a:chOff x="126107" y="222250"/>
            <a:chExt cx="6412859" cy="6050182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676C4B94-1F3F-5FA0-659E-71C3D917497D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01413" y="222250"/>
              <a:ext cx="5787405" cy="6035083"/>
            </a:xfrm>
            <a:prstGeom prst="rect">
              <a:avLst/>
            </a:prstGeom>
          </p:spPr>
        </p:pic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A37E025D-66C2-7E53-7999-1D0D51E4E8BA}"/>
                </a:ext>
              </a:extLst>
            </p:cNvPr>
            <p:cNvSpPr/>
            <p:nvPr/>
          </p:nvSpPr>
          <p:spPr>
            <a:xfrm>
              <a:off x="822961" y="5697415"/>
              <a:ext cx="4191166" cy="2813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00AFC56B-E7DB-0CAC-B028-F1946C04803D}"/>
                </a:ext>
              </a:extLst>
            </p:cNvPr>
            <p:cNvGrpSpPr/>
            <p:nvPr/>
          </p:nvGrpSpPr>
          <p:grpSpPr>
            <a:xfrm>
              <a:off x="993181" y="5643378"/>
              <a:ext cx="3971301" cy="369332"/>
              <a:chOff x="1004835" y="5576834"/>
              <a:chExt cx="3971301" cy="369332"/>
            </a:xfrm>
          </p:grpSpPr>
          <p:sp>
            <p:nvSpPr>
              <p:cNvPr id="9" name="テキスト ボックス 8">
                <a:extLst>
                  <a:ext uri="{FF2B5EF4-FFF2-40B4-BE49-F238E27FC236}">
                    <a16:creationId xmlns:a16="http://schemas.microsoft.com/office/drawing/2014/main" id="{DE57FF29-2F0C-8221-903E-C13B6796BF2E}"/>
                  </a:ext>
                </a:extLst>
              </p:cNvPr>
              <p:cNvSpPr txBox="1"/>
              <p:nvPr/>
            </p:nvSpPr>
            <p:spPr>
              <a:xfrm>
                <a:off x="1004835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0.5</a:t>
                </a:r>
                <a:endParaRPr kumimoji="1" lang="ja-JP" altLang="en-US" dirty="0"/>
              </a:p>
            </p:txBody>
          </p:sp>
          <p:sp>
            <p:nvSpPr>
              <p:cNvPr id="10" name="テキスト ボックス 9">
                <a:extLst>
                  <a:ext uri="{FF2B5EF4-FFF2-40B4-BE49-F238E27FC236}">
                    <a16:creationId xmlns:a16="http://schemas.microsoft.com/office/drawing/2014/main" id="{A0485342-A825-96C2-E1EF-4E153322CDC5}"/>
                  </a:ext>
                </a:extLst>
              </p:cNvPr>
              <p:cNvSpPr txBox="1"/>
              <p:nvPr/>
            </p:nvSpPr>
            <p:spPr>
              <a:xfrm>
                <a:off x="1587316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1.0</a:t>
                </a:r>
                <a:endParaRPr kumimoji="1" lang="ja-JP" altLang="en-US" dirty="0"/>
              </a:p>
            </p:txBody>
          </p:sp>
          <p:sp>
            <p:nvSpPr>
              <p:cNvPr id="11" name="テキスト ボックス 10">
                <a:extLst>
                  <a:ext uri="{FF2B5EF4-FFF2-40B4-BE49-F238E27FC236}">
                    <a16:creationId xmlns:a16="http://schemas.microsoft.com/office/drawing/2014/main" id="{5B5FF01D-A9ED-7A4C-4155-D8A283E68505}"/>
                  </a:ext>
                </a:extLst>
              </p:cNvPr>
              <p:cNvSpPr txBox="1"/>
              <p:nvPr/>
            </p:nvSpPr>
            <p:spPr>
              <a:xfrm>
                <a:off x="2169798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1.5</a:t>
                </a:r>
                <a:endParaRPr kumimoji="1" lang="ja-JP" altLang="en-US" dirty="0"/>
              </a:p>
            </p:txBody>
          </p:sp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6462DB6-4AC7-EE61-4C72-8C112B12AE57}"/>
                  </a:ext>
                </a:extLst>
              </p:cNvPr>
              <p:cNvSpPr txBox="1"/>
              <p:nvPr/>
            </p:nvSpPr>
            <p:spPr>
              <a:xfrm>
                <a:off x="2752279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2.0</a:t>
                </a:r>
                <a:endParaRPr kumimoji="1" lang="ja-JP" altLang="en-US" dirty="0"/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20C15B59-16EE-DB6F-5E2A-10BB4385927E}"/>
                  </a:ext>
                </a:extLst>
              </p:cNvPr>
              <p:cNvSpPr txBox="1"/>
              <p:nvPr/>
            </p:nvSpPr>
            <p:spPr>
              <a:xfrm>
                <a:off x="3334760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2.5</a:t>
                </a:r>
                <a:endParaRPr kumimoji="1" lang="ja-JP" altLang="en-US" dirty="0"/>
              </a:p>
            </p:txBody>
          </p:sp>
          <p:sp>
            <p:nvSpPr>
              <p:cNvPr id="14" name="テキスト ボックス 13">
                <a:extLst>
                  <a:ext uri="{FF2B5EF4-FFF2-40B4-BE49-F238E27FC236}">
                    <a16:creationId xmlns:a16="http://schemas.microsoft.com/office/drawing/2014/main" id="{F683F744-3FB2-5504-7990-53DBCBA8FEDC}"/>
                  </a:ext>
                </a:extLst>
              </p:cNvPr>
              <p:cNvSpPr txBox="1"/>
              <p:nvPr/>
            </p:nvSpPr>
            <p:spPr>
              <a:xfrm>
                <a:off x="3917242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3.0</a:t>
                </a:r>
                <a:endParaRPr kumimoji="1" lang="ja-JP" altLang="en-US" dirty="0"/>
              </a:p>
            </p:txBody>
          </p:sp>
          <p:sp>
            <p:nvSpPr>
              <p:cNvPr id="15" name="テキスト ボックス 14">
                <a:extLst>
                  <a:ext uri="{FF2B5EF4-FFF2-40B4-BE49-F238E27FC236}">
                    <a16:creationId xmlns:a16="http://schemas.microsoft.com/office/drawing/2014/main" id="{32BD0934-91D3-A76D-052E-39FC8F6C03A1}"/>
                  </a:ext>
                </a:extLst>
              </p:cNvPr>
              <p:cNvSpPr txBox="1"/>
              <p:nvPr/>
            </p:nvSpPr>
            <p:spPr>
              <a:xfrm>
                <a:off x="4499724" y="5576834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3.5</a:t>
                </a:r>
                <a:endParaRPr kumimoji="1" lang="ja-JP" altLang="en-US" dirty="0"/>
              </a:p>
            </p:txBody>
          </p:sp>
        </p:grpSp>
        <p:sp>
          <p:nvSpPr>
            <p:cNvPr id="26" name="正方形/長方形 25">
              <a:extLst>
                <a:ext uri="{FF2B5EF4-FFF2-40B4-BE49-F238E27FC236}">
                  <a16:creationId xmlns:a16="http://schemas.microsoft.com/office/drawing/2014/main" id="{4537B552-C25D-8446-9E03-9EF95143C689}"/>
                </a:ext>
              </a:extLst>
            </p:cNvPr>
            <p:cNvSpPr/>
            <p:nvPr/>
          </p:nvSpPr>
          <p:spPr>
            <a:xfrm>
              <a:off x="240968" y="1011741"/>
              <a:ext cx="532348" cy="4685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8C978703-6FEC-A86E-6DFC-B63B90565058}"/>
                </a:ext>
              </a:extLst>
            </p:cNvPr>
            <p:cNvGrpSpPr/>
            <p:nvPr/>
          </p:nvGrpSpPr>
          <p:grpSpPr>
            <a:xfrm>
              <a:off x="430969" y="940394"/>
              <a:ext cx="372218" cy="4977211"/>
              <a:chOff x="7240288" y="1260568"/>
              <a:chExt cx="372218" cy="3801345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C1110E94-4635-6395-18E9-2B9B299DD356}"/>
                  </a:ext>
                </a:extLst>
              </p:cNvPr>
              <p:cNvSpPr txBox="1"/>
              <p:nvPr/>
            </p:nvSpPr>
            <p:spPr>
              <a:xfrm>
                <a:off x="7240288" y="4692581"/>
                <a:ext cx="372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-6</a:t>
                </a:r>
                <a:endParaRPr kumimoji="1" lang="ja-JP" altLang="en-US" dirty="0"/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9A0D4CE0-3418-667B-F4F2-D1FB9059057E}"/>
                  </a:ext>
                </a:extLst>
              </p:cNvPr>
              <p:cNvSpPr txBox="1"/>
              <p:nvPr/>
            </p:nvSpPr>
            <p:spPr>
              <a:xfrm>
                <a:off x="7240288" y="4120578"/>
                <a:ext cx="372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-4</a:t>
                </a:r>
                <a:endParaRPr kumimoji="1" lang="ja-JP" altLang="en-US" dirty="0"/>
              </a:p>
            </p:txBody>
          </p:sp>
          <p:sp>
            <p:nvSpPr>
              <p:cNvPr id="20" name="テキスト ボックス 19">
                <a:extLst>
                  <a:ext uri="{FF2B5EF4-FFF2-40B4-BE49-F238E27FC236}">
                    <a16:creationId xmlns:a16="http://schemas.microsoft.com/office/drawing/2014/main" id="{77D424C0-0F6F-298A-28B4-8698BC3BC93B}"/>
                  </a:ext>
                </a:extLst>
              </p:cNvPr>
              <p:cNvSpPr txBox="1"/>
              <p:nvPr/>
            </p:nvSpPr>
            <p:spPr>
              <a:xfrm>
                <a:off x="7240288" y="3548576"/>
                <a:ext cx="3722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-2</a:t>
                </a:r>
                <a:endParaRPr kumimoji="1" lang="ja-JP" altLang="en-US" dirty="0"/>
              </a:p>
            </p:txBody>
          </p:sp>
          <p:sp>
            <p:nvSpPr>
              <p:cNvPr id="21" name="テキスト ボックス 20">
                <a:extLst>
                  <a:ext uri="{FF2B5EF4-FFF2-40B4-BE49-F238E27FC236}">
                    <a16:creationId xmlns:a16="http://schemas.microsoft.com/office/drawing/2014/main" id="{8AA89C3B-8710-8054-B88A-5E1DDAF93D3C}"/>
                  </a:ext>
                </a:extLst>
              </p:cNvPr>
              <p:cNvSpPr txBox="1"/>
              <p:nvPr/>
            </p:nvSpPr>
            <p:spPr>
              <a:xfrm>
                <a:off x="7310820" y="297657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D76EE844-5BCC-039A-567A-96D09FA8D00F}"/>
                  </a:ext>
                </a:extLst>
              </p:cNvPr>
              <p:cNvSpPr txBox="1"/>
              <p:nvPr/>
            </p:nvSpPr>
            <p:spPr>
              <a:xfrm>
                <a:off x="7310820" y="240457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</a:t>
                </a:r>
                <a:endParaRPr kumimoji="1" lang="ja-JP" altLang="en-US" dirty="0"/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43F6EA1B-67A1-FF14-35DD-8EDDE1448403}"/>
                  </a:ext>
                </a:extLst>
              </p:cNvPr>
              <p:cNvSpPr txBox="1"/>
              <p:nvPr/>
            </p:nvSpPr>
            <p:spPr>
              <a:xfrm>
                <a:off x="7310820" y="1832570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4</a:t>
                </a:r>
                <a:endParaRPr kumimoji="1" lang="ja-JP" altLang="en-US" dirty="0"/>
              </a:p>
            </p:txBody>
          </p:sp>
          <p:sp>
            <p:nvSpPr>
              <p:cNvPr id="24" name="テキスト ボックス 23">
                <a:extLst>
                  <a:ext uri="{FF2B5EF4-FFF2-40B4-BE49-F238E27FC236}">
                    <a16:creationId xmlns:a16="http://schemas.microsoft.com/office/drawing/2014/main" id="{2AE70348-2C5C-7EDD-814A-45FC985B4306}"/>
                  </a:ext>
                </a:extLst>
              </p:cNvPr>
              <p:cNvSpPr txBox="1"/>
              <p:nvPr/>
            </p:nvSpPr>
            <p:spPr>
              <a:xfrm>
                <a:off x="7310820" y="1260568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6</a:t>
                </a:r>
                <a:endParaRPr kumimoji="1" lang="ja-JP" altLang="en-US" dirty="0"/>
              </a:p>
            </p:txBody>
          </p:sp>
        </p:grpSp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D437FB96-7941-81BA-E272-8DCE1EA0E814}"/>
                </a:ext>
              </a:extLst>
            </p:cNvPr>
            <p:cNvSpPr/>
            <p:nvPr/>
          </p:nvSpPr>
          <p:spPr>
            <a:xfrm>
              <a:off x="5735089" y="1011741"/>
              <a:ext cx="349750" cy="468567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2" name="グループ化 31">
              <a:extLst>
                <a:ext uri="{FF2B5EF4-FFF2-40B4-BE49-F238E27FC236}">
                  <a16:creationId xmlns:a16="http://schemas.microsoft.com/office/drawing/2014/main" id="{830A3ED9-B730-28F5-F7FA-82FCE34B9674}"/>
                </a:ext>
              </a:extLst>
            </p:cNvPr>
            <p:cNvGrpSpPr/>
            <p:nvPr/>
          </p:nvGrpSpPr>
          <p:grpSpPr>
            <a:xfrm>
              <a:off x="5692420" y="966093"/>
              <a:ext cx="476412" cy="4885898"/>
              <a:chOff x="5585387" y="928302"/>
              <a:chExt cx="476412" cy="4885898"/>
            </a:xfrm>
          </p:grpSpPr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DD4F1881-E185-140B-2F1C-E5E22B649F8C}"/>
                  </a:ext>
                </a:extLst>
              </p:cNvPr>
              <p:cNvSpPr txBox="1"/>
              <p:nvPr/>
            </p:nvSpPr>
            <p:spPr>
              <a:xfrm>
                <a:off x="5585387" y="928302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2</a:t>
                </a:r>
                <a:endParaRPr kumimoji="1" lang="ja-JP" altLang="en-US" dirty="0"/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0C4A6325-F279-4546-5DF5-D75BDB960032}"/>
                  </a:ext>
                </a:extLst>
              </p:cNvPr>
              <p:cNvSpPr txBox="1"/>
              <p:nvPr/>
            </p:nvSpPr>
            <p:spPr>
              <a:xfrm>
                <a:off x="5585387" y="5444868"/>
                <a:ext cx="26125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en-US" altLang="ja-JP" dirty="0"/>
                  <a:t>0</a:t>
                </a:r>
                <a:endParaRPr kumimoji="1" lang="ja-JP" altLang="en-US" dirty="0"/>
              </a:p>
            </p:txBody>
          </p:sp>
          <p:sp>
            <p:nvSpPr>
              <p:cNvPr id="29" name="テキスト ボックス 28">
                <a:extLst>
                  <a:ext uri="{FF2B5EF4-FFF2-40B4-BE49-F238E27FC236}">
                    <a16:creationId xmlns:a16="http://schemas.microsoft.com/office/drawing/2014/main" id="{17FBBA87-F6AD-A632-8549-C11D52DC6A38}"/>
                  </a:ext>
                </a:extLst>
              </p:cNvPr>
              <p:cNvSpPr txBox="1"/>
              <p:nvPr/>
            </p:nvSpPr>
            <p:spPr>
              <a:xfrm>
                <a:off x="5585387" y="3186584"/>
                <a:ext cx="301686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</a:t>
                </a:r>
                <a:endParaRPr kumimoji="1" lang="ja-JP" altLang="en-US" dirty="0"/>
              </a:p>
            </p:txBody>
          </p:sp>
          <p:sp>
            <p:nvSpPr>
              <p:cNvPr id="30" name="テキスト ボックス 29">
                <a:extLst>
                  <a:ext uri="{FF2B5EF4-FFF2-40B4-BE49-F238E27FC236}">
                    <a16:creationId xmlns:a16="http://schemas.microsoft.com/office/drawing/2014/main" id="{556AA82E-8FE0-2697-46A2-3CB8E0EC7E41}"/>
                  </a:ext>
                </a:extLst>
              </p:cNvPr>
              <p:cNvSpPr txBox="1"/>
              <p:nvPr/>
            </p:nvSpPr>
            <p:spPr>
              <a:xfrm>
                <a:off x="5585387" y="4315725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0.5</a:t>
                </a:r>
                <a:endParaRPr kumimoji="1" lang="ja-JP" altLang="en-US" dirty="0"/>
              </a:p>
            </p:txBody>
          </p:sp>
          <p:sp>
            <p:nvSpPr>
              <p:cNvPr id="31" name="テキスト ボックス 30">
                <a:extLst>
                  <a:ext uri="{FF2B5EF4-FFF2-40B4-BE49-F238E27FC236}">
                    <a16:creationId xmlns:a16="http://schemas.microsoft.com/office/drawing/2014/main" id="{F42E6B58-EF3E-F980-E835-4A7C90B9DFAA}"/>
                  </a:ext>
                </a:extLst>
              </p:cNvPr>
              <p:cNvSpPr txBox="1"/>
              <p:nvPr/>
            </p:nvSpPr>
            <p:spPr>
              <a:xfrm>
                <a:off x="5585387" y="2057443"/>
                <a:ext cx="47641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kumimoji="1" lang="en-US" altLang="ja-JP" dirty="0"/>
                  <a:t>1.5</a:t>
                </a:r>
                <a:endParaRPr kumimoji="1" lang="ja-JP" altLang="en-US" dirty="0"/>
              </a:p>
            </p:txBody>
          </p:sp>
        </p:grp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6D42F3B2-B614-79CE-80D9-9432A25AA89F}"/>
                </a:ext>
              </a:extLst>
            </p:cNvPr>
            <p:cNvSpPr txBox="1"/>
            <p:nvPr/>
          </p:nvSpPr>
          <p:spPr>
            <a:xfrm rot="16200000">
              <a:off x="4990240" y="3077519"/>
              <a:ext cx="2728119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Cross Section (mb/Sr/</a:t>
              </a:r>
              <a:r>
                <a:rPr kumimoji="1" lang="en-US" altLang="ja-JP" dirty="0" err="1"/>
                <a:t>meV</a:t>
              </a:r>
              <a:r>
                <a:rPr kumimoji="1" lang="en-US" altLang="ja-JP" dirty="0"/>
                <a:t>)</a:t>
              </a:r>
              <a:endParaRPr kumimoji="1" lang="ja-JP" altLang="en-US" dirty="0"/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60CDD4E7-C677-4D84-C95F-E41DFB324D2B}"/>
                </a:ext>
              </a:extLst>
            </p:cNvPr>
            <p:cNvSpPr txBox="1"/>
            <p:nvPr/>
          </p:nvSpPr>
          <p:spPr>
            <a:xfrm rot="16200000">
              <a:off x="-383448" y="3103268"/>
              <a:ext cx="1482425" cy="463315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Ein-</a:t>
              </a:r>
              <a:r>
                <a:rPr kumimoji="1" lang="en-US" altLang="ja-JP" dirty="0" err="1"/>
                <a:t>Eout</a:t>
              </a:r>
              <a:r>
                <a:rPr kumimoji="1" lang="ja-JP" altLang="en-US" dirty="0"/>
                <a:t>（</a:t>
              </a:r>
              <a:r>
                <a:rPr kumimoji="1" lang="en-US" altLang="ja-JP" dirty="0" err="1"/>
                <a:t>meV</a:t>
              </a:r>
              <a:r>
                <a:rPr kumimoji="1" lang="ja-JP" altLang="en-US" dirty="0"/>
                <a:t>）</a:t>
              </a:r>
            </a:p>
          </p:txBody>
        </p:sp>
        <p:sp>
          <p:nvSpPr>
            <p:cNvPr id="36" name="テキスト ボックス 35">
              <a:extLst>
                <a:ext uri="{FF2B5EF4-FFF2-40B4-BE49-F238E27FC236}">
                  <a16:creationId xmlns:a16="http://schemas.microsoft.com/office/drawing/2014/main" id="{45CF58F7-25B7-C05D-5CDB-405D091C583A}"/>
                </a:ext>
              </a:extLst>
            </p:cNvPr>
            <p:cNvSpPr txBox="1"/>
            <p:nvPr/>
          </p:nvSpPr>
          <p:spPr>
            <a:xfrm>
              <a:off x="2380216" y="5847527"/>
              <a:ext cx="1878485" cy="42490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|Q|</a:t>
              </a:r>
              <a:r>
                <a:rPr kumimoji="1" lang="ja-JP" altLang="en-US" dirty="0"/>
                <a:t>　</a:t>
              </a:r>
              <a:r>
                <a:rPr kumimoji="1" lang="en-US" altLang="ja-JP" dirty="0"/>
                <a:t>(1/Å)</a:t>
              </a:r>
              <a:endParaRPr kumimoji="1" lang="ja-JP" altLang="en-US" dirty="0"/>
            </a:p>
          </p:txBody>
        </p:sp>
      </p:grpSp>
      <p:sp>
        <p:nvSpPr>
          <p:cNvPr id="8" name="タイトル 6">
            <a:extLst>
              <a:ext uri="{FF2B5EF4-FFF2-40B4-BE49-F238E27FC236}">
                <a16:creationId xmlns:a16="http://schemas.microsoft.com/office/drawing/2014/main" id="{84EC1020-2702-91B5-703D-917187ED9FCD}"/>
              </a:ext>
            </a:extLst>
          </p:cNvPr>
          <p:cNvSpPr txBox="1">
            <a:spLocks/>
          </p:cNvSpPr>
          <p:nvPr/>
        </p:nvSpPr>
        <p:spPr>
          <a:xfrm>
            <a:off x="675127" y="195529"/>
            <a:ext cx="7870119" cy="78949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kumimoji="1"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altLang="ja-JP" sz="3200" dirty="0"/>
              <a:t>Scattering C.S. measurements</a:t>
            </a:r>
            <a:br>
              <a:rPr lang="en-US" altLang="ja-JP" sz="3200" dirty="0"/>
            </a:br>
            <a:r>
              <a:rPr lang="en-US" altLang="ja-JP" sz="3200" dirty="0"/>
              <a:t>~ Result2 DDSCS of ET-34 (Ein =7.74meV)~</a:t>
            </a:r>
            <a:endParaRPr lang="ja-JP" altLang="en-US" sz="3200" dirty="0"/>
          </a:p>
        </p:txBody>
      </p:sp>
      <p:sp>
        <p:nvSpPr>
          <p:cNvPr id="38" name="テキスト ボックス 37">
            <a:extLst>
              <a:ext uri="{FF2B5EF4-FFF2-40B4-BE49-F238E27FC236}">
                <a16:creationId xmlns:a16="http://schemas.microsoft.com/office/drawing/2014/main" id="{5DBE1F51-FE6B-6B8F-92DB-2B300A5980F6}"/>
              </a:ext>
            </a:extLst>
          </p:cNvPr>
          <p:cNvSpPr txBox="1"/>
          <p:nvPr/>
        </p:nvSpPr>
        <p:spPr>
          <a:xfrm>
            <a:off x="6496771" y="5041052"/>
            <a:ext cx="24726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(0,0,2) Brag edge is clearly</a:t>
            </a:r>
            <a:r>
              <a:rPr kumimoji="1" lang="ja-JP" altLang="en-US" dirty="0"/>
              <a:t> </a:t>
            </a:r>
            <a:r>
              <a:rPr kumimoji="1" lang="en-US" altLang="ja-JP" dirty="0"/>
              <a:t>observed.</a:t>
            </a:r>
          </a:p>
        </p:txBody>
      </p:sp>
      <p:sp>
        <p:nvSpPr>
          <p:cNvPr id="39" name="テキスト ボックス 38">
            <a:extLst>
              <a:ext uri="{FF2B5EF4-FFF2-40B4-BE49-F238E27FC236}">
                <a16:creationId xmlns:a16="http://schemas.microsoft.com/office/drawing/2014/main" id="{9562AFE0-9C71-40E5-8089-A1EB235AF142}"/>
              </a:ext>
            </a:extLst>
          </p:cNvPr>
          <p:cNvSpPr txBox="1"/>
          <p:nvPr/>
        </p:nvSpPr>
        <p:spPr>
          <a:xfrm rot="19800000">
            <a:off x="604193" y="1240864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667683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BB90740-730C-35F9-AECF-72C218DEE6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7BB70D7-09C3-E8A6-CC35-28C2EC16D9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CC27E9B-F669-09D4-691E-B42516EB60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28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1A8C5DFA-0D29-CF9B-D6B9-44DFA370D35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Result2: Sample dependence(Ein =7.74meV)~</a:t>
            </a:r>
            <a:endParaRPr kumimoji="1" lang="ja-JP" altLang="en-US" sz="2800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27BBB2A5-D883-2D9A-16E9-23458E04FC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3639804"/>
              </p:ext>
            </p:extLst>
          </p:nvPr>
        </p:nvGraphicFramePr>
        <p:xfrm>
          <a:off x="495734" y="1517301"/>
          <a:ext cx="4689215" cy="42805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DF568F82-A2B4-318E-7483-D476920A4E9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20565624"/>
              </p:ext>
            </p:extLst>
          </p:nvPr>
        </p:nvGraphicFramePr>
        <p:xfrm>
          <a:off x="-82262" y="1060101"/>
          <a:ext cx="9045391" cy="473779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46CBB858-13A0-917C-6B35-3ED572B26055}"/>
              </a:ext>
            </a:extLst>
          </p:cNvPr>
          <p:cNvSpPr txBox="1"/>
          <p:nvPr/>
        </p:nvSpPr>
        <p:spPr>
          <a:xfrm>
            <a:off x="7733305" y="1790796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60°~80°</a:t>
            </a:r>
            <a:endParaRPr kumimoji="1" lang="ja-JP" altLang="en-US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CBE877E-8765-E194-C400-84D96A78EE80}"/>
              </a:ext>
            </a:extLst>
          </p:cNvPr>
          <p:cNvSpPr txBox="1"/>
          <p:nvPr/>
        </p:nvSpPr>
        <p:spPr>
          <a:xfrm>
            <a:off x="3806074" y="1790796"/>
            <a:ext cx="12298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40°~60°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DA754792-2C34-6B21-C128-45E906767CEF}"/>
              </a:ext>
            </a:extLst>
          </p:cNvPr>
          <p:cNvSpPr txBox="1"/>
          <p:nvPr/>
        </p:nvSpPr>
        <p:spPr>
          <a:xfrm>
            <a:off x="2193741" y="5997954"/>
            <a:ext cx="580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There’s no clear differences (less than 15%) in inelastic C.S.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2B44F2D1-77EE-2AB8-3ABA-54F248BFFFBF}"/>
              </a:ext>
            </a:extLst>
          </p:cNvPr>
          <p:cNvSpPr txBox="1"/>
          <p:nvPr/>
        </p:nvSpPr>
        <p:spPr>
          <a:xfrm rot="19800000">
            <a:off x="1575381" y="1806765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A3CB5D35-42B0-B111-A73C-85D65E3D43CB}"/>
              </a:ext>
            </a:extLst>
          </p:cNvPr>
          <p:cNvSpPr txBox="1"/>
          <p:nvPr/>
        </p:nvSpPr>
        <p:spPr>
          <a:xfrm>
            <a:off x="2502039" y="5597844"/>
            <a:ext cx="4572000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Energy Transfer (</a:t>
            </a:r>
            <a:r>
              <a:rPr lang="en-US" altLang="ja-JP" dirty="0" err="1"/>
              <a:t>Ein-Eout:meV</a:t>
            </a:r>
            <a:r>
              <a:rPr lang="en-US" altLang="ja-JP" dirty="0"/>
              <a:t>)</a:t>
            </a:r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548F44A4-D209-3631-6762-1727C277E426}"/>
              </a:ext>
            </a:extLst>
          </p:cNvPr>
          <p:cNvSpPr txBox="1"/>
          <p:nvPr/>
        </p:nvSpPr>
        <p:spPr>
          <a:xfrm rot="16200000">
            <a:off x="-1252454" y="3112132"/>
            <a:ext cx="3589773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 rtl="0">
              <a:defRPr sz="20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dirty="0"/>
              <a:t>Cross Section (b/Sr/</a:t>
            </a:r>
            <a:r>
              <a:rPr lang="en-US" altLang="ja-JP" dirty="0" err="1"/>
              <a:t>meV</a:t>
            </a:r>
            <a:r>
              <a:rPr lang="en-US" altLang="ja-JP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5661295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E5DEC996-E14F-58B5-4D7A-8392192ABEB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7632846"/>
              </p:ext>
            </p:extLst>
          </p:nvPr>
        </p:nvGraphicFramePr>
        <p:xfrm>
          <a:off x="141316" y="1030780"/>
          <a:ext cx="8409363" cy="43891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85B1B22B-DD2D-7AF2-B946-150A589DDDF2}"/>
              </a:ext>
            </a:extLst>
          </p:cNvPr>
          <p:cNvSpPr/>
          <p:nvPr/>
        </p:nvSpPr>
        <p:spPr>
          <a:xfrm>
            <a:off x="1072342" y="2106591"/>
            <a:ext cx="947651" cy="2420541"/>
          </a:xfrm>
          <a:prstGeom prst="roundRect">
            <a:avLst/>
          </a:prstGeom>
          <a:noFill/>
          <a:ln w="285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bg1"/>
              </a:solidFill>
            </a:endParaRP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48BDB988-79A6-D284-6FDE-4E943B2EB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15EE4B-4CC0-BD10-5B0F-6E4B285A1E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375FA94-E1D1-69FF-F936-4D40E6436B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29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05C077AE-B41F-15FA-7DB8-5F1F6F197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5563" y="210493"/>
            <a:ext cx="7543800" cy="789491"/>
          </a:xfrm>
        </p:spPr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Result2: Elastic Cross Section (Ein =7.74meV)~</a:t>
            </a:r>
            <a:endParaRPr kumimoji="1" lang="ja-JP" altLang="en-US" sz="2800" dirty="0"/>
          </a:p>
        </p:txBody>
      </p:sp>
      <p:cxnSp>
        <p:nvCxnSpPr>
          <p:cNvPr id="9" name="直線矢印コネクタ 8">
            <a:extLst>
              <a:ext uri="{FF2B5EF4-FFF2-40B4-BE49-F238E27FC236}">
                <a16:creationId xmlns:a16="http://schemas.microsoft.com/office/drawing/2014/main" id="{279003D5-A565-9AE9-4A95-361077D5EB62}"/>
              </a:ext>
            </a:extLst>
          </p:cNvPr>
          <p:cNvCxnSpPr/>
          <p:nvPr/>
        </p:nvCxnSpPr>
        <p:spPr>
          <a:xfrm flipH="1">
            <a:off x="4594340" y="1892852"/>
            <a:ext cx="511277" cy="42747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7E2ED67-455E-52AF-37B0-3C31FF1D6120}"/>
              </a:ext>
            </a:extLst>
          </p:cNvPr>
          <p:cNvSpPr txBox="1"/>
          <p:nvPr/>
        </p:nvSpPr>
        <p:spPr>
          <a:xfrm>
            <a:off x="5086049" y="1691517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002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138485A-EB7D-B628-ABD4-57A64E13A5C9}"/>
              </a:ext>
            </a:extLst>
          </p:cNvPr>
          <p:cNvSpPr txBox="1"/>
          <p:nvPr/>
        </p:nvSpPr>
        <p:spPr>
          <a:xfrm rot="19800000">
            <a:off x="229207" y="1296714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7F6CA7BE-D1F9-9187-0E76-B9FDE360058E}"/>
              </a:ext>
            </a:extLst>
          </p:cNvPr>
          <p:cNvSpPr txBox="1"/>
          <p:nvPr/>
        </p:nvSpPr>
        <p:spPr>
          <a:xfrm>
            <a:off x="3070187" y="5416260"/>
            <a:ext cx="586047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dirty="0"/>
              <a:t>At some Bragg edges, cross sections are different between the samples.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E919286E-78E7-0349-BC1F-D3E40BC69080}"/>
              </a:ext>
            </a:extLst>
          </p:cNvPr>
          <p:cNvGrpSpPr/>
          <p:nvPr/>
        </p:nvGrpSpPr>
        <p:grpSpPr>
          <a:xfrm>
            <a:off x="6573896" y="1030780"/>
            <a:ext cx="2570104" cy="2676698"/>
            <a:chOff x="6573896" y="0"/>
            <a:chExt cx="2570104" cy="2676698"/>
          </a:xfrm>
        </p:grpSpPr>
        <p:pic>
          <p:nvPicPr>
            <p:cNvPr id="7" name="図 6">
              <a:extLst>
                <a:ext uri="{FF2B5EF4-FFF2-40B4-BE49-F238E27FC236}">
                  <a16:creationId xmlns:a16="http://schemas.microsoft.com/office/drawing/2014/main" id="{1D25DD7A-50A1-5CFE-5889-4018CFBDB5C9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6573896" y="0"/>
              <a:ext cx="2570104" cy="2676698"/>
            </a:xfrm>
            <a:prstGeom prst="rect">
              <a:avLst/>
            </a:prstGeom>
          </p:spPr>
        </p:pic>
        <p:cxnSp>
          <p:nvCxnSpPr>
            <p:cNvPr id="18" name="直線矢印コネクタ 17">
              <a:extLst>
                <a:ext uri="{FF2B5EF4-FFF2-40B4-BE49-F238E27FC236}">
                  <a16:creationId xmlns:a16="http://schemas.microsoft.com/office/drawing/2014/main" id="{BA8F04BA-FC78-A1B9-DF05-5619B2429FD2}"/>
                </a:ext>
              </a:extLst>
            </p:cNvPr>
            <p:cNvCxnSpPr/>
            <p:nvPr/>
          </p:nvCxnSpPr>
          <p:spPr>
            <a:xfrm>
              <a:off x="7485611" y="642097"/>
              <a:ext cx="0" cy="1404144"/>
            </a:xfrm>
            <a:prstGeom prst="straightConnector1">
              <a:avLst/>
            </a:prstGeom>
            <a:ln>
              <a:solidFill>
                <a:srgbClr val="FF000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1F158B11-7336-0EBD-65BD-19DAFA0F59A8}"/>
                </a:ext>
              </a:extLst>
            </p:cNvPr>
            <p:cNvSpPr txBox="1"/>
            <p:nvPr/>
          </p:nvSpPr>
          <p:spPr>
            <a:xfrm rot="16200000">
              <a:off x="7137541" y="738569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dirty="0">
                  <a:solidFill>
                    <a:srgbClr val="FF0000"/>
                  </a:solidFill>
                </a:rPr>
                <a:t>002</a:t>
              </a:r>
              <a:endParaRPr kumimoji="1" lang="ja-JP" altLang="en-US" sz="1400" dirty="0">
                <a:solidFill>
                  <a:srgbClr val="FF0000"/>
                </a:solidFill>
              </a:endParaRPr>
            </a:p>
          </p:txBody>
        </p:sp>
        <p:cxnSp>
          <p:nvCxnSpPr>
            <p:cNvPr id="22" name="直線矢印コネクタ 21">
              <a:extLst>
                <a:ext uri="{FF2B5EF4-FFF2-40B4-BE49-F238E27FC236}">
                  <a16:creationId xmlns:a16="http://schemas.microsoft.com/office/drawing/2014/main" id="{020DD0D1-5AE6-FD2F-DF15-314D382B91A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540537" y="1481380"/>
              <a:ext cx="376816" cy="541939"/>
            </a:xfrm>
            <a:prstGeom prst="straightConnector1">
              <a:avLst/>
            </a:prstGeom>
            <a:ln>
              <a:solidFill>
                <a:srgbClr val="00B050"/>
              </a:solidFill>
              <a:headEnd type="triangl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27EDB890-6215-F3BA-5E14-6B8FDE6C5921}"/>
                </a:ext>
              </a:extLst>
            </p:cNvPr>
            <p:cNvSpPr txBox="1"/>
            <p:nvPr/>
          </p:nvSpPr>
          <p:spPr>
            <a:xfrm rot="18274309">
              <a:off x="7477808" y="1482730"/>
              <a:ext cx="458780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400" b="1" dirty="0">
                  <a:ln>
                    <a:solidFill>
                      <a:schemeClr val="bg1"/>
                    </a:solidFill>
                  </a:ln>
                  <a:solidFill>
                    <a:srgbClr val="00B050"/>
                  </a:solidFill>
                </a:rPr>
                <a:t>101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solidFill>
                  <a:srgbClr val="00B050"/>
                </a:solidFill>
              </a:endParaRPr>
            </a:p>
          </p:txBody>
        </p:sp>
      </p:grp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EF37D5C7-2848-58D0-5355-E8AC915238E8}"/>
              </a:ext>
            </a:extLst>
          </p:cNvPr>
          <p:cNvCxnSpPr>
            <a:cxnSpLocks/>
          </p:cNvCxnSpPr>
          <p:nvPr/>
        </p:nvCxnSpPr>
        <p:spPr>
          <a:xfrm>
            <a:off x="6888237" y="3665913"/>
            <a:ext cx="377087" cy="1517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44FE49DD-17CC-7753-12F8-012A5423920A}"/>
              </a:ext>
            </a:extLst>
          </p:cNvPr>
          <p:cNvSpPr txBox="1"/>
          <p:nvPr/>
        </p:nvSpPr>
        <p:spPr>
          <a:xfrm>
            <a:off x="6443541" y="3428222"/>
            <a:ext cx="569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101</a:t>
            </a:r>
            <a:endParaRPr kumimoji="1" lang="ja-JP" altLang="en-US" dirty="0"/>
          </a:p>
        </p:txBody>
      </p:sp>
      <p:sp>
        <p:nvSpPr>
          <p:cNvPr id="13" name="矢印: 下 12">
            <a:extLst>
              <a:ext uri="{FF2B5EF4-FFF2-40B4-BE49-F238E27FC236}">
                <a16:creationId xmlns:a16="http://schemas.microsoft.com/office/drawing/2014/main" id="{2E07C990-D072-C406-769A-D732B742DF82}"/>
              </a:ext>
            </a:extLst>
          </p:cNvPr>
          <p:cNvSpPr/>
          <p:nvPr/>
        </p:nvSpPr>
        <p:spPr>
          <a:xfrm rot="10800000">
            <a:off x="1317975" y="4598758"/>
            <a:ext cx="329954" cy="487902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873E4C0-779B-08C4-9BA9-9462A55CFFF0}"/>
              </a:ext>
            </a:extLst>
          </p:cNvPr>
          <p:cNvSpPr txBox="1"/>
          <p:nvPr/>
        </p:nvSpPr>
        <p:spPr>
          <a:xfrm>
            <a:off x="442431" y="5074769"/>
            <a:ext cx="2281011" cy="1200329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Large small angle neutron scattering (SANS) is clearly </a:t>
            </a:r>
          </a:p>
          <a:p>
            <a:r>
              <a:rPr kumimoji="1" lang="en-US" altLang="ja-JP" dirty="0"/>
              <a:t>observed.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6201364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2F737752-945C-FBE3-F2E0-E299F2346CE0}"/>
              </a:ext>
            </a:extLst>
          </p:cNvPr>
          <p:cNvSpPr/>
          <p:nvPr/>
        </p:nvSpPr>
        <p:spPr>
          <a:xfrm>
            <a:off x="894760" y="2645756"/>
            <a:ext cx="7636591" cy="17739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low atomic mass number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small neutron capture cross-section,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high neutron scattering cross-section, </a:t>
            </a:r>
            <a:br>
              <a:rPr lang="en-US" altLang="ja-JP" sz="2800" dirty="0"/>
            </a:br>
            <a:r>
              <a:rPr lang="en-US" altLang="ja-JP" sz="2800" dirty="0"/>
              <a:t>     </a:t>
            </a:r>
            <a:r>
              <a:rPr lang="ja-JP" altLang="en-US" sz="2800" dirty="0"/>
              <a:t>⇒</a:t>
            </a:r>
            <a:r>
              <a:rPr lang="en-US" altLang="ja-JP" sz="2800" dirty="0"/>
              <a:t>Sufficient neutron moderation capability</a:t>
            </a:r>
            <a:endParaRPr kumimoji="1" lang="ja-JP" altLang="en-US" sz="2800" dirty="0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C2A4F045-DA69-3D2E-52F7-C6D0B95B83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9D545718-8ADA-1899-DEE6-55966C99FC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F8D6D67-B84D-04B6-B186-9848BB49FF8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8281B3E-3694-746A-16C7-680EDD9718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CCC5A503-070A-7A35-BD61-EBC19F460520}"/>
              </a:ext>
            </a:extLst>
          </p:cNvPr>
          <p:cNvSpPr txBox="1"/>
          <p:nvPr/>
        </p:nvSpPr>
        <p:spPr>
          <a:xfrm>
            <a:off x="822961" y="1283398"/>
            <a:ext cx="7927847" cy="4832092"/>
          </a:xfrm>
          <a:prstGeom prst="rect">
            <a:avLst/>
          </a:prstGeom>
          <a:noFill/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800" dirty="0"/>
              <a:t>Nuclear-grade graphite has been considered as an efficient neutron moderator and reflector for the following reasons: </a:t>
            </a:r>
          </a:p>
          <a:p>
            <a:br>
              <a:rPr lang="en-US" altLang="ja-JP" sz="2800" dirty="0"/>
            </a:br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  <a:p>
            <a:endParaRPr lang="en-US" altLang="ja-JP" sz="2800" dirty="0"/>
          </a:p>
        </p:txBody>
      </p:sp>
      <p:sp>
        <p:nvSpPr>
          <p:cNvPr id="13" name="正方形/長方形 12">
            <a:extLst>
              <a:ext uri="{FF2B5EF4-FFF2-40B4-BE49-F238E27FC236}">
                <a16:creationId xmlns:a16="http://schemas.microsoft.com/office/drawing/2014/main" id="{8B0C8C3E-EDA9-3596-1A1C-18CD8004816C}"/>
              </a:ext>
            </a:extLst>
          </p:cNvPr>
          <p:cNvSpPr/>
          <p:nvPr/>
        </p:nvSpPr>
        <p:spPr>
          <a:xfrm>
            <a:off x="894760" y="4544568"/>
            <a:ext cx="7636591" cy="1413424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easy availability, and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800" dirty="0"/>
              <a:t>comparatively low cost.</a:t>
            </a:r>
            <a:br>
              <a:rPr lang="en-US" altLang="ja-JP" sz="2800" dirty="0"/>
            </a:br>
            <a:r>
              <a:rPr lang="ja-JP" altLang="en-US" sz="2800" dirty="0"/>
              <a:t>　 ⇒</a:t>
            </a:r>
            <a:r>
              <a:rPr lang="en-US" altLang="ja-JP" sz="2800" dirty="0"/>
              <a:t>Engineering Advantages</a:t>
            </a:r>
            <a:endParaRPr lang="ja-JP" altLang="en-US" sz="2800" dirty="0"/>
          </a:p>
        </p:txBody>
      </p:sp>
    </p:spTree>
    <p:extLst>
      <p:ext uri="{BB962C8B-B14F-4D97-AF65-F5344CB8AC3E}">
        <p14:creationId xmlns:p14="http://schemas.microsoft.com/office/powerpoint/2010/main" val="3058546714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AD73840D-7F2C-615A-C27B-2A9E8C2AC2B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84021912"/>
              </p:ext>
            </p:extLst>
          </p:nvPr>
        </p:nvGraphicFramePr>
        <p:xfrm>
          <a:off x="110531" y="1012086"/>
          <a:ext cx="7023799" cy="584591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11" name="グラフ 10">
            <a:extLst>
              <a:ext uri="{FF2B5EF4-FFF2-40B4-BE49-F238E27FC236}">
                <a16:creationId xmlns:a16="http://schemas.microsoft.com/office/drawing/2014/main" id="{2C486EEE-8ADD-754E-AAF0-469BAAE25B5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1281746"/>
              </p:ext>
            </p:extLst>
          </p:nvPr>
        </p:nvGraphicFramePr>
        <p:xfrm>
          <a:off x="522514" y="4079631"/>
          <a:ext cx="3099916" cy="25557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28ECE17-10CC-3FBC-4B99-1D6F3A7C828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B0FA60-B576-373A-F864-6C61EF1129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95DBC1D-C80D-AF91-4789-73D8AE23FB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30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50BC2D1-43A0-DE11-F5C1-8EE4E897952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Result: Bragg Edge~</a:t>
            </a:r>
            <a:endParaRPr kumimoji="1" lang="ja-JP" altLang="en-US" sz="28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4C50E0AC-54B4-7B5A-155E-305A7923997D}"/>
              </a:ext>
            </a:extLst>
          </p:cNvPr>
          <p:cNvSpPr txBox="1"/>
          <p:nvPr/>
        </p:nvSpPr>
        <p:spPr>
          <a:xfrm>
            <a:off x="697849" y="1397309"/>
            <a:ext cx="142699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(0,0,2)</a:t>
            </a:r>
          </a:p>
          <a:p>
            <a:r>
              <a:rPr kumimoji="1" lang="en-US" altLang="ja-JP" dirty="0"/>
              <a:t>Ein=7.74meV</a:t>
            </a:r>
            <a:endParaRPr kumimoji="1" lang="ja-JP" altLang="en-US" dirty="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7F3435B9-E403-D1F7-2CEA-E993E9D2D36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44480270"/>
              </p:ext>
            </p:extLst>
          </p:nvPr>
        </p:nvGraphicFramePr>
        <p:xfrm>
          <a:off x="3496252" y="1418583"/>
          <a:ext cx="3165805" cy="28620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0A380730-79BB-68B0-F459-37156C6877CA}"/>
              </a:ext>
            </a:extLst>
          </p:cNvPr>
          <p:cNvSpPr txBox="1"/>
          <p:nvPr/>
        </p:nvSpPr>
        <p:spPr>
          <a:xfrm>
            <a:off x="3622430" y="1385495"/>
            <a:ext cx="142699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(1,0,1)</a:t>
            </a:r>
          </a:p>
          <a:p>
            <a:r>
              <a:rPr kumimoji="1" lang="en-US" altLang="ja-JP" dirty="0"/>
              <a:t>Ein=7.74meV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29FF5A09-385D-86B4-80E3-220A8886453A}"/>
              </a:ext>
            </a:extLst>
          </p:cNvPr>
          <p:cNvSpPr txBox="1"/>
          <p:nvPr/>
        </p:nvSpPr>
        <p:spPr>
          <a:xfrm>
            <a:off x="1056868" y="4222828"/>
            <a:ext cx="220059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(1,1,2)Ein=41.98meV</a:t>
            </a:r>
            <a:endParaRPr kumimoji="1" lang="ja-JP" altLang="en-US" dirty="0"/>
          </a:p>
        </p:txBody>
      </p:sp>
      <p:graphicFrame>
        <p:nvGraphicFramePr>
          <p:cNvPr id="12" name="グラフ 11">
            <a:extLst>
              <a:ext uri="{FF2B5EF4-FFF2-40B4-BE49-F238E27FC236}">
                <a16:creationId xmlns:a16="http://schemas.microsoft.com/office/drawing/2014/main" id="{66C1968C-77A4-E5A7-3F8D-885BB022C3B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5330004"/>
              </p:ext>
            </p:extLst>
          </p:nvPr>
        </p:nvGraphicFramePr>
        <p:xfrm>
          <a:off x="3389594" y="4079631"/>
          <a:ext cx="3165806" cy="26570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35B64678-FCED-4BB1-DC64-2CA189B9EB40}"/>
              </a:ext>
            </a:extLst>
          </p:cNvPr>
          <p:cNvSpPr txBox="1"/>
          <p:nvPr/>
        </p:nvSpPr>
        <p:spPr>
          <a:xfrm>
            <a:off x="1210252" y="6494846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0" i="0" u="none" strike="noStrike" kern="1200" baseline="0" dirty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Scattering Angle 2Θ(degree)</a:t>
            </a:r>
            <a:endParaRPr lang="ja-JP" altLang="ja-JP" sz="1800" b="0" i="0" u="none" strike="noStrike" kern="1200" baseline="0" dirty="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71B2A5A-175E-67DF-A00F-8A5CDC9E5A72}"/>
              </a:ext>
            </a:extLst>
          </p:cNvPr>
          <p:cNvSpPr txBox="1"/>
          <p:nvPr/>
        </p:nvSpPr>
        <p:spPr>
          <a:xfrm rot="16200000">
            <a:off x="-1948152" y="3809994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800" b="0" i="0" u="none" strike="noStrike" kern="1200" baseline="0" dirty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Cross Section(b/Sr)</a:t>
            </a:r>
            <a:endParaRPr lang="ja-JP" altLang="ja-JP" sz="1800" b="0" i="0" u="none" strike="noStrike" kern="1200" baseline="0" dirty="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16F73707-6DD3-1742-75D3-85B8954769AB}"/>
              </a:ext>
            </a:extLst>
          </p:cNvPr>
          <p:cNvSpPr txBox="1"/>
          <p:nvPr/>
        </p:nvSpPr>
        <p:spPr>
          <a:xfrm>
            <a:off x="4000033" y="4232877"/>
            <a:ext cx="2200590" cy="36933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(1,1,4)Ein=41.98meV</a:t>
            </a:r>
            <a:endParaRPr kumimoji="1" lang="ja-JP" altLang="en-US" dirty="0"/>
          </a:p>
        </p:txBody>
      </p:sp>
      <p:graphicFrame>
        <p:nvGraphicFramePr>
          <p:cNvPr id="18" name="表 18">
            <a:extLst>
              <a:ext uri="{FF2B5EF4-FFF2-40B4-BE49-F238E27FC236}">
                <a16:creationId xmlns:a16="http://schemas.microsoft.com/office/drawing/2014/main" id="{33EED8E1-05FF-A078-3534-2EF563431C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66624774"/>
              </p:ext>
            </p:extLst>
          </p:nvPr>
        </p:nvGraphicFramePr>
        <p:xfrm>
          <a:off x="6421361" y="1128203"/>
          <a:ext cx="2612109" cy="23723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70703">
                  <a:extLst>
                    <a:ext uri="{9D8B030D-6E8A-4147-A177-3AD203B41FA5}">
                      <a16:colId xmlns:a16="http://schemas.microsoft.com/office/drawing/2014/main" val="2369199667"/>
                    </a:ext>
                  </a:extLst>
                </a:gridCol>
                <a:gridCol w="870703">
                  <a:extLst>
                    <a:ext uri="{9D8B030D-6E8A-4147-A177-3AD203B41FA5}">
                      <a16:colId xmlns:a16="http://schemas.microsoft.com/office/drawing/2014/main" val="3018004749"/>
                    </a:ext>
                  </a:extLst>
                </a:gridCol>
                <a:gridCol w="870703">
                  <a:extLst>
                    <a:ext uri="{9D8B030D-6E8A-4147-A177-3AD203B41FA5}">
                      <a16:colId xmlns:a16="http://schemas.microsoft.com/office/drawing/2014/main" val="1708314926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Grain</a:t>
                      </a:r>
                    </a:p>
                    <a:p>
                      <a:r>
                        <a:rPr kumimoji="1" lang="en-US" altLang="ja-JP" sz="1400" dirty="0"/>
                        <a:t>Size(</a:t>
                      </a:r>
                      <a:r>
                        <a:rPr kumimoji="1" lang="en-US" altLang="ja-JP" sz="1400" dirty="0" err="1"/>
                        <a:t>μm</a:t>
                      </a:r>
                      <a:r>
                        <a:rPr kumimoji="1" lang="en-US" altLang="ja-JP" sz="1400" dirty="0"/>
                        <a:t>)</a:t>
                      </a:r>
                      <a:endParaRPr kumimoji="1" lang="ja-JP" altLang="en-US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kumimoji="1" lang="en-US" altLang="ja-JP" sz="1400" dirty="0"/>
                        <a:t>Porosity</a:t>
                      </a:r>
                    </a:p>
                    <a:p>
                      <a:r>
                        <a:rPr kumimoji="1" lang="en-US" altLang="ja-JP" sz="1400" dirty="0"/>
                        <a:t>(%)</a:t>
                      </a:r>
                      <a:endParaRPr kumimoji="1" lang="ja-JP" altLang="en-US" sz="14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888014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ET-34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11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563193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ET-10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14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237067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ET-11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13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15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5978570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T-8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3727942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ED-4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</a:t>
                      </a:r>
                      <a:endParaRPr kumimoji="1" lang="ja-JP" alt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9</a:t>
                      </a:r>
                      <a:endParaRPr kumimoji="1" lang="ja-JP" alt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253412823"/>
                  </a:ext>
                </a:extLst>
              </a:tr>
            </a:tbl>
          </a:graphicData>
        </a:graphic>
      </p:graphicFrame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5B58E854-B17E-D5DF-68C9-683F79B126F6}"/>
              </a:ext>
            </a:extLst>
          </p:cNvPr>
          <p:cNvSpPr txBox="1"/>
          <p:nvPr/>
        </p:nvSpPr>
        <p:spPr>
          <a:xfrm>
            <a:off x="6381742" y="3881084"/>
            <a:ext cx="2775847" cy="150810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600" b="1" dirty="0"/>
              <a:t>Sharp(High)&lt;------&gt;(Low)Broad</a:t>
            </a:r>
          </a:p>
          <a:p>
            <a:r>
              <a:rPr lang="en-US" altLang="ja-JP" sz="1600" b="1" dirty="0"/>
              <a:t> ET-34&lt;ET-10&lt;ET11&lt;T-8&lt;ED-4</a:t>
            </a:r>
          </a:p>
          <a:p>
            <a:endParaRPr lang="en-US" altLang="ja-JP" sz="2000" dirty="0"/>
          </a:p>
          <a:p>
            <a:r>
              <a:rPr lang="en-US" altLang="ja-JP" sz="2000" dirty="0"/>
              <a:t>This trend seems to depend on the grain size.</a:t>
            </a:r>
            <a:endParaRPr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1904546311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2E617375-12E8-3E2D-A4EB-A0F57F3F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Total C.S. measurement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3B5AAE6-0FBF-7411-2674-567898F9B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EBCEC50-F034-7AB7-1B25-2DA9CDAD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6E703A-1DD1-A295-F86F-2F173662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9AA404-6828-1014-A5F2-F632A575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71438238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353BBCEA-688E-9FA8-8D3B-5FC9D7CB88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E5FB8BA-E830-A3F8-9D17-EC57516462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6C93188-708D-80C8-447C-E2337A8C82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32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F1B2BB6B-674E-C32B-827B-CFFCB9B21C4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Total</a:t>
            </a:r>
            <a:r>
              <a:rPr kumimoji="1" lang="en-US" altLang="ja-JP" sz="3600" dirty="0"/>
              <a:t> C.S. measurements</a:t>
            </a:r>
            <a:br>
              <a:rPr kumimoji="1" lang="en-US" altLang="ja-JP" sz="3600" dirty="0"/>
            </a:br>
            <a:r>
              <a:rPr kumimoji="1" lang="en-US" altLang="ja-JP" sz="3600" dirty="0"/>
              <a:t>~Experimental set-up~</a:t>
            </a:r>
            <a:endParaRPr kumimoji="1" lang="ja-JP" altLang="en-US" sz="3600" dirty="0"/>
          </a:p>
        </p:txBody>
      </p: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905B95B6-56E7-15B6-82BB-A5DC30742C34}"/>
              </a:ext>
            </a:extLst>
          </p:cNvPr>
          <p:cNvGrpSpPr/>
          <p:nvPr/>
        </p:nvGrpSpPr>
        <p:grpSpPr>
          <a:xfrm>
            <a:off x="9878" y="4490579"/>
            <a:ext cx="3961817" cy="2212636"/>
            <a:chOff x="959768" y="1397969"/>
            <a:chExt cx="3961817" cy="2212636"/>
          </a:xfrm>
        </p:grpSpPr>
        <p:pic>
          <p:nvPicPr>
            <p:cNvPr id="8" name="図 7">
              <a:extLst>
                <a:ext uri="{FF2B5EF4-FFF2-40B4-BE49-F238E27FC236}">
                  <a16:creationId xmlns:a16="http://schemas.microsoft.com/office/drawing/2014/main" id="{B3699FE2-54A4-FE5A-62F6-874AB73AB0F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959768" y="1581780"/>
              <a:ext cx="3533775" cy="2028825"/>
            </a:xfrm>
            <a:prstGeom prst="rect">
              <a:avLst/>
            </a:prstGeom>
          </p:spPr>
        </p:pic>
        <p:sp>
          <p:nvSpPr>
            <p:cNvPr id="9" name="円/楕円 15">
              <a:extLst>
                <a:ext uri="{FF2B5EF4-FFF2-40B4-BE49-F238E27FC236}">
                  <a16:creationId xmlns:a16="http://schemas.microsoft.com/office/drawing/2014/main" id="{6399A63A-451F-833A-A17D-F4EF02D74DA7}"/>
                </a:ext>
              </a:extLst>
            </p:cNvPr>
            <p:cNvSpPr/>
            <p:nvPr/>
          </p:nvSpPr>
          <p:spPr>
            <a:xfrm>
              <a:off x="2893401" y="2332023"/>
              <a:ext cx="182202" cy="308626"/>
            </a:xfrm>
            <a:prstGeom prst="ellipse">
              <a:avLst/>
            </a:prstGeom>
            <a:noFill/>
            <a:ln w="19050"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Text Box 6">
              <a:extLst>
                <a:ext uri="{FF2B5EF4-FFF2-40B4-BE49-F238E27FC236}">
                  <a16:creationId xmlns:a16="http://schemas.microsoft.com/office/drawing/2014/main" id="{CF1B6673-ED5A-AC99-F757-5EBF358BE879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2617329" y="1397969"/>
              <a:ext cx="2304256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txBody>
            <a:bodyPr wrap="square">
              <a:spAutoFit/>
            </a:bodyPr>
            <a:lstStyle>
              <a:lvl1pPr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1pPr>
              <a:lvl2pPr marL="742950" indent="-28575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2pPr>
              <a:lvl3pPr marL="11430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3pPr>
              <a:lvl4pPr marL="16002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4pPr>
              <a:lvl5pPr marL="2057400" indent="-228600" eaLnBrk="0" hangingPunct="0"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>
                  <a:solidFill>
                    <a:schemeClr val="tx1"/>
                  </a:solidFill>
                  <a:latin typeface="Arial" charset="0"/>
                  <a:ea typeface="ＭＳ Ｐゴシック" charset="-128"/>
                </a:defRPr>
              </a:lvl9pPr>
            </a:lstStyle>
            <a:p>
              <a:pPr algn="ctr" eaLnBrk="1" hangingPunct="1">
                <a:spcBef>
                  <a:spcPct val="50000"/>
                </a:spcBef>
              </a:pPr>
              <a:r>
                <a:rPr lang="en-US" altLang="ja-JP" sz="1600" baseline="30000" dirty="0"/>
                <a:t>6</a:t>
              </a:r>
              <a:r>
                <a:rPr lang="en-US" altLang="ja-JP" sz="1600" dirty="0"/>
                <a:t>Li glass detector</a:t>
              </a:r>
              <a:endParaRPr lang="ja-JP" altLang="en-US" sz="1600" dirty="0"/>
            </a:p>
          </p:txBody>
        </p:sp>
        <p:cxnSp>
          <p:nvCxnSpPr>
            <p:cNvPr id="11" name="直線矢印コネクタ 10">
              <a:extLst>
                <a:ext uri="{FF2B5EF4-FFF2-40B4-BE49-F238E27FC236}">
                  <a16:creationId xmlns:a16="http://schemas.microsoft.com/office/drawing/2014/main" id="{B0F5FDE5-E9B1-9560-6C2E-EBC34EE9EDC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75603" y="1677537"/>
              <a:ext cx="815138" cy="654486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2" name="直線矢印コネクタ 11">
              <a:extLst>
                <a:ext uri="{FF2B5EF4-FFF2-40B4-BE49-F238E27FC236}">
                  <a16:creationId xmlns:a16="http://schemas.microsoft.com/office/drawing/2014/main" id="{1F3EF554-A4A0-7516-D9FE-7AD3F403F01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243328" y="2548128"/>
              <a:ext cx="282358" cy="691974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23B6A548-7CE9-078C-A908-21FFE6C82F64}"/>
                </a:ext>
              </a:extLst>
            </p:cNvPr>
            <p:cNvSpPr txBox="1"/>
            <p:nvPr/>
          </p:nvSpPr>
          <p:spPr>
            <a:xfrm>
              <a:off x="1925819" y="3172416"/>
              <a:ext cx="1874142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en-US" altLang="ja-JP" sz="1600" dirty="0"/>
                <a:t>Sample position</a:t>
              </a:r>
              <a:endParaRPr kumimoji="1" lang="ja-JP" altLang="en-US" sz="1600" dirty="0"/>
            </a:p>
          </p:txBody>
        </p:sp>
      </p:grp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F76E105-9932-2ED7-1D55-AA3A2C040E33}"/>
              </a:ext>
            </a:extLst>
          </p:cNvPr>
          <p:cNvSpPr txBox="1"/>
          <p:nvPr/>
        </p:nvSpPr>
        <p:spPr>
          <a:xfrm>
            <a:off x="3691795" y="4659718"/>
            <a:ext cx="5040223" cy="1631216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Detector: </a:t>
            </a:r>
            <a:r>
              <a:rPr lang="en-US" altLang="ja-JP" sz="2000" baseline="30000" dirty="0"/>
              <a:t>6</a:t>
            </a:r>
            <a:r>
              <a:rPr lang="en-US" altLang="ja-JP" sz="2000" dirty="0"/>
              <a:t>Li</a:t>
            </a:r>
            <a:r>
              <a:rPr lang="ja-JP" altLang="en-US" sz="2000" dirty="0"/>
              <a:t> </a:t>
            </a:r>
            <a:r>
              <a:rPr lang="en-US" altLang="ja-JP" sz="2000" dirty="0"/>
              <a:t>and</a:t>
            </a:r>
            <a:r>
              <a:rPr lang="ja-JP" altLang="en-US" sz="2000" dirty="0"/>
              <a:t> </a:t>
            </a:r>
            <a:r>
              <a:rPr lang="en-US" altLang="ja-JP" sz="2000" baseline="30000" dirty="0"/>
              <a:t>7</a:t>
            </a:r>
            <a:r>
              <a:rPr lang="en-US" altLang="ja-JP" sz="2000" dirty="0"/>
              <a:t>Li glass detectors</a:t>
            </a:r>
            <a:endParaRPr kumimoji="1" lang="en-US" altLang="ja-JP" sz="20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Sample thickness: 10mm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Measurement time: 12~16hours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sz="2000" dirty="0"/>
              <a:t>Scattered neutrons with scattering angles of less</a:t>
            </a:r>
            <a:r>
              <a:rPr lang="ja-JP" altLang="en-US" sz="2000" dirty="0"/>
              <a:t> </a:t>
            </a:r>
            <a:r>
              <a:rPr lang="en-US" altLang="ja-JP" sz="2000" dirty="0"/>
              <a:t>than</a:t>
            </a:r>
            <a:r>
              <a:rPr lang="ja-JP" altLang="en-US" sz="2000" dirty="0"/>
              <a:t> </a:t>
            </a:r>
            <a:r>
              <a:rPr lang="en-US" altLang="ja-JP" sz="2000" dirty="0"/>
              <a:t>0.25°are transmitted.</a:t>
            </a:r>
          </a:p>
        </p:txBody>
      </p:sp>
      <p:sp>
        <p:nvSpPr>
          <p:cNvPr id="35" name="テキスト ボックス 34">
            <a:extLst>
              <a:ext uri="{FF2B5EF4-FFF2-40B4-BE49-F238E27FC236}">
                <a16:creationId xmlns:a16="http://schemas.microsoft.com/office/drawing/2014/main" id="{27718C1B-8606-510D-A2D1-1D70FCB367D5}"/>
              </a:ext>
            </a:extLst>
          </p:cNvPr>
          <p:cNvSpPr txBox="1"/>
          <p:nvPr/>
        </p:nvSpPr>
        <p:spPr>
          <a:xfrm>
            <a:off x="8259322" y="6488668"/>
            <a:ext cx="300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*</a:t>
            </a:r>
            <a:endParaRPr kumimoji="1" lang="en-US" altLang="ja-JP" dirty="0">
              <a:solidFill>
                <a:schemeClr val="bg1"/>
              </a:solidFill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1860268F-5853-6F2B-E7AE-B8EB5C380956}"/>
              </a:ext>
            </a:extLst>
          </p:cNvPr>
          <p:cNvSpPr txBox="1"/>
          <p:nvPr/>
        </p:nvSpPr>
        <p:spPr>
          <a:xfrm>
            <a:off x="6989688" y="170610"/>
            <a:ext cx="1448554" cy="646331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J-PARC MLF</a:t>
            </a:r>
            <a:br>
              <a:rPr kumimoji="1" lang="en-US" altLang="ja-JP" dirty="0"/>
            </a:br>
            <a:r>
              <a:rPr kumimoji="1" lang="en-US" altLang="ja-JP" dirty="0"/>
              <a:t>BL04</a:t>
            </a:r>
            <a:r>
              <a:rPr kumimoji="1" lang="ja-JP" altLang="en-US" dirty="0"/>
              <a:t>　</a:t>
            </a:r>
            <a:r>
              <a:rPr kumimoji="1" lang="en-US" altLang="ja-JP" dirty="0"/>
              <a:t>ANNRI</a:t>
            </a:r>
            <a:endParaRPr kumimoji="1" lang="ja-JP" altLang="en-US" dirty="0"/>
          </a:p>
        </p:txBody>
      </p: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2C34838C-48D0-F9EB-1065-D428FD6C0F4C}"/>
              </a:ext>
            </a:extLst>
          </p:cNvPr>
          <p:cNvGrpSpPr/>
          <p:nvPr/>
        </p:nvGrpSpPr>
        <p:grpSpPr>
          <a:xfrm>
            <a:off x="822961" y="2207976"/>
            <a:ext cx="7225418" cy="1471853"/>
            <a:chOff x="1302802" y="1417004"/>
            <a:chExt cx="7225418" cy="1471853"/>
          </a:xfrm>
        </p:grpSpPr>
        <p:cxnSp>
          <p:nvCxnSpPr>
            <p:cNvPr id="32" name="直線コネクタ 31">
              <a:extLst>
                <a:ext uri="{FF2B5EF4-FFF2-40B4-BE49-F238E27FC236}">
                  <a16:creationId xmlns:a16="http://schemas.microsoft.com/office/drawing/2014/main" id="{38E23440-5AAD-606B-DC1C-BBFF0ED903A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64354" y="2885538"/>
              <a:ext cx="7163866" cy="847"/>
            </a:xfrm>
            <a:prstGeom prst="line">
              <a:avLst/>
            </a:prstGeom>
            <a:ln w="28575" cap="flat" cmpd="sng" algn="ctr">
              <a:solidFill>
                <a:schemeClr val="dk1"/>
              </a:solidFill>
              <a:prstDash val="solid"/>
              <a:round/>
              <a:headEnd type="none" w="med" len="med"/>
              <a:tailEnd type="arrow" w="med" len="med"/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tx1"/>
            </a:fontRef>
          </p:style>
        </p:cxnSp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DED9CC2D-E163-668D-665C-0A349A13798C}"/>
                </a:ext>
              </a:extLst>
            </p:cNvPr>
            <p:cNvGrpSpPr/>
            <p:nvPr/>
          </p:nvGrpSpPr>
          <p:grpSpPr>
            <a:xfrm>
              <a:off x="4104846" y="2475988"/>
              <a:ext cx="432460" cy="393952"/>
              <a:chOff x="5990492" y="3044259"/>
              <a:chExt cx="457200" cy="393952"/>
            </a:xfrm>
          </p:grpSpPr>
          <p:cxnSp>
            <p:nvCxnSpPr>
              <p:cNvPr id="43" name="直線コネクタ 42">
                <a:extLst>
                  <a:ext uri="{FF2B5EF4-FFF2-40B4-BE49-F238E27FC236}">
                    <a16:creationId xmlns:a16="http://schemas.microsoft.com/office/drawing/2014/main" id="{B996E88D-B153-7C45-DB4A-0D011CB9B37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4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4" name="直線コネクタ 43">
                <a:extLst>
                  <a:ext uri="{FF2B5EF4-FFF2-40B4-BE49-F238E27FC236}">
                    <a16:creationId xmlns:a16="http://schemas.microsoft.com/office/drawing/2014/main" id="{91F0C6D0-BA43-7A92-BC17-B506DC103B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8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5" name="直線コネクタ 44">
                <a:extLst>
                  <a:ext uri="{FF2B5EF4-FFF2-40B4-BE49-F238E27FC236}">
                    <a16:creationId xmlns:a16="http://schemas.microsoft.com/office/drawing/2014/main" id="{B64CA8AF-1A4F-9F6B-7441-4AD5C3EAAEA4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52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46" name="直線コネクタ 45">
                <a:extLst>
                  <a:ext uri="{FF2B5EF4-FFF2-40B4-BE49-F238E27FC236}">
                    <a16:creationId xmlns:a16="http://schemas.microsoft.com/office/drawing/2014/main" id="{CE99E556-0C34-66E1-E520-28F83F147CF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76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2B4E4DB2-C30A-7ED6-6C67-3313397B4F62}"/>
                </a:ext>
              </a:extLst>
            </p:cNvPr>
            <p:cNvSpPr txBox="1"/>
            <p:nvPr/>
          </p:nvSpPr>
          <p:spPr>
            <a:xfrm>
              <a:off x="1302802" y="1794261"/>
              <a:ext cx="2738763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Delivered to MLF (126shot)</a:t>
              </a:r>
              <a:endParaRPr kumimoji="1" lang="ja-JP" altLang="en-US" dirty="0"/>
            </a:p>
          </p:txBody>
        </p:sp>
        <p:sp>
          <p:nvSpPr>
            <p:cNvPr id="64" name="左中かっこ 63">
              <a:extLst>
                <a:ext uri="{FF2B5EF4-FFF2-40B4-BE49-F238E27FC236}">
                  <a16:creationId xmlns:a16="http://schemas.microsoft.com/office/drawing/2014/main" id="{AD2E0E03-B7C1-36AF-E36C-B5881422FE1F}"/>
                </a:ext>
              </a:extLst>
            </p:cNvPr>
            <p:cNvSpPr/>
            <p:nvPr/>
          </p:nvSpPr>
          <p:spPr>
            <a:xfrm rot="5400000">
              <a:off x="4004618" y="1929866"/>
              <a:ext cx="639897" cy="42547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96B95230-0704-204A-AB83-5F0107C9CB20}"/>
                </a:ext>
              </a:extLst>
            </p:cNvPr>
            <p:cNvSpPr txBox="1"/>
            <p:nvPr/>
          </p:nvSpPr>
          <p:spPr>
            <a:xfrm>
              <a:off x="3166569" y="1417004"/>
              <a:ext cx="256993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/>
                <a:t>To Hadron Facility (4shot)</a:t>
              </a:r>
              <a:endParaRPr kumimoji="1" lang="ja-JP" altLang="en-US" dirty="0"/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E26B94A3-ADF3-DF08-A5C9-FB95343CEE78}"/>
                </a:ext>
              </a:extLst>
            </p:cNvPr>
            <p:cNvSpPr txBox="1"/>
            <p:nvPr/>
          </p:nvSpPr>
          <p:spPr>
            <a:xfrm>
              <a:off x="4946287" y="1836658"/>
              <a:ext cx="1928457" cy="36933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kumimoji="1" lang="en-US" altLang="ja-JP" dirty="0"/>
                <a:t>To MLF  (126shot)</a:t>
              </a:r>
              <a:endParaRPr lang="ja-JP" altLang="en-US" dirty="0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DFECFD78-8BC0-4711-D4F1-05CA7900737B}"/>
                </a:ext>
              </a:extLst>
            </p:cNvPr>
            <p:cNvGrpSpPr/>
            <p:nvPr/>
          </p:nvGrpSpPr>
          <p:grpSpPr>
            <a:xfrm>
              <a:off x="1516861" y="2165513"/>
              <a:ext cx="2443832" cy="712762"/>
              <a:chOff x="1516861" y="2165513"/>
              <a:chExt cx="2443832" cy="712762"/>
            </a:xfrm>
          </p:grpSpPr>
          <p:grpSp>
            <p:nvGrpSpPr>
              <p:cNvPr id="50" name="グループ化 49">
                <a:extLst>
                  <a:ext uri="{FF2B5EF4-FFF2-40B4-BE49-F238E27FC236}">
                    <a16:creationId xmlns:a16="http://schemas.microsoft.com/office/drawing/2014/main" id="{6F7900FC-A40A-9FA0-6606-C3573C7805EC}"/>
                  </a:ext>
                </a:extLst>
              </p:cNvPr>
              <p:cNvGrpSpPr/>
              <p:nvPr/>
            </p:nvGrpSpPr>
            <p:grpSpPr>
              <a:xfrm>
                <a:off x="1600734" y="2484323"/>
                <a:ext cx="864920" cy="393952"/>
                <a:chOff x="4923692" y="1977459"/>
                <a:chExt cx="914400" cy="393952"/>
              </a:xfrm>
            </p:grpSpPr>
            <p:cxnSp>
              <p:nvCxnSpPr>
                <p:cNvPr id="36" name="直線コネクタ 35">
                  <a:extLst>
                    <a:ext uri="{FF2B5EF4-FFF2-40B4-BE49-F238E27FC236}">
                      <a16:creationId xmlns:a16="http://schemas.microsoft.com/office/drawing/2014/main" id="{FA7032D2-8712-FC57-9D02-D363079A544D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236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7" name="直線コネクタ 36">
                  <a:extLst>
                    <a:ext uri="{FF2B5EF4-FFF2-40B4-BE49-F238E27FC236}">
                      <a16:creationId xmlns:a16="http://schemas.microsoft.com/office/drawing/2014/main" id="{DB0F8723-5445-1743-75A1-8BFDAD62586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760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8" name="直線コネクタ 37">
                  <a:extLst>
                    <a:ext uri="{FF2B5EF4-FFF2-40B4-BE49-F238E27FC236}">
                      <a16:creationId xmlns:a16="http://schemas.microsoft.com/office/drawing/2014/main" id="{4B3D8B0B-735D-98E5-6009-A264233CB32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284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39" name="直線コネクタ 38">
                  <a:extLst>
                    <a:ext uri="{FF2B5EF4-FFF2-40B4-BE49-F238E27FC236}">
                      <a16:creationId xmlns:a16="http://schemas.microsoft.com/office/drawing/2014/main" id="{769B5573-F6F3-6C19-DCFD-24535316C540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808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0" name="直線コネクタ 39">
                  <a:extLst>
                    <a:ext uri="{FF2B5EF4-FFF2-40B4-BE49-F238E27FC236}">
                      <a16:creationId xmlns:a16="http://schemas.microsoft.com/office/drawing/2014/main" id="{F8B010A6-E5F4-4611-48D8-A5B74B3591D5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332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1" name="直線コネクタ 40">
                  <a:extLst>
                    <a:ext uri="{FF2B5EF4-FFF2-40B4-BE49-F238E27FC236}">
                      <a16:creationId xmlns:a16="http://schemas.microsoft.com/office/drawing/2014/main" id="{B5B56754-40DD-5F51-0950-07E6164C994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56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42" name="直線コネクタ 41">
                  <a:extLst>
                    <a:ext uri="{FF2B5EF4-FFF2-40B4-BE49-F238E27FC236}">
                      <a16:creationId xmlns:a16="http://schemas.microsoft.com/office/drawing/2014/main" id="{65DE594C-53C9-3AD0-A080-AC750A423377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80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  <p:sp>
            <p:nvSpPr>
              <p:cNvPr id="59" name="テキスト ボックス 58">
                <a:extLst>
                  <a:ext uri="{FF2B5EF4-FFF2-40B4-BE49-F238E27FC236}">
                    <a16:creationId xmlns:a16="http://schemas.microsoft.com/office/drawing/2014/main" id="{909B79E5-1F9E-A85C-CEAD-6920E4D7507F}"/>
                  </a:ext>
                </a:extLst>
              </p:cNvPr>
              <p:cNvSpPr txBox="1"/>
              <p:nvPr/>
            </p:nvSpPr>
            <p:spPr>
              <a:xfrm>
                <a:off x="2465654" y="2507023"/>
                <a:ext cx="72941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kumimoji="1" lang="ja-JP" altLang="en-US" dirty="0"/>
                  <a:t>・・・・</a:t>
                </a:r>
              </a:p>
            </p:txBody>
          </p:sp>
          <p:sp>
            <p:nvSpPr>
              <p:cNvPr id="60" name="左中かっこ 59">
                <a:extLst>
                  <a:ext uri="{FF2B5EF4-FFF2-40B4-BE49-F238E27FC236}">
                    <a16:creationId xmlns:a16="http://schemas.microsoft.com/office/drawing/2014/main" id="{B564D830-2CB9-21C0-7769-762D2E06BA2B}"/>
                  </a:ext>
                </a:extLst>
              </p:cNvPr>
              <p:cNvSpPr/>
              <p:nvPr/>
            </p:nvSpPr>
            <p:spPr>
              <a:xfrm rot="5400000">
                <a:off x="2580331" y="1102043"/>
                <a:ext cx="316892" cy="2443832"/>
              </a:xfrm>
              <a:prstGeom prst="leftBrace">
                <a:avLst/>
              </a:prstGeom>
              <a:ln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grpSp>
            <p:nvGrpSpPr>
              <p:cNvPr id="92" name="グループ化 91">
                <a:extLst>
                  <a:ext uri="{FF2B5EF4-FFF2-40B4-BE49-F238E27FC236}">
                    <a16:creationId xmlns:a16="http://schemas.microsoft.com/office/drawing/2014/main" id="{C47BDAFF-F99B-0884-2809-75CA746E2E17}"/>
                  </a:ext>
                </a:extLst>
              </p:cNvPr>
              <p:cNvGrpSpPr/>
              <p:nvPr/>
            </p:nvGrpSpPr>
            <p:grpSpPr>
              <a:xfrm>
                <a:off x="3095773" y="2475988"/>
                <a:ext cx="864920" cy="393952"/>
                <a:chOff x="4923692" y="1977459"/>
                <a:chExt cx="914400" cy="393952"/>
              </a:xfrm>
            </p:grpSpPr>
            <p:cxnSp>
              <p:nvCxnSpPr>
                <p:cNvPr id="93" name="直線コネクタ 92">
                  <a:extLst>
                    <a:ext uri="{FF2B5EF4-FFF2-40B4-BE49-F238E27FC236}">
                      <a16:creationId xmlns:a16="http://schemas.microsoft.com/office/drawing/2014/main" id="{A57F57DD-CBFD-8794-2CC1-AF79B93E5D8C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49236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4" name="直線コネクタ 93">
                  <a:extLst>
                    <a:ext uri="{FF2B5EF4-FFF2-40B4-BE49-F238E27FC236}">
                      <a16:creationId xmlns:a16="http://schemas.microsoft.com/office/drawing/2014/main" id="{B75C8DA5-CC9F-836F-23E4-FBBA78DDED3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0760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5" name="直線コネクタ 94">
                  <a:extLst>
                    <a:ext uri="{FF2B5EF4-FFF2-40B4-BE49-F238E27FC236}">
                      <a16:creationId xmlns:a16="http://schemas.microsoft.com/office/drawing/2014/main" id="{D4ED449E-42BC-EE37-D12C-2E9277AE09C3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2284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6" name="直線コネクタ 95">
                  <a:extLst>
                    <a:ext uri="{FF2B5EF4-FFF2-40B4-BE49-F238E27FC236}">
                      <a16:creationId xmlns:a16="http://schemas.microsoft.com/office/drawing/2014/main" id="{8625705B-5A00-433A-82AB-4C828EDA9C48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3808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7" name="直線コネクタ 96">
                  <a:extLst>
                    <a:ext uri="{FF2B5EF4-FFF2-40B4-BE49-F238E27FC236}">
                      <a16:creationId xmlns:a16="http://schemas.microsoft.com/office/drawing/2014/main" id="{3BDB9DC1-CE74-F6BC-E1E0-4889DABB9FC4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5332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8" name="直線コネクタ 97">
                  <a:extLst>
                    <a:ext uri="{FF2B5EF4-FFF2-40B4-BE49-F238E27FC236}">
                      <a16:creationId xmlns:a16="http://schemas.microsoft.com/office/drawing/2014/main" id="{E445433C-0333-FCCB-F4A8-41A6CFC57A6B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6856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  <p:cxnSp>
              <p:nvCxnSpPr>
                <p:cNvPr id="99" name="直線コネクタ 98">
                  <a:extLst>
                    <a:ext uri="{FF2B5EF4-FFF2-40B4-BE49-F238E27FC236}">
                      <a16:creationId xmlns:a16="http://schemas.microsoft.com/office/drawing/2014/main" id="{FA8B7E66-BBD4-61A6-02F5-D5AE86E9CF9F}"/>
                    </a:ext>
                  </a:extLst>
                </p:cNvPr>
                <p:cNvCxnSpPr>
                  <a:cxnSpLocks/>
                </p:cNvCxnSpPr>
                <p:nvPr/>
              </p:nvCxnSpPr>
              <p:spPr>
                <a:xfrm>
                  <a:off x="5838092" y="1977459"/>
                  <a:ext cx="0" cy="393952"/>
                </a:xfrm>
                <a:prstGeom prst="line">
                  <a:avLst/>
                </a:prstGeom>
              </p:spPr>
              <p:style>
                <a:lnRef idx="1">
                  <a:schemeClr val="dk1"/>
                </a:lnRef>
                <a:fillRef idx="0">
                  <a:schemeClr val="dk1"/>
                </a:fillRef>
                <a:effectRef idx="0">
                  <a:schemeClr val="dk1"/>
                </a:effectRef>
                <a:fontRef idx="minor">
                  <a:schemeClr val="tx1"/>
                </a:fontRef>
              </p:style>
            </p:cxn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2B4502B8-775C-8D89-9D14-C723D9410AE7}"/>
                </a:ext>
              </a:extLst>
            </p:cNvPr>
            <p:cNvGrpSpPr/>
            <p:nvPr/>
          </p:nvGrpSpPr>
          <p:grpSpPr>
            <a:xfrm>
              <a:off x="4726809" y="2494905"/>
              <a:ext cx="864920" cy="393952"/>
              <a:chOff x="4923692" y="1977459"/>
              <a:chExt cx="914400" cy="393952"/>
            </a:xfrm>
          </p:grpSpPr>
          <p:cxnSp>
            <p:nvCxnSpPr>
              <p:cNvPr id="113" name="直線コネクタ 112">
                <a:extLst>
                  <a:ext uri="{FF2B5EF4-FFF2-40B4-BE49-F238E27FC236}">
                    <a16:creationId xmlns:a16="http://schemas.microsoft.com/office/drawing/2014/main" id="{DBDD8720-7D72-4549-E57D-79C00072261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36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4" name="直線コネクタ 113">
                <a:extLst>
                  <a:ext uri="{FF2B5EF4-FFF2-40B4-BE49-F238E27FC236}">
                    <a16:creationId xmlns:a16="http://schemas.microsoft.com/office/drawing/2014/main" id="{F6DDF2D0-79D2-823B-3075-A8C93245D78C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60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5" name="直線コネクタ 114">
                <a:extLst>
                  <a:ext uri="{FF2B5EF4-FFF2-40B4-BE49-F238E27FC236}">
                    <a16:creationId xmlns:a16="http://schemas.microsoft.com/office/drawing/2014/main" id="{D196FD47-4477-4465-5BA3-3430F49FD15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84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6" name="直線コネクタ 115">
                <a:extLst>
                  <a:ext uri="{FF2B5EF4-FFF2-40B4-BE49-F238E27FC236}">
                    <a16:creationId xmlns:a16="http://schemas.microsoft.com/office/drawing/2014/main" id="{90826CFC-8350-01CD-CA96-DA18FE3F86D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08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7" name="直線コネクタ 116">
                <a:extLst>
                  <a:ext uri="{FF2B5EF4-FFF2-40B4-BE49-F238E27FC236}">
                    <a16:creationId xmlns:a16="http://schemas.microsoft.com/office/drawing/2014/main" id="{5554C6CE-15CE-FC57-26CB-F88237748AC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32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8" name="直線コネクタ 117">
                <a:extLst>
                  <a:ext uri="{FF2B5EF4-FFF2-40B4-BE49-F238E27FC236}">
                    <a16:creationId xmlns:a16="http://schemas.microsoft.com/office/drawing/2014/main" id="{7C51372A-E47E-DA81-B0F8-6BC595D29CC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56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9" name="直線コネクタ 118">
                <a:extLst>
                  <a:ext uri="{FF2B5EF4-FFF2-40B4-BE49-F238E27FC236}">
                    <a16:creationId xmlns:a16="http://schemas.microsoft.com/office/drawing/2014/main" id="{2CC4E274-AF60-DD4E-14A3-E9C76282BB37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80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71597A1D-42FC-5BD8-E753-D0FBE7981574}"/>
                </a:ext>
              </a:extLst>
            </p:cNvPr>
            <p:cNvSpPr txBox="1"/>
            <p:nvPr/>
          </p:nvSpPr>
          <p:spPr>
            <a:xfrm>
              <a:off x="5591729" y="2517605"/>
              <a:ext cx="72941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kumimoji="1" lang="ja-JP" altLang="en-US" dirty="0"/>
                <a:t>・・・・</a:t>
              </a:r>
            </a:p>
          </p:txBody>
        </p:sp>
        <p:sp>
          <p:nvSpPr>
            <p:cNvPr id="104" name="左中かっこ 103">
              <a:extLst>
                <a:ext uri="{FF2B5EF4-FFF2-40B4-BE49-F238E27FC236}">
                  <a16:creationId xmlns:a16="http://schemas.microsoft.com/office/drawing/2014/main" id="{5EE9E0AD-F441-633F-B5CC-BD017472D72F}"/>
                </a:ext>
              </a:extLst>
            </p:cNvPr>
            <p:cNvSpPr/>
            <p:nvPr/>
          </p:nvSpPr>
          <p:spPr>
            <a:xfrm rot="5400000">
              <a:off x="5706406" y="1112625"/>
              <a:ext cx="316892" cy="2443832"/>
            </a:xfrm>
            <a:prstGeom prst="leftBrac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E65C5FBB-5201-7078-7355-D5E6C5117C46}"/>
                </a:ext>
              </a:extLst>
            </p:cNvPr>
            <p:cNvGrpSpPr/>
            <p:nvPr/>
          </p:nvGrpSpPr>
          <p:grpSpPr>
            <a:xfrm>
              <a:off x="6221848" y="2486570"/>
              <a:ext cx="864920" cy="393952"/>
              <a:chOff x="4923692" y="1977459"/>
              <a:chExt cx="914400" cy="393952"/>
            </a:xfrm>
          </p:grpSpPr>
          <p:cxnSp>
            <p:nvCxnSpPr>
              <p:cNvPr id="106" name="直線コネクタ 105">
                <a:extLst>
                  <a:ext uri="{FF2B5EF4-FFF2-40B4-BE49-F238E27FC236}">
                    <a16:creationId xmlns:a16="http://schemas.microsoft.com/office/drawing/2014/main" id="{21270D67-F830-D07B-C16A-D70CD7F00F5A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49236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7" name="直線コネクタ 106">
                <a:extLst>
                  <a:ext uri="{FF2B5EF4-FFF2-40B4-BE49-F238E27FC236}">
                    <a16:creationId xmlns:a16="http://schemas.microsoft.com/office/drawing/2014/main" id="{1EA1F698-7845-2811-02B4-673E07FC46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0760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8" name="直線コネクタ 107">
                <a:extLst>
                  <a:ext uri="{FF2B5EF4-FFF2-40B4-BE49-F238E27FC236}">
                    <a16:creationId xmlns:a16="http://schemas.microsoft.com/office/drawing/2014/main" id="{65E2EE7C-B217-A8AC-91C2-95B93C122B13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2284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09" name="直線コネクタ 108">
                <a:extLst>
                  <a:ext uri="{FF2B5EF4-FFF2-40B4-BE49-F238E27FC236}">
                    <a16:creationId xmlns:a16="http://schemas.microsoft.com/office/drawing/2014/main" id="{C66D771E-F4A3-E179-1571-E1EFB4FEB4A0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3808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B20F3094-5178-1A5B-C4E0-38F83A3B42FF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5332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017E71D8-446A-3107-5945-7EB20E5136E6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6856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DE51265F-DBF3-6534-AA4C-0F1638C3B69B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838092" y="1977459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DC1541F0-0675-F513-CC1D-FCDFA0E71A3D}"/>
                </a:ext>
              </a:extLst>
            </p:cNvPr>
            <p:cNvGrpSpPr/>
            <p:nvPr/>
          </p:nvGrpSpPr>
          <p:grpSpPr>
            <a:xfrm>
              <a:off x="7230920" y="2487694"/>
              <a:ext cx="432460" cy="393952"/>
              <a:chOff x="5990492" y="3044259"/>
              <a:chExt cx="457200" cy="393952"/>
            </a:xfrm>
          </p:grpSpPr>
          <p:cxnSp>
            <p:nvCxnSpPr>
              <p:cNvPr id="121" name="直線コネクタ 120">
                <a:extLst>
                  <a:ext uri="{FF2B5EF4-FFF2-40B4-BE49-F238E27FC236}">
                    <a16:creationId xmlns:a16="http://schemas.microsoft.com/office/drawing/2014/main" id="{B6A549CE-B21F-FF25-039D-71FB152353E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59904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2" name="直線コネクタ 121">
                <a:extLst>
                  <a:ext uri="{FF2B5EF4-FFF2-40B4-BE49-F238E27FC236}">
                    <a16:creationId xmlns:a16="http://schemas.microsoft.com/office/drawing/2014/main" id="{451BB016-9B8F-8CA7-6ED1-BC618556D31E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1428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3" name="直線コネクタ 122">
                <a:extLst>
                  <a:ext uri="{FF2B5EF4-FFF2-40B4-BE49-F238E27FC236}">
                    <a16:creationId xmlns:a16="http://schemas.microsoft.com/office/drawing/2014/main" id="{A9853768-9BA1-C5B4-3F09-8D6D93EFEF3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2952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24" name="直線コネクタ 123">
                <a:extLst>
                  <a:ext uri="{FF2B5EF4-FFF2-40B4-BE49-F238E27FC236}">
                    <a16:creationId xmlns:a16="http://schemas.microsoft.com/office/drawing/2014/main" id="{13353D48-93B3-E9BC-FDCF-665F38FCD311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6447692" y="3044259"/>
                <a:ext cx="0" cy="393952"/>
              </a:xfrm>
              <a:prstGeom prst="line">
                <a:avLst/>
              </a:prstGeom>
              <a:ln>
                <a:solidFill>
                  <a:srgbClr val="FF0000"/>
                </a:solidFill>
                <a:prstDash val="sysDot"/>
              </a:ln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  <p:sp>
          <p:nvSpPr>
            <p:cNvPr id="125" name="左中かっこ 124">
              <a:extLst>
                <a:ext uri="{FF2B5EF4-FFF2-40B4-BE49-F238E27FC236}">
                  <a16:creationId xmlns:a16="http://schemas.microsoft.com/office/drawing/2014/main" id="{D635A08C-5F18-EAD7-8D58-CD19408566A9}"/>
                </a:ext>
              </a:extLst>
            </p:cNvPr>
            <p:cNvSpPr/>
            <p:nvPr/>
          </p:nvSpPr>
          <p:spPr>
            <a:xfrm rot="5400000">
              <a:off x="7130692" y="1941572"/>
              <a:ext cx="639897" cy="425477"/>
            </a:xfrm>
            <a:prstGeom prst="leftBrac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2" name="テキスト ボックス 131">
              <a:extLst>
                <a:ext uri="{FF2B5EF4-FFF2-40B4-BE49-F238E27FC236}">
                  <a16:creationId xmlns:a16="http://schemas.microsoft.com/office/drawing/2014/main" id="{3ED2FF24-D690-BFE7-DAB3-3D64CA1DB5BD}"/>
                </a:ext>
              </a:extLst>
            </p:cNvPr>
            <p:cNvSpPr txBox="1"/>
            <p:nvPr/>
          </p:nvSpPr>
          <p:spPr>
            <a:xfrm>
              <a:off x="6584612" y="1460014"/>
              <a:ext cx="1869230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dirty="0"/>
                <a:t>To Hadron (4shot)</a:t>
              </a:r>
              <a:endParaRPr kumimoji="1" lang="ja-JP" altLang="en-US" dirty="0"/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0F671757-B320-DA89-0003-04C243E0988A}"/>
                </a:ext>
              </a:extLst>
            </p:cNvPr>
            <p:cNvGrpSpPr/>
            <p:nvPr/>
          </p:nvGrpSpPr>
          <p:grpSpPr>
            <a:xfrm>
              <a:off x="7802260" y="2489114"/>
              <a:ext cx="432460" cy="393952"/>
              <a:chOff x="7782164" y="2489114"/>
              <a:chExt cx="432460" cy="393952"/>
            </a:xfrm>
          </p:grpSpPr>
          <p:cxnSp>
            <p:nvCxnSpPr>
              <p:cNvPr id="134" name="直線コネクタ 133">
                <a:extLst>
                  <a:ext uri="{FF2B5EF4-FFF2-40B4-BE49-F238E27FC236}">
                    <a16:creationId xmlns:a16="http://schemas.microsoft.com/office/drawing/2014/main" id="{A9B79B17-02C9-AF51-831F-2DA62DE0E045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782164" y="2489114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5" name="直線コネクタ 134">
                <a:extLst>
                  <a:ext uri="{FF2B5EF4-FFF2-40B4-BE49-F238E27FC236}">
                    <a16:creationId xmlns:a16="http://schemas.microsoft.com/office/drawing/2014/main" id="{C6ACEE47-DDED-07F4-4AEC-2FC473A7FEAD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7926317" y="2489114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6" name="直線コネクタ 135">
                <a:extLst>
                  <a:ext uri="{FF2B5EF4-FFF2-40B4-BE49-F238E27FC236}">
                    <a16:creationId xmlns:a16="http://schemas.microsoft.com/office/drawing/2014/main" id="{BB43A48B-0F08-51BD-E76A-AD7429BCFCC8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070471" y="2489114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  <p:cxnSp>
            <p:nvCxnSpPr>
              <p:cNvPr id="137" name="直線コネクタ 136">
                <a:extLst>
                  <a:ext uri="{FF2B5EF4-FFF2-40B4-BE49-F238E27FC236}">
                    <a16:creationId xmlns:a16="http://schemas.microsoft.com/office/drawing/2014/main" id="{22AB3FE1-9481-DF83-53FC-AB5589E34182}"/>
                  </a:ext>
                </a:extLst>
              </p:cNvPr>
              <p:cNvCxnSpPr>
                <a:cxnSpLocks/>
              </p:cNvCxnSpPr>
              <p:nvPr/>
            </p:nvCxnSpPr>
            <p:spPr>
              <a:xfrm>
                <a:off x="8214624" y="2489114"/>
                <a:ext cx="0" cy="393952"/>
              </a:xfrm>
              <a:prstGeom prst="line">
                <a:avLst/>
              </a:prstGeom>
            </p:spPr>
            <p:style>
              <a:lnRef idx="1">
                <a:schemeClr val="dk1"/>
              </a:lnRef>
              <a:fillRef idx="0">
                <a:schemeClr val="dk1"/>
              </a:fillRef>
              <a:effectRef idx="0">
                <a:schemeClr val="dk1"/>
              </a:effectRef>
              <a:fontRef idx="minor">
                <a:schemeClr val="tx1"/>
              </a:fontRef>
            </p:style>
          </p:cxnSp>
        </p:grpSp>
      </p:grpSp>
      <p:sp>
        <p:nvSpPr>
          <p:cNvPr id="143" name="矢印: 下 142">
            <a:extLst>
              <a:ext uri="{FF2B5EF4-FFF2-40B4-BE49-F238E27FC236}">
                <a16:creationId xmlns:a16="http://schemas.microsoft.com/office/drawing/2014/main" id="{DF0B72FD-FBA7-CFF8-EDB4-0BE573CC639D}"/>
              </a:ext>
            </a:extLst>
          </p:cNvPr>
          <p:cNvSpPr/>
          <p:nvPr/>
        </p:nvSpPr>
        <p:spPr>
          <a:xfrm rot="16200000">
            <a:off x="3712241" y="3485267"/>
            <a:ext cx="314697" cy="754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4" name="テキスト ボックス 143">
            <a:extLst>
              <a:ext uri="{FF2B5EF4-FFF2-40B4-BE49-F238E27FC236}">
                <a16:creationId xmlns:a16="http://schemas.microsoft.com/office/drawing/2014/main" id="{6CFF87A9-51EA-6A0E-7C03-77CE8AF62342}"/>
              </a:ext>
            </a:extLst>
          </p:cNvPr>
          <p:cNvSpPr txBox="1"/>
          <p:nvPr/>
        </p:nvSpPr>
        <p:spPr>
          <a:xfrm>
            <a:off x="3004783" y="3961456"/>
            <a:ext cx="167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Wide range TOF</a:t>
            </a:r>
            <a:endParaRPr kumimoji="1" lang="ja-JP" altLang="en-US" dirty="0"/>
          </a:p>
        </p:txBody>
      </p:sp>
      <p:sp>
        <p:nvSpPr>
          <p:cNvPr id="145" name="矢印: 下 144">
            <a:extLst>
              <a:ext uri="{FF2B5EF4-FFF2-40B4-BE49-F238E27FC236}">
                <a16:creationId xmlns:a16="http://schemas.microsoft.com/office/drawing/2014/main" id="{EF9BCB18-2F2E-87BA-9D6A-0AFC545F4913}"/>
              </a:ext>
            </a:extLst>
          </p:cNvPr>
          <p:cNvSpPr/>
          <p:nvPr/>
        </p:nvSpPr>
        <p:spPr>
          <a:xfrm rot="16200000">
            <a:off x="6791397" y="3498878"/>
            <a:ext cx="314697" cy="754755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46" name="テキスト ボックス 145">
            <a:extLst>
              <a:ext uri="{FF2B5EF4-FFF2-40B4-BE49-F238E27FC236}">
                <a16:creationId xmlns:a16="http://schemas.microsoft.com/office/drawing/2014/main" id="{4BFC2F20-9A1D-5D26-663B-0B058A987A39}"/>
              </a:ext>
            </a:extLst>
          </p:cNvPr>
          <p:cNvSpPr txBox="1"/>
          <p:nvPr/>
        </p:nvSpPr>
        <p:spPr>
          <a:xfrm>
            <a:off x="6083939" y="3975067"/>
            <a:ext cx="16798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Wide range TOF</a:t>
            </a:r>
            <a:endParaRPr kumimoji="1" lang="ja-JP" altLang="en-US" dirty="0"/>
          </a:p>
        </p:txBody>
      </p:sp>
      <p:sp>
        <p:nvSpPr>
          <p:cNvPr id="147" name="テキスト ボックス 146">
            <a:extLst>
              <a:ext uri="{FF2B5EF4-FFF2-40B4-BE49-F238E27FC236}">
                <a16:creationId xmlns:a16="http://schemas.microsoft.com/office/drawing/2014/main" id="{271D4C4D-3579-03F0-3024-F11FA281B356}"/>
              </a:ext>
            </a:extLst>
          </p:cNvPr>
          <p:cNvSpPr txBox="1"/>
          <p:nvPr/>
        </p:nvSpPr>
        <p:spPr>
          <a:xfrm>
            <a:off x="311726" y="1115669"/>
            <a:ext cx="8566269" cy="92333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In every 5.2 seconds (130 shot), the first 126 shots were delivered to the MLF, and the other 4 shots were supplied to the hadron facility.</a:t>
            </a:r>
          </a:p>
          <a:p>
            <a:r>
              <a:rPr kumimoji="1" lang="en-US" altLang="ja-JP" dirty="0"/>
              <a:t>This means that a wide range TOF experiment (200 </a:t>
            </a:r>
            <a:r>
              <a:rPr kumimoji="1" lang="en-US" altLang="ja-JP" dirty="0" err="1"/>
              <a:t>ms</a:t>
            </a:r>
            <a:r>
              <a:rPr kumimoji="1" lang="en-US" altLang="ja-JP" dirty="0"/>
              <a:t>) is possible in every 5.2 seconds.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9138757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B1E3731-9C1E-9BF8-D757-5F540DEB39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72A97DC3-99B2-3D47-16B5-1EF0E48260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01FDFC14-86AC-8972-316C-C62E883B77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33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0FBCEF74-E82B-6158-718F-0C51A47C5E7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Total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~Raw TOF spectrum (dead time corrected)~</a:t>
            </a:r>
            <a:endParaRPr kumimoji="1" lang="ja-JP" altLang="en-US" sz="32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0C6EB118-67D2-6F98-D92E-8435CFB187C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91397991"/>
              </p:ext>
            </p:extLst>
          </p:nvPr>
        </p:nvGraphicFramePr>
        <p:xfrm>
          <a:off x="545454" y="885572"/>
          <a:ext cx="8004050" cy="453460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630E7E27-0598-C2DE-904C-96FF5B239C27}"/>
              </a:ext>
            </a:extLst>
          </p:cNvPr>
          <p:cNvGrpSpPr/>
          <p:nvPr/>
        </p:nvGrpSpPr>
        <p:grpSpPr>
          <a:xfrm>
            <a:off x="1416818" y="4801049"/>
            <a:ext cx="7132686" cy="338554"/>
            <a:chOff x="5200301" y="5638331"/>
            <a:chExt cx="3697130" cy="338554"/>
          </a:xfrm>
        </p:grpSpPr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8F102E8A-8F98-8C38-D4CD-F34A352BBE42}"/>
                </a:ext>
              </a:extLst>
            </p:cNvPr>
            <p:cNvSpPr txBox="1"/>
            <p:nvPr/>
          </p:nvSpPr>
          <p:spPr>
            <a:xfrm>
              <a:off x="5200301" y="5638331"/>
              <a:ext cx="28886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0</a:t>
              </a:r>
              <a:endParaRPr kumimoji="1" lang="ja-JP" altLang="en-US" sz="1600" dirty="0"/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848D206-72D9-A604-6E91-6E9578497E03}"/>
                </a:ext>
              </a:extLst>
            </p:cNvPr>
            <p:cNvSpPr txBox="1"/>
            <p:nvPr/>
          </p:nvSpPr>
          <p:spPr>
            <a:xfrm>
              <a:off x="5842511" y="5638331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40</a:t>
              </a:r>
              <a:endParaRPr kumimoji="1" lang="ja-JP" altLang="en-US" sz="1600" dirty="0"/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ACA279F0-0938-C082-DF1A-C42298D451DE}"/>
                </a:ext>
              </a:extLst>
            </p:cNvPr>
            <p:cNvSpPr txBox="1"/>
            <p:nvPr/>
          </p:nvSpPr>
          <p:spPr>
            <a:xfrm>
              <a:off x="6494520" y="5638331"/>
              <a:ext cx="393056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80</a:t>
              </a:r>
              <a:endParaRPr kumimoji="1" lang="ja-JP" altLang="en-US" sz="1600" dirty="0"/>
            </a:p>
          </p:txBody>
        </p:sp>
        <p:sp>
          <p:nvSpPr>
            <p:cNvPr id="12" name="テキスト ボックス 11">
              <a:extLst>
                <a:ext uri="{FF2B5EF4-FFF2-40B4-BE49-F238E27FC236}">
                  <a16:creationId xmlns:a16="http://schemas.microsoft.com/office/drawing/2014/main" id="{8F324F64-5932-C97E-4D24-9E26444AC2AA}"/>
                </a:ext>
              </a:extLst>
            </p:cNvPr>
            <p:cNvSpPr txBox="1"/>
            <p:nvPr/>
          </p:nvSpPr>
          <p:spPr>
            <a:xfrm>
              <a:off x="7120282" y="56383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120</a:t>
              </a:r>
              <a:endParaRPr kumimoji="1" lang="ja-JP" altLang="en-US" sz="1600" dirty="0"/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662677E0-C490-0093-1124-C1FFF3683881}"/>
                </a:ext>
              </a:extLst>
            </p:cNvPr>
            <p:cNvSpPr txBox="1"/>
            <p:nvPr/>
          </p:nvSpPr>
          <p:spPr>
            <a:xfrm>
              <a:off x="7748170" y="56383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160</a:t>
              </a:r>
              <a:endParaRPr kumimoji="1" lang="ja-JP" altLang="en-US" sz="1600" dirty="0"/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01E8F287-F2D8-6C10-C6C8-4254B11DB61C}"/>
                </a:ext>
              </a:extLst>
            </p:cNvPr>
            <p:cNvSpPr txBox="1"/>
            <p:nvPr/>
          </p:nvSpPr>
          <p:spPr>
            <a:xfrm>
              <a:off x="8400179" y="5638331"/>
              <a:ext cx="49725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600" dirty="0"/>
                <a:t>200</a:t>
              </a:r>
              <a:endParaRPr kumimoji="1" lang="ja-JP" altLang="en-US" sz="1600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BEA53632-E99E-DBFF-8F34-9C8841A30DE2}"/>
              </a:ext>
            </a:extLst>
          </p:cNvPr>
          <p:cNvGrpSpPr/>
          <p:nvPr/>
        </p:nvGrpSpPr>
        <p:grpSpPr>
          <a:xfrm>
            <a:off x="1065183" y="1437822"/>
            <a:ext cx="495432" cy="3465774"/>
            <a:chOff x="4550329" y="1517491"/>
            <a:chExt cx="622286" cy="4335712"/>
          </a:xfrm>
        </p:grpSpPr>
        <p:sp>
          <p:nvSpPr>
            <p:cNvPr id="16" name="テキスト ボックス 15">
              <a:extLst>
                <a:ext uri="{FF2B5EF4-FFF2-40B4-BE49-F238E27FC236}">
                  <a16:creationId xmlns:a16="http://schemas.microsoft.com/office/drawing/2014/main" id="{908E2114-A9C5-A7B6-A77F-D3827231B5F6}"/>
                </a:ext>
              </a:extLst>
            </p:cNvPr>
            <p:cNvSpPr txBox="1"/>
            <p:nvPr/>
          </p:nvSpPr>
          <p:spPr>
            <a:xfrm>
              <a:off x="4584793" y="1517491"/>
              <a:ext cx="543739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-5</a:t>
              </a:r>
              <a:endParaRPr kumimoji="1" lang="ja-JP" altLang="en-US" baseline="30000" dirty="0"/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72F8D012-5568-9B6D-2E7D-3BD6CFE7CBD3}"/>
                </a:ext>
              </a:extLst>
            </p:cNvPr>
            <p:cNvSpPr txBox="1"/>
            <p:nvPr/>
          </p:nvSpPr>
          <p:spPr>
            <a:xfrm>
              <a:off x="4584793" y="2305213"/>
              <a:ext cx="543739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-6</a:t>
              </a:r>
              <a:endParaRPr kumimoji="1" lang="ja-JP" altLang="en-US" baseline="30000" dirty="0"/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661C0B06-9CF2-4088-6601-A427050577D4}"/>
                </a:ext>
              </a:extLst>
            </p:cNvPr>
            <p:cNvSpPr txBox="1"/>
            <p:nvPr/>
          </p:nvSpPr>
          <p:spPr>
            <a:xfrm>
              <a:off x="4584793" y="3092935"/>
              <a:ext cx="543739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-7</a:t>
              </a:r>
              <a:endParaRPr kumimoji="1" lang="ja-JP" altLang="en-US" baseline="30000" dirty="0"/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FF99290E-A960-BF8C-D2ED-F230CA5F5E94}"/>
                </a:ext>
              </a:extLst>
            </p:cNvPr>
            <p:cNvSpPr txBox="1"/>
            <p:nvPr/>
          </p:nvSpPr>
          <p:spPr>
            <a:xfrm>
              <a:off x="4584793" y="3880657"/>
              <a:ext cx="543739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-8</a:t>
              </a:r>
              <a:endParaRPr kumimoji="1" lang="ja-JP" altLang="en-US" baseline="30000" dirty="0"/>
            </a:p>
          </p:txBody>
        </p:sp>
        <p:sp>
          <p:nvSpPr>
            <p:cNvPr id="20" name="テキスト ボックス 19">
              <a:extLst>
                <a:ext uri="{FF2B5EF4-FFF2-40B4-BE49-F238E27FC236}">
                  <a16:creationId xmlns:a16="http://schemas.microsoft.com/office/drawing/2014/main" id="{106BB1AD-CD5D-9384-26E1-33C106145C73}"/>
                </a:ext>
              </a:extLst>
            </p:cNvPr>
            <p:cNvSpPr txBox="1"/>
            <p:nvPr/>
          </p:nvSpPr>
          <p:spPr>
            <a:xfrm>
              <a:off x="4584793" y="4668379"/>
              <a:ext cx="543739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/>
                <a:t>10</a:t>
              </a:r>
              <a:r>
                <a:rPr kumimoji="1" lang="en-US" altLang="ja-JP" baseline="30000"/>
                <a:t>-9</a:t>
              </a:r>
              <a:endParaRPr kumimoji="1" lang="ja-JP" altLang="en-US" baseline="30000" dirty="0"/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B50C19EA-CF57-D9E1-851C-8A24FDF60D45}"/>
                </a:ext>
              </a:extLst>
            </p:cNvPr>
            <p:cNvSpPr txBox="1"/>
            <p:nvPr/>
          </p:nvSpPr>
          <p:spPr>
            <a:xfrm>
              <a:off x="4550329" y="5456101"/>
              <a:ext cx="622286" cy="39710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dirty="0"/>
                <a:t>10</a:t>
              </a:r>
              <a:r>
                <a:rPr kumimoji="1" lang="en-US" altLang="ja-JP" baseline="30000" dirty="0"/>
                <a:t>-10</a:t>
              </a:r>
              <a:endParaRPr kumimoji="1" lang="ja-JP" altLang="en-US" baseline="30000" dirty="0"/>
            </a:p>
          </p:txBody>
        </p:sp>
      </p:grpSp>
      <p:cxnSp>
        <p:nvCxnSpPr>
          <p:cNvPr id="22" name="直線矢印コネクタ 21">
            <a:extLst>
              <a:ext uri="{FF2B5EF4-FFF2-40B4-BE49-F238E27FC236}">
                <a16:creationId xmlns:a16="http://schemas.microsoft.com/office/drawing/2014/main" id="{BD04C53D-358F-5430-0FDD-39A4086F23FA}"/>
              </a:ext>
            </a:extLst>
          </p:cNvPr>
          <p:cNvCxnSpPr>
            <a:cxnSpLocks/>
          </p:cNvCxnSpPr>
          <p:nvPr/>
        </p:nvCxnSpPr>
        <p:spPr>
          <a:xfrm flipH="1" flipV="1">
            <a:off x="6692874" y="3245618"/>
            <a:ext cx="370783" cy="21745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テキスト ボックス 27">
            <a:extLst>
              <a:ext uri="{FF2B5EF4-FFF2-40B4-BE49-F238E27FC236}">
                <a16:creationId xmlns:a16="http://schemas.microsoft.com/office/drawing/2014/main" id="{C36FD488-CAC4-1167-061F-1879CC10D51E}"/>
              </a:ext>
            </a:extLst>
          </p:cNvPr>
          <p:cNvSpPr txBox="1"/>
          <p:nvPr/>
        </p:nvSpPr>
        <p:spPr>
          <a:xfrm>
            <a:off x="5575775" y="5193961"/>
            <a:ext cx="3529646" cy="107721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Triger is created by delaying the previous pulse by 40 </a:t>
            </a:r>
            <a:r>
              <a:rPr kumimoji="1" lang="en-US" altLang="ja-JP" sz="1600" dirty="0" err="1"/>
              <a:t>ms.</a:t>
            </a:r>
            <a:endParaRPr kumimoji="1" lang="en-US" altLang="ja-JP" sz="1600" dirty="0"/>
          </a:p>
          <a:p>
            <a:r>
              <a:rPr kumimoji="1" lang="en-US" altLang="ja-JP" sz="1600" dirty="0"/>
              <a:t>The first shot to MLF is observed here because there is no previous</a:t>
            </a:r>
            <a:endParaRPr kumimoji="1" lang="ja-JP" altLang="en-US" sz="1600" dirty="0"/>
          </a:p>
        </p:txBody>
      </p:sp>
      <p:sp>
        <p:nvSpPr>
          <p:cNvPr id="32" name="テキスト ボックス 31">
            <a:extLst>
              <a:ext uri="{FF2B5EF4-FFF2-40B4-BE49-F238E27FC236}">
                <a16:creationId xmlns:a16="http://schemas.microsoft.com/office/drawing/2014/main" id="{6472ADAC-7858-2A2E-EC61-DEE1CC2B4D5E}"/>
              </a:ext>
            </a:extLst>
          </p:cNvPr>
          <p:cNvSpPr txBox="1"/>
          <p:nvPr/>
        </p:nvSpPr>
        <p:spPr>
          <a:xfrm>
            <a:off x="19013" y="5354482"/>
            <a:ext cx="5316301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~120 </a:t>
            </a:r>
            <a:r>
              <a:rPr lang="en-US" altLang="ja-JP" dirty="0" err="1"/>
              <a:t>ms</a:t>
            </a:r>
            <a:r>
              <a:rPr lang="en-US" altLang="ja-JP" dirty="0"/>
              <a:t> : Data after 40 </a:t>
            </a:r>
            <a:r>
              <a:rPr lang="en-US" altLang="ja-JP" dirty="0" err="1"/>
              <a:t>ms</a:t>
            </a:r>
            <a:r>
              <a:rPr lang="en-US" altLang="ja-JP" dirty="0"/>
              <a:t> is used as B.G.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160 </a:t>
            </a:r>
            <a:r>
              <a:rPr lang="en-US" altLang="ja-JP" dirty="0" err="1"/>
              <a:t>ms</a:t>
            </a:r>
            <a:r>
              <a:rPr lang="en-US" altLang="ja-JP" dirty="0"/>
              <a:t>~:  Exp + Constant is used as B.G.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altLang="ja-JP" dirty="0"/>
              <a:t>γ-ray B.G. was derived from the </a:t>
            </a:r>
            <a:r>
              <a:rPr lang="en-US" altLang="ja-JP" baseline="30000" dirty="0"/>
              <a:t>7</a:t>
            </a:r>
            <a:r>
              <a:rPr lang="en-US" altLang="ja-JP" dirty="0"/>
              <a:t>Li-glass spectrum.</a:t>
            </a:r>
          </a:p>
        </p:txBody>
      </p:sp>
    </p:spTree>
    <p:extLst>
      <p:ext uri="{BB962C8B-B14F-4D97-AF65-F5344CB8AC3E}">
        <p14:creationId xmlns:p14="http://schemas.microsoft.com/office/powerpoint/2010/main" val="1604283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09424C8-AD69-FFD4-6B9B-77C50D6FE8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8CEC8FE-5D49-45A4-0537-8E76EC41A29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2B4E9D1-2FA3-3702-3DE7-55E1F4FEC56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34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17330D8-9F4D-0C13-C7E9-BA4D697CB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Total</a:t>
            </a:r>
            <a:r>
              <a:rPr kumimoji="1" lang="en-US" altLang="ja-JP" sz="3600" dirty="0"/>
              <a:t> C.S. measurements</a:t>
            </a:r>
            <a:br>
              <a:rPr kumimoji="1" lang="en-US" altLang="ja-JP" sz="3600" dirty="0"/>
            </a:br>
            <a:r>
              <a:rPr kumimoji="1" lang="en-US" altLang="ja-JP" sz="3600" dirty="0"/>
              <a:t>~Transmission Ratio~</a:t>
            </a:r>
            <a:endParaRPr kumimoji="1" lang="ja-JP" altLang="en-US" sz="36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45AC0833-3CB7-E64E-BA59-A1EC7876155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58421415"/>
              </p:ext>
            </p:extLst>
          </p:nvPr>
        </p:nvGraphicFramePr>
        <p:xfrm>
          <a:off x="-83477" y="1012086"/>
          <a:ext cx="9310955" cy="5187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3789316419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00856950-36EB-D2F6-EDCF-CF9B1BEBC0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3BABB2F-3FEB-8B8E-B345-C68B251B3C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3F39BF47-897A-1589-1962-9C7B6DB47AC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35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E8A1C467-93F8-7863-63F9-A420675FD40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Total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~Total C.S.~</a:t>
            </a:r>
            <a:endParaRPr kumimoji="1" lang="ja-JP" altLang="en-US" sz="3200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CFCF7535-1476-B0B6-0876-5D1A1073C74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08053754"/>
              </p:ext>
            </p:extLst>
          </p:nvPr>
        </p:nvGraphicFramePr>
        <p:xfrm>
          <a:off x="40193" y="1172281"/>
          <a:ext cx="8594431" cy="47662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BBBC4E5B-3BE3-7215-5453-B27BBDB1E7E3}"/>
              </a:ext>
            </a:extLst>
          </p:cNvPr>
          <p:cNvSpPr txBox="1"/>
          <p:nvPr/>
        </p:nvSpPr>
        <p:spPr>
          <a:xfrm rot="19800000">
            <a:off x="972784" y="1308221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31569142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>
            <a:extLst>
              <a:ext uri="{FF2B5EF4-FFF2-40B4-BE49-F238E27FC236}">
                <a16:creationId xmlns:a16="http://schemas.microsoft.com/office/drawing/2014/main" id="{823F6590-3374-6595-9F59-A609CE5F28A0}"/>
              </a:ext>
            </a:extLst>
          </p:cNvPr>
          <p:cNvSpPr/>
          <p:nvPr/>
        </p:nvSpPr>
        <p:spPr>
          <a:xfrm>
            <a:off x="1098176" y="1746504"/>
            <a:ext cx="1578988" cy="3557016"/>
          </a:xfrm>
          <a:prstGeom prst="rect">
            <a:avLst/>
          </a:prstGeom>
          <a:solidFill>
            <a:srgbClr val="FFCC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1" name="正方形/長方形 10">
            <a:extLst>
              <a:ext uri="{FF2B5EF4-FFF2-40B4-BE49-F238E27FC236}">
                <a16:creationId xmlns:a16="http://schemas.microsoft.com/office/drawing/2014/main" id="{68420F00-F3AB-4C2A-72C2-CDE30589D1E5}"/>
              </a:ext>
            </a:extLst>
          </p:cNvPr>
          <p:cNvSpPr/>
          <p:nvPr/>
        </p:nvSpPr>
        <p:spPr>
          <a:xfrm>
            <a:off x="3597310" y="1746504"/>
            <a:ext cx="2194560" cy="35570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C493F29-F712-86BF-270E-4AA129B801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16F88CE5-B344-2E96-A9F2-46C28A0A4A1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AFDC5EBE-4496-B09C-0417-C6BE011D9F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36</a:t>
            </a:fld>
            <a:endParaRPr kumimoji="1" lang="ja-JP" altLang="en-US" dirty="0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D0B249CF-CFFA-9CC5-9314-FC28F9099AE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600" dirty="0"/>
              <a:t>Total</a:t>
            </a:r>
            <a:r>
              <a:rPr kumimoji="1" lang="en-US" altLang="ja-JP" sz="3600" dirty="0"/>
              <a:t> C.S. measurements</a:t>
            </a:r>
            <a:br>
              <a:rPr kumimoji="1" lang="en-US" altLang="ja-JP" sz="3600" dirty="0"/>
            </a:br>
            <a:r>
              <a:rPr kumimoji="1" lang="en-US" altLang="ja-JP" sz="3600" dirty="0"/>
              <a:t>~Sample dependence~</a:t>
            </a:r>
            <a:endParaRPr kumimoji="1" lang="ja-JP" altLang="en-US" sz="36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462E85B1-6F9F-B1D7-B044-B120B8A6430E}"/>
              </a:ext>
            </a:extLst>
          </p:cNvPr>
          <p:cNvSpPr txBox="1"/>
          <p:nvPr/>
        </p:nvSpPr>
        <p:spPr>
          <a:xfrm>
            <a:off x="6358822" y="1182231"/>
            <a:ext cx="2594359" cy="224676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2000" dirty="0"/>
              <a:t>In the epithermal range (over 40 </a:t>
            </a:r>
            <a:r>
              <a:rPr lang="en-GB" altLang="ja-JP" sz="2000" dirty="0" err="1"/>
              <a:t>meV</a:t>
            </a:r>
            <a:r>
              <a:rPr lang="en-GB" altLang="ja-JP" sz="2000" dirty="0"/>
              <a:t>), all samples tended to have same values. Close to the free atom cross-section of graphite.</a:t>
            </a:r>
            <a:endParaRPr kumimoji="1" lang="en-US" altLang="ja-JP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47B6A793-71D9-2C54-D62B-9AC43D9F8719}"/>
              </a:ext>
            </a:extLst>
          </p:cNvPr>
          <p:cNvSpPr txBox="1"/>
          <p:nvPr/>
        </p:nvSpPr>
        <p:spPr>
          <a:xfrm>
            <a:off x="6358821" y="3599144"/>
            <a:ext cx="2594360" cy="1938992"/>
          </a:xfrm>
          <a:prstGeom prst="rect">
            <a:avLst/>
          </a:prstGeom>
          <a:solidFill>
            <a:srgbClr val="FFCCCC"/>
          </a:solidFill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kumimoji="1" lang="en-US" altLang="ja-JP" sz="2000" dirty="0"/>
              <a:t>Under 10 </a:t>
            </a:r>
            <a:r>
              <a:rPr kumimoji="1" lang="en-US" altLang="ja-JP" sz="2000" dirty="0" err="1"/>
              <a:t>meV</a:t>
            </a:r>
            <a:r>
              <a:rPr kumimoji="1" lang="en-US" altLang="ja-JP" sz="2000" dirty="0"/>
              <a:t>, the total cross sections of the samples separate from each other. </a:t>
            </a:r>
            <a:br>
              <a:rPr kumimoji="1" lang="en-US" altLang="ja-JP" sz="2000" dirty="0"/>
            </a:br>
            <a:r>
              <a:rPr kumimoji="1" lang="ja-JP" altLang="en-US" sz="2000" dirty="0"/>
              <a:t>⇒</a:t>
            </a:r>
            <a:r>
              <a:rPr kumimoji="1" lang="en-US" altLang="ja-JP" sz="2000" dirty="0"/>
              <a:t>Influence of SANS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6F3907D4-1A6D-B002-E6B8-CB1AFFE0AAD1}"/>
              </a:ext>
            </a:extLst>
          </p:cNvPr>
          <p:cNvSpPr txBox="1"/>
          <p:nvPr/>
        </p:nvSpPr>
        <p:spPr>
          <a:xfrm>
            <a:off x="8247914" y="6517671"/>
            <a:ext cx="636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>
                <a:solidFill>
                  <a:schemeClr val="bg1"/>
                </a:solidFill>
              </a:rPr>
              <a:t>* * *</a:t>
            </a:r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5027797A-5281-35D6-3C23-52B55FB6E7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07411729"/>
              </p:ext>
            </p:extLst>
          </p:nvPr>
        </p:nvGraphicFramePr>
        <p:xfrm>
          <a:off x="0" y="978408"/>
          <a:ext cx="6179736" cy="521016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58605C4-21C0-9D61-EE66-132C4DE3F34B}"/>
              </a:ext>
            </a:extLst>
          </p:cNvPr>
          <p:cNvSpPr txBox="1"/>
          <p:nvPr/>
        </p:nvSpPr>
        <p:spPr>
          <a:xfrm rot="19800000">
            <a:off x="393661" y="1726482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90030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 animBg="1"/>
      <p:bldP spid="9" grpId="0" animBg="1"/>
      <p:bldP spid="10" grpId="0" animBg="1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6C5E8455-1B56-B36A-EF62-A393FBD481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60831349-02DA-78C3-DA7D-90D0D32C98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5343E6B3-BAF9-D4FD-3B18-35301A6875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37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2C93CE01-407B-80E3-D4F7-55E701D925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Influence of SANS</a:t>
            </a:r>
            <a:endParaRPr kumimoji="1" lang="ja-JP" altLang="en-US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1B8CE937-6D87-E3EC-23A9-842230C815D7}"/>
              </a:ext>
            </a:extLst>
          </p:cNvPr>
          <p:cNvGraphicFramePr>
            <a:graphicFrameLocks noGrp="1"/>
          </p:cNvGraphicFramePr>
          <p:nvPr/>
        </p:nvGraphicFramePr>
        <p:xfrm>
          <a:off x="0" y="1420368"/>
          <a:ext cx="4960612" cy="49987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B0568A08-FC95-FB4A-38AA-6847B52A7522}"/>
              </a:ext>
            </a:extLst>
          </p:cNvPr>
          <p:cNvSpPr txBox="1"/>
          <p:nvPr/>
        </p:nvSpPr>
        <p:spPr>
          <a:xfrm>
            <a:off x="3428680" y="2517918"/>
            <a:ext cx="1509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Q^-3.4</a:t>
            </a:r>
            <a:endParaRPr kumimoji="1" lang="ja-JP" altLang="en-US" sz="20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166E069-C093-7ED9-4C02-EFD731D7D303}"/>
              </a:ext>
            </a:extLst>
          </p:cNvPr>
          <p:cNvSpPr txBox="1"/>
          <p:nvPr/>
        </p:nvSpPr>
        <p:spPr>
          <a:xfrm>
            <a:off x="4505574" y="1770326"/>
            <a:ext cx="6748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83°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A638D3E6-A00A-73E2-55C9-4644251D4CBC}"/>
              </a:ext>
            </a:extLst>
          </p:cNvPr>
          <p:cNvSpPr txBox="1"/>
          <p:nvPr/>
        </p:nvSpPr>
        <p:spPr>
          <a:xfrm>
            <a:off x="2710613" y="1755940"/>
            <a:ext cx="73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7.6</a:t>
            </a:r>
            <a:r>
              <a:rPr lang="en-US" altLang="ja-JP" dirty="0"/>
              <a:t>°</a:t>
            </a:r>
            <a:endParaRPr kumimoji="1" lang="ja-JP" altLang="en-US" dirty="0"/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A6E9399F-24E8-7E8D-770D-4DBE6CA2C9E9}"/>
              </a:ext>
            </a:extLst>
          </p:cNvPr>
          <p:cNvSpPr txBox="1"/>
          <p:nvPr/>
        </p:nvSpPr>
        <p:spPr>
          <a:xfrm>
            <a:off x="820559" y="1770326"/>
            <a:ext cx="734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dirty="0"/>
              <a:t>0.7</a:t>
            </a:r>
            <a:r>
              <a:rPr lang="en-US" altLang="ja-JP" dirty="0"/>
              <a:t>°</a:t>
            </a:r>
            <a:endParaRPr kumimoji="1" lang="ja-JP" altLang="en-US" dirty="0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0E950F35-2DAD-03DC-4115-D733D1F280B6}"/>
              </a:ext>
            </a:extLst>
          </p:cNvPr>
          <p:cNvSpPr txBox="1"/>
          <p:nvPr/>
        </p:nvSpPr>
        <p:spPr>
          <a:xfrm>
            <a:off x="2050671" y="3703320"/>
            <a:ext cx="150942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Q^-3.6</a:t>
            </a:r>
            <a:endParaRPr kumimoji="1" lang="ja-JP" altLang="en-US" sz="20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D4268F1B-CA2E-8D6D-1217-CA79AF76BA1F}"/>
              </a:ext>
            </a:extLst>
          </p:cNvPr>
          <p:cNvSpPr txBox="1"/>
          <p:nvPr/>
        </p:nvSpPr>
        <p:spPr>
          <a:xfrm>
            <a:off x="4900681" y="1379670"/>
            <a:ext cx="411775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Cross-section and Q have a linear relationship in Log-Log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scale</a:t>
            </a:r>
            <a:br>
              <a:rPr kumimoji="1" lang="en-US" altLang="ja-JP" sz="2000" dirty="0"/>
            </a:br>
            <a:r>
              <a:rPr kumimoji="1" lang="en-US" altLang="ja-JP" sz="2000" dirty="0">
                <a:solidFill>
                  <a:srgbClr val="0070C0"/>
                </a:solidFill>
              </a:rPr>
              <a:t>⇒ Characteristics of SANS</a:t>
            </a: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03AC8CE4-5360-994E-F177-9572F1118EFE}"/>
              </a:ext>
            </a:extLst>
          </p:cNvPr>
          <p:cNvSpPr txBox="1"/>
          <p:nvPr/>
        </p:nvSpPr>
        <p:spPr>
          <a:xfrm>
            <a:off x="199607" y="1085830"/>
            <a:ext cx="1542410" cy="36933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Ein</a:t>
            </a:r>
            <a:r>
              <a:rPr kumimoji="1" lang="ja-JP" altLang="en-US" dirty="0"/>
              <a:t>＝</a:t>
            </a:r>
            <a:r>
              <a:rPr kumimoji="1" lang="en-US" altLang="ja-JP" dirty="0"/>
              <a:t>1.17meV</a:t>
            </a:r>
            <a:endParaRPr kumimoji="1" lang="ja-JP" altLang="en-US" dirty="0"/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CC16EA6C-5297-19E2-6419-764FC0E3DF17}"/>
              </a:ext>
            </a:extLst>
          </p:cNvPr>
          <p:cNvSpPr txBox="1"/>
          <p:nvPr/>
        </p:nvSpPr>
        <p:spPr>
          <a:xfrm>
            <a:off x="4900681" y="2569570"/>
            <a:ext cx="411775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SANS of the samples are very large comparison to the reported experiments [1].</a:t>
            </a:r>
          </a:p>
          <a:p>
            <a:r>
              <a:rPr kumimoji="1" lang="ja-JP" altLang="en-US" sz="2000" dirty="0">
                <a:solidFill>
                  <a:srgbClr val="0070C0"/>
                </a:solidFill>
              </a:rPr>
              <a:t>⇒</a:t>
            </a:r>
            <a:r>
              <a:rPr kumimoji="1" lang="en-US" altLang="ja-JP" sz="2000" dirty="0">
                <a:solidFill>
                  <a:srgbClr val="0070C0"/>
                </a:solidFill>
              </a:rPr>
              <a:t> Caused by the uniformity of the grain size of the isotropic graphite.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C03EBF85-45FC-6C22-31CC-97B8EC2D2E04}"/>
              </a:ext>
            </a:extLst>
          </p:cNvPr>
          <p:cNvSpPr txBox="1"/>
          <p:nvPr/>
        </p:nvSpPr>
        <p:spPr>
          <a:xfrm>
            <a:off x="3428680" y="5977772"/>
            <a:ext cx="578008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GB" altLang="ja-JP" sz="14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[1] S. </a:t>
            </a:r>
            <a:r>
              <a:rPr lang="en-GB" altLang="ja-JP" sz="1400" dirty="0" err="1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Petriw</a:t>
            </a:r>
            <a:r>
              <a:rPr lang="en-GB" altLang="ja-JP" sz="14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 </a:t>
            </a:r>
            <a:r>
              <a:rPr lang="en-GB" altLang="ja-JP" sz="1400" i="1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et al</a:t>
            </a:r>
            <a:r>
              <a:rPr lang="en-GB" altLang="ja-JP" sz="14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., Journal of Nuclear Materials 2010; 396: 181–188.</a:t>
            </a:r>
            <a:endParaRPr lang="ja-JP" altLang="ja-JP" sz="1400" dirty="0">
              <a:effectLst/>
              <a:latin typeface="Times New Roman" panose="02020603050405020304" pitchFamily="18" charset="0"/>
              <a:ea typeface="ＭＳ 明朝" panose="02020609040205080304" pitchFamily="17" charset="-128"/>
            </a:endParaRPr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F379F692-06B8-BE90-F389-F2FE4A2C67FC}"/>
              </a:ext>
            </a:extLst>
          </p:cNvPr>
          <p:cNvSpPr txBox="1"/>
          <p:nvPr/>
        </p:nvSpPr>
        <p:spPr>
          <a:xfrm>
            <a:off x="4900681" y="4200786"/>
            <a:ext cx="4030692" cy="184665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000" b="1" dirty="0">
                <a:solidFill>
                  <a:srgbClr val="FF0000"/>
                </a:solidFill>
              </a:rPr>
              <a:t>SANS has very little impact on criticality calculations!!</a:t>
            </a:r>
          </a:p>
          <a:p>
            <a:endParaRPr lang="en-US" altLang="ja-JP" sz="2000" b="1" dirty="0">
              <a:solidFill>
                <a:srgbClr val="FF0000"/>
              </a:solidFill>
            </a:endParaRPr>
          </a:p>
          <a:p>
            <a:r>
              <a:rPr lang="en-US" altLang="ja-JP" sz="1800" dirty="0"/>
              <a:t>Scattered neutrons with angles of less</a:t>
            </a:r>
            <a:r>
              <a:rPr lang="ja-JP" altLang="en-US" sz="1800" dirty="0"/>
              <a:t> </a:t>
            </a:r>
            <a:r>
              <a:rPr lang="en-US" altLang="ja-JP" sz="1800" dirty="0"/>
              <a:t>than</a:t>
            </a:r>
            <a:r>
              <a:rPr lang="ja-JP" altLang="en-US" sz="1800" dirty="0"/>
              <a:t> </a:t>
            </a:r>
            <a:r>
              <a:rPr lang="en-US" altLang="ja-JP" sz="1800" dirty="0"/>
              <a:t>0.25°are transmitted.</a:t>
            </a:r>
          </a:p>
          <a:p>
            <a:r>
              <a:rPr kumimoji="1" lang="en-US" altLang="ja-JP" sz="1800" dirty="0">
                <a:solidFill>
                  <a:srgbClr val="FF0000"/>
                </a:solidFill>
              </a:rPr>
              <a:t>Additional correction is required.</a:t>
            </a:r>
          </a:p>
        </p:txBody>
      </p:sp>
    </p:spTree>
    <p:extLst>
      <p:ext uri="{BB962C8B-B14F-4D97-AF65-F5344CB8AC3E}">
        <p14:creationId xmlns:p14="http://schemas.microsoft.com/office/powerpoint/2010/main" val="268245073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6B7812C-5D50-DC5A-283A-C1742DDE9B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DCFE8A55-677E-434F-DBE7-43F82DD8FF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DE50613-4097-3FBD-7F2B-6091802ED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38</a:t>
            </a:fld>
            <a:endParaRPr kumimoji="1" lang="ja-JP" altLang="en-US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ECDA9870-0E6C-2964-9BC3-81BBDCC1496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altLang="ja-JP" sz="3200" dirty="0"/>
              <a:t>Total</a:t>
            </a:r>
            <a:r>
              <a:rPr kumimoji="1" lang="en-US" altLang="ja-JP" sz="3200" dirty="0"/>
              <a:t>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~Around (0,0,2) edge~</a:t>
            </a:r>
            <a:endParaRPr lang="ja-JP" altLang="en-US" sz="3200" dirty="0"/>
          </a:p>
        </p:txBody>
      </p:sp>
      <p:graphicFrame>
        <p:nvGraphicFramePr>
          <p:cNvPr id="6" name="グラフ 5">
            <a:extLst>
              <a:ext uri="{FF2B5EF4-FFF2-40B4-BE49-F238E27FC236}">
                <a16:creationId xmlns:a16="http://schemas.microsoft.com/office/drawing/2014/main" id="{012271D0-9CC8-7BA0-2AA3-80373E59D94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6692953"/>
              </p:ext>
            </p:extLst>
          </p:nvPr>
        </p:nvGraphicFramePr>
        <p:xfrm>
          <a:off x="-1" y="1171596"/>
          <a:ext cx="6310365" cy="517896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601F9F23-F415-FF79-9086-B1C9C5EF9B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55169053"/>
              </p:ext>
            </p:extLst>
          </p:nvPr>
        </p:nvGraphicFramePr>
        <p:xfrm>
          <a:off x="6219929" y="0"/>
          <a:ext cx="2924071" cy="25995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1695A1DD-1CC6-4804-0A56-7CE5ACEDAEEB}"/>
              </a:ext>
            </a:extLst>
          </p:cNvPr>
          <p:cNvSpPr txBox="1"/>
          <p:nvPr/>
        </p:nvSpPr>
        <p:spPr>
          <a:xfrm>
            <a:off x="5802412" y="63087"/>
            <a:ext cx="1426994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(0,0,2)</a:t>
            </a:r>
          </a:p>
          <a:p>
            <a:r>
              <a:rPr kumimoji="1" lang="en-US" altLang="ja-JP" dirty="0"/>
              <a:t>Ein=7.74meV</a:t>
            </a:r>
            <a:endParaRPr kumimoji="1" lang="ja-JP" altLang="en-US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7DE14B4A-7811-4601-8C37-BEBD882AE96E}"/>
              </a:ext>
            </a:extLst>
          </p:cNvPr>
          <p:cNvSpPr txBox="1"/>
          <p:nvPr/>
        </p:nvSpPr>
        <p:spPr>
          <a:xfrm>
            <a:off x="6122190" y="2473418"/>
            <a:ext cx="3180878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1600" b="0" i="0" u="none" strike="noStrike" kern="1200" baseline="0">
                <a:solidFill>
                  <a:sysClr val="windowText" lastClr="000000"/>
                </a:solidFill>
                <a:latin typeface="+mn-lt"/>
                <a:ea typeface="+mn-ea"/>
                <a:cs typeface="+mn-cs"/>
              </a:defRPr>
            </a:pPr>
            <a:r>
              <a:rPr lang="en-US" altLang="ja-JP" sz="1400" b="1" i="0" u="none" strike="noStrike" kern="1200" baseline="0" dirty="0">
                <a:solidFill>
                  <a:sysClr val="windowText" lastClr="00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</a:rPr>
              <a:t>Scattering Angle 2Θ(degree)</a:t>
            </a:r>
            <a:endParaRPr lang="ja-JP" altLang="ja-JP" sz="1400" b="1" i="0" u="none" strike="noStrike" kern="1200" baseline="0" dirty="0">
              <a:solidFill>
                <a:sysClr val="windowText" lastClr="000000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14867B86-6BA4-9B97-F743-8B99AC4CEAFF}"/>
              </a:ext>
            </a:extLst>
          </p:cNvPr>
          <p:cNvSpPr txBox="1"/>
          <p:nvPr/>
        </p:nvSpPr>
        <p:spPr>
          <a:xfrm>
            <a:off x="6192526" y="2940704"/>
            <a:ext cx="2924071" cy="286232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000" dirty="0"/>
              <a:t>Shape of the (0,0,2) Bragg Edge varies with the samples.</a:t>
            </a:r>
          </a:p>
          <a:p>
            <a:endParaRPr kumimoji="1" lang="en-US" altLang="ja-JP" sz="2000" dirty="0"/>
          </a:p>
          <a:p>
            <a:r>
              <a:rPr kumimoji="1" lang="en-US" altLang="ja-JP" sz="2000" dirty="0"/>
              <a:t>The ET-34 sample has the sharpest slope, which is consistent with the smallest width in the elastic scattering.</a:t>
            </a:r>
            <a:endParaRPr kumimoji="1" lang="ja-JP" altLang="en-US" sz="2000" dirty="0"/>
          </a:p>
        </p:txBody>
      </p:sp>
    </p:spTree>
    <p:extLst>
      <p:ext uri="{BB962C8B-B14F-4D97-AF65-F5344CB8AC3E}">
        <p14:creationId xmlns:p14="http://schemas.microsoft.com/office/powerpoint/2010/main" val="359583367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7EA88A7F-F0CF-AA4F-D0EE-402B1E1126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FB8CCF8-CD18-5864-54C3-8AEF7DAB2F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AD283F6-4A32-C32A-BC16-F5B2B9F728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39</a:t>
            </a:fld>
            <a:endParaRPr kumimoji="1" lang="ja-JP" altLang="en-US"/>
          </a:p>
        </p:txBody>
      </p:sp>
      <p:sp>
        <p:nvSpPr>
          <p:cNvPr id="2" name="タイトル 1">
            <a:extLst>
              <a:ext uri="{FF2B5EF4-FFF2-40B4-BE49-F238E27FC236}">
                <a16:creationId xmlns:a16="http://schemas.microsoft.com/office/drawing/2014/main" id="{E0A2ED51-58F8-BB3C-8D8F-4A40F8844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kumimoji="1" lang="en-US" altLang="ja-JP" dirty="0"/>
              <a:t>Summary and Future Plans</a:t>
            </a:r>
            <a:endParaRPr kumimoji="1" lang="ja-JP" altLang="en-US" dirty="0"/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F53108FC-D989-2A5D-0FE7-2A6275E56E85}"/>
              </a:ext>
            </a:extLst>
          </p:cNvPr>
          <p:cNvSpPr txBox="1"/>
          <p:nvPr/>
        </p:nvSpPr>
        <p:spPr>
          <a:xfrm>
            <a:off x="999298" y="5281389"/>
            <a:ext cx="7770806" cy="830997"/>
          </a:xfrm>
          <a:prstGeom prst="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/>
              <a:t>Comparisons of our results to calculations will be presented </a:t>
            </a:r>
            <a:r>
              <a:rPr kumimoji="1" lang="en-US" altLang="ja-JP" sz="2400"/>
              <a:t>by Dr</a:t>
            </a:r>
            <a:r>
              <a:rPr kumimoji="1" lang="en-US" altLang="ja-JP" sz="2400" dirty="0"/>
              <a:t>. Nakayama on Friday.</a:t>
            </a:r>
            <a:endParaRPr kumimoji="1" lang="ja-JP" altLang="en-US" sz="2400" dirty="0"/>
          </a:p>
        </p:txBody>
      </p: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8980D043-604E-B218-232E-D8E5B2BBB27A}"/>
              </a:ext>
            </a:extLst>
          </p:cNvPr>
          <p:cNvSpPr txBox="1"/>
          <p:nvPr/>
        </p:nvSpPr>
        <p:spPr>
          <a:xfrm>
            <a:off x="663338" y="1073365"/>
            <a:ext cx="8513064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kumimoji="1" lang="en-US" altLang="ja-JP" sz="2400" dirty="0"/>
              <a:t>The total C.S. and DDSCS of isotropic graphite have been performed in the MLF in the J-PARC.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D086C30B-44F5-E2A2-85EE-C4BFFFFDA644}"/>
              </a:ext>
            </a:extLst>
          </p:cNvPr>
          <p:cNvSpPr txBox="1"/>
          <p:nvPr/>
        </p:nvSpPr>
        <p:spPr>
          <a:xfrm>
            <a:off x="1191878" y="1859340"/>
            <a:ext cx="7420816" cy="1015663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The preliminary DDSCS were derived with nine incident neutron energies ranging from 1.2 to 94 </a:t>
            </a:r>
            <a:r>
              <a:rPr lang="en-US" altLang="ja-JP" sz="2000" dirty="0" err="1">
                <a:latin typeface="Arial" panose="020B0604020202020204" pitchFamily="34" charset="0"/>
                <a:cs typeface="Arial" panose="020B0604020202020204" pitchFamily="34" charset="0"/>
              </a:rPr>
              <a:t>meV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Large small angle scattering and Bragg edges were observed.</a:t>
            </a:r>
            <a:endParaRPr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82CA41C2-8E11-C02E-3446-2DE78967ADAD}"/>
              </a:ext>
            </a:extLst>
          </p:cNvPr>
          <p:cNvSpPr txBox="1"/>
          <p:nvPr/>
        </p:nvSpPr>
        <p:spPr>
          <a:xfrm>
            <a:off x="1156709" y="3023329"/>
            <a:ext cx="7455985" cy="1631216"/>
          </a:xfrm>
          <a:prstGeom prst="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altLang="ja-JP" sz="20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The </a:t>
            </a:r>
            <a:r>
              <a:rPr lang="en-US" altLang="ja-JP" sz="2000" dirty="0">
                <a:latin typeface="Arial" panose="020B0604020202020204" pitchFamily="34" charset="0"/>
                <a:cs typeface="Arial" panose="020B0604020202020204" pitchFamily="34" charset="0"/>
              </a:rPr>
              <a:t>preliminary</a:t>
            </a:r>
            <a:r>
              <a:rPr lang="en-GB" altLang="ja-JP" sz="20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 total C.S. was derived in the energy region from 1 to 1000 </a:t>
            </a:r>
            <a:r>
              <a:rPr lang="en-GB" altLang="ja-JP" sz="2000" dirty="0" err="1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meV</a:t>
            </a:r>
            <a:r>
              <a:rPr lang="en-GB" altLang="ja-JP" sz="20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. </a:t>
            </a:r>
          </a:p>
          <a:p>
            <a:r>
              <a:rPr lang="en-GB" altLang="ja-JP" sz="2000" dirty="0">
                <a:effectLst/>
                <a:latin typeface="Arial" panose="020B0604020202020204" pitchFamily="34" charset="0"/>
                <a:ea typeface="ＭＳ 明朝" panose="02020609040205080304" pitchFamily="17" charset="-128"/>
                <a:cs typeface="Arial" panose="020B0604020202020204" pitchFamily="34" charset="0"/>
              </a:rPr>
              <a:t>In the epithermal range, all samples agreed with the free atom cross-section of graphite. In the low-energy region, large SANS were observed. </a:t>
            </a:r>
            <a:endParaRPr kumimoji="1" lang="ja-JP" altLang="en-US" sz="20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88EB5721-4229-F6B3-C103-80BF6272C0BD}"/>
              </a:ext>
            </a:extLst>
          </p:cNvPr>
          <p:cNvSpPr txBox="1"/>
          <p:nvPr/>
        </p:nvSpPr>
        <p:spPr>
          <a:xfrm>
            <a:off x="577174" y="4726247"/>
            <a:ext cx="868539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000" b="1" dirty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Detailed analysis for uncertainties and some corrections are ongoing.</a:t>
            </a:r>
            <a:endParaRPr kumimoji="1" lang="ja-JP" altLang="en-US" sz="20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64373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1B025C2-3F33-3F9D-5F8F-CBFF296915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E74F5877-7E3D-F503-5A8D-9514AF92836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B448B94C-2A33-25B9-A8AE-18D4577BAB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D43F24E9-5A26-B387-28D6-F6FC4D722A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r>
              <a:rPr kumimoji="1" lang="ja-JP" altLang="en-US" dirty="0"/>
              <a:t>②</a:t>
            </a:r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7F8626E6-693C-51D6-7F6F-2E3F070A30D4}"/>
              </a:ext>
            </a:extLst>
          </p:cNvPr>
          <p:cNvSpPr txBox="1"/>
          <p:nvPr/>
        </p:nvSpPr>
        <p:spPr>
          <a:xfrm>
            <a:off x="822961" y="1104638"/>
            <a:ext cx="796442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Graphite has been used in many  reactors.</a:t>
            </a:r>
            <a:br>
              <a:rPr lang="en-US" altLang="ja-JP" dirty="0"/>
            </a:br>
            <a:r>
              <a:rPr lang="en-US" altLang="ja-JP" dirty="0"/>
              <a:t>For example, in the case of  High Temperature Engineering Test Reactor (HTTR)…</a:t>
            </a:r>
            <a:endParaRPr lang="ja-JP" altLang="en-US" dirty="0"/>
          </a:p>
        </p:txBody>
      </p:sp>
      <p:grpSp>
        <p:nvGrpSpPr>
          <p:cNvPr id="17" name="グループ化 16">
            <a:extLst>
              <a:ext uri="{FF2B5EF4-FFF2-40B4-BE49-F238E27FC236}">
                <a16:creationId xmlns:a16="http://schemas.microsoft.com/office/drawing/2014/main" id="{AE9AD907-07FF-353C-C283-C18F510372FE}"/>
              </a:ext>
            </a:extLst>
          </p:cNvPr>
          <p:cNvGrpSpPr/>
          <p:nvPr/>
        </p:nvGrpSpPr>
        <p:grpSpPr>
          <a:xfrm>
            <a:off x="308419" y="1750969"/>
            <a:ext cx="5516309" cy="3906175"/>
            <a:chOff x="308419" y="1750969"/>
            <a:chExt cx="5516309" cy="3906175"/>
          </a:xfrm>
        </p:grpSpPr>
        <p:pic>
          <p:nvPicPr>
            <p:cNvPr id="9" name="図 8">
              <a:extLst>
                <a:ext uri="{FF2B5EF4-FFF2-40B4-BE49-F238E27FC236}">
                  <a16:creationId xmlns:a16="http://schemas.microsoft.com/office/drawing/2014/main" id="{4BEE8DCD-1113-3B92-76D0-FAD2326C17A3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08419" y="1750969"/>
              <a:ext cx="5516309" cy="3906175"/>
            </a:xfrm>
            <a:prstGeom prst="rect">
              <a:avLst/>
            </a:prstGeom>
          </p:spPr>
        </p:pic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2ACC7B3D-8EAB-1ADD-5E99-FDF83F5E4FF0}"/>
                </a:ext>
              </a:extLst>
            </p:cNvPr>
            <p:cNvSpPr/>
            <p:nvPr/>
          </p:nvSpPr>
          <p:spPr>
            <a:xfrm>
              <a:off x="2229108" y="2356463"/>
              <a:ext cx="687828" cy="448056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正方形/長方形 10">
              <a:extLst>
                <a:ext uri="{FF2B5EF4-FFF2-40B4-BE49-F238E27FC236}">
                  <a16:creationId xmlns:a16="http://schemas.microsoft.com/office/drawing/2014/main" id="{9547DC19-4EF8-2D67-C037-E79CD378EF96}"/>
                </a:ext>
              </a:extLst>
            </p:cNvPr>
            <p:cNvSpPr/>
            <p:nvPr/>
          </p:nvSpPr>
          <p:spPr>
            <a:xfrm>
              <a:off x="4393188" y="4005072"/>
              <a:ext cx="1294380" cy="603504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64897427-51BB-4DE7-8A7C-406E30EA21E7}"/>
                </a:ext>
              </a:extLst>
            </p:cNvPr>
            <p:cNvSpPr/>
            <p:nvPr/>
          </p:nvSpPr>
          <p:spPr>
            <a:xfrm>
              <a:off x="4393188" y="3557016"/>
              <a:ext cx="1294380" cy="162983"/>
            </a:xfrm>
            <a:prstGeom prst="rect">
              <a:avLst/>
            </a:prstGeom>
            <a:noFill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四角形: 角を丸くする 12">
              <a:extLst>
                <a:ext uri="{FF2B5EF4-FFF2-40B4-BE49-F238E27FC236}">
                  <a16:creationId xmlns:a16="http://schemas.microsoft.com/office/drawing/2014/main" id="{F3B83B4D-2F1A-6873-8077-BEDB048C3A8C}"/>
                </a:ext>
              </a:extLst>
            </p:cNvPr>
            <p:cNvSpPr/>
            <p:nvPr/>
          </p:nvSpPr>
          <p:spPr>
            <a:xfrm>
              <a:off x="4393188" y="3786900"/>
              <a:ext cx="1294380" cy="162983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四角形: 角を丸くする 13">
              <a:extLst>
                <a:ext uri="{FF2B5EF4-FFF2-40B4-BE49-F238E27FC236}">
                  <a16:creationId xmlns:a16="http://schemas.microsoft.com/office/drawing/2014/main" id="{F0DAA439-A5D2-4B5A-9C8C-3F05E9BD6ECC}"/>
                </a:ext>
              </a:extLst>
            </p:cNvPr>
            <p:cNvSpPr/>
            <p:nvPr/>
          </p:nvSpPr>
          <p:spPr>
            <a:xfrm>
              <a:off x="2269746" y="2883358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四角形: 角を丸くする 14">
              <a:extLst>
                <a:ext uri="{FF2B5EF4-FFF2-40B4-BE49-F238E27FC236}">
                  <a16:creationId xmlns:a16="http://schemas.microsoft.com/office/drawing/2014/main" id="{3EE48B3D-6E09-8EA4-7FD1-2288CCC57DA5}"/>
                </a:ext>
              </a:extLst>
            </p:cNvPr>
            <p:cNvSpPr/>
            <p:nvPr/>
          </p:nvSpPr>
          <p:spPr>
            <a:xfrm>
              <a:off x="2333250" y="3828263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四角形: 角を丸くする 15">
              <a:extLst>
                <a:ext uri="{FF2B5EF4-FFF2-40B4-BE49-F238E27FC236}">
                  <a16:creationId xmlns:a16="http://schemas.microsoft.com/office/drawing/2014/main" id="{24074DE1-C75B-A522-DA7D-B0B0C781F854}"/>
                </a:ext>
              </a:extLst>
            </p:cNvPr>
            <p:cNvSpPr/>
            <p:nvPr/>
          </p:nvSpPr>
          <p:spPr>
            <a:xfrm>
              <a:off x="2333250" y="4306824"/>
              <a:ext cx="687828" cy="353618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FA56B2BA-FDC7-2787-2DFE-FED7918F7101}"/>
              </a:ext>
            </a:extLst>
          </p:cNvPr>
          <p:cNvSpPr txBox="1"/>
          <p:nvPr/>
        </p:nvSpPr>
        <p:spPr>
          <a:xfrm>
            <a:off x="164592" y="5673597"/>
            <a:ext cx="5742433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Schematic view of components and reactor core vessel of HTTR[1]</a:t>
            </a:r>
            <a:endParaRPr lang="ja-JP" altLang="en-US" sz="1600" dirty="0"/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2BEF3B18-250A-0A61-42F7-DC1CCCCE17B9}"/>
              </a:ext>
            </a:extLst>
          </p:cNvPr>
          <p:cNvSpPr txBox="1"/>
          <p:nvPr/>
        </p:nvSpPr>
        <p:spPr>
          <a:xfrm>
            <a:off x="1179576" y="6082080"/>
            <a:ext cx="7964424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400" dirty="0"/>
              <a:t>[1] T. Nishihara, et al., Excellent Features of Japanese HTGR Technologies, JAEA-Technology 2018-004, 2018.</a:t>
            </a:r>
            <a:endParaRPr lang="ja-JP" altLang="en-US" sz="140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509A4264-B34E-C23F-247C-A554C3CC47D0}"/>
              </a:ext>
            </a:extLst>
          </p:cNvPr>
          <p:cNvSpPr txBox="1"/>
          <p:nvPr/>
        </p:nvSpPr>
        <p:spPr>
          <a:xfrm>
            <a:off x="5788183" y="1758278"/>
            <a:ext cx="3274322" cy="181588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1600" dirty="0"/>
              <a:t>HTTR is the high-temperature gas-cooled reactor in JAEA. </a:t>
            </a:r>
          </a:p>
          <a:p>
            <a:r>
              <a:rPr kumimoji="1" lang="en-US" altLang="ja-JP" sz="1600" dirty="0"/>
              <a:t>The first criticality of the HTTR was achieved in 1998. </a:t>
            </a:r>
            <a:br>
              <a:rPr kumimoji="1" lang="en-US" altLang="ja-JP" sz="1600" dirty="0"/>
            </a:br>
            <a:r>
              <a:rPr kumimoji="1" lang="en-US" altLang="ja-JP" sz="1600" dirty="0"/>
              <a:t>The reactor outlet coolant temperature was  950</a:t>
            </a:r>
            <a:r>
              <a:rPr kumimoji="1" lang="ja-JP" altLang="en-US" sz="1600" dirty="0"/>
              <a:t>℃</a:t>
            </a:r>
            <a:r>
              <a:rPr kumimoji="1" lang="en-US" altLang="ja-JP" sz="1600" dirty="0"/>
              <a:t> under full thermal power of 30MW.</a:t>
            </a:r>
            <a:endParaRPr kumimoji="1" lang="ja-JP" altLang="en-US" sz="1600" dirty="0"/>
          </a:p>
        </p:txBody>
      </p:sp>
      <p:pic>
        <p:nvPicPr>
          <p:cNvPr id="24" name="図 23">
            <a:extLst>
              <a:ext uri="{FF2B5EF4-FFF2-40B4-BE49-F238E27FC236}">
                <a16:creationId xmlns:a16="http://schemas.microsoft.com/office/drawing/2014/main" id="{A5482DFF-3726-BDA4-C65B-79BA185257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91469" y="3773159"/>
            <a:ext cx="2630807" cy="1969550"/>
          </a:xfrm>
          <a:prstGeom prst="rect">
            <a:avLst/>
          </a:prstGeom>
        </p:spPr>
      </p:pic>
      <p:cxnSp>
        <p:nvCxnSpPr>
          <p:cNvPr id="29" name="コネクタ: カギ線 28">
            <a:extLst>
              <a:ext uri="{FF2B5EF4-FFF2-40B4-BE49-F238E27FC236}">
                <a16:creationId xmlns:a16="http://schemas.microsoft.com/office/drawing/2014/main" id="{208D55E7-F32C-9A12-9C05-602D697D190A}"/>
              </a:ext>
            </a:extLst>
          </p:cNvPr>
          <p:cNvCxnSpPr>
            <a:endCxn id="24" idx="1"/>
          </p:cNvCxnSpPr>
          <p:nvPr/>
        </p:nvCxnSpPr>
        <p:spPr>
          <a:xfrm>
            <a:off x="3538728" y="3773159"/>
            <a:ext cx="2452741" cy="984775"/>
          </a:xfrm>
          <a:prstGeom prst="bentConnector3">
            <a:avLst>
              <a:gd name="adj1" fmla="val 789"/>
            </a:avLst>
          </a:prstGeom>
          <a:ln>
            <a:solidFill>
              <a:srgbClr val="92D050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31" name="テキスト ボックス 30">
            <a:extLst>
              <a:ext uri="{FF2B5EF4-FFF2-40B4-BE49-F238E27FC236}">
                <a16:creationId xmlns:a16="http://schemas.microsoft.com/office/drawing/2014/main" id="{7CAC6AA4-AA0C-D798-9A17-48C587FDF38B}"/>
              </a:ext>
            </a:extLst>
          </p:cNvPr>
          <p:cNvSpPr txBox="1"/>
          <p:nvPr/>
        </p:nvSpPr>
        <p:spPr>
          <a:xfrm>
            <a:off x="6564097" y="5647823"/>
            <a:ext cx="135325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600" dirty="0"/>
              <a:t>Fuel assembly</a:t>
            </a:r>
            <a:endParaRPr kumimoji="1" lang="ja-JP" altLang="en-US" sz="1600" dirty="0"/>
          </a:p>
        </p:txBody>
      </p:sp>
    </p:spTree>
    <p:extLst>
      <p:ext uri="{BB962C8B-B14F-4D97-AF65-F5344CB8AC3E}">
        <p14:creationId xmlns:p14="http://schemas.microsoft.com/office/powerpoint/2010/main" val="3491942654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A3CD2C58-F330-7865-5A38-00D97936E3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34837E33-00AF-660A-9BD2-CF333B3537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A9511AD-0DA2-CB63-C31E-C3D2FDAA0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40</a:t>
            </a:fld>
            <a:endParaRPr kumimoji="1" lang="ja-JP" altLang="en-US"/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B23589C9-1DD7-C0E3-ADA3-5587D5C9741A}"/>
              </a:ext>
            </a:extLst>
          </p:cNvPr>
          <p:cNvSpPr txBox="1"/>
          <p:nvPr/>
        </p:nvSpPr>
        <p:spPr>
          <a:xfrm>
            <a:off x="1105319" y="4705460"/>
            <a:ext cx="814368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present study includes the result of ‘Development of Nuclear Data Evaluation Framework for Innovative Reactor’ founded by the Ministry of Education, Culture, Sports, Science and Technology of Japan.</a:t>
            </a:r>
            <a:r>
              <a:rPr lang="en-GB" altLang="ja-JP" sz="1800" dirty="0">
                <a:effectLst/>
                <a:latin typeface="Times New Roman" panose="02020603050405020304" pitchFamily="18" charset="0"/>
                <a:ea typeface="ＭＳ 明朝" panose="02020609040205080304" pitchFamily="17" charset="-128"/>
              </a:rPr>
              <a:t>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altLang="ja-JP" sz="18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neutron experiments at the MLF of the J-PARC were performed under the user programs (Proposal No. 2022B0109, 2022P0301).</a:t>
            </a:r>
            <a:endParaRPr lang="ja-JP" altLang="ja-JP" sz="1800" dirty="0">
              <a:effectLst/>
              <a:latin typeface="Times New Roman" panose="02020603050405020304" pitchFamily="18" charset="0"/>
              <a:ea typeface="ＭＳ 明朝" panose="02020609040205080304" pitchFamily="17" charset="-128"/>
            </a:endParaRPr>
          </a:p>
          <a:p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98176561-E84F-7FA2-FB6B-3F514AD33892}"/>
              </a:ext>
            </a:extLst>
          </p:cNvPr>
          <p:cNvSpPr txBox="1"/>
          <p:nvPr/>
        </p:nvSpPr>
        <p:spPr>
          <a:xfrm>
            <a:off x="210721" y="1321543"/>
            <a:ext cx="893327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4800" b="1" dirty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</a:rPr>
              <a:t>Thank you for your kind attention.</a:t>
            </a:r>
            <a:endParaRPr kumimoji="1" lang="ja-JP" altLang="en-US" sz="4800" b="1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585513971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コンテンツ プレースホルダー 1">
            <a:extLst>
              <a:ext uri="{FF2B5EF4-FFF2-40B4-BE49-F238E27FC236}">
                <a16:creationId xmlns:a16="http://schemas.microsoft.com/office/drawing/2014/main" id="{50EE54F8-32DF-EA08-9175-8350EFC2AA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91373786-E04F-5EA8-A6BE-7CE28A95F0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8E62BB1A-0A63-67A6-9232-6562583CDE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BCC4B21-4462-5B01-EFD9-C8A2F710CC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41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412F1109-9812-5491-E442-8B5021C0F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10764158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5D562B5E-7B77-4F5B-8D69-F5346D9BD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8" name="スライド番号プレースホルダー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CC1-C667-4BB3-BBFD-A2B3FD1DE1B2}" type="slidenum">
              <a:rPr kumimoji="1" lang="ja-JP" altLang="en-US" smtClean="0"/>
              <a:t>42</a:t>
            </a:fld>
            <a:endParaRPr kumimoji="1" lang="ja-JP" altLang="en-US"/>
          </a:p>
        </p:txBody>
      </p:sp>
      <p:sp>
        <p:nvSpPr>
          <p:cNvPr id="2" name="タイトル 1"/>
          <p:cNvSpPr>
            <a:spLocks noGrp="1"/>
          </p:cNvSpPr>
          <p:nvPr>
            <p:ph type="title" idx="4294967295"/>
          </p:nvPr>
        </p:nvSpPr>
        <p:spPr>
          <a:xfrm>
            <a:off x="0" y="115888"/>
            <a:ext cx="3263900" cy="1077912"/>
          </a:xfrm>
        </p:spPr>
        <p:txBody>
          <a:bodyPr>
            <a:noAutofit/>
          </a:bodyPr>
          <a:lstStyle/>
          <a:p>
            <a:r>
              <a:rPr lang="en-US" altLang="ja-JP" sz="3600" b="1" dirty="0">
                <a:solidFill>
                  <a:srgbClr val="006600"/>
                </a:solidFill>
              </a:rPr>
              <a:t>Ge</a:t>
            </a:r>
            <a:r>
              <a:rPr lang="ja-JP" altLang="en-US" sz="3600" b="1" dirty="0"/>
              <a:t> </a:t>
            </a:r>
            <a:r>
              <a:rPr lang="en-US" altLang="ja-JP" sz="3600" b="1" dirty="0">
                <a:solidFill>
                  <a:srgbClr val="006600"/>
                </a:solidFill>
              </a:rPr>
              <a:t>Spectrometer</a:t>
            </a:r>
            <a:br>
              <a:rPr lang="en-US" altLang="ja-JP" sz="3600" b="1" dirty="0">
                <a:solidFill>
                  <a:srgbClr val="006600"/>
                </a:solidFill>
              </a:rPr>
            </a:br>
            <a:r>
              <a:rPr lang="en-US" altLang="ja-JP" sz="3600" b="1" dirty="0">
                <a:solidFill>
                  <a:srgbClr val="006600"/>
                </a:solidFill>
              </a:rPr>
              <a:t>(FYI)</a:t>
            </a:r>
            <a:endParaRPr kumimoji="1" lang="ja-JP" altLang="en-US" sz="3600" b="1" dirty="0"/>
          </a:p>
        </p:txBody>
      </p:sp>
      <p:sp>
        <p:nvSpPr>
          <p:cNvPr id="4" name="Rectangle 99"/>
          <p:cNvSpPr>
            <a:spLocks noChangeArrowheads="1"/>
          </p:cNvSpPr>
          <p:nvPr/>
        </p:nvSpPr>
        <p:spPr bwMode="auto">
          <a:xfrm>
            <a:off x="3397991" y="116632"/>
            <a:ext cx="5685524" cy="2246769"/>
          </a:xfrm>
          <a:prstGeom prst="rect">
            <a:avLst/>
          </a:prstGeom>
          <a:noFill/>
          <a:ln>
            <a:gradFill>
              <a:gsLst>
                <a:gs pos="0">
                  <a:schemeClr val="accent3">
                    <a:lumMod val="50000"/>
                  </a:schemeClr>
                </a:gs>
                <a:gs pos="39999">
                  <a:schemeClr val="accent3">
                    <a:lumMod val="75000"/>
                  </a:schemeClr>
                </a:gs>
                <a:gs pos="70000">
                  <a:schemeClr val="accent3">
                    <a:lumMod val="60000"/>
                    <a:lumOff val="40000"/>
                  </a:schemeClr>
                </a:gs>
                <a:gs pos="100000">
                  <a:schemeClr val="accent3">
                    <a:lumMod val="40000"/>
                    <a:lumOff val="60000"/>
                  </a:schemeClr>
                </a:gs>
              </a:gsLst>
              <a:lin ang="5400000" scaled="0"/>
            </a:gradFill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361950" indent="-180975">
              <a:buFont typeface="Arial" pitchFamily="34" charset="0"/>
              <a:buChar char="•"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2 cluster-Ge detectors</a:t>
            </a:r>
            <a:b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</a:b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(7 Ge crystals are installed in the detector)  </a:t>
            </a:r>
          </a:p>
          <a:p>
            <a:pPr marL="361950" indent="-180975">
              <a:buFont typeface="Arial" pitchFamily="34" charset="0"/>
              <a:buChar char="•"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8 coaxial-Ge detectors</a:t>
            </a:r>
          </a:p>
          <a:p>
            <a:pPr marL="361950" indent="-180975"/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-&gt;Peak efficiency for 1.33MeV γ-rays: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fr-FR" altLang="ja-JP" sz="2000" dirty="0">
                <a:solidFill>
                  <a:schemeClr val="tx1"/>
                </a:solidFill>
              </a:rPr>
              <a:t> 3.64 ± 0.11 %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endParaRPr lang="en-US" altLang="ja-JP" sz="2000" dirty="0">
              <a:latin typeface="Arial Unicode MS" pitchFamily="50" charset="-128"/>
              <a:ea typeface="Arial Unicode MS" pitchFamily="50" charset="-128"/>
              <a:cs typeface="Arial Unicode MS" pitchFamily="50" charset="-128"/>
            </a:endParaRPr>
          </a:p>
          <a:p>
            <a:pPr marL="523875" indent="-342900">
              <a:buFont typeface="Arial" panose="020B0604020202020204" pitchFamily="34" charset="0"/>
              <a:buChar char="•"/>
            </a:pP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New DAQ System (CAEN 1724,1720)</a:t>
            </a:r>
            <a:r>
              <a:rPr lang="ja-JP" altLang="en-US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 </a:t>
            </a:r>
            <a:r>
              <a:rPr lang="en-US" altLang="ja-JP" sz="2000" dirty="0">
                <a:latin typeface="Arial Unicode MS" pitchFamily="50" charset="-128"/>
                <a:ea typeface="Arial Unicode MS" pitchFamily="50" charset="-128"/>
                <a:cs typeface="Arial Unicode MS" pitchFamily="50" charset="-128"/>
              </a:rPr>
              <a:t>is installed in 2017.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149" y="1877877"/>
            <a:ext cx="3490427" cy="36733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30827"/>
            <a:ext cx="3307056" cy="4392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図 8">
            <a:extLst>
              <a:ext uri="{FF2B5EF4-FFF2-40B4-BE49-F238E27FC236}">
                <a16:creationId xmlns:a16="http://schemas.microsoft.com/office/drawing/2014/main" id="{DC2752A8-3846-47CA-A24C-151999FD5D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5090" y="3492527"/>
            <a:ext cx="3562938" cy="2844887"/>
          </a:xfrm>
          <a:prstGeom prst="rect">
            <a:avLst/>
          </a:prstGeom>
        </p:spPr>
      </p:pic>
      <p:sp>
        <p:nvSpPr>
          <p:cNvPr id="5" name="正方形/長方形 4"/>
          <p:cNvSpPr/>
          <p:nvPr/>
        </p:nvSpPr>
        <p:spPr>
          <a:xfrm>
            <a:off x="3407972" y="2507417"/>
            <a:ext cx="5665562" cy="1015663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sz="2000" dirty="0"/>
              <a:t>Measurements of neutron capture cross sections of </a:t>
            </a:r>
            <a:r>
              <a:rPr lang="en-US" altLang="ja-JP" sz="2000" baseline="30000" dirty="0"/>
              <a:t>241,243</a:t>
            </a:r>
            <a:r>
              <a:rPr lang="en-US" altLang="ja-JP" sz="2000" dirty="0"/>
              <a:t>Am, </a:t>
            </a:r>
            <a:r>
              <a:rPr lang="en-US" altLang="ja-JP" sz="2000" baseline="30000" dirty="0"/>
              <a:t>137,135</a:t>
            </a:r>
            <a:r>
              <a:rPr lang="en-US" altLang="ja-JP" sz="2000" dirty="0"/>
              <a:t>Cs, </a:t>
            </a:r>
            <a:r>
              <a:rPr lang="en-US" altLang="ja-JP" sz="2000" baseline="30000" dirty="0"/>
              <a:t>244,246</a:t>
            </a:r>
            <a:r>
              <a:rPr lang="en-US" altLang="ja-JP" sz="2000" dirty="0"/>
              <a:t>Cm and  stable isotopes have performed.</a:t>
            </a:r>
          </a:p>
        </p:txBody>
      </p:sp>
      <p:sp>
        <p:nvSpPr>
          <p:cNvPr id="10" name="テキスト ボックス 18"/>
          <p:cNvSpPr txBox="1"/>
          <p:nvPr/>
        </p:nvSpPr>
        <p:spPr>
          <a:xfrm>
            <a:off x="6517535" y="6074650"/>
            <a:ext cx="255599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sz="1400" dirty="0"/>
              <a:t>TOF spectra for </a:t>
            </a:r>
            <a:r>
              <a:rPr kumimoji="1" lang="en-US" altLang="ja-JP" sz="1400" baseline="30000" dirty="0"/>
              <a:t>243</a:t>
            </a:r>
            <a:r>
              <a:rPr kumimoji="1" lang="en-US" altLang="ja-JP" sz="1400" dirty="0"/>
              <a:t>Am Samples</a:t>
            </a:r>
            <a:endParaRPr kumimoji="1" lang="ja-JP" altLang="en-US" sz="1400" dirty="0"/>
          </a:p>
        </p:txBody>
      </p:sp>
    </p:spTree>
    <p:extLst>
      <p:ext uri="{BB962C8B-B14F-4D97-AF65-F5344CB8AC3E}">
        <p14:creationId xmlns:p14="http://schemas.microsoft.com/office/powerpoint/2010/main" val="3527135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高感度配置図カラー英語ML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054" t="24710"/>
          <a:stretch>
            <a:fillRect/>
          </a:stretch>
        </p:blipFill>
        <p:spPr bwMode="auto">
          <a:xfrm>
            <a:off x="395536" y="1535217"/>
            <a:ext cx="4508500" cy="28463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229600" cy="562074"/>
          </a:xfrm>
        </p:spPr>
        <p:txBody>
          <a:bodyPr>
            <a:normAutofit fontScale="90000"/>
          </a:bodyPr>
          <a:lstStyle/>
          <a:p>
            <a:pPr eaLnBrk="1" hangingPunct="1"/>
            <a:r>
              <a:rPr lang="en-US" altLang="ja-JP" dirty="0"/>
              <a:t>NaI detectors (FYI)</a:t>
            </a:r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17D30-1F27-47B3-8916-64B8A9526BFE}" type="slidenum">
              <a:rPr lang="en-US" altLang="ja-JP" smtClean="0"/>
              <a:pPr>
                <a:defRPr/>
              </a:pPr>
              <a:t>43</a:t>
            </a:fld>
            <a:endParaRPr lang="en-US" altLang="ja-JP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D4D67E8C-F6E4-4F70-9233-B22DFA9BBB12}"/>
              </a:ext>
            </a:extLst>
          </p:cNvPr>
          <p:cNvSpPr txBox="1"/>
          <p:nvPr/>
        </p:nvSpPr>
        <p:spPr>
          <a:xfrm>
            <a:off x="5220072" y="978987"/>
            <a:ext cx="3744417" cy="47089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000" dirty="0"/>
              <a:t>The </a:t>
            </a:r>
            <a:r>
              <a:rPr lang="en-US" altLang="ja-JP" sz="2000" dirty="0" err="1"/>
              <a:t>NaI</a:t>
            </a:r>
            <a:r>
              <a:rPr lang="en-US" altLang="ja-JP" sz="2000" dirty="0"/>
              <a:t> spectrometer consists of two </a:t>
            </a:r>
            <a:r>
              <a:rPr lang="en-US" altLang="ja-JP" sz="2000" dirty="0" err="1"/>
              <a:t>NaI</a:t>
            </a:r>
            <a:r>
              <a:rPr lang="en-US" altLang="ja-JP" sz="2000" dirty="0"/>
              <a:t> detectors.</a:t>
            </a:r>
          </a:p>
          <a:p>
            <a:r>
              <a:rPr lang="en-US" altLang="ja-JP" sz="2000" dirty="0"/>
              <a:t>Size:  330 </a:t>
            </a:r>
            <a:r>
              <a:rPr lang="en-US" altLang="ja-JP" sz="2000" dirty="0" err="1"/>
              <a:t>mm</a:t>
            </a:r>
            <a:r>
              <a:rPr lang="en-US" altLang="ja-JP" sz="2000" i="1" dirty="0" err="1"/>
              <a:t>ϕ</a:t>
            </a:r>
            <a:r>
              <a:rPr lang="en-US" altLang="ja-JP" sz="2000" i="1" dirty="0"/>
              <a:t>  </a:t>
            </a:r>
            <a:r>
              <a:rPr lang="en-US" altLang="ja-JP" sz="2000" dirty="0"/>
              <a:t>203 </a:t>
            </a:r>
            <a:r>
              <a:rPr lang="en-US" altLang="ja-JP" sz="2000" dirty="0" err="1"/>
              <a:t>mmL</a:t>
            </a:r>
            <a:r>
              <a:rPr lang="en-US" altLang="ja-JP" sz="2000" dirty="0"/>
              <a:t>  90</a:t>
            </a:r>
            <a:r>
              <a:rPr lang="en-US" altLang="ja-JP" sz="2000" i="1" dirty="0"/>
              <a:t>◦ </a:t>
            </a:r>
            <a:endParaRPr lang="en-US" altLang="ja-JP" sz="2000" dirty="0"/>
          </a:p>
          <a:p>
            <a:r>
              <a:rPr lang="en-US" altLang="ja-JP" sz="2000" dirty="0"/>
              <a:t>          203 </a:t>
            </a:r>
            <a:r>
              <a:rPr lang="en-US" altLang="ja-JP" sz="2000" dirty="0" err="1"/>
              <a:t>mm</a:t>
            </a:r>
            <a:r>
              <a:rPr lang="en-US" altLang="ja-JP" sz="2000" i="1" dirty="0" err="1"/>
              <a:t>ϕ</a:t>
            </a:r>
            <a:r>
              <a:rPr lang="en-US" altLang="ja-JP" sz="2000" i="1" dirty="0"/>
              <a:t>  </a:t>
            </a:r>
            <a:r>
              <a:rPr lang="en-US" altLang="ja-JP" sz="2000" dirty="0"/>
              <a:t>203 </a:t>
            </a:r>
            <a:r>
              <a:rPr lang="en-US" altLang="ja-JP" sz="2000" dirty="0" err="1"/>
              <a:t>mmL</a:t>
            </a:r>
            <a:r>
              <a:rPr lang="en-US" altLang="ja-JP" sz="2000" dirty="0"/>
              <a:t> 125</a:t>
            </a:r>
            <a:r>
              <a:rPr lang="en-US" altLang="ja-JP" sz="2000" i="1" dirty="0"/>
              <a:t>◦</a:t>
            </a:r>
            <a:endParaRPr lang="en-US" altLang="ja-JP" sz="2000" dirty="0"/>
          </a:p>
          <a:p>
            <a:r>
              <a:rPr lang="en-US" altLang="ja-JP" sz="2000" dirty="0"/>
              <a:t> </a:t>
            </a:r>
          </a:p>
          <a:p>
            <a:r>
              <a:rPr lang="en-US" altLang="ja-JP" sz="2000" dirty="0"/>
              <a:t>Surrounded by plastic scintillator. </a:t>
            </a:r>
          </a:p>
          <a:p>
            <a:r>
              <a:rPr lang="en-US" altLang="ja-JP" sz="2000" dirty="0"/>
              <a:t>(The plastic scintillators were used to eliminate events triggered by cosmic rays. )</a:t>
            </a:r>
          </a:p>
          <a:p>
            <a:endParaRPr lang="en-US" altLang="ja-JP" sz="2000" dirty="0"/>
          </a:p>
          <a:p>
            <a:r>
              <a:rPr lang="en-US" altLang="ja-JP" sz="2000" dirty="0"/>
              <a:t>These scintillators were shielded from background </a:t>
            </a:r>
            <a:r>
              <a:rPr lang="en-US" altLang="ja-JP" sz="2000" i="1" dirty="0"/>
              <a:t> </a:t>
            </a:r>
            <a:r>
              <a:rPr lang="en-US" altLang="ja-JP" sz="2000" dirty="0"/>
              <a:t>rays and</a:t>
            </a:r>
            <a:r>
              <a:rPr lang="ja-JP" altLang="en-US" sz="2000" dirty="0"/>
              <a:t>　</a:t>
            </a:r>
            <a:r>
              <a:rPr lang="en-US" altLang="ja-JP" sz="2000" dirty="0"/>
              <a:t>neutrons using the layers of lead, cadmium and borated polyethylene.</a:t>
            </a:r>
            <a:endParaRPr kumimoji="1" lang="ja-JP" altLang="en-US" sz="2000" dirty="0"/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0DC5710F-6282-94FC-ADB3-652D6843D4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13152318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7B9AC8-B366-85E2-873B-D08627587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CE3F20-1CF6-6399-9264-A060C4F51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AFBEA7-528E-9B5A-A0C4-0CA14CEB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44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20F1545-E40F-73CD-3C4C-955D0EFE1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Result1: Inelastic Cross Section (Ein =41.98meV)~</a:t>
            </a:r>
            <a:endParaRPr lang="ja-JP" altLang="en-US" sz="28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8AA6BDB1-D613-EE72-A506-A285549E8EE5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8643269"/>
              </p:ext>
            </p:extLst>
          </p:nvPr>
        </p:nvGraphicFramePr>
        <p:xfrm>
          <a:off x="733028" y="1012087"/>
          <a:ext cx="7677944" cy="5017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DAA5E36-4AAE-2EEB-86CA-8DED627907B9}"/>
              </a:ext>
            </a:extLst>
          </p:cNvPr>
          <p:cNvSpPr txBox="1"/>
          <p:nvPr/>
        </p:nvSpPr>
        <p:spPr>
          <a:xfrm>
            <a:off x="6461090" y="1801578"/>
            <a:ext cx="1596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Ein=41.98 </a:t>
            </a:r>
            <a:r>
              <a:rPr kumimoji="1" lang="en-US" altLang="ja-JP" dirty="0" err="1"/>
              <a:t>meV</a:t>
            </a:r>
            <a:endParaRPr kumimoji="1" lang="en-US" altLang="ja-JP" dirty="0"/>
          </a:p>
          <a:p>
            <a:r>
              <a:rPr kumimoji="1" lang="en-US" altLang="ja-JP" dirty="0"/>
              <a:t>60~80 degree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146414959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07B9AC8-B366-85E2-873B-D086275879C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7FCE3F20-1CF6-6399-9264-A060C4F51A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D7AFBEA7-528E-9B5A-A0C4-0CA14CEB78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45</a:t>
            </a:fld>
            <a:endParaRPr kumimoji="1" lang="ja-JP" altLang="en-US"/>
          </a:p>
        </p:txBody>
      </p:sp>
      <p:sp>
        <p:nvSpPr>
          <p:cNvPr id="6" name="タイトル 5">
            <a:extLst>
              <a:ext uri="{FF2B5EF4-FFF2-40B4-BE49-F238E27FC236}">
                <a16:creationId xmlns:a16="http://schemas.microsoft.com/office/drawing/2014/main" id="{F20F1545-E40F-73CD-3C4C-955D0EFE17E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2800" dirty="0"/>
              <a:t>Elastic C.S. measurements</a:t>
            </a:r>
            <a:br>
              <a:rPr kumimoji="1" lang="en-US" altLang="ja-JP" sz="2800" dirty="0"/>
            </a:br>
            <a:r>
              <a:rPr kumimoji="1" lang="en-US" altLang="ja-JP" sz="2800" dirty="0"/>
              <a:t>~ Result1: Inelastic Cross Section (Ein =41.98meV)~</a:t>
            </a:r>
            <a:endParaRPr lang="ja-JP" altLang="en-US" sz="2800" dirty="0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8AA6BDB1-D613-EE72-A506-A285549E8EE5}"/>
              </a:ext>
            </a:extLst>
          </p:cNvPr>
          <p:cNvGraphicFramePr>
            <a:graphicFrameLocks noGrp="1"/>
          </p:cNvGraphicFramePr>
          <p:nvPr/>
        </p:nvGraphicFramePr>
        <p:xfrm>
          <a:off x="733028" y="1012087"/>
          <a:ext cx="7677944" cy="50174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ADAA5E36-4AAE-2EEB-86CA-8DED627907B9}"/>
              </a:ext>
            </a:extLst>
          </p:cNvPr>
          <p:cNvSpPr txBox="1"/>
          <p:nvPr/>
        </p:nvSpPr>
        <p:spPr>
          <a:xfrm>
            <a:off x="6461090" y="1801578"/>
            <a:ext cx="15969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Ein=41.98 </a:t>
            </a:r>
            <a:r>
              <a:rPr kumimoji="1" lang="en-US" altLang="ja-JP" dirty="0" err="1"/>
              <a:t>meV</a:t>
            </a:r>
            <a:endParaRPr kumimoji="1" lang="en-US" altLang="ja-JP" dirty="0"/>
          </a:p>
          <a:p>
            <a:r>
              <a:rPr kumimoji="1" lang="en-US" altLang="ja-JP" dirty="0"/>
              <a:t>60~80 degree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477761561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グラフ 8">
            <a:extLst>
              <a:ext uri="{FF2B5EF4-FFF2-40B4-BE49-F238E27FC236}">
                <a16:creationId xmlns:a16="http://schemas.microsoft.com/office/drawing/2014/main" id="{B2C2BEDE-D0B6-E152-BCF6-04133E10A8C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3149558"/>
              </p:ext>
            </p:extLst>
          </p:nvPr>
        </p:nvGraphicFramePr>
        <p:xfrm>
          <a:off x="1151217" y="1153499"/>
          <a:ext cx="7088559" cy="46322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843B0C4-D979-34B6-3690-E7137419972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4284A9B-DD42-D9BE-A151-ECB73FF386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D65F3D45-D8CB-B4DE-F356-D3CEBD007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46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DF7B8E2-AF91-0478-7180-E5492863B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kumimoji="1" lang="en-US" altLang="ja-JP" sz="3200" dirty="0"/>
              <a:t>Elastic C.S. measurements</a:t>
            </a:r>
            <a:br>
              <a:rPr kumimoji="1" lang="en-US" altLang="ja-JP" sz="3200" dirty="0"/>
            </a:br>
            <a:r>
              <a:rPr kumimoji="1" lang="en-US" altLang="ja-JP" sz="3200" dirty="0"/>
              <a:t>~ Result2: DDSCS of ET-34 (Ein =7.74meV)~</a:t>
            </a:r>
            <a:endParaRPr kumimoji="1" lang="ja-JP" altLang="en-US" sz="3200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FFA6793F-7875-D4EA-BFEA-5C32C3B93EB2}"/>
              </a:ext>
            </a:extLst>
          </p:cNvPr>
          <p:cNvSpPr txBox="1"/>
          <p:nvPr/>
        </p:nvSpPr>
        <p:spPr>
          <a:xfrm>
            <a:off x="160121" y="5927202"/>
            <a:ext cx="8927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Detailed Analysis for multiple scattering correction and systematic uncertainties was ongoing.</a:t>
            </a:r>
            <a:endParaRPr kumimoji="1" lang="ja-JP" altLang="en-US" dirty="0"/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0D60579C-B131-1C8E-4493-77200933133C}"/>
              </a:ext>
            </a:extLst>
          </p:cNvPr>
          <p:cNvSpPr txBox="1"/>
          <p:nvPr/>
        </p:nvSpPr>
        <p:spPr>
          <a:xfrm rot="19800000">
            <a:off x="1874534" y="1843390"/>
            <a:ext cx="1256819" cy="36933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>
                <a:solidFill>
                  <a:srgbClr val="FF0000"/>
                </a:solidFill>
              </a:rPr>
              <a:t>Preliminary</a:t>
            </a:r>
            <a:endParaRPr kumimoji="1" lang="ja-JP" alt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6059741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図 16">
            <a:extLst>
              <a:ext uri="{FF2B5EF4-FFF2-40B4-BE49-F238E27FC236}">
                <a16:creationId xmlns:a16="http://schemas.microsoft.com/office/drawing/2014/main" id="{E654BB08-68BD-B5D3-BCCA-6A1925907B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54818" y="2031764"/>
            <a:ext cx="3657600" cy="3950494"/>
          </a:xfrm>
          <a:prstGeom prst="rect">
            <a:avLst/>
          </a:prstGeom>
        </p:spPr>
      </p:pic>
      <p:sp>
        <p:nvSpPr>
          <p:cNvPr id="2" name="タイトル 1">
            <a:extLst>
              <a:ext uri="{FF2B5EF4-FFF2-40B4-BE49-F238E27FC236}">
                <a16:creationId xmlns:a16="http://schemas.microsoft.com/office/drawing/2014/main" id="{68DF658D-C1BE-B9CC-9C44-92830280E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0" y="870942"/>
            <a:ext cx="7886700" cy="994172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BL14</a:t>
            </a:r>
            <a:r>
              <a:rPr kumimoji="1" lang="ja-JP" altLang="en-US" dirty="0"/>
              <a:t>での測定　（</a:t>
            </a:r>
            <a:r>
              <a:rPr kumimoji="1" lang="en-US" altLang="ja-JP" dirty="0"/>
              <a:t>Ein</a:t>
            </a:r>
            <a:r>
              <a:rPr kumimoji="1" lang="ja-JP" altLang="en-US" dirty="0"/>
              <a:t>＝</a:t>
            </a:r>
            <a:r>
              <a:rPr lang="en-US" altLang="ja-JP" sz="3300" dirty="0"/>
              <a:t> 1.17 </a:t>
            </a:r>
            <a:r>
              <a:rPr lang="en-US" altLang="ja-JP" dirty="0" err="1"/>
              <a:t>meV</a:t>
            </a:r>
            <a:r>
              <a:rPr lang="en-US" altLang="ja-JP" dirty="0"/>
              <a:t>)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44162C25-B4E5-907D-E39F-AFECCE27391C}"/>
              </a:ext>
            </a:extLst>
          </p:cNvPr>
          <p:cNvSpPr txBox="1"/>
          <p:nvPr/>
        </p:nvSpPr>
        <p:spPr>
          <a:xfrm>
            <a:off x="5010063" y="1664266"/>
            <a:ext cx="78418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100" dirty="0"/>
              <a:t>Blank</a:t>
            </a:r>
            <a:endParaRPr kumimoji="1" lang="ja-JP" altLang="en-US" sz="2100" dirty="0"/>
          </a:p>
        </p:txBody>
      </p:sp>
      <p:cxnSp>
        <p:nvCxnSpPr>
          <p:cNvPr id="11" name="直線矢印コネクタ 10">
            <a:extLst>
              <a:ext uri="{FF2B5EF4-FFF2-40B4-BE49-F238E27FC236}">
                <a16:creationId xmlns:a16="http://schemas.microsoft.com/office/drawing/2014/main" id="{650CBDCB-F9B9-4E63-F30F-8F4A646704DB}"/>
              </a:ext>
            </a:extLst>
          </p:cNvPr>
          <p:cNvCxnSpPr/>
          <p:nvPr/>
        </p:nvCxnSpPr>
        <p:spPr>
          <a:xfrm>
            <a:off x="7669161" y="3017889"/>
            <a:ext cx="1032388" cy="0"/>
          </a:xfrm>
          <a:prstGeom prst="straightConnector1">
            <a:avLst/>
          </a:prstGeom>
          <a:ln w="28575"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直線矢印コネクタ 11">
            <a:extLst>
              <a:ext uri="{FF2B5EF4-FFF2-40B4-BE49-F238E27FC236}">
                <a16:creationId xmlns:a16="http://schemas.microsoft.com/office/drawing/2014/main" id="{FB97EBB7-53A1-E189-440A-957CA9E5F81C}"/>
              </a:ext>
            </a:extLst>
          </p:cNvPr>
          <p:cNvCxnSpPr>
            <a:cxnSpLocks/>
          </p:cNvCxnSpPr>
          <p:nvPr/>
        </p:nvCxnSpPr>
        <p:spPr>
          <a:xfrm flipV="1">
            <a:off x="7669161" y="2479573"/>
            <a:ext cx="217539" cy="538316"/>
          </a:xfrm>
          <a:prstGeom prst="straightConnector1">
            <a:avLst/>
          </a:prstGeom>
          <a:ln w="28575">
            <a:solidFill>
              <a:srgbClr val="00B050"/>
            </a:solidFill>
            <a:tailEnd type="triangle"/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16" name="直線矢印コネクタ 15">
            <a:extLst>
              <a:ext uri="{FF2B5EF4-FFF2-40B4-BE49-F238E27FC236}">
                <a16:creationId xmlns:a16="http://schemas.microsoft.com/office/drawing/2014/main" id="{CCF75FF1-3E57-629A-9A23-44981D0997DA}"/>
              </a:ext>
            </a:extLst>
          </p:cNvPr>
          <p:cNvCxnSpPr>
            <a:cxnSpLocks/>
          </p:cNvCxnSpPr>
          <p:nvPr/>
        </p:nvCxnSpPr>
        <p:spPr>
          <a:xfrm flipH="1" flipV="1">
            <a:off x="7886700" y="2479573"/>
            <a:ext cx="814849" cy="538316"/>
          </a:xfrm>
          <a:prstGeom prst="straightConnector1">
            <a:avLst/>
          </a:prstGeom>
          <a:ln w="28575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1560B1C6-FAA4-8FD9-EC46-985217EB4693}"/>
              </a:ext>
            </a:extLst>
          </p:cNvPr>
          <p:cNvSpPr txBox="1"/>
          <p:nvPr/>
        </p:nvSpPr>
        <p:spPr>
          <a:xfrm>
            <a:off x="7962055" y="3017889"/>
            <a:ext cx="401072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/>
              <a:t>Ein</a:t>
            </a:r>
            <a:endParaRPr kumimoji="1" lang="ja-JP" altLang="en-US" sz="1350" dirty="0"/>
          </a:p>
        </p:txBody>
      </p:sp>
      <p:sp>
        <p:nvSpPr>
          <p:cNvPr id="22" name="テキスト ボックス 21">
            <a:extLst>
              <a:ext uri="{FF2B5EF4-FFF2-40B4-BE49-F238E27FC236}">
                <a16:creationId xmlns:a16="http://schemas.microsoft.com/office/drawing/2014/main" id="{066318A2-E5EF-C844-45EC-1411A66CBD3C}"/>
              </a:ext>
            </a:extLst>
          </p:cNvPr>
          <p:cNvSpPr txBox="1"/>
          <p:nvPr/>
        </p:nvSpPr>
        <p:spPr>
          <a:xfrm>
            <a:off x="8161756" y="2486945"/>
            <a:ext cx="30168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/>
              <a:t>Q</a:t>
            </a:r>
            <a:endParaRPr kumimoji="1" lang="ja-JP" altLang="en-US" sz="1350" dirty="0"/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4357D9EA-7C40-ED7B-CFEA-3CB0C832235A}"/>
              </a:ext>
            </a:extLst>
          </p:cNvPr>
          <p:cNvSpPr txBox="1"/>
          <p:nvPr/>
        </p:nvSpPr>
        <p:spPr>
          <a:xfrm>
            <a:off x="7654114" y="2807667"/>
            <a:ext cx="262889" cy="3000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350" dirty="0"/>
              <a:t>Θ</a:t>
            </a:r>
            <a:endParaRPr kumimoji="1" lang="ja-JP" altLang="en-US" sz="1350" dirty="0"/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1179352B-2E18-62C4-06A5-426AA5328B7D}"/>
              </a:ext>
            </a:extLst>
          </p:cNvPr>
          <p:cNvSpPr txBox="1"/>
          <p:nvPr/>
        </p:nvSpPr>
        <p:spPr>
          <a:xfrm rot="17670927">
            <a:off x="7446229" y="2541357"/>
            <a:ext cx="5069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350" dirty="0" err="1"/>
              <a:t>Eout</a:t>
            </a:r>
            <a:endParaRPr kumimoji="1" lang="ja-JP" altLang="en-US" sz="1350" dirty="0"/>
          </a:p>
        </p:txBody>
      </p:sp>
      <p:sp>
        <p:nvSpPr>
          <p:cNvPr id="27" name="テキスト ボックス 26">
            <a:extLst>
              <a:ext uri="{FF2B5EF4-FFF2-40B4-BE49-F238E27FC236}">
                <a16:creationId xmlns:a16="http://schemas.microsoft.com/office/drawing/2014/main" id="{0A60EACD-28A9-1FEA-51BE-A0BF3ADF8903}"/>
              </a:ext>
            </a:extLst>
          </p:cNvPr>
          <p:cNvSpPr txBox="1"/>
          <p:nvPr/>
        </p:nvSpPr>
        <p:spPr>
          <a:xfrm>
            <a:off x="1104038" y="1664266"/>
            <a:ext cx="80182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100"/>
              <a:t>ET-34</a:t>
            </a:r>
            <a:endParaRPr kumimoji="1" lang="ja-JP" altLang="en-US" sz="2100" dirty="0"/>
          </a:p>
        </p:txBody>
      </p:sp>
      <p:cxnSp>
        <p:nvCxnSpPr>
          <p:cNvPr id="8" name="直線矢印コネクタ 7">
            <a:extLst>
              <a:ext uri="{FF2B5EF4-FFF2-40B4-BE49-F238E27FC236}">
                <a16:creationId xmlns:a16="http://schemas.microsoft.com/office/drawing/2014/main" id="{86239F3B-A570-F157-5E93-F7E94F83F4FA}"/>
              </a:ext>
            </a:extLst>
          </p:cNvPr>
          <p:cNvCxnSpPr>
            <a:cxnSpLocks/>
          </p:cNvCxnSpPr>
          <p:nvPr/>
        </p:nvCxnSpPr>
        <p:spPr>
          <a:xfrm flipH="1">
            <a:off x="6231194" y="1879564"/>
            <a:ext cx="545690" cy="43777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3E170361-3ED8-2CF3-4992-37513A919FD4}"/>
              </a:ext>
            </a:extLst>
          </p:cNvPr>
          <p:cNvSpPr txBox="1"/>
          <p:nvPr/>
        </p:nvSpPr>
        <p:spPr>
          <a:xfrm>
            <a:off x="6771479" y="1562686"/>
            <a:ext cx="115448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350" dirty="0"/>
              <a:t>別のフレーム</a:t>
            </a:r>
            <a:endParaRPr kumimoji="1" lang="en-US" altLang="ja-JP" sz="1350" dirty="0"/>
          </a:p>
          <a:p>
            <a:r>
              <a:rPr lang="ja-JP" altLang="en-US" sz="1350" dirty="0"/>
              <a:t>が見えている</a:t>
            </a:r>
            <a:endParaRPr kumimoji="1" lang="ja-JP" altLang="en-US" sz="1350" dirty="0"/>
          </a:p>
        </p:txBody>
      </p:sp>
      <p:pic>
        <p:nvPicPr>
          <p:cNvPr id="14" name="図 13">
            <a:extLst>
              <a:ext uri="{FF2B5EF4-FFF2-40B4-BE49-F238E27FC236}">
                <a16:creationId xmlns:a16="http://schemas.microsoft.com/office/drawing/2014/main" id="{FB781698-98DE-BC3D-6F48-0C477757A5C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-84192" y="1992549"/>
            <a:ext cx="3736181" cy="39576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990468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915C3652-9077-5035-1C1E-0770B686F5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3064" y="146076"/>
            <a:ext cx="7917872" cy="702302"/>
          </a:xfrm>
        </p:spPr>
        <p:txBody>
          <a:bodyPr>
            <a:normAutofit/>
          </a:bodyPr>
          <a:lstStyle/>
          <a:p>
            <a:r>
              <a:rPr kumimoji="1" lang="ja-JP" altLang="en-US" sz="3600" dirty="0"/>
              <a:t>各測定における</a:t>
            </a:r>
            <a:r>
              <a:rPr kumimoji="1" lang="en-US" altLang="ja-JP" sz="3600" dirty="0"/>
              <a:t>Bragg Edge </a:t>
            </a:r>
            <a:r>
              <a:rPr kumimoji="1" lang="ja-JP" altLang="en-US" sz="3600" dirty="0"/>
              <a:t>の形状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A23A797A-FA59-3770-B8EF-D9C381132F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B63932D-125E-3864-C403-5DC2C2667D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48040C8-E3B1-FBDD-47AD-4C48A2FE4C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05F034-F5A8-4322-ACFD-C5067D574E64}" type="slidenum">
              <a:rPr kumimoji="1" lang="ja-JP" altLang="en-US" smtClean="0"/>
              <a:t>48</a:t>
            </a:fld>
            <a:endParaRPr kumimoji="1" lang="ja-JP" altLang="en-US"/>
          </a:p>
        </p:txBody>
      </p:sp>
      <p:graphicFrame>
        <p:nvGraphicFramePr>
          <p:cNvPr id="7" name="グラフ 6">
            <a:extLst>
              <a:ext uri="{FF2B5EF4-FFF2-40B4-BE49-F238E27FC236}">
                <a16:creationId xmlns:a16="http://schemas.microsoft.com/office/drawing/2014/main" id="{9F7F7DEB-D851-4712-1906-70CE880077BF}"/>
              </a:ext>
            </a:extLst>
          </p:cNvPr>
          <p:cNvGraphicFramePr>
            <a:graphicFrameLocks noGrp="1"/>
          </p:cNvGraphicFramePr>
          <p:nvPr/>
        </p:nvGraphicFramePr>
        <p:xfrm>
          <a:off x="94765" y="1313837"/>
          <a:ext cx="4247804" cy="460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4165FCB9-9D4E-DCAD-4B76-27870835D709}"/>
              </a:ext>
            </a:extLst>
          </p:cNvPr>
          <p:cNvGraphicFramePr>
            <a:graphicFrameLocks noGrp="1"/>
          </p:cNvGraphicFramePr>
          <p:nvPr/>
        </p:nvGraphicFramePr>
        <p:xfrm>
          <a:off x="4342569" y="1320082"/>
          <a:ext cx="4398264" cy="460227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E5B8A4D2-BD0E-D589-9716-F10BF78C33A2}"/>
              </a:ext>
            </a:extLst>
          </p:cNvPr>
          <p:cNvSpPr txBox="1"/>
          <p:nvPr/>
        </p:nvSpPr>
        <p:spPr>
          <a:xfrm>
            <a:off x="576072" y="5705856"/>
            <a:ext cx="39959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dirty="0"/>
              <a:t>粒径の小さい</a:t>
            </a:r>
            <a:r>
              <a:rPr kumimoji="1" lang="en-US" altLang="ja-JP" dirty="0"/>
              <a:t>ED-4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1μm</a:t>
            </a:r>
            <a:r>
              <a:rPr kumimoji="1" lang="ja-JP" altLang="en-US" dirty="0"/>
              <a:t>）が最小。</a:t>
            </a:r>
            <a:endParaRPr kumimoji="1" lang="en-US" altLang="ja-JP" dirty="0"/>
          </a:p>
          <a:p>
            <a:r>
              <a:rPr kumimoji="1" lang="en-US" altLang="ja-JP" dirty="0"/>
              <a:t>ET10</a:t>
            </a:r>
            <a:r>
              <a:rPr kumimoji="1" lang="ja-JP" altLang="en-US" dirty="0"/>
              <a:t>≒</a:t>
            </a:r>
            <a:r>
              <a:rPr kumimoji="1" lang="en-US" altLang="ja-JP" dirty="0"/>
              <a:t>ET34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15μm</a:t>
            </a:r>
            <a:r>
              <a:rPr kumimoji="1" lang="ja-JP" altLang="en-US" dirty="0"/>
              <a:t>）＞</a:t>
            </a:r>
            <a:r>
              <a:rPr kumimoji="1" lang="en-US" altLang="ja-JP" dirty="0"/>
              <a:t>ET11</a:t>
            </a:r>
            <a:r>
              <a:rPr kumimoji="1" lang="ja-JP" altLang="en-US" dirty="0"/>
              <a:t>（</a:t>
            </a:r>
            <a:r>
              <a:rPr kumimoji="1" lang="en-US" altLang="ja-JP" dirty="0"/>
              <a:t>13μm</a:t>
            </a:r>
            <a:r>
              <a:rPr kumimoji="1" lang="ja-JP" altLang="en-US" dirty="0"/>
              <a:t>）</a:t>
            </a:r>
            <a:endParaRPr kumimoji="1" lang="en-US" altLang="ja-JP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8B0E9D2-50A4-F483-8AA1-AF76B7BB4485}"/>
              </a:ext>
            </a:extLst>
          </p:cNvPr>
          <p:cNvSpPr txBox="1"/>
          <p:nvPr/>
        </p:nvSpPr>
        <p:spPr>
          <a:xfrm>
            <a:off x="94765" y="933305"/>
            <a:ext cx="1723549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試料依存性</a:t>
            </a:r>
          </a:p>
        </p:txBody>
      </p:sp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D8DCD85E-728C-97AE-7096-D4CB4D5BCAA6}"/>
              </a:ext>
            </a:extLst>
          </p:cNvPr>
          <p:cNvSpPr txBox="1"/>
          <p:nvPr/>
        </p:nvSpPr>
        <p:spPr>
          <a:xfrm>
            <a:off x="4572000" y="953469"/>
            <a:ext cx="2738250" cy="46166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ja-JP" altLang="en-US" sz="2400" dirty="0"/>
              <a:t>温度依存性（</a:t>
            </a:r>
            <a:r>
              <a:rPr kumimoji="1" lang="en-US" altLang="ja-JP" sz="2400" dirty="0"/>
              <a:t>ET-34</a:t>
            </a:r>
            <a:r>
              <a:rPr kumimoji="1" lang="ja-JP" altLang="en-US" sz="2400" dirty="0"/>
              <a:t>）</a:t>
            </a:r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C0C1857-6475-4C82-9CD1-EB60E6680963}"/>
              </a:ext>
            </a:extLst>
          </p:cNvPr>
          <p:cNvSpPr txBox="1"/>
          <p:nvPr/>
        </p:nvSpPr>
        <p:spPr>
          <a:xfrm>
            <a:off x="5139344" y="5747727"/>
            <a:ext cx="3667992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kumimoji="1" lang="ja-JP" altLang="en-US" sz="1800" dirty="0"/>
              <a:t>温度上昇とともに幅が太く、</a:t>
            </a:r>
            <a:endParaRPr kumimoji="1" lang="en-US" altLang="ja-JP" sz="1800" dirty="0"/>
          </a:p>
          <a:p>
            <a:pPr algn="ctr"/>
            <a:r>
              <a:rPr kumimoji="1" lang="ja-JP" altLang="en-US" sz="1800" dirty="0"/>
              <a:t>散乱角は小さくなる。</a:t>
            </a:r>
          </a:p>
        </p:txBody>
      </p:sp>
    </p:spTree>
    <p:extLst>
      <p:ext uri="{BB962C8B-B14F-4D97-AF65-F5344CB8AC3E}">
        <p14:creationId xmlns:p14="http://schemas.microsoft.com/office/powerpoint/2010/main" val="2172935150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EB273A5-B22B-791A-D25C-F48BFE9EF01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2392" y="329878"/>
            <a:ext cx="7886700" cy="618434"/>
          </a:xfrm>
        </p:spPr>
        <p:txBody>
          <a:bodyPr>
            <a:normAutofit fontScale="90000"/>
          </a:bodyPr>
          <a:lstStyle/>
          <a:p>
            <a:r>
              <a:rPr kumimoji="1" lang="en-US" altLang="ja-JP" dirty="0"/>
              <a:t>BL14</a:t>
            </a:r>
            <a:r>
              <a:rPr kumimoji="1" lang="ja-JP" altLang="en-US" dirty="0"/>
              <a:t>での測定（</a:t>
            </a:r>
            <a:r>
              <a:rPr kumimoji="1" lang="en-US" altLang="ja-JP" dirty="0"/>
              <a:t>Ein</a:t>
            </a:r>
            <a:r>
              <a:rPr kumimoji="1" lang="ja-JP" altLang="en-US" dirty="0"/>
              <a:t>＝</a:t>
            </a:r>
            <a:r>
              <a:rPr lang="en-US" altLang="ja-JP" sz="3300" dirty="0"/>
              <a:t> 1.17 </a:t>
            </a:r>
            <a:r>
              <a:rPr lang="en-US" altLang="ja-JP" dirty="0" err="1"/>
              <a:t>meV</a:t>
            </a:r>
            <a:r>
              <a:rPr lang="en-US" altLang="ja-JP" dirty="0"/>
              <a:t>) </a:t>
            </a:r>
            <a:r>
              <a:rPr kumimoji="1" lang="ja-JP" altLang="en-US" dirty="0"/>
              <a:t>　</a:t>
            </a: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25A76F82-DB63-CBA0-D6BB-E8238C6F13D3}"/>
              </a:ext>
            </a:extLst>
          </p:cNvPr>
          <p:cNvSpPr txBox="1"/>
          <p:nvPr/>
        </p:nvSpPr>
        <p:spPr>
          <a:xfrm>
            <a:off x="848696" y="1021253"/>
            <a:ext cx="492154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/>
              <a:t>低エネルギーでは小角散乱の影響が大きくなる。</a:t>
            </a:r>
          </a:p>
        </p:txBody>
      </p:sp>
      <p:graphicFrame>
        <p:nvGraphicFramePr>
          <p:cNvPr id="5" name="グラフ 4">
            <a:extLst>
              <a:ext uri="{FF2B5EF4-FFF2-40B4-BE49-F238E27FC236}">
                <a16:creationId xmlns:a16="http://schemas.microsoft.com/office/drawing/2014/main" id="{E0B05731-FBB5-E281-1405-D75136DAE414}"/>
              </a:ext>
            </a:extLst>
          </p:cNvPr>
          <p:cNvGraphicFramePr>
            <a:graphicFrameLocks noGrp="1"/>
          </p:cNvGraphicFramePr>
          <p:nvPr/>
        </p:nvGraphicFramePr>
        <p:xfrm>
          <a:off x="191327" y="1390585"/>
          <a:ext cx="8601332" cy="51375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3558473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5EA165F8-80A5-C6C5-3241-1B2599FA4B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0DBCF189-1D9E-2481-2CFE-83D6C9EE73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62C99C8B-998E-8FCA-403D-86A3EAEE80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5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16CC2820-0587-921F-8C8D-7BC9B982D1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Introduction</a:t>
            </a:r>
            <a:r>
              <a:rPr lang="ja-JP" altLang="en-US" dirty="0"/>
              <a:t>③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E5BF5656-9E8C-9EBA-E57D-71A5349371B4}"/>
              </a:ext>
            </a:extLst>
          </p:cNvPr>
          <p:cNvSpPr txBox="1"/>
          <p:nvPr/>
        </p:nvSpPr>
        <p:spPr>
          <a:xfrm>
            <a:off x="564800" y="1207076"/>
            <a:ext cx="8136033" cy="1569660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Graphite is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widely used in many reactors</a:t>
            </a:r>
            <a:r>
              <a:rPr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as a moderator and reflector.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To</a:t>
            </a:r>
            <a:r>
              <a:rPr kumimoji="1"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obtain </a:t>
            </a:r>
            <a:r>
              <a:rPr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low energy (E &lt; 1 eV) neutron spectrum accurate neutron total and DDSCS are required.</a:t>
            </a:r>
            <a:endParaRPr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69443B60-E2CE-0D2F-0BA7-63E174BB8FEC}"/>
              </a:ext>
            </a:extLst>
          </p:cNvPr>
          <p:cNvSpPr txBox="1"/>
          <p:nvPr/>
        </p:nvSpPr>
        <p:spPr>
          <a:xfrm>
            <a:off x="721356" y="534527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kumimoji="1" lang="ja-JP" altLang="en-US" dirty="0"/>
          </a:p>
        </p:txBody>
      </p:sp>
      <p:sp>
        <p:nvSpPr>
          <p:cNvPr id="11" name="矢印: 下 10">
            <a:extLst>
              <a:ext uri="{FF2B5EF4-FFF2-40B4-BE49-F238E27FC236}">
                <a16:creationId xmlns:a16="http://schemas.microsoft.com/office/drawing/2014/main" id="{C0345FA0-B9DD-AD91-8E52-738BC9719B3C}"/>
              </a:ext>
            </a:extLst>
          </p:cNvPr>
          <p:cNvSpPr/>
          <p:nvPr/>
        </p:nvSpPr>
        <p:spPr>
          <a:xfrm rot="16200000">
            <a:off x="944535" y="5106328"/>
            <a:ext cx="823790" cy="676659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2C7D730B-D2FD-3B77-0061-19887011DF7F}"/>
              </a:ext>
            </a:extLst>
          </p:cNvPr>
          <p:cNvSpPr txBox="1"/>
          <p:nvPr/>
        </p:nvSpPr>
        <p:spPr>
          <a:xfrm>
            <a:off x="1694760" y="4659827"/>
            <a:ext cx="7264233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en-GB" altLang="ja-JP" sz="24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The total cross-section and DDSCS of graphite samples with different properties have been measured in the Materials and Life Science Experimental Facility (MLF) in the J-PARC.</a:t>
            </a:r>
            <a:endParaRPr kumimoji="1" lang="ja-JP" altLang="en-US" sz="24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8FE703A9-EA6D-0BC2-AE22-CDC7812C8F19}"/>
              </a:ext>
            </a:extLst>
          </p:cNvPr>
          <p:cNvSpPr txBox="1"/>
          <p:nvPr/>
        </p:nvSpPr>
        <p:spPr>
          <a:xfrm>
            <a:off x="564800" y="2890088"/>
            <a:ext cx="8394192" cy="1569660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Unfortunately, in this energy region, the</a:t>
            </a:r>
            <a:r>
              <a:rPr kumimoji="1" lang="ja-JP" altLang="en-US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cross sections are affected by the thermal neutron scattering law. </a:t>
            </a:r>
          </a:p>
          <a:p>
            <a:r>
              <a:rPr kumimoji="1" lang="en-US" altLang="ja-JP" sz="2400" dirty="0">
                <a:latin typeface="Arial" panose="020B0604020202020204" pitchFamily="34" charset="0"/>
                <a:cs typeface="Arial" panose="020B0604020202020204" pitchFamily="34" charset="0"/>
              </a:rPr>
              <a:t>The results in large differences between samples in the case of graphite. </a:t>
            </a:r>
            <a:endParaRPr kumimoji="1" lang="ja-JP" altLang="en-US" sz="2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42857781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43A9E542-AE81-0A73-FA5C-9F1C3D31F6E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4179B90B-9D39-ECBA-5E80-DF2A51EA6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6F463B14-11AC-244C-ED9C-52E3AE390C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50</a:t>
            </a:fld>
            <a:endParaRPr kumimoji="1" lang="ja-JP" altLang="en-US"/>
          </a:p>
        </p:txBody>
      </p:sp>
      <p:sp>
        <p:nvSpPr>
          <p:cNvPr id="7" name="タイトル 6">
            <a:extLst>
              <a:ext uri="{FF2B5EF4-FFF2-40B4-BE49-F238E27FC236}">
                <a16:creationId xmlns:a16="http://schemas.microsoft.com/office/drawing/2014/main" id="{4D844C65-C20C-0EF7-F59F-4C98E06C17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Sample</a:t>
            </a:r>
            <a:endParaRPr lang="ja-JP" altLang="en-US" dirty="0"/>
          </a:p>
        </p:txBody>
      </p:sp>
      <p:graphicFrame>
        <p:nvGraphicFramePr>
          <p:cNvPr id="8" name="グラフ 7">
            <a:extLst>
              <a:ext uri="{FF2B5EF4-FFF2-40B4-BE49-F238E27FC236}">
                <a16:creationId xmlns:a16="http://schemas.microsoft.com/office/drawing/2014/main" id="{A3CA6EEB-9154-4325-1EAF-4FD123697D6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3983568"/>
              </p:ext>
            </p:extLst>
          </p:nvPr>
        </p:nvGraphicFramePr>
        <p:xfrm>
          <a:off x="88890" y="1012087"/>
          <a:ext cx="8966220" cy="46953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28DAF056-0148-4AED-560C-5174059A9565}"/>
              </a:ext>
            </a:extLst>
          </p:cNvPr>
          <p:cNvSpPr txBox="1"/>
          <p:nvPr/>
        </p:nvSpPr>
        <p:spPr>
          <a:xfrm>
            <a:off x="822961" y="5735381"/>
            <a:ext cx="81045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400" dirty="0"/>
              <a:t>We have measured 2 ED-4 samples. The results agree very well.</a:t>
            </a:r>
            <a:endParaRPr kumimoji="1" lang="ja-JP" altLang="en-US" sz="2400" dirty="0"/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0A4E0542-06F1-8C3E-022D-5152C7827923}"/>
              </a:ext>
            </a:extLst>
          </p:cNvPr>
          <p:cNvSpPr txBox="1"/>
          <p:nvPr/>
        </p:nvSpPr>
        <p:spPr>
          <a:xfrm>
            <a:off x="6516056" y="1939332"/>
            <a:ext cx="1818575" cy="646331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r>
              <a:rPr kumimoji="1" lang="en-US" altLang="ja-JP" dirty="0"/>
              <a:t>Elastic Scattering </a:t>
            </a:r>
          </a:p>
          <a:p>
            <a:r>
              <a:rPr kumimoji="1" lang="en-US" altLang="ja-JP" dirty="0"/>
              <a:t>Ein = 7.74 </a:t>
            </a:r>
            <a:r>
              <a:rPr kumimoji="1" lang="en-US" altLang="ja-JP" dirty="0" err="1"/>
              <a:t>meV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34617601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CFC69A0-A162-7D33-E873-9FB50ECB1B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B64CABE1-FC0B-12C1-DAAD-6740564576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EE60B5DA-1449-1AE4-8652-A4D7E4D7916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51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8411D449-365A-CD6D-0025-EE4DB817BAB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2562" y="222596"/>
            <a:ext cx="8149213" cy="789491"/>
          </a:xfrm>
        </p:spPr>
        <p:txBody>
          <a:bodyPr>
            <a:normAutofit fontScale="90000"/>
          </a:bodyPr>
          <a:lstStyle/>
          <a:p>
            <a:r>
              <a:rPr lang="en-US" altLang="ja-JP" sz="4800" dirty="0"/>
              <a:t>Facility </a:t>
            </a:r>
            <a:r>
              <a:rPr lang="en-US" altLang="ja-JP" sz="2700" dirty="0"/>
              <a:t>~</a:t>
            </a:r>
            <a:r>
              <a:rPr lang="en-US" altLang="ja-JP" sz="2700" b="1" dirty="0">
                <a:solidFill>
                  <a:srgbClr val="FF0000"/>
                </a:solidFill>
              </a:rPr>
              <a:t>M</a:t>
            </a:r>
            <a:r>
              <a:rPr lang="en-US" altLang="ja-JP" sz="2700" dirty="0"/>
              <a:t>aterials and </a:t>
            </a:r>
            <a:r>
              <a:rPr lang="en-US" altLang="ja-JP" sz="2700" b="1" dirty="0">
                <a:solidFill>
                  <a:srgbClr val="FF0000"/>
                </a:solidFill>
              </a:rPr>
              <a:t>L</a:t>
            </a:r>
            <a:r>
              <a:rPr lang="en-US" altLang="ja-JP" sz="2700" dirty="0"/>
              <a:t>ife Science Experimental </a:t>
            </a:r>
            <a:r>
              <a:rPr lang="en-US" altLang="ja-JP" sz="2700" b="1" dirty="0">
                <a:solidFill>
                  <a:srgbClr val="FF0000"/>
                </a:solidFill>
              </a:rPr>
              <a:t>F</a:t>
            </a:r>
            <a:r>
              <a:rPr lang="en-US" altLang="ja-JP" sz="2700" dirty="0"/>
              <a:t>acility: MLF~</a:t>
            </a:r>
            <a:endParaRPr lang="ja-JP" altLang="en-US" dirty="0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20C75D9F-42C0-CD84-FE0C-C8F8E8382B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935038"/>
            <a:ext cx="7086600" cy="55419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Line 3">
            <a:extLst>
              <a:ext uri="{FF2B5EF4-FFF2-40B4-BE49-F238E27FC236}">
                <a16:creationId xmlns:a16="http://schemas.microsoft.com/office/drawing/2014/main" id="{B092D7F8-C94C-E322-206E-006437A864B8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4495800" y="2514600"/>
            <a:ext cx="503238" cy="7000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8" name="AutoShape 4">
            <a:extLst>
              <a:ext uri="{FF2B5EF4-FFF2-40B4-BE49-F238E27FC236}">
                <a16:creationId xmlns:a16="http://schemas.microsoft.com/office/drawing/2014/main" id="{F3DEF2A5-5C08-1665-B727-897B741A7F65}"/>
              </a:ext>
            </a:extLst>
          </p:cNvPr>
          <p:cNvSpPr>
            <a:spLocks noChangeArrowheads="1"/>
          </p:cNvSpPr>
          <p:nvPr/>
        </p:nvSpPr>
        <p:spPr bwMode="auto">
          <a:xfrm rot="1488248">
            <a:off x="3549650" y="4800600"/>
            <a:ext cx="1784350" cy="31273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300" b="1"/>
              <a:t>Experimental hall</a:t>
            </a:r>
          </a:p>
        </p:txBody>
      </p:sp>
      <p:sp>
        <p:nvSpPr>
          <p:cNvPr id="9" name="Line 5">
            <a:extLst>
              <a:ext uri="{FF2B5EF4-FFF2-40B4-BE49-F238E27FC236}">
                <a16:creationId xmlns:a16="http://schemas.microsoft.com/office/drawing/2014/main" id="{BDFD3599-33EE-4C54-A8C3-8E0AB3A65F95}"/>
              </a:ext>
            </a:extLst>
          </p:cNvPr>
          <p:cNvSpPr>
            <a:spLocks noChangeShapeType="1"/>
          </p:cNvSpPr>
          <p:nvPr/>
        </p:nvSpPr>
        <p:spPr bwMode="auto">
          <a:xfrm rot="20739528" flipH="1" flipV="1">
            <a:off x="7908925" y="4648200"/>
            <a:ext cx="625475" cy="468313"/>
          </a:xfrm>
          <a:prstGeom prst="line">
            <a:avLst/>
          </a:prstGeom>
          <a:noFill/>
          <a:ln w="92075">
            <a:solidFill>
              <a:srgbClr val="FF0000"/>
            </a:solidFill>
            <a:round/>
            <a:headEnd type="none" w="sm" len="sm"/>
            <a:tailEnd type="stealth" w="med" len="lg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Text Box 6">
            <a:extLst>
              <a:ext uri="{FF2B5EF4-FFF2-40B4-BE49-F238E27FC236}">
                <a16:creationId xmlns:a16="http://schemas.microsoft.com/office/drawing/2014/main" id="{34708534-175D-6022-90F0-9C5A2B46F004}"/>
              </a:ext>
            </a:extLst>
          </p:cNvPr>
          <p:cNvSpPr txBox="1">
            <a:spLocks noChangeArrowheads="1"/>
          </p:cNvSpPr>
          <p:nvPr/>
        </p:nvSpPr>
        <p:spPr bwMode="auto">
          <a:xfrm rot="21597432">
            <a:off x="7796213" y="4139227"/>
            <a:ext cx="1271587" cy="6036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CCFF"/>
                </a:solidFill>
              </a14:hiddenFill>
            </a:ext>
            <a:ext uri="{91240B29-F687-4F45-9708-019B960494DF}">
              <a14:hiddenLine xmlns:a14="http://schemas.microsoft.com/office/drawing/2010/main" w="19050">
                <a:solidFill>
                  <a:srgbClr val="000099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500" b="1" dirty="0"/>
              <a:t>3GeV, </a:t>
            </a:r>
          </a:p>
          <a:p>
            <a:pPr algn="ctr" eaLnBrk="1" hangingPunct="1">
              <a:spcBef>
                <a:spcPct val="50000"/>
              </a:spcBef>
            </a:pPr>
            <a:r>
              <a:rPr lang="en-US" altLang="ja-JP" sz="1300" b="1" dirty="0"/>
              <a:t>proton beam</a:t>
            </a:r>
          </a:p>
        </p:txBody>
      </p:sp>
      <p:sp>
        <p:nvSpPr>
          <p:cNvPr id="11" name="Line 7">
            <a:extLst>
              <a:ext uri="{FF2B5EF4-FFF2-40B4-BE49-F238E27FC236}">
                <a16:creationId xmlns:a16="http://schemas.microsoft.com/office/drawing/2014/main" id="{49808B8D-1326-B7A4-76EA-275072500D90}"/>
              </a:ext>
            </a:extLst>
          </p:cNvPr>
          <p:cNvSpPr>
            <a:spLocks noChangeShapeType="1"/>
          </p:cNvSpPr>
          <p:nvPr/>
        </p:nvSpPr>
        <p:spPr bwMode="auto">
          <a:xfrm flipH="1">
            <a:off x="7620000" y="3429000"/>
            <a:ext cx="419100" cy="12430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993759F2-2FB7-D63C-A86A-5CA2A1C39C64}"/>
              </a:ext>
            </a:extLst>
          </p:cNvPr>
          <p:cNvSpPr>
            <a:spLocks noChangeShapeType="1"/>
          </p:cNvSpPr>
          <p:nvPr/>
        </p:nvSpPr>
        <p:spPr bwMode="auto">
          <a:xfrm>
            <a:off x="2473325" y="2209800"/>
            <a:ext cx="1489075" cy="93821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3" name="Text Box 9">
            <a:extLst>
              <a:ext uri="{FF2B5EF4-FFF2-40B4-BE49-F238E27FC236}">
                <a16:creationId xmlns:a16="http://schemas.microsoft.com/office/drawing/2014/main" id="{36DF6234-5FBE-E908-5BAB-3DC650F2851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71468" y="1332707"/>
            <a:ext cx="2201863" cy="1338262"/>
          </a:xfrm>
          <a:prstGeom prst="rect">
            <a:avLst/>
          </a:prstGeom>
          <a:solidFill>
            <a:schemeClr val="bg1"/>
          </a:solidFill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84393" tIns="42197" rIns="84393" bIns="42197">
            <a:spAutoFit/>
          </a:bodyPr>
          <a:lstStyle>
            <a:lvl1pPr defTabSz="8445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defTabSz="8445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defTabSz="8445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defTabSz="8445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defTabSz="8445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defTabSz="8445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defTabSz="8445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defTabSz="8445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defTabSz="84455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>
              <a:lnSpc>
                <a:spcPct val="70000"/>
              </a:lnSpc>
            </a:pPr>
            <a:r>
              <a:rPr lang="en-US" altLang="ja-JP" sz="1300" b="1" dirty="0">
                <a:ea typeface="ＭＳ ゴシック" pitchFamily="49" charset="-128"/>
              </a:rPr>
              <a:t>Building dimension :</a:t>
            </a:r>
            <a:br>
              <a:rPr lang="en-US" altLang="ja-JP" sz="1300" b="1" dirty="0">
                <a:ea typeface="ＭＳ ゴシック" pitchFamily="49" charset="-128"/>
              </a:rPr>
            </a:br>
            <a:endParaRPr lang="en-US" altLang="ja-JP" sz="1000" b="1" dirty="0">
              <a:ea typeface="ＭＳ ゴシック" pitchFamily="49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ja-JP" altLang="en-US" sz="1300" b="1" dirty="0">
                <a:ea typeface="ＭＳ ゴシック" pitchFamily="49" charset="-128"/>
              </a:rPr>
              <a:t>　</a:t>
            </a:r>
            <a:r>
              <a:rPr lang="en-US" altLang="ja-JP" sz="1300" b="1" dirty="0">
                <a:ea typeface="ＭＳ ゴシック" pitchFamily="49" charset="-128"/>
              </a:rPr>
              <a:t>Width  :   70m </a:t>
            </a:r>
            <a:br>
              <a:rPr lang="en-US" altLang="ja-JP" sz="1300" b="1" dirty="0">
                <a:ea typeface="ＭＳ ゴシック" pitchFamily="49" charset="-128"/>
              </a:rPr>
            </a:br>
            <a:endParaRPr lang="en-US" altLang="ja-JP" sz="1000" b="1" dirty="0">
              <a:ea typeface="ＭＳ ゴシック" pitchFamily="49" charset="-128"/>
            </a:endParaRPr>
          </a:p>
          <a:p>
            <a:pPr eaLnBrk="1" hangingPunct="1">
              <a:lnSpc>
                <a:spcPct val="70000"/>
              </a:lnSpc>
            </a:pPr>
            <a:r>
              <a:rPr lang="ja-JP" altLang="en-US" sz="1300" b="1" dirty="0">
                <a:ea typeface="ＭＳ ゴシック" pitchFamily="49" charset="-128"/>
              </a:rPr>
              <a:t>　</a:t>
            </a:r>
            <a:r>
              <a:rPr lang="en-US" altLang="ja-JP" sz="1300" b="1" dirty="0">
                <a:ea typeface="ＭＳ ゴシック" pitchFamily="49" charset="-128"/>
              </a:rPr>
              <a:t>Length : </a:t>
            </a:r>
            <a:r>
              <a:rPr lang="en-US" altLang="ja-JP" sz="1400" b="1" dirty="0">
                <a:ea typeface="ＭＳ ゴシック" pitchFamily="49" charset="-128"/>
              </a:rPr>
              <a:t>146m</a:t>
            </a:r>
          </a:p>
          <a:p>
            <a:pPr eaLnBrk="1" hangingPunct="1">
              <a:lnSpc>
                <a:spcPct val="70000"/>
              </a:lnSpc>
            </a:pPr>
            <a:r>
              <a:rPr lang="en-US" altLang="ja-JP" sz="1000" b="1" dirty="0">
                <a:ea typeface="ＭＳ ゴシック" pitchFamily="49" charset="-128"/>
              </a:rPr>
              <a:t>      </a:t>
            </a:r>
          </a:p>
          <a:p>
            <a:pPr eaLnBrk="1" hangingPunct="1">
              <a:lnSpc>
                <a:spcPct val="70000"/>
              </a:lnSpc>
            </a:pPr>
            <a:r>
              <a:rPr lang="ja-JP" altLang="en-US" sz="1300" b="1" dirty="0">
                <a:ea typeface="ＭＳ ゴシック" pitchFamily="49" charset="-128"/>
              </a:rPr>
              <a:t>　</a:t>
            </a:r>
            <a:r>
              <a:rPr lang="en-US" altLang="ja-JP" sz="1300" b="1" dirty="0">
                <a:ea typeface="ＭＳ ゴシック" pitchFamily="49" charset="-128"/>
              </a:rPr>
              <a:t>Height  :   30m</a:t>
            </a:r>
            <a:br>
              <a:rPr lang="en-US" altLang="ja-JP" sz="1400" b="1" dirty="0">
                <a:ea typeface="ＭＳ ゴシック" pitchFamily="49" charset="-128"/>
              </a:rPr>
            </a:br>
            <a:r>
              <a:rPr lang="ja-JP" altLang="en-US" sz="1000" b="1" dirty="0">
                <a:ea typeface="ＭＳ ゴシック" pitchFamily="49" charset="-128"/>
              </a:rPr>
              <a:t>　 </a:t>
            </a:r>
          </a:p>
          <a:p>
            <a:pPr eaLnBrk="1" hangingPunct="1">
              <a:lnSpc>
                <a:spcPct val="70000"/>
              </a:lnSpc>
            </a:pPr>
            <a:r>
              <a:rPr lang="ja-JP" altLang="en-US" sz="1300" b="1" dirty="0">
                <a:ea typeface="ＭＳ ゴシック" pitchFamily="49" charset="-128"/>
              </a:rPr>
              <a:t>　</a:t>
            </a:r>
            <a:r>
              <a:rPr lang="en-US" altLang="ja-JP" sz="1300" b="1" dirty="0">
                <a:ea typeface="ＭＳ ゴシック" pitchFamily="49" charset="-128"/>
              </a:rPr>
              <a:t>Exp. Hall Height : 22m </a:t>
            </a:r>
          </a:p>
          <a:p>
            <a:pPr eaLnBrk="1" hangingPunct="1">
              <a:lnSpc>
                <a:spcPct val="70000"/>
              </a:lnSpc>
            </a:pPr>
            <a:r>
              <a:rPr lang="en-US" altLang="ja-JP" sz="1000" b="1" dirty="0">
                <a:ea typeface="ＭＳ ゴシック" pitchFamily="49" charset="-128"/>
              </a:rPr>
              <a:t>     </a:t>
            </a:r>
          </a:p>
        </p:txBody>
      </p:sp>
      <p:sp>
        <p:nvSpPr>
          <p:cNvPr id="14" name="AutoShape 10">
            <a:extLst>
              <a:ext uri="{FF2B5EF4-FFF2-40B4-BE49-F238E27FC236}">
                <a16:creationId xmlns:a16="http://schemas.microsoft.com/office/drawing/2014/main" id="{2A618020-7F80-3A89-8396-64536F1BEAC0}"/>
              </a:ext>
            </a:extLst>
          </p:cNvPr>
          <p:cNvSpPr>
            <a:spLocks noChangeArrowheads="1"/>
          </p:cNvSpPr>
          <p:nvPr/>
        </p:nvSpPr>
        <p:spPr bwMode="auto">
          <a:xfrm rot="1055868">
            <a:off x="7242175" y="3421063"/>
            <a:ext cx="1782763" cy="31273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300" b="1"/>
              <a:t>Proton beam line</a:t>
            </a:r>
          </a:p>
        </p:txBody>
      </p:sp>
      <p:sp>
        <p:nvSpPr>
          <p:cNvPr id="15" name="AutoShape 11">
            <a:extLst>
              <a:ext uri="{FF2B5EF4-FFF2-40B4-BE49-F238E27FC236}">
                <a16:creationId xmlns:a16="http://schemas.microsoft.com/office/drawing/2014/main" id="{584CC72F-3B64-73E7-F13D-893EF9D5C0A5}"/>
              </a:ext>
            </a:extLst>
          </p:cNvPr>
          <p:cNvSpPr>
            <a:spLocks noChangeArrowheads="1"/>
          </p:cNvSpPr>
          <p:nvPr/>
        </p:nvSpPr>
        <p:spPr bwMode="auto">
          <a:xfrm rot="1124177">
            <a:off x="4508500" y="2354083"/>
            <a:ext cx="2728913" cy="633772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300" b="1" dirty="0"/>
              <a:t>1MW Spallation Target Station</a:t>
            </a:r>
          </a:p>
          <a:p>
            <a:pPr algn="ctr">
              <a:spcBef>
                <a:spcPct val="50000"/>
              </a:spcBef>
            </a:pPr>
            <a:r>
              <a:rPr lang="en-US" altLang="ja-JP" sz="1300" b="1" dirty="0"/>
              <a:t>(Mercury Target)</a:t>
            </a:r>
          </a:p>
        </p:txBody>
      </p:sp>
      <p:sp>
        <p:nvSpPr>
          <p:cNvPr id="16" name="AutoShape 12">
            <a:extLst>
              <a:ext uri="{FF2B5EF4-FFF2-40B4-BE49-F238E27FC236}">
                <a16:creationId xmlns:a16="http://schemas.microsoft.com/office/drawing/2014/main" id="{9CF0D165-8987-EFCF-CB16-6092C2CA8A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9913" y="2133600"/>
            <a:ext cx="2554287" cy="296863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Target remote handling room</a:t>
            </a:r>
          </a:p>
        </p:txBody>
      </p:sp>
      <p:sp>
        <p:nvSpPr>
          <p:cNvPr id="17" name="Line 13">
            <a:extLst>
              <a:ext uri="{FF2B5EF4-FFF2-40B4-BE49-F238E27FC236}">
                <a16:creationId xmlns:a16="http://schemas.microsoft.com/office/drawing/2014/main" id="{040CADD2-7C02-75BB-64AC-51AD67566146}"/>
              </a:ext>
            </a:extLst>
          </p:cNvPr>
          <p:cNvSpPr>
            <a:spLocks noChangeShapeType="1"/>
          </p:cNvSpPr>
          <p:nvPr/>
        </p:nvSpPr>
        <p:spPr bwMode="auto">
          <a:xfrm>
            <a:off x="990600" y="2743200"/>
            <a:ext cx="1501775" cy="52070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18" name="AutoShape 17">
            <a:extLst>
              <a:ext uri="{FF2B5EF4-FFF2-40B4-BE49-F238E27FC236}">
                <a16:creationId xmlns:a16="http://schemas.microsoft.com/office/drawing/2014/main" id="{4F3E0776-822A-13D8-8093-3AB7606A2BD7}"/>
              </a:ext>
            </a:extLst>
          </p:cNvPr>
          <p:cNvSpPr>
            <a:spLocks noChangeArrowheads="1"/>
          </p:cNvSpPr>
          <p:nvPr/>
        </p:nvSpPr>
        <p:spPr bwMode="auto">
          <a:xfrm rot="1366302">
            <a:off x="3733800" y="4038600"/>
            <a:ext cx="1987550" cy="498475"/>
          </a:xfrm>
          <a:prstGeom prst="roundRect">
            <a:avLst>
              <a:gd name="adj" fmla="val 16667"/>
            </a:avLst>
          </a:prstGeom>
          <a:solidFill>
            <a:srgbClr val="FFFF99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200" b="1"/>
              <a:t>Spallation Mercury target</a:t>
            </a:r>
          </a:p>
        </p:txBody>
      </p:sp>
      <p:sp>
        <p:nvSpPr>
          <p:cNvPr id="19" name="Line 18">
            <a:extLst>
              <a:ext uri="{FF2B5EF4-FFF2-40B4-BE49-F238E27FC236}">
                <a16:creationId xmlns:a16="http://schemas.microsoft.com/office/drawing/2014/main" id="{0EEB3317-D93A-6DC2-C30C-863FFD1ABAF9}"/>
              </a:ext>
            </a:extLst>
          </p:cNvPr>
          <p:cNvSpPr>
            <a:spLocks noChangeShapeType="1"/>
          </p:cNvSpPr>
          <p:nvPr/>
        </p:nvSpPr>
        <p:spPr bwMode="auto">
          <a:xfrm flipH="1" flipV="1">
            <a:off x="4495800" y="3505200"/>
            <a:ext cx="328613" cy="576263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0" name="Line 20">
            <a:extLst>
              <a:ext uri="{FF2B5EF4-FFF2-40B4-BE49-F238E27FC236}">
                <a16:creationId xmlns:a16="http://schemas.microsoft.com/office/drawing/2014/main" id="{BEB8365B-A81D-4A83-C6F7-ADF5B8FB6F8B}"/>
              </a:ext>
            </a:extLst>
          </p:cNvPr>
          <p:cNvSpPr>
            <a:spLocks noChangeShapeType="1"/>
          </p:cNvSpPr>
          <p:nvPr/>
        </p:nvSpPr>
        <p:spPr bwMode="auto">
          <a:xfrm flipV="1">
            <a:off x="2268538" y="3860800"/>
            <a:ext cx="719137" cy="144463"/>
          </a:xfrm>
          <a:prstGeom prst="line">
            <a:avLst/>
          </a:prstGeom>
          <a:noFill/>
          <a:ln w="76200">
            <a:solidFill>
              <a:srgbClr val="FF0000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ja-JP" altLang="en-US"/>
          </a:p>
        </p:txBody>
      </p:sp>
      <p:sp>
        <p:nvSpPr>
          <p:cNvPr id="21" name="Text Box 21">
            <a:extLst>
              <a:ext uri="{FF2B5EF4-FFF2-40B4-BE49-F238E27FC236}">
                <a16:creationId xmlns:a16="http://schemas.microsoft.com/office/drawing/2014/main" id="{2F44C87E-2A51-6B53-D3BD-7F845449BEC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68313" y="3714750"/>
            <a:ext cx="1800225" cy="666750"/>
          </a:xfrm>
          <a:prstGeom prst="rect">
            <a:avLst/>
          </a:pr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Times New Roman" pitchFamily="18" charset="0"/>
              </a:rPr>
              <a:t>BL04: Nuclear</a:t>
            </a:r>
          </a:p>
          <a:p>
            <a:pPr eaLnBrk="1" hangingPunct="1"/>
            <a:r>
              <a:rPr lang="en-US" altLang="ja-JP" b="1">
                <a:solidFill>
                  <a:srgbClr val="FF0000"/>
                </a:solidFill>
                <a:latin typeface="Times New Roman" pitchFamily="18" charset="0"/>
              </a:rPr>
              <a:t>Data Beam Line</a:t>
            </a:r>
          </a:p>
        </p:txBody>
      </p:sp>
      <p:sp>
        <p:nvSpPr>
          <p:cNvPr id="22" name="Text Box 22">
            <a:extLst>
              <a:ext uri="{FF2B5EF4-FFF2-40B4-BE49-F238E27FC236}">
                <a16:creationId xmlns:a16="http://schemas.microsoft.com/office/drawing/2014/main" id="{680C433F-417B-E954-6E4D-C85CA102BD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877802" y="5407819"/>
            <a:ext cx="1279525" cy="649287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pitchFamily="34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1200" b="1" dirty="0"/>
              <a:t>J-PARC MLF,</a:t>
            </a:r>
          </a:p>
          <a:p>
            <a:pPr eaLnBrk="1" hangingPunct="1"/>
            <a:r>
              <a:rPr lang="en-US" altLang="ja-JP" sz="1200" b="1" dirty="0"/>
              <a:t>Taken from HP of  J-PARC</a:t>
            </a:r>
          </a:p>
        </p:txBody>
      </p:sp>
      <p:sp>
        <p:nvSpPr>
          <p:cNvPr id="40" name="AutoShape 14">
            <a:extLst>
              <a:ext uri="{FF2B5EF4-FFF2-40B4-BE49-F238E27FC236}">
                <a16:creationId xmlns:a16="http://schemas.microsoft.com/office/drawing/2014/main" id="{7DF8BAF6-8817-CD9E-92E9-C96932BB3659}"/>
              </a:ext>
            </a:extLst>
          </p:cNvPr>
          <p:cNvSpPr>
            <a:spLocks noChangeArrowheads="1"/>
          </p:cNvSpPr>
          <p:nvPr/>
        </p:nvSpPr>
        <p:spPr bwMode="auto">
          <a:xfrm>
            <a:off x="42444" y="2664412"/>
            <a:ext cx="1743075" cy="53340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9050">
            <a:solidFill>
              <a:srgbClr val="000099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71990" tIns="35996" rIns="71990" bIns="35996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altLang="ja-JP" sz="1300" b="1" dirty="0"/>
              <a:t>Cooling systems</a:t>
            </a:r>
            <a:br>
              <a:rPr lang="en-US" altLang="ja-JP" sz="1300" b="1" dirty="0"/>
            </a:br>
            <a:r>
              <a:rPr lang="en-US" altLang="ja-JP" sz="1300" b="1" dirty="0"/>
              <a:t>(Basement)</a:t>
            </a:r>
          </a:p>
        </p:txBody>
      </p:sp>
    </p:spTree>
    <p:extLst>
      <p:ext uri="{BB962C8B-B14F-4D97-AF65-F5344CB8AC3E}">
        <p14:creationId xmlns:p14="http://schemas.microsoft.com/office/powerpoint/2010/main" val="1208879487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BL04全体図カラー英語_IAEA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1691"/>
          <a:stretch/>
        </p:blipFill>
        <p:spPr bwMode="auto">
          <a:xfrm>
            <a:off x="1609984" y="1454199"/>
            <a:ext cx="5756275" cy="21188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AB7FA86-959B-494C-EB81-7E7F7AE610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6017D30-1F27-47B3-8916-64B8A9526BFE}" type="slidenum">
              <a:rPr lang="en-US" altLang="ja-JP" smtClean="0"/>
              <a:pPr>
                <a:defRPr/>
              </a:pPr>
              <a:t>52</a:t>
            </a:fld>
            <a:endParaRPr lang="en-US" altLang="ja-JP"/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hangingPunct="1"/>
            <a:r>
              <a:rPr lang="en-US" altLang="ja-JP" dirty="0"/>
              <a:t>ANNRI </a:t>
            </a:r>
            <a:r>
              <a:rPr lang="en-US" altLang="ja-JP" sz="4000" dirty="0"/>
              <a:t>(For transmission experiment)</a:t>
            </a:r>
            <a:endParaRPr lang="en-US" altLang="ja-JP" dirty="0"/>
          </a:p>
        </p:txBody>
      </p:sp>
      <p:sp>
        <p:nvSpPr>
          <p:cNvPr id="5125" name="Text Box 6"/>
          <p:cNvSpPr txBox="1">
            <a:spLocks noChangeArrowheads="1"/>
          </p:cNvSpPr>
          <p:nvPr/>
        </p:nvSpPr>
        <p:spPr bwMode="auto">
          <a:xfrm>
            <a:off x="6866568" y="1484784"/>
            <a:ext cx="2304256" cy="338554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dirty="0">
                <a:solidFill>
                  <a:schemeClr val="bg1"/>
                </a:solidFill>
              </a:rPr>
              <a:t>NaI(Tl) Spectrometer 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16" name="円/楕円 15"/>
          <p:cNvSpPr/>
          <p:nvPr/>
        </p:nvSpPr>
        <p:spPr>
          <a:xfrm>
            <a:off x="5796136" y="1844824"/>
            <a:ext cx="360040" cy="61776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8" name="図形 17"/>
          <p:cNvCxnSpPr>
            <a:cxnSpLocks/>
            <a:stCxn id="16" idx="0"/>
            <a:endCxn id="5125" idx="1"/>
          </p:cNvCxnSpPr>
          <p:nvPr/>
        </p:nvCxnSpPr>
        <p:spPr>
          <a:xfrm rot="5400000" flipH="1" flipV="1">
            <a:off x="6325981" y="1304237"/>
            <a:ext cx="190763" cy="890412"/>
          </a:xfrm>
          <a:prstGeom prst="bentConnector2">
            <a:avLst/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テキスト ボックス 19"/>
          <p:cNvSpPr txBox="1"/>
          <p:nvPr/>
        </p:nvSpPr>
        <p:spPr>
          <a:xfrm>
            <a:off x="1033920" y="980728"/>
            <a:ext cx="6624736" cy="464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60363" indent="-360363">
              <a:lnSpc>
                <a:spcPct val="150000"/>
              </a:lnSpc>
              <a:spcBef>
                <a:spcPts val="600"/>
              </a:spcBef>
            </a:pPr>
            <a:r>
              <a:rPr lang="en-US" altLang="ja-JP" dirty="0">
                <a:solidFill>
                  <a:srgbClr val="0000FF"/>
                </a:solidFill>
              </a:rPr>
              <a:t>BL04: ANNRI (Accurate Neutron Nucleus Measurement Instrument)</a:t>
            </a:r>
          </a:p>
        </p:txBody>
      </p:sp>
      <p:sp>
        <p:nvSpPr>
          <p:cNvPr id="17" name="Text Box 6"/>
          <p:cNvSpPr txBox="1">
            <a:spLocks noChangeArrowheads="1"/>
          </p:cNvSpPr>
          <p:nvPr/>
        </p:nvSpPr>
        <p:spPr bwMode="auto">
          <a:xfrm>
            <a:off x="2906128" y="2780928"/>
            <a:ext cx="2135662" cy="338554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dirty="0">
                <a:solidFill>
                  <a:schemeClr val="bg1"/>
                </a:solidFill>
              </a:rPr>
              <a:t>Ge Spectrometer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1" name="円/楕円 20"/>
          <p:cNvSpPr/>
          <p:nvPr/>
        </p:nvSpPr>
        <p:spPr>
          <a:xfrm>
            <a:off x="4634320" y="1844824"/>
            <a:ext cx="576064" cy="617762"/>
          </a:xfrm>
          <a:prstGeom prst="ellipse">
            <a:avLst/>
          </a:prstGeom>
          <a:noFill/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8" name="カギ線コネクタ 7"/>
          <p:cNvCxnSpPr>
            <a:stCxn id="21" idx="4"/>
            <a:endCxn id="17" idx="0"/>
          </p:cNvCxnSpPr>
          <p:nvPr/>
        </p:nvCxnSpPr>
        <p:spPr>
          <a:xfrm rot="5400000">
            <a:off x="4288985" y="2147561"/>
            <a:ext cx="318342" cy="948393"/>
          </a:xfrm>
          <a:prstGeom prst="bentConnector3">
            <a:avLst>
              <a:gd name="adj1" fmla="val 50000"/>
            </a:avLst>
          </a:prstGeom>
          <a:ln w="28575">
            <a:solidFill>
              <a:srgbClr val="0000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4" name="Picture 2" descr="Bl04-back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6576" y="3351543"/>
            <a:ext cx="2596300" cy="33232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Text Box 6">
            <a:extLst>
              <a:ext uri="{FF2B5EF4-FFF2-40B4-BE49-F238E27FC236}">
                <a16:creationId xmlns:a16="http://schemas.microsoft.com/office/drawing/2014/main" id="{551C2A89-BE6B-4A5B-93A1-98A07177A4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681947" y="2969783"/>
            <a:ext cx="2304256" cy="338554"/>
          </a:xfrm>
          <a:prstGeom prst="rect">
            <a:avLst/>
          </a:prstGeom>
          <a:solidFill>
            <a:srgbClr val="00B050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1pPr>
            <a:lvl2pPr marL="742950" indent="-28575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2pPr>
            <a:lvl3pPr marL="11430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3pPr>
            <a:lvl4pPr marL="16002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4pPr>
            <a:lvl5pPr marL="2057400" indent="-228600" eaLnBrk="0" hangingPunct="0"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Arial" charset="0"/>
                <a:ea typeface="ＭＳ Ｐゴシック" charset="-128"/>
              </a:defRPr>
            </a:lvl9pPr>
          </a:lstStyle>
          <a:p>
            <a:pPr algn="ctr" eaLnBrk="1" hangingPunct="1">
              <a:spcBef>
                <a:spcPct val="50000"/>
              </a:spcBef>
            </a:pPr>
            <a:r>
              <a:rPr lang="en-US" altLang="ja-JP" sz="1600" baseline="30000" dirty="0">
                <a:solidFill>
                  <a:schemeClr val="bg1"/>
                </a:solidFill>
              </a:rPr>
              <a:t>6 and 7</a:t>
            </a:r>
            <a:r>
              <a:rPr lang="en-US" altLang="ja-JP" sz="1600" dirty="0">
                <a:solidFill>
                  <a:schemeClr val="bg1"/>
                </a:solidFill>
              </a:rPr>
              <a:t>Li Glass detectors</a:t>
            </a:r>
            <a:endParaRPr lang="ja-JP" altLang="en-US" sz="1600" dirty="0">
              <a:solidFill>
                <a:schemeClr val="bg1"/>
              </a:solidFill>
            </a:endParaRPr>
          </a:p>
        </p:txBody>
      </p:sp>
      <p:sp>
        <p:nvSpPr>
          <p:cNvPr id="22" name="円/楕円 15">
            <a:extLst>
              <a:ext uri="{FF2B5EF4-FFF2-40B4-BE49-F238E27FC236}">
                <a16:creationId xmlns:a16="http://schemas.microsoft.com/office/drawing/2014/main" id="{CAFFE0A1-E022-4C4D-9B9E-B89E85D7AD93}"/>
              </a:ext>
            </a:extLst>
          </p:cNvPr>
          <p:cNvSpPr/>
          <p:nvPr/>
        </p:nvSpPr>
        <p:spPr>
          <a:xfrm>
            <a:off x="6189998" y="2014102"/>
            <a:ext cx="182202" cy="308626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23" name="図形 17">
            <a:extLst>
              <a:ext uri="{FF2B5EF4-FFF2-40B4-BE49-F238E27FC236}">
                <a16:creationId xmlns:a16="http://schemas.microsoft.com/office/drawing/2014/main" id="{82DD5EB3-53CB-4E5D-97B2-44DFA8AF7EAB}"/>
              </a:ext>
            </a:extLst>
          </p:cNvPr>
          <p:cNvCxnSpPr>
            <a:cxnSpLocks/>
            <a:stCxn id="22" idx="4"/>
            <a:endCxn id="19" idx="1"/>
          </p:cNvCxnSpPr>
          <p:nvPr/>
        </p:nvCxnSpPr>
        <p:spPr>
          <a:xfrm rot="16200000" flipH="1">
            <a:off x="6073357" y="2530470"/>
            <a:ext cx="816332" cy="400848"/>
          </a:xfrm>
          <a:prstGeom prst="bentConnector2">
            <a:avLst/>
          </a:prstGeom>
          <a:ln w="28575">
            <a:solidFill>
              <a:srgbClr val="00B05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3">
            <a:extLst>
              <a:ext uri="{FF2B5EF4-FFF2-40B4-BE49-F238E27FC236}">
                <a16:creationId xmlns:a16="http://schemas.microsoft.com/office/drawing/2014/main" id="{D1F4CA3B-B37E-BCCE-02CD-B025A03585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6482" y="3573016"/>
            <a:ext cx="4127366" cy="26987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5906610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>
          <a:xfrm>
            <a:off x="0" y="19990"/>
            <a:ext cx="9144000" cy="710952"/>
          </a:xfrm>
        </p:spPr>
        <p:txBody>
          <a:bodyPr>
            <a:normAutofit fontScale="90000"/>
          </a:bodyPr>
          <a:lstStyle/>
          <a:p>
            <a:r>
              <a:rPr kumimoji="1" lang="en-US" altLang="ja-JP" sz="3600" dirty="0"/>
              <a:t>Li Glass detectors for </a:t>
            </a:r>
            <a:r>
              <a:rPr lang="en-US" altLang="ja-JP" sz="3600" dirty="0"/>
              <a:t>t</a:t>
            </a:r>
            <a:r>
              <a:rPr kumimoji="1" lang="en-US" altLang="ja-JP" sz="3600" dirty="0"/>
              <a:t>otal </a:t>
            </a:r>
            <a:r>
              <a:rPr lang="en-US" altLang="ja-JP" sz="3600" dirty="0"/>
              <a:t>c</a:t>
            </a:r>
            <a:r>
              <a:rPr kumimoji="1" lang="en-US" altLang="ja-JP" sz="3600" dirty="0"/>
              <a:t>ross section measurement</a:t>
            </a:r>
            <a:endParaRPr kumimoji="1" lang="ja-JP" altLang="en-US" sz="3600" dirty="0"/>
          </a:p>
        </p:txBody>
      </p:sp>
      <p:pic>
        <p:nvPicPr>
          <p:cNvPr id="11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991" y="1120606"/>
            <a:ext cx="7780486" cy="17381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テキスト ボックス 11"/>
          <p:cNvSpPr txBox="1"/>
          <p:nvPr/>
        </p:nvSpPr>
        <p:spPr>
          <a:xfrm>
            <a:off x="7343404" y="1411785"/>
            <a:ext cx="1693092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FF000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Li-glass detector</a:t>
            </a:r>
            <a:endParaRPr kumimoji="1" lang="ja-JP" altLang="en-US" sz="1400" b="1" dirty="0">
              <a:solidFill>
                <a:srgbClr val="FF000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13" name="円/楕円 12"/>
          <p:cNvSpPr/>
          <p:nvPr/>
        </p:nvSpPr>
        <p:spPr>
          <a:xfrm>
            <a:off x="6588000" y="1960921"/>
            <a:ext cx="211046" cy="211046"/>
          </a:xfrm>
          <a:prstGeom prst="ellipse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cxnSp>
        <p:nvCxnSpPr>
          <p:cNvPr id="14" name="直線コネクタ 13"/>
          <p:cNvCxnSpPr>
            <a:endCxn id="13" idx="7"/>
          </p:cNvCxnSpPr>
          <p:nvPr/>
        </p:nvCxnSpPr>
        <p:spPr>
          <a:xfrm flipH="1">
            <a:off x="6768139" y="1627809"/>
            <a:ext cx="612173" cy="364019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6" name="円/楕円 15"/>
          <p:cNvSpPr/>
          <p:nvPr/>
        </p:nvSpPr>
        <p:spPr>
          <a:xfrm>
            <a:off x="5652120" y="1958181"/>
            <a:ext cx="211046" cy="211046"/>
          </a:xfrm>
          <a:prstGeom prst="ellips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5176735" y="1508492"/>
            <a:ext cx="85151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400" b="1" dirty="0">
                <a:solidFill>
                  <a:srgbClr val="0070C0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Sample</a:t>
            </a:r>
            <a:endParaRPr kumimoji="1" lang="ja-JP" altLang="en-US" sz="1400" b="1" dirty="0">
              <a:solidFill>
                <a:srgbClr val="0070C0"/>
              </a:solidFill>
              <a:latin typeface="Tahoma" panose="020B0604030504040204" pitchFamily="34" charset="0"/>
              <a:cs typeface="Tahoma" panose="020B0604030504040204" pitchFamily="34" charset="0"/>
            </a:endParaRPr>
          </a:p>
        </p:txBody>
      </p:sp>
      <p:cxnSp>
        <p:nvCxnSpPr>
          <p:cNvPr id="18" name="直線コネクタ 17"/>
          <p:cNvCxnSpPr/>
          <p:nvPr/>
        </p:nvCxnSpPr>
        <p:spPr>
          <a:xfrm>
            <a:off x="5592283" y="1745313"/>
            <a:ext cx="119671" cy="216000"/>
          </a:xfrm>
          <a:prstGeom prst="line">
            <a:avLst/>
          </a:prstGeom>
          <a:ln>
            <a:solidFill>
              <a:srgbClr val="0070C0"/>
            </a:solidFill>
          </a:ln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5" name="テキスト ボックス 14"/>
          <p:cNvSpPr txBox="1"/>
          <p:nvPr/>
        </p:nvSpPr>
        <p:spPr>
          <a:xfrm>
            <a:off x="35496" y="2864723"/>
            <a:ext cx="5184575" cy="1477328"/>
          </a:xfrm>
          <a:prstGeom prst="rect">
            <a:avLst/>
          </a:prstGeom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A </a:t>
            </a:r>
            <a:r>
              <a:rPr lang="en-US" altLang="ja-JP" baseline="30000" dirty="0"/>
              <a:t>6</a:t>
            </a:r>
            <a:r>
              <a:rPr lang="en-US" altLang="ja-JP" dirty="0"/>
              <a:t>Li-glass scintillation detector for neutron and a </a:t>
            </a:r>
            <a:r>
              <a:rPr lang="en-US" altLang="ja-JP" baseline="30000" dirty="0"/>
              <a:t>7</a:t>
            </a:r>
            <a:r>
              <a:rPr lang="en-US" altLang="ja-JP" dirty="0"/>
              <a:t>Li-glass scintillation detector for γ-ray B.G. were installed at the flight length of 28.7m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altLang="ja-JP" dirty="0"/>
              <a:t>Measurements of neutron total cross sections of </a:t>
            </a:r>
            <a:r>
              <a:rPr lang="en-US" altLang="ja-JP" baseline="30000" dirty="0"/>
              <a:t>241,243</a:t>
            </a:r>
            <a:r>
              <a:rPr lang="en-US" altLang="ja-JP" dirty="0"/>
              <a:t>Am and </a:t>
            </a:r>
            <a:r>
              <a:rPr lang="en-US" altLang="ja-JP" baseline="30000" dirty="0"/>
              <a:t>155,157</a:t>
            </a:r>
            <a:r>
              <a:rPr lang="en-US" altLang="ja-JP" dirty="0"/>
              <a:t>Gd  have been finished.</a:t>
            </a:r>
          </a:p>
        </p:txBody>
      </p:sp>
      <p:pic>
        <p:nvPicPr>
          <p:cNvPr id="21" name="Picture 2" descr="C:\Users\BASS\Pictures\資料\IMG_6007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0077" t="11495" r="14049" b="51403"/>
          <a:stretch/>
        </p:blipFill>
        <p:spPr bwMode="auto">
          <a:xfrm>
            <a:off x="3365415" y="4836968"/>
            <a:ext cx="1718734" cy="630341"/>
          </a:xfrm>
          <a:prstGeom prst="rect">
            <a:avLst/>
          </a:prstGeom>
          <a:noFill/>
          <a:ln w="28575">
            <a:solidFill>
              <a:schemeClr val="accent3"/>
            </a:solidFill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2" name="テキスト ボックス 21"/>
          <p:cNvSpPr txBox="1"/>
          <p:nvPr/>
        </p:nvSpPr>
        <p:spPr>
          <a:xfrm>
            <a:off x="3467922" y="5467309"/>
            <a:ext cx="154882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altLang="ja-JP" dirty="0"/>
              <a:t>DAQ</a:t>
            </a:r>
          </a:p>
          <a:p>
            <a:pPr algn="ctr"/>
            <a:r>
              <a:rPr lang="en-US" altLang="ja-JP" dirty="0"/>
              <a:t>( CAEN V1720)</a:t>
            </a:r>
            <a:endParaRPr kumimoji="1" lang="ja-JP" altLang="en-US" dirty="0"/>
          </a:p>
        </p:txBody>
      </p:sp>
      <p:pic>
        <p:nvPicPr>
          <p:cNvPr id="23" name="Picture 2" descr="ligfi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342104"/>
            <a:ext cx="3275856" cy="19848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テキスト ボックス 18"/>
          <p:cNvSpPr txBox="1"/>
          <p:nvPr/>
        </p:nvSpPr>
        <p:spPr>
          <a:xfrm>
            <a:off x="6276420" y="5938804"/>
            <a:ext cx="2555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umimoji="1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en-US" altLang="ja-JP" dirty="0"/>
              <a:t>TOF spectra for </a:t>
            </a:r>
            <a:r>
              <a:rPr kumimoji="1" lang="en-US" altLang="ja-JP" baseline="30000" dirty="0"/>
              <a:t>241</a:t>
            </a:r>
            <a:r>
              <a:rPr kumimoji="1" lang="en-US" altLang="ja-JP" dirty="0"/>
              <a:t>Am</a:t>
            </a:r>
            <a:endParaRPr kumimoji="1" lang="ja-JP" altLang="en-US" dirty="0"/>
          </a:p>
        </p:txBody>
      </p:sp>
      <p:pic>
        <p:nvPicPr>
          <p:cNvPr id="25" name="図 2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2578" y="2683699"/>
            <a:ext cx="3715745" cy="3243904"/>
          </a:xfrm>
          <a:prstGeom prst="rect">
            <a:avLst/>
          </a:prstGeom>
        </p:spPr>
      </p:pic>
      <p:sp>
        <p:nvSpPr>
          <p:cNvPr id="2" name="フッター プレースホルダー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3" name="スライド番号プレースホルダー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583CC1-C667-4BB3-BBFD-A2B3FD1DE1B2}" type="slidenum">
              <a:rPr kumimoji="1" lang="ja-JP" altLang="en-US" smtClean="0"/>
              <a:t>53</a:t>
            </a:fld>
            <a:endParaRPr kumimoji="1" lang="ja-JP" altLang="en-US"/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4E61908-5266-DA76-3B11-D37D18982D8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4366190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タイトル 5">
            <a:extLst>
              <a:ext uri="{FF2B5EF4-FFF2-40B4-BE49-F238E27FC236}">
                <a16:creationId xmlns:a16="http://schemas.microsoft.com/office/drawing/2014/main" id="{2E617375-12E8-3E2D-A4EB-A0F57F3FDA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ja-JP" dirty="0"/>
              <a:t>Samples</a:t>
            </a:r>
            <a:endParaRPr lang="ja-JP" altLang="en-US" dirty="0"/>
          </a:p>
        </p:txBody>
      </p:sp>
      <p:sp>
        <p:nvSpPr>
          <p:cNvPr id="7" name="テキスト プレースホルダー 6">
            <a:extLst>
              <a:ext uri="{FF2B5EF4-FFF2-40B4-BE49-F238E27FC236}">
                <a16:creationId xmlns:a16="http://schemas.microsoft.com/office/drawing/2014/main" id="{A3B5AAE6-0FBF-7411-2674-567898F9B6DF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ja-JP" altLang="en-US"/>
          </a:p>
        </p:txBody>
      </p:sp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DEBCEC50-F034-7AB7-1B25-2DA9CDAD7C8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8B6E703A-1DD1-A295-F86F-2F173662D7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509AA404-6828-1014-A5F2-F632A575265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6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591593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3A678FEB-C669-97FF-A904-D453D764E8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6A5148A5-309E-6CD1-1EC4-2591C8D50A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827EA74-F12A-390E-D747-283EFE47F1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7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FBC2885B-1060-DE6C-AA87-A7D6546ADA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ja-JP" dirty="0"/>
              <a:t>Samples</a:t>
            </a:r>
            <a:r>
              <a:rPr lang="ja-JP" altLang="en-US" dirty="0"/>
              <a:t>①</a:t>
            </a:r>
            <a:r>
              <a:rPr lang="en-US" altLang="ja-JP" sz="3600" dirty="0"/>
              <a:t>~What is Isotropic Graphite?~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055A1EAC-2E02-6653-BA1D-0F8399ADA807}"/>
              </a:ext>
            </a:extLst>
          </p:cNvPr>
          <p:cNvSpPr txBox="1"/>
          <p:nvPr/>
        </p:nvSpPr>
        <p:spPr>
          <a:xfrm>
            <a:off x="731520" y="1056933"/>
            <a:ext cx="816292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2400" dirty="0"/>
              <a:t>Five isotropic graphite samples </a:t>
            </a:r>
            <a:r>
              <a:rPr lang="en-GB" altLang="ja-JP" sz="2400" dirty="0">
                <a:effectLst/>
                <a:latin typeface="Arial" panose="020B0604020202020204" pitchFamily="34" charset="0"/>
                <a:ea typeface="ＭＳ 明朝" panose="02020609040205080304" pitchFamily="17" charset="-128"/>
              </a:rPr>
              <a:t>with different porosities, densities and grain sizes were selected as samples.</a:t>
            </a:r>
            <a:endParaRPr lang="en-US" altLang="ja-JP" sz="2400" dirty="0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34C76217-5799-BE82-ED97-8F0AC807B23F}"/>
              </a:ext>
            </a:extLst>
          </p:cNvPr>
          <p:cNvSpPr txBox="1"/>
          <p:nvPr/>
        </p:nvSpPr>
        <p:spPr>
          <a:xfrm>
            <a:off x="731520" y="1937410"/>
            <a:ext cx="8000498" cy="1938992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2000" dirty="0"/>
              <a:t>~What is Isotropic Graphite?~ </a:t>
            </a:r>
          </a:p>
          <a:p>
            <a:r>
              <a:rPr lang="en-US" altLang="ja-JP" sz="20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Isotropic graphite is a graphite that is </a:t>
            </a:r>
            <a:r>
              <a:rPr lang="en-US" altLang="ja-JP" sz="2000" b="0" i="0" dirty="0" err="1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isotropically</a:t>
            </a:r>
            <a:r>
              <a:rPr lang="en-US" altLang="ja-JP" sz="20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 formed by cold isostatic pressing (CIP) method. </a:t>
            </a:r>
          </a:p>
          <a:p>
            <a:r>
              <a:rPr lang="en-US" altLang="ja-JP" sz="2000" dirty="0">
                <a:solidFill>
                  <a:srgbClr val="000000"/>
                </a:solidFill>
                <a:latin typeface="Meiryo" panose="020B0604030504040204" pitchFamily="50" charset="-128"/>
                <a:ea typeface="Meiryo" panose="020B0604030504040204" pitchFamily="50" charset="-128"/>
              </a:rPr>
              <a:t>Isotopic graphite has:</a:t>
            </a:r>
            <a:endParaRPr lang="en-US" altLang="ja-JP" sz="2000" b="0" i="0" dirty="0">
              <a:solidFill>
                <a:srgbClr val="000000"/>
              </a:solidFill>
              <a:effectLst/>
              <a:latin typeface="Meiryo" panose="020B0604030504040204" pitchFamily="50" charset="-128"/>
              <a:ea typeface="Meiryo" panose="020B0604030504040204" pitchFamily="50" charset="-128"/>
            </a:endParaRP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high density, high strength,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altLang="ja-JP" sz="20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uniform characteristics in three dimensions. </a:t>
            </a:r>
          </a:p>
        </p:txBody>
      </p:sp>
      <p:pic>
        <p:nvPicPr>
          <p:cNvPr id="10" name="図 9">
            <a:extLst>
              <a:ext uri="{FF2B5EF4-FFF2-40B4-BE49-F238E27FC236}">
                <a16:creationId xmlns:a16="http://schemas.microsoft.com/office/drawing/2014/main" id="{B040CD67-5DAB-EE47-BF26-E93E91A387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4793571"/>
            <a:ext cx="4099454" cy="1533129"/>
          </a:xfrm>
          <a:prstGeom prst="rect">
            <a:avLst/>
          </a:prstGeom>
        </p:spPr>
      </p:pic>
      <p:sp>
        <p:nvSpPr>
          <p:cNvPr id="11" name="テキスト ボックス 10">
            <a:extLst>
              <a:ext uri="{FF2B5EF4-FFF2-40B4-BE49-F238E27FC236}">
                <a16:creationId xmlns:a16="http://schemas.microsoft.com/office/drawing/2014/main" id="{F3AD2A2F-BA40-3D12-2E8A-03F7A205F44E}"/>
              </a:ext>
            </a:extLst>
          </p:cNvPr>
          <p:cNvSpPr txBox="1"/>
          <p:nvPr/>
        </p:nvSpPr>
        <p:spPr>
          <a:xfrm>
            <a:off x="5756842" y="6034155"/>
            <a:ext cx="33370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200" b="0" i="0" dirty="0">
                <a:effectLst/>
                <a:latin typeface="robotoregular"/>
              </a:rPr>
              <a:t>[1]Jun </a:t>
            </a:r>
            <a:r>
              <a:rPr lang="en-US" altLang="ja-JP" sz="1200" b="0" i="0" dirty="0" err="1">
                <a:effectLst/>
                <a:latin typeface="robotoregular"/>
              </a:rPr>
              <a:t>Tojo</a:t>
            </a:r>
            <a:r>
              <a:rPr lang="en-US" altLang="ja-JP" sz="1200" b="0" i="0" dirty="0">
                <a:effectLst/>
                <a:latin typeface="robotoregular"/>
              </a:rPr>
              <a:t>, TANSO, Vol.2008, pp.234, (2008).</a:t>
            </a:r>
            <a:endParaRPr kumimoji="1" lang="ja-JP" altLang="en-US" sz="1200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219A523F-FB05-636C-6F28-A3BA3658248F}"/>
              </a:ext>
            </a:extLst>
          </p:cNvPr>
          <p:cNvSpPr txBox="1"/>
          <p:nvPr/>
        </p:nvSpPr>
        <p:spPr>
          <a:xfrm>
            <a:off x="1750062" y="3974988"/>
            <a:ext cx="7144378" cy="1261884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sz="18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Isotropic graphite is widely used for general industrial</a:t>
            </a:r>
            <a:r>
              <a:rPr lang="ja-JP" altLang="en-US" sz="18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　</a:t>
            </a:r>
            <a:r>
              <a:rPr lang="en-US" altLang="ja-JP" sz="18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components such as semiconductor manufacturing equipment.</a:t>
            </a:r>
          </a:p>
          <a:p>
            <a:r>
              <a:rPr kumimoji="1" lang="en-US" altLang="ja-JP" sz="2000" b="1" dirty="0"/>
              <a:t>Many suppliers sell many types of isotropic graphite.</a:t>
            </a:r>
            <a:br>
              <a:rPr kumimoji="1" lang="en-US" altLang="ja-JP" sz="2000" b="1" dirty="0"/>
            </a:br>
            <a:r>
              <a:rPr kumimoji="1" lang="en-US" altLang="ja-JP" sz="2000" dirty="0"/>
              <a:t>(Easy to choice)</a:t>
            </a:r>
            <a:endParaRPr kumimoji="1" lang="ja-JP" altLang="en-US" sz="2000" dirty="0"/>
          </a:p>
        </p:txBody>
      </p:sp>
      <p:sp>
        <p:nvSpPr>
          <p:cNvPr id="16" name="矢印: 折線 15">
            <a:extLst>
              <a:ext uri="{FF2B5EF4-FFF2-40B4-BE49-F238E27FC236}">
                <a16:creationId xmlns:a16="http://schemas.microsoft.com/office/drawing/2014/main" id="{8A1A5CDD-CFB9-5083-D737-4FBB70778A01}"/>
              </a:ext>
            </a:extLst>
          </p:cNvPr>
          <p:cNvSpPr/>
          <p:nvPr/>
        </p:nvSpPr>
        <p:spPr>
          <a:xfrm flipV="1">
            <a:off x="1271049" y="3876402"/>
            <a:ext cx="479013" cy="511306"/>
          </a:xfrm>
          <a:prstGeom prst="ben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schemeClr val="tx1"/>
              </a:solidFill>
            </a:endParaRPr>
          </a:p>
        </p:txBody>
      </p: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B852B6D8-0BA6-97FC-7234-89AD31DA945A}"/>
              </a:ext>
            </a:extLst>
          </p:cNvPr>
          <p:cNvSpPr txBox="1"/>
          <p:nvPr/>
        </p:nvSpPr>
        <p:spPr>
          <a:xfrm>
            <a:off x="3828543" y="5236872"/>
            <a:ext cx="510639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dirty="0"/>
              <a:t>The raw material is filled into a rubber mold, placed in a pressure vessel filled with water or oil, and pressurized to form the product.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22882662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8D36FBB5-42F5-50DE-8364-6AE82884B83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A29F5EA9-68B9-696C-5EA1-86604D24B39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CB54657F-6D40-4F51-130B-E053038538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8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1AD04B97-5D94-5B19-884E-814FF42AB2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Samples </a:t>
            </a:r>
            <a:r>
              <a:rPr kumimoji="1" lang="en-US" altLang="ja-JP" sz="3200" dirty="0"/>
              <a:t>~Properties~</a:t>
            </a:r>
            <a:endParaRPr kumimoji="1" lang="ja-JP" altLang="en-US" dirty="0"/>
          </a:p>
        </p:txBody>
      </p:sp>
      <p:sp>
        <p:nvSpPr>
          <p:cNvPr id="6" name="テキスト ボックス 5">
            <a:extLst>
              <a:ext uri="{FF2B5EF4-FFF2-40B4-BE49-F238E27FC236}">
                <a16:creationId xmlns:a16="http://schemas.microsoft.com/office/drawing/2014/main" id="{7D3F2A5A-B36C-EB87-4741-E2A00A0E3716}"/>
              </a:ext>
            </a:extLst>
          </p:cNvPr>
          <p:cNvSpPr txBox="1"/>
          <p:nvPr/>
        </p:nvSpPr>
        <p:spPr>
          <a:xfrm>
            <a:off x="438913" y="1214352"/>
            <a:ext cx="7543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000" dirty="0"/>
              <a:t>Difference of typical properties between</a:t>
            </a:r>
            <a:r>
              <a:rPr kumimoji="1" lang="ja-JP" altLang="en-US" sz="2000" dirty="0"/>
              <a:t> </a:t>
            </a:r>
            <a:r>
              <a:rPr kumimoji="1" lang="en-US" altLang="ja-JP" sz="2000" dirty="0"/>
              <a:t>isotropic graphite and nuclear grade graphite and carbon</a:t>
            </a:r>
            <a:endParaRPr kumimoji="1" lang="ja-JP" altLang="en-US" sz="2000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0BC4BC55-89F5-880D-9588-4F6375BEECD6}"/>
              </a:ext>
            </a:extLst>
          </p:cNvPr>
          <p:cNvSpPr txBox="1"/>
          <p:nvPr/>
        </p:nvSpPr>
        <p:spPr>
          <a:xfrm>
            <a:off x="2828614" y="6075076"/>
            <a:ext cx="6315386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altLang="ja-JP" sz="1600" dirty="0"/>
              <a:t>[1]M. Ishihara et al. / Nuclear Engineering and Design 233 (2004) 251–260</a:t>
            </a:r>
            <a:endParaRPr lang="ja-JP" altLang="en-US" sz="1600" dirty="0"/>
          </a:p>
        </p:txBody>
      </p:sp>
      <p:graphicFrame>
        <p:nvGraphicFramePr>
          <p:cNvPr id="20" name="表 20">
            <a:extLst>
              <a:ext uri="{FF2B5EF4-FFF2-40B4-BE49-F238E27FC236}">
                <a16:creationId xmlns:a16="http://schemas.microsoft.com/office/drawing/2014/main" id="{9683B7E7-E42A-985C-E34A-1467B688023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69976912"/>
              </p:ext>
            </p:extLst>
          </p:nvPr>
        </p:nvGraphicFramePr>
        <p:xfrm>
          <a:off x="278893" y="1922238"/>
          <a:ext cx="8631936" cy="3606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456432">
                  <a:extLst>
                    <a:ext uri="{9D8B030D-6E8A-4147-A177-3AD203B41FA5}">
                      <a16:colId xmlns:a16="http://schemas.microsoft.com/office/drawing/2014/main" val="3955749824"/>
                    </a:ext>
                  </a:extLst>
                </a:gridCol>
                <a:gridCol w="1725168">
                  <a:extLst>
                    <a:ext uri="{9D8B030D-6E8A-4147-A177-3AD203B41FA5}">
                      <a16:colId xmlns:a16="http://schemas.microsoft.com/office/drawing/2014/main" val="806507537"/>
                    </a:ext>
                  </a:extLst>
                </a:gridCol>
                <a:gridCol w="1725168">
                  <a:extLst>
                    <a:ext uri="{9D8B030D-6E8A-4147-A177-3AD203B41FA5}">
                      <a16:colId xmlns:a16="http://schemas.microsoft.com/office/drawing/2014/main" val="568737858"/>
                    </a:ext>
                  </a:extLst>
                </a:gridCol>
                <a:gridCol w="1725168">
                  <a:extLst>
                    <a:ext uri="{9D8B030D-6E8A-4147-A177-3AD203B41FA5}">
                      <a16:colId xmlns:a16="http://schemas.microsoft.com/office/drawing/2014/main" val="1649758431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  <a:t>ET-34</a:t>
                      </a:r>
                      <a:br>
                        <a:rPr kumimoji="1" lang="en-US" altLang="ja-JP" b="1" dirty="0">
                          <a:solidFill>
                            <a:srgbClr val="FF0000"/>
                          </a:solidFill>
                        </a:rPr>
                      </a:br>
                      <a:r>
                        <a:rPr kumimoji="1" lang="en-US" altLang="ja-JP" sz="1400" b="1" dirty="0">
                          <a:solidFill>
                            <a:srgbClr val="FF0000"/>
                          </a:solidFill>
                        </a:rPr>
                        <a:t>(Isotropic graphite)</a:t>
                      </a:r>
                      <a:endParaRPr kumimoji="1" lang="ja-JP" altLang="en-US" b="1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PGX graphite (WG)[1] </a:t>
                      </a:r>
                      <a:endParaRPr kumimoji="1" lang="ja-JP" altLang="en-US" b="0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ASR-0RB carbon[1]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19153757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Bulk density (g/cm)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1.86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1.73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1.69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83219152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Tensile strength (MPa)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50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8.1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6.8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800291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Compressive strength (MPa)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120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30.6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50.4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48279996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Young’s modulus (</a:t>
                      </a:r>
                      <a:r>
                        <a:rPr lang="en-US" altLang="ja-JP" sz="1800" b="0" u="none" strike="noStrike" baseline="0" dirty="0" err="1">
                          <a:solidFill>
                            <a:srgbClr val="000000"/>
                          </a:solidFill>
                        </a:rPr>
                        <a:t>GPa</a:t>
                      </a:r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11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6.5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8.7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46900795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Thermal expansion coefficient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3.9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2.3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4.4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935457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Thermal conductivity (W/(</a:t>
                      </a:r>
                      <a:r>
                        <a:rPr lang="en-US" altLang="ja-JP" sz="1800" b="0" u="none" strike="noStrike" baseline="0" dirty="0" err="1">
                          <a:solidFill>
                            <a:srgbClr val="000000"/>
                          </a:solidFill>
                        </a:rPr>
                        <a:t>mK</a:t>
                      </a:r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))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  <a:latin typeface="Arial" panose="020B0604020202020204" pitchFamily="34" charset="0"/>
                          <a:cs typeface="Arial" panose="020B0604020202020204" pitchFamily="34" charset="0"/>
                        </a:rPr>
                        <a:t>150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75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/>
                        <a:t>10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7982741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Ash (ppm) 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Max. 100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u="none" strike="noStrike" baseline="0" dirty="0">
                          <a:solidFill>
                            <a:schemeClr val="tx1"/>
                          </a:solidFill>
                        </a:rPr>
                        <a:t>Max. 7000 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ja-JP" sz="1800" b="0" u="none" strike="noStrike" baseline="0" dirty="0">
                          <a:solidFill>
                            <a:schemeClr val="tx1"/>
                          </a:solidFill>
                        </a:rPr>
                        <a:t>Max. 5000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4542378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Grain size (</a:t>
                      </a:r>
                      <a:r>
                        <a:rPr lang="en-US" altLang="ja-JP" sz="1800" b="0" u="none" strike="noStrike" baseline="0" dirty="0" err="1">
                          <a:solidFill>
                            <a:srgbClr val="000000"/>
                          </a:solidFill>
                        </a:rPr>
                        <a:t>μm</a:t>
                      </a:r>
                      <a:r>
                        <a:rPr lang="en-US" altLang="ja-JP" sz="1800" b="0" u="none" strike="noStrike" baseline="0" dirty="0">
                          <a:solidFill>
                            <a:srgbClr val="000000"/>
                          </a:solidFill>
                        </a:rPr>
                        <a:t>)</a:t>
                      </a:r>
                      <a:endParaRPr kumimoji="1" lang="ja-JP" altLang="en-US" dirty="0"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rgbClr val="FF0000"/>
                          </a:solidFill>
                        </a:rPr>
                        <a:t>Mean 15</a:t>
                      </a:r>
                      <a:endParaRPr kumimoji="1" lang="ja-JP" altLang="en-US" dirty="0">
                        <a:solidFill>
                          <a:srgbClr val="FF0000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Max 800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dirty="0">
                          <a:solidFill>
                            <a:schemeClr val="tx1"/>
                          </a:solidFill>
                        </a:rPr>
                        <a:t>Max 2000</a:t>
                      </a:r>
                      <a:endParaRPr kumimoji="1" lang="ja-JP" altLang="en-US" dirty="0">
                        <a:solidFill>
                          <a:schemeClr val="tx1"/>
                        </a:solidFill>
                        <a:latin typeface="Arial" panose="020B0604020202020204" pitchFamily="34" charset="0"/>
                        <a:cs typeface="Arial" panose="020B060402020202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26368024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141284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63FB667A-8A87-4DE8-0243-8736A6C34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kumimoji="1" lang="en-US" altLang="ja-JP"/>
              <a:t>2023/6/5</a:t>
            </a:r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149BA230-3A60-6F79-5E77-5B6599C87E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1" lang="en-US" altLang="ja-JP"/>
              <a:t>6th edition of the International Workshop On Nuclear Data Evaluation for Reactor Applications (WONDER-2023)</a:t>
            </a:r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79F5512B-4BDC-3274-D7AA-B562AECC257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465B3F-3A4C-4C51-9203-0561F8B44CA5}" type="slidenum">
              <a:rPr kumimoji="1" lang="ja-JP" altLang="en-US" smtClean="0"/>
              <a:t>9</a:t>
            </a:fld>
            <a:endParaRPr kumimoji="1" lang="ja-JP" altLang="en-US"/>
          </a:p>
        </p:txBody>
      </p:sp>
      <p:sp>
        <p:nvSpPr>
          <p:cNvPr id="5" name="タイトル 4">
            <a:extLst>
              <a:ext uri="{FF2B5EF4-FFF2-40B4-BE49-F238E27FC236}">
                <a16:creationId xmlns:a16="http://schemas.microsoft.com/office/drawing/2014/main" id="{90B0A965-1D05-78C2-6C5B-F90E6BD45B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ja-JP" dirty="0"/>
              <a:t>Samples </a:t>
            </a:r>
            <a:r>
              <a:rPr kumimoji="1" lang="en-US" altLang="ja-JP" sz="4000" dirty="0"/>
              <a:t>~X-ray photo~</a:t>
            </a:r>
            <a:endParaRPr kumimoji="1" lang="ja-JP" altLang="en-US" dirty="0"/>
          </a:p>
        </p:txBody>
      </p:sp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3D99DCC8-E973-5EA5-EE9A-F4EDBCFFD039}"/>
              </a:ext>
            </a:extLst>
          </p:cNvPr>
          <p:cNvSpPr txBox="1"/>
          <p:nvPr/>
        </p:nvSpPr>
        <p:spPr>
          <a:xfrm>
            <a:off x="3938753" y="4048925"/>
            <a:ext cx="4297680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ja-JP" altLang="en-US" sz="1400" dirty="0"/>
              <a:t>https://www.toyotanso.com/Products/Special_graphite/</a:t>
            </a:r>
          </a:p>
        </p:txBody>
      </p:sp>
      <p:pic>
        <p:nvPicPr>
          <p:cNvPr id="9" name="図 8">
            <a:extLst>
              <a:ext uri="{FF2B5EF4-FFF2-40B4-BE49-F238E27FC236}">
                <a16:creationId xmlns:a16="http://schemas.microsoft.com/office/drawing/2014/main" id="{B7E7AC74-AB62-0375-6374-2B184B3164EF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76351" y="1398856"/>
            <a:ext cx="6981825" cy="2733675"/>
          </a:xfrm>
          <a:prstGeom prst="rect">
            <a:avLst/>
          </a:prstGeom>
        </p:spPr>
      </p:pic>
      <p:sp>
        <p:nvSpPr>
          <p:cNvPr id="12" name="テキスト ボックス 11">
            <a:extLst>
              <a:ext uri="{FF2B5EF4-FFF2-40B4-BE49-F238E27FC236}">
                <a16:creationId xmlns:a16="http://schemas.microsoft.com/office/drawing/2014/main" id="{10C62C9B-E54B-C3C6-5441-05697D44A321}"/>
              </a:ext>
            </a:extLst>
          </p:cNvPr>
          <p:cNvSpPr txBox="1"/>
          <p:nvPr/>
        </p:nvSpPr>
        <p:spPr>
          <a:xfrm>
            <a:off x="683221" y="5741781"/>
            <a:ext cx="818076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14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Four Japanese companies, Toyo </a:t>
            </a:r>
            <a:r>
              <a:rPr lang="en-US" altLang="ja-JP" sz="1400" b="0" i="0" dirty="0" err="1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Tanso</a:t>
            </a:r>
            <a:r>
              <a:rPr lang="en-US" altLang="ja-JP" sz="1400" b="0" i="0" dirty="0">
                <a:solidFill>
                  <a:srgbClr val="000000"/>
                </a:solidFill>
                <a:effectLst/>
                <a:latin typeface="Meiryo" panose="020B0604030504040204" pitchFamily="50" charset="-128"/>
                <a:ea typeface="Meiryo" panose="020B0604030504040204" pitchFamily="50" charset="-128"/>
              </a:rPr>
              <a:t>, Ibiden, Tokai Carbon, and Shin Nippon Techno Carbon, hold approximately 65% of the world's isotropic graphite market share.</a:t>
            </a:r>
            <a:endParaRPr kumimoji="1" lang="ja-JP" altLang="en-US" sz="1400" dirty="0"/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0B8CAC4F-638B-BC1F-F0E4-A74883232063}"/>
              </a:ext>
            </a:extLst>
          </p:cNvPr>
          <p:cNvSpPr txBox="1"/>
          <p:nvPr/>
        </p:nvSpPr>
        <p:spPr>
          <a:xfrm>
            <a:off x="791008" y="4346602"/>
            <a:ext cx="7575753" cy="646331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en-US" altLang="ja-JP" dirty="0"/>
              <a:t>Isotropic graphite has a high density and a micro particle structure comparison to anisotropic graphite.</a:t>
            </a:r>
            <a:endParaRPr lang="ja-JP" altLang="en-US" dirty="0"/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84131603-3935-E927-A763-D6AF6A4BFBE1}"/>
              </a:ext>
            </a:extLst>
          </p:cNvPr>
          <p:cNvSpPr txBox="1"/>
          <p:nvPr/>
        </p:nvSpPr>
        <p:spPr>
          <a:xfrm>
            <a:off x="2164355" y="1184785"/>
            <a:ext cx="486101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dirty="0"/>
              <a:t>Photo of typical isotropic and anisotropic graphite</a:t>
            </a:r>
            <a:endParaRPr kumimoji="1" lang="ja-JP" altLang="en-US" dirty="0"/>
          </a:p>
        </p:txBody>
      </p:sp>
      <p:sp>
        <p:nvSpPr>
          <p:cNvPr id="17" name="テキスト ボックス 16">
            <a:extLst>
              <a:ext uri="{FF2B5EF4-FFF2-40B4-BE49-F238E27FC236}">
                <a16:creationId xmlns:a16="http://schemas.microsoft.com/office/drawing/2014/main" id="{7EF4E243-9F44-3198-3AA4-C41182CDAF2D}"/>
              </a:ext>
            </a:extLst>
          </p:cNvPr>
          <p:cNvSpPr txBox="1"/>
          <p:nvPr/>
        </p:nvSpPr>
        <p:spPr>
          <a:xfrm>
            <a:off x="782247" y="5182691"/>
            <a:ext cx="7627116" cy="369332"/>
          </a:xfrm>
          <a:prstGeom prst="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kumimoji="1" lang="en-US" altLang="ja-JP" dirty="0"/>
              <a:t>Demerit: Cost and Size (Largest size is typically 1m x 50cm x 50cm)</a:t>
            </a:r>
            <a:endParaRPr kumimoji="1"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1846400762"/>
      </p:ext>
    </p:extLst>
  </p:cSld>
  <p:clrMapOvr>
    <a:masterClrMapping/>
  </p:clrMapOvr>
</p:sld>
</file>

<file path=ppt/theme/theme1.xml><?xml version="1.0" encoding="utf-8"?>
<a:theme xmlns:a="http://schemas.openxmlformats.org/drawingml/2006/main" name="レトロスペクト">
  <a:themeElements>
    <a:clrScheme name="レトロスペクト">
      <a:dk1>
        <a:sysClr val="windowText" lastClr="000000"/>
      </a:dk1>
      <a:lt1>
        <a:sysClr val="window" lastClr="FFFFFF"/>
      </a:lt1>
      <a:dk2>
        <a:srgbClr val="344068"/>
      </a:dk2>
      <a:lt2>
        <a:srgbClr val="D9E0E6"/>
      </a:lt2>
      <a:accent1>
        <a:srgbClr val="1CADE4"/>
      </a:accent1>
      <a:accent2>
        <a:srgbClr val="2683C6"/>
      </a:accent2>
      <a:accent3>
        <a:srgbClr val="28C4CC"/>
      </a:accent3>
      <a:accent4>
        <a:srgbClr val="42BA97"/>
      </a:accent4>
      <a:accent5>
        <a:srgbClr val="3E8853"/>
      </a:accent5>
      <a:accent6>
        <a:srgbClr val="62A39F"/>
      </a:accent6>
      <a:hlink>
        <a:srgbClr val="6EAC1C"/>
      </a:hlink>
      <a:folHlink>
        <a:srgbClr val="B26B02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9CC26709-368C-4D72-9060-94E5B3FF3CD6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1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1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0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5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6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7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8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9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4472C4"/>
    </a:accent1>
    <a:accent2>
      <a:srgbClr val="ED7D31"/>
    </a:accent2>
    <a:accent3>
      <a:srgbClr val="A5A5A5"/>
    </a:accent3>
    <a:accent4>
      <a:srgbClr val="FFC000"/>
    </a:accent4>
    <a:accent5>
      <a:srgbClr val="5B9BD5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游ゴシック Light"/>
      <a:font script="Hang" typeface="맑은 고딕"/>
      <a:font script="Hans" typeface="等线 Light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ajorFont>
    <a:minorFont>
      <a:latin typeface="Calibri" panose="020F0502020204030204"/>
      <a:ea typeface=""/>
      <a:cs typeface=""/>
      <a:font script="Jpan" typeface="游ゴシック"/>
      <a:font script="Hang" typeface="맑은 고딕"/>
      <a:font script="Hans" typeface="等线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  <a:font script="Armn" typeface="Arial"/>
      <a:font script="Bugi" typeface="Leelawadee UI"/>
      <a:font script="Bopo" typeface="Microsoft JhengHei"/>
      <a:font script="Java" typeface="Javanese Text"/>
      <a:font script="Lisu" typeface="Segoe UI"/>
      <a:font script="Mymr" typeface="Myanmar Text"/>
      <a:font script="Nkoo" typeface="Ebrima"/>
      <a:font script="Olck" typeface="Nirmala UI"/>
      <a:font script="Osma" typeface="Ebrima"/>
      <a:font script="Phag" typeface="Phagspa"/>
      <a:font script="Syrn" typeface="Estrangelo Edessa"/>
      <a:font script="Syrj" typeface="Estrangelo Edessa"/>
      <a:font script="Syre" typeface="Estrangelo Edessa"/>
      <a:font script="Sora" typeface="Nirmala UI"/>
      <a:font script="Tale" typeface="Microsoft Tai Le"/>
      <a:font script="Talu" typeface="Microsoft New Tai Lue"/>
      <a:font script="Tfng" typeface="Ebrima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5466</TotalTime>
  <Words>6909</Words>
  <Application>Microsoft Office PowerPoint</Application>
  <PresentationFormat>画面に合わせる (4:3)</PresentationFormat>
  <Paragraphs>1052</Paragraphs>
  <Slides>53</Slides>
  <Notes>35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12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53</vt:i4>
      </vt:variant>
    </vt:vector>
  </HeadingPairs>
  <TitlesOfParts>
    <vt:vector size="66" baseType="lpstr">
      <vt:lpstr>Arial Unicode MS</vt:lpstr>
      <vt:lpstr>ＭＳ ゴシック</vt:lpstr>
      <vt:lpstr>robotoregular</vt:lpstr>
      <vt:lpstr>ヒラギノ角ゴ Pro W3</vt:lpstr>
      <vt:lpstr>Meiryo</vt:lpstr>
      <vt:lpstr>游ゴシック</vt:lpstr>
      <vt:lpstr>Arial</vt:lpstr>
      <vt:lpstr>Calibri</vt:lpstr>
      <vt:lpstr>Calibri Light</vt:lpstr>
      <vt:lpstr>Tahoma</vt:lpstr>
      <vt:lpstr>Times New Roman</vt:lpstr>
      <vt:lpstr>Wingdings</vt:lpstr>
      <vt:lpstr>レトロスペクト</vt:lpstr>
      <vt:lpstr>Total and Double Differential Scattering Cross-Section Measurements of Isotropic Graphite</vt:lpstr>
      <vt:lpstr>Contents</vt:lpstr>
      <vt:lpstr>Introduction</vt:lpstr>
      <vt:lpstr>Introduction②</vt:lpstr>
      <vt:lpstr>Introduction③</vt:lpstr>
      <vt:lpstr>Samples</vt:lpstr>
      <vt:lpstr>Samples①~What is Isotropic Graphite?~</vt:lpstr>
      <vt:lpstr>Samples ~Properties~</vt:lpstr>
      <vt:lpstr>Samples ~X-ray photo~</vt:lpstr>
      <vt:lpstr>Samples ~Isotropic graphite in reactors~</vt:lpstr>
      <vt:lpstr>Samples</vt:lpstr>
      <vt:lpstr>Facilities</vt:lpstr>
      <vt:lpstr>PowerPoint プレゼンテーション</vt:lpstr>
      <vt:lpstr>Facility ~MLF~</vt:lpstr>
      <vt:lpstr>ANNRI (For transmission experiment)</vt:lpstr>
      <vt:lpstr>AMATERAS (For scattering C.S. measurement)</vt:lpstr>
      <vt:lpstr>DDSCS measurement</vt:lpstr>
      <vt:lpstr>Scattering C.S. measurements ~Experimental set-up~</vt:lpstr>
      <vt:lpstr>Scattering C.S. measurements ~Result1 (Ein =41.98meV)~</vt:lpstr>
      <vt:lpstr>Scattering C.S. measurements ~ Result1 (Ein =41.98meV)~</vt:lpstr>
      <vt:lpstr>Scattering C.S. measurements ~ Result1 DDSCS of E-34 (Ein =41.98meV)~</vt:lpstr>
      <vt:lpstr>Elastic C.S. measurements ~ Result1: DDSCS of E-34 (Ein =41.98meV)~</vt:lpstr>
      <vt:lpstr>PowerPoint プレゼンテーション</vt:lpstr>
      <vt:lpstr>Elastic C.S. measurements ~ Result1: Sample dependence(Ein =41.98meV)~</vt:lpstr>
      <vt:lpstr>Elastic C.S. measurements ~ Result1: Elastic Cross Section (Ein =41.98meV)~</vt:lpstr>
      <vt:lpstr>Scattering C.S. measurements ~ Result2 (Ein =7.74meV)~</vt:lpstr>
      <vt:lpstr>PowerPoint プレゼンテーション</vt:lpstr>
      <vt:lpstr>Elastic C.S. measurements ~ Result2: Sample dependence(Ein =7.74meV)~</vt:lpstr>
      <vt:lpstr>Elastic C.S. measurements ~ Result2: Elastic Cross Section (Ein =7.74meV)~</vt:lpstr>
      <vt:lpstr>Elastic C.S. measurements ~ Result: Bragg Edge~</vt:lpstr>
      <vt:lpstr>Total C.S. measurement</vt:lpstr>
      <vt:lpstr>Total C.S. measurements ~Experimental set-up~</vt:lpstr>
      <vt:lpstr>Total C.S. measurements ~Raw TOF spectrum (dead time corrected)~</vt:lpstr>
      <vt:lpstr>Total C.S. measurements ~Transmission Ratio~</vt:lpstr>
      <vt:lpstr>Total C.S. measurements ~Total C.S.~</vt:lpstr>
      <vt:lpstr>Total C.S. measurements ~Sample dependence~</vt:lpstr>
      <vt:lpstr>Influence of SANS</vt:lpstr>
      <vt:lpstr>Total C.S. measurements ~Around (0,0,2) edge~</vt:lpstr>
      <vt:lpstr>Summary and Future Plans</vt:lpstr>
      <vt:lpstr>PowerPoint プレゼンテーション</vt:lpstr>
      <vt:lpstr>PowerPoint プレゼンテーション</vt:lpstr>
      <vt:lpstr>Ge Spectrometer (FYI)</vt:lpstr>
      <vt:lpstr>NaI detectors (FYI)</vt:lpstr>
      <vt:lpstr>Elastic C.S. measurements ~ Result1: Inelastic Cross Section (Ein =41.98meV)~</vt:lpstr>
      <vt:lpstr>Elastic C.S. measurements ~ Result1: Inelastic Cross Section (Ein =41.98meV)~</vt:lpstr>
      <vt:lpstr>Elastic C.S. measurements ~ Result2: DDSCS of ET-34 (Ein =7.74meV)~</vt:lpstr>
      <vt:lpstr>BL14での測定　（Ein＝ 1.17 meV)</vt:lpstr>
      <vt:lpstr>各測定におけるBragg Edge の形状</vt:lpstr>
      <vt:lpstr>BL14での測定（Ein＝ 1.17 meV) 　</vt:lpstr>
      <vt:lpstr>Sample</vt:lpstr>
      <vt:lpstr>Facility ~Materials and Life Science Experimental Facility: MLF~</vt:lpstr>
      <vt:lpstr>ANNRI (For transmission experiment)</vt:lpstr>
      <vt:lpstr>Li Glass detectors for total cross section measurement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木村敦</dc:creator>
  <cp:lastModifiedBy>敦 木村</cp:lastModifiedBy>
  <cp:revision>47</cp:revision>
  <dcterms:created xsi:type="dcterms:W3CDTF">2023-05-29T02:23:42Z</dcterms:created>
  <dcterms:modified xsi:type="dcterms:W3CDTF">2023-06-05T11:59:23Z</dcterms:modified>
</cp:coreProperties>
</file>