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2" r:id="rId6"/>
    <p:sldId id="264" r:id="rId7"/>
    <p:sldId id="266" r:id="rId8"/>
    <p:sldId id="268" r:id="rId9"/>
    <p:sldId id="269" r:id="rId10"/>
    <p:sldId id="270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AB0DE4-1373-4974-B66B-AA4A17DFA78D}" v="659" dt="2021-05-24T02:15:02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>
        <p:scale>
          <a:sx n="82" d="100"/>
          <a:sy n="82" d="100"/>
        </p:scale>
        <p:origin x="291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runal korwar" userId="a1969c3b6ee1c69a" providerId="LiveId" clId="{8BAB0DE4-1373-4974-B66B-AA4A17DFA78D}"/>
    <pc:docChg chg="undo custSel addSld delSld modSld">
      <pc:chgData name="mrunal korwar" userId="a1969c3b6ee1c69a" providerId="LiveId" clId="{8BAB0DE4-1373-4974-B66B-AA4A17DFA78D}" dt="2021-05-24T02:15:04.123" v="4572" actId="20577"/>
      <pc:docMkLst>
        <pc:docMk/>
      </pc:docMkLst>
      <pc:sldChg chg="addSp modSp mod">
        <pc:chgData name="mrunal korwar" userId="a1969c3b6ee1c69a" providerId="LiveId" clId="{8BAB0DE4-1373-4974-B66B-AA4A17DFA78D}" dt="2021-05-24T01:08:40.333" v="4505" actId="20577"/>
        <pc:sldMkLst>
          <pc:docMk/>
          <pc:sldMk cId="921589669" sldId="256"/>
        </pc:sldMkLst>
        <pc:spChg chg="mod">
          <ac:chgData name="mrunal korwar" userId="a1969c3b6ee1c69a" providerId="LiveId" clId="{8BAB0DE4-1373-4974-B66B-AA4A17DFA78D}" dt="2021-05-24T01:08:40.333" v="4505" actId="20577"/>
          <ac:spMkLst>
            <pc:docMk/>
            <pc:sldMk cId="921589669" sldId="256"/>
            <ac:spMk id="2" creationId="{FDD26C8B-0286-499E-BBD5-32A9D66D211D}"/>
          </ac:spMkLst>
        </pc:spChg>
        <pc:spChg chg="mod">
          <ac:chgData name="mrunal korwar" userId="a1969c3b6ee1c69a" providerId="LiveId" clId="{8BAB0DE4-1373-4974-B66B-AA4A17DFA78D}" dt="2021-05-22T01:51:07.138" v="264" actId="20577"/>
          <ac:spMkLst>
            <pc:docMk/>
            <pc:sldMk cId="921589669" sldId="256"/>
            <ac:spMk id="3" creationId="{641901FC-C06B-4F65-B520-636AEFEA0DD8}"/>
          </ac:spMkLst>
        </pc:spChg>
        <pc:spChg chg="add mod">
          <ac:chgData name="mrunal korwar" userId="a1969c3b6ee1c69a" providerId="LiveId" clId="{8BAB0DE4-1373-4974-B66B-AA4A17DFA78D}" dt="2021-05-22T01:56:49.646" v="441" actId="1076"/>
          <ac:spMkLst>
            <pc:docMk/>
            <pc:sldMk cId="921589669" sldId="256"/>
            <ac:spMk id="5" creationId="{93DFA8F7-44D0-460C-B1AC-7337FCC3ECD7}"/>
          </ac:spMkLst>
        </pc:spChg>
        <pc:picChg chg="add mod">
          <ac:chgData name="mrunal korwar" userId="a1969c3b6ee1c69a" providerId="LiveId" clId="{8BAB0DE4-1373-4974-B66B-AA4A17DFA78D}" dt="2021-05-22T01:46:32.044" v="148" actId="1076"/>
          <ac:picMkLst>
            <pc:docMk/>
            <pc:sldMk cId="921589669" sldId="256"/>
            <ac:picMk id="4" creationId="{4F756FF7-AB05-4FD6-B377-85F4886F3861}"/>
          </ac:picMkLst>
        </pc:picChg>
      </pc:sldChg>
      <pc:sldChg chg="addSp delSp modSp new mod">
        <pc:chgData name="mrunal korwar" userId="a1969c3b6ee1c69a" providerId="LiveId" clId="{8BAB0DE4-1373-4974-B66B-AA4A17DFA78D}" dt="2021-05-24T01:15:46.376" v="4506" actId="20577"/>
        <pc:sldMkLst>
          <pc:docMk/>
          <pc:sldMk cId="3587258811" sldId="257"/>
        </pc:sldMkLst>
        <pc:spChg chg="mod">
          <ac:chgData name="mrunal korwar" userId="a1969c3b6ee1c69a" providerId="LiveId" clId="{8BAB0DE4-1373-4974-B66B-AA4A17DFA78D}" dt="2021-05-22T02:21:09.982" v="1077" actId="14100"/>
          <ac:spMkLst>
            <pc:docMk/>
            <pc:sldMk cId="3587258811" sldId="257"/>
            <ac:spMk id="2" creationId="{61B2F2E3-1117-4D15-8138-637569417BB6}"/>
          </ac:spMkLst>
        </pc:spChg>
        <pc:spChg chg="mod">
          <ac:chgData name="mrunal korwar" userId="a1969c3b6ee1c69a" providerId="LiveId" clId="{8BAB0DE4-1373-4974-B66B-AA4A17DFA78D}" dt="2021-05-23T03:08:22.746" v="4499" actId="20577"/>
          <ac:spMkLst>
            <pc:docMk/>
            <pc:sldMk cId="3587258811" sldId="257"/>
            <ac:spMk id="3" creationId="{A2D53DF7-56B0-448B-9AAB-E2105FA02FAA}"/>
          </ac:spMkLst>
        </pc:spChg>
        <pc:spChg chg="mod">
          <ac:chgData name="mrunal korwar" userId="a1969c3b6ee1c69a" providerId="LiveId" clId="{8BAB0DE4-1373-4974-B66B-AA4A17DFA78D}" dt="2021-05-22T02:37:43.799" v="1463" actId="255"/>
          <ac:spMkLst>
            <pc:docMk/>
            <pc:sldMk cId="3587258811" sldId="257"/>
            <ac:spMk id="4" creationId="{824D9C19-3D7D-463B-AB1A-EEC10402EDDA}"/>
          </ac:spMkLst>
        </pc:spChg>
        <pc:spChg chg="add mod">
          <ac:chgData name="mrunal korwar" userId="a1969c3b6ee1c69a" providerId="LiveId" clId="{8BAB0DE4-1373-4974-B66B-AA4A17DFA78D}" dt="2021-05-22T02:36:47.319" v="1460" actId="14100"/>
          <ac:spMkLst>
            <pc:docMk/>
            <pc:sldMk cId="3587258811" sldId="257"/>
            <ac:spMk id="5" creationId="{26A61953-3035-4865-B6E0-E4DA69A30446}"/>
          </ac:spMkLst>
        </pc:spChg>
        <pc:spChg chg="add mod">
          <ac:chgData name="mrunal korwar" userId="a1969c3b6ee1c69a" providerId="LiveId" clId="{8BAB0DE4-1373-4974-B66B-AA4A17DFA78D}" dt="2021-05-24T01:15:46.376" v="4506" actId="20577"/>
          <ac:spMkLst>
            <pc:docMk/>
            <pc:sldMk cId="3587258811" sldId="257"/>
            <ac:spMk id="6" creationId="{2C0EA8A8-6809-48CD-A3C7-FC1BB82A5520}"/>
          </ac:spMkLst>
        </pc:spChg>
        <pc:spChg chg="add mod">
          <ac:chgData name="mrunal korwar" userId="a1969c3b6ee1c69a" providerId="LiveId" clId="{8BAB0DE4-1373-4974-B66B-AA4A17DFA78D}" dt="2021-05-22T02:17:02.763" v="1057" actId="20577"/>
          <ac:spMkLst>
            <pc:docMk/>
            <pc:sldMk cId="3587258811" sldId="257"/>
            <ac:spMk id="16" creationId="{24083EF2-6EBD-48C2-9BD6-B77F60A733CB}"/>
          </ac:spMkLst>
        </pc:spChg>
        <pc:spChg chg="add del mod">
          <ac:chgData name="mrunal korwar" userId="a1969c3b6ee1c69a" providerId="LiveId" clId="{8BAB0DE4-1373-4974-B66B-AA4A17DFA78D}" dt="2021-05-22T02:18:14.901" v="1063" actId="21"/>
          <ac:spMkLst>
            <pc:docMk/>
            <pc:sldMk cId="3587258811" sldId="257"/>
            <ac:spMk id="17" creationId="{4DE45E69-A28A-485C-94AF-E549E6767FC4}"/>
          </ac:spMkLst>
        </pc:spChg>
        <pc:spChg chg="add del mod">
          <ac:chgData name="mrunal korwar" userId="a1969c3b6ee1c69a" providerId="LiveId" clId="{8BAB0DE4-1373-4974-B66B-AA4A17DFA78D}" dt="2021-05-22T02:20:44.634" v="1075" actId="21"/>
          <ac:spMkLst>
            <pc:docMk/>
            <pc:sldMk cId="3587258811" sldId="257"/>
            <ac:spMk id="19" creationId="{38D2729C-AE26-4115-A02C-20755E6B6C49}"/>
          </ac:spMkLst>
        </pc:spChg>
        <pc:spChg chg="add mod">
          <ac:chgData name="mrunal korwar" userId="a1969c3b6ee1c69a" providerId="LiveId" clId="{8BAB0DE4-1373-4974-B66B-AA4A17DFA78D}" dt="2021-05-22T02:21:33.460" v="1080" actId="207"/>
          <ac:spMkLst>
            <pc:docMk/>
            <pc:sldMk cId="3587258811" sldId="257"/>
            <ac:spMk id="20" creationId="{EAAD6B48-70D6-4900-8F9B-980011F01F13}"/>
          </ac:spMkLst>
        </pc:spChg>
        <pc:picChg chg="add del mod">
          <ac:chgData name="mrunal korwar" userId="a1969c3b6ee1c69a" providerId="LiveId" clId="{8BAB0DE4-1373-4974-B66B-AA4A17DFA78D}" dt="2021-05-22T02:18:59.097" v="1068" actId="478"/>
          <ac:picMkLst>
            <pc:docMk/>
            <pc:sldMk cId="3587258811" sldId="257"/>
            <ac:picMk id="7" creationId="{2113BE11-AA7F-4036-9DDC-954AB7EDC13C}"/>
          </ac:picMkLst>
        </pc:picChg>
        <pc:picChg chg="add del mod">
          <ac:chgData name="mrunal korwar" userId="a1969c3b6ee1c69a" providerId="LiveId" clId="{8BAB0DE4-1373-4974-B66B-AA4A17DFA78D}" dt="2021-05-22T02:16:09.184" v="1049" actId="478"/>
          <ac:picMkLst>
            <pc:docMk/>
            <pc:sldMk cId="3587258811" sldId="257"/>
            <ac:picMk id="8" creationId="{3D750DDD-10B5-4D39-9773-1EC462B6B292}"/>
          </ac:picMkLst>
        </pc:picChg>
        <pc:picChg chg="add del mod">
          <ac:chgData name="mrunal korwar" userId="a1969c3b6ee1c69a" providerId="LiveId" clId="{8BAB0DE4-1373-4974-B66B-AA4A17DFA78D}" dt="2021-05-22T02:16:14.776" v="1051" actId="478"/>
          <ac:picMkLst>
            <pc:docMk/>
            <pc:sldMk cId="3587258811" sldId="257"/>
            <ac:picMk id="9" creationId="{5814ACCB-E6D8-4AE0-A7DA-03253F7FF293}"/>
          </ac:picMkLst>
        </pc:picChg>
        <pc:picChg chg="add del mod">
          <ac:chgData name="mrunal korwar" userId="a1969c3b6ee1c69a" providerId="LiveId" clId="{8BAB0DE4-1373-4974-B66B-AA4A17DFA78D}" dt="2021-05-22T02:16:19.015" v="1053" actId="478"/>
          <ac:picMkLst>
            <pc:docMk/>
            <pc:sldMk cId="3587258811" sldId="257"/>
            <ac:picMk id="10" creationId="{3856B762-C755-48D9-AC3C-EACE28B13C08}"/>
          </ac:picMkLst>
        </pc:picChg>
        <pc:picChg chg="add mod">
          <ac:chgData name="mrunal korwar" userId="a1969c3b6ee1c69a" providerId="LiveId" clId="{8BAB0DE4-1373-4974-B66B-AA4A17DFA78D}" dt="2021-05-22T02:24:49.593" v="1145" actId="1076"/>
          <ac:picMkLst>
            <pc:docMk/>
            <pc:sldMk cId="3587258811" sldId="257"/>
            <ac:picMk id="11" creationId="{06C96D48-D029-4FE7-96D3-B223728D26E8}"/>
          </ac:picMkLst>
        </pc:picChg>
        <pc:picChg chg="add mod">
          <ac:chgData name="mrunal korwar" userId="a1969c3b6ee1c69a" providerId="LiveId" clId="{8BAB0DE4-1373-4974-B66B-AA4A17DFA78D}" dt="2021-05-22T02:24:46.534" v="1144" actId="1076"/>
          <ac:picMkLst>
            <pc:docMk/>
            <pc:sldMk cId="3587258811" sldId="257"/>
            <ac:picMk id="12" creationId="{D8816C60-4A49-4FC3-9FAA-DC34447BC41D}"/>
          </ac:picMkLst>
        </pc:picChg>
        <pc:picChg chg="add mod">
          <ac:chgData name="mrunal korwar" userId="a1969c3b6ee1c69a" providerId="LiveId" clId="{8BAB0DE4-1373-4974-B66B-AA4A17DFA78D}" dt="2021-05-22T02:24:51.983" v="1146" actId="1076"/>
          <ac:picMkLst>
            <pc:docMk/>
            <pc:sldMk cId="3587258811" sldId="257"/>
            <ac:picMk id="13" creationId="{0BE3449A-06C7-426B-8B11-C89C9DFAE7FA}"/>
          </ac:picMkLst>
        </pc:picChg>
        <pc:picChg chg="add mod">
          <ac:chgData name="mrunal korwar" userId="a1969c3b6ee1c69a" providerId="LiveId" clId="{8BAB0DE4-1373-4974-B66B-AA4A17DFA78D}" dt="2021-05-22T02:24:57.009" v="1147" actId="1076"/>
          <ac:picMkLst>
            <pc:docMk/>
            <pc:sldMk cId="3587258811" sldId="257"/>
            <ac:picMk id="14" creationId="{6AA37E56-F496-4E52-94E9-19AF3BBDCB0D}"/>
          </ac:picMkLst>
        </pc:picChg>
      </pc:sldChg>
      <pc:sldChg chg="addSp delSp modSp new mod">
        <pc:chgData name="mrunal korwar" userId="a1969c3b6ee1c69a" providerId="LiveId" clId="{8BAB0DE4-1373-4974-B66B-AA4A17DFA78D}" dt="2021-05-23T00:53:50.828" v="2189" actId="1076"/>
        <pc:sldMkLst>
          <pc:docMk/>
          <pc:sldMk cId="3606749746" sldId="258"/>
        </pc:sldMkLst>
        <pc:spChg chg="del mod">
          <ac:chgData name="mrunal korwar" userId="a1969c3b6ee1c69a" providerId="LiveId" clId="{8BAB0DE4-1373-4974-B66B-AA4A17DFA78D}" dt="2021-05-22T02:23:34.355" v="1084"/>
          <ac:spMkLst>
            <pc:docMk/>
            <pc:sldMk cId="3606749746" sldId="258"/>
            <ac:spMk id="2" creationId="{9B798D45-B672-403D-8FDC-16902C7FDC63}"/>
          </ac:spMkLst>
        </pc:spChg>
        <pc:spChg chg="add mod">
          <ac:chgData name="mrunal korwar" userId="a1969c3b6ee1c69a" providerId="LiveId" clId="{8BAB0DE4-1373-4974-B66B-AA4A17DFA78D}" dt="2021-05-23T00:53:50.828" v="2189" actId="1076"/>
          <ac:spMkLst>
            <pc:docMk/>
            <pc:sldMk cId="3606749746" sldId="258"/>
            <ac:spMk id="2" creationId="{9F9E5958-C4C4-4704-BDAD-FF0689CAE028}"/>
          </ac:spMkLst>
        </pc:spChg>
        <pc:spChg chg="mod">
          <ac:chgData name="mrunal korwar" userId="a1969c3b6ee1c69a" providerId="LiveId" clId="{8BAB0DE4-1373-4974-B66B-AA4A17DFA78D}" dt="2021-05-22T03:59:06.530" v="2175" actId="20577"/>
          <ac:spMkLst>
            <pc:docMk/>
            <pc:sldMk cId="3606749746" sldId="258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2T02:37:34.229" v="1462" actId="255"/>
          <ac:spMkLst>
            <pc:docMk/>
            <pc:sldMk cId="3606749746" sldId="258"/>
            <ac:spMk id="4" creationId="{C05DDD32-25CA-4DE4-BC60-8488E73EE231}"/>
          </ac:spMkLst>
        </pc:spChg>
        <pc:spChg chg="add mod">
          <ac:chgData name="mrunal korwar" userId="a1969c3b6ee1c69a" providerId="LiveId" clId="{8BAB0DE4-1373-4974-B66B-AA4A17DFA78D}" dt="2021-05-22T02:44:01.445" v="1485" actId="20577"/>
          <ac:spMkLst>
            <pc:docMk/>
            <pc:sldMk cId="3606749746" sldId="258"/>
            <ac:spMk id="5" creationId="{E0DFC1EB-B7AD-4C60-A564-37025008F9DE}"/>
          </ac:spMkLst>
        </pc:spChg>
        <pc:spChg chg="mod">
          <ac:chgData name="mrunal korwar" userId="a1969c3b6ee1c69a" providerId="LiveId" clId="{8BAB0DE4-1373-4974-B66B-AA4A17DFA78D}" dt="2021-05-22T02:41:13.947" v="1484" actId="207"/>
          <ac:spMkLst>
            <pc:docMk/>
            <pc:sldMk cId="3606749746" sldId="258"/>
            <ac:spMk id="14" creationId="{E7A0E654-BE5C-4FF5-A1A2-CF74438DC7D1}"/>
          </ac:spMkLst>
        </pc:spChg>
        <pc:spChg chg="mod">
          <ac:chgData name="mrunal korwar" userId="a1969c3b6ee1c69a" providerId="LiveId" clId="{8BAB0DE4-1373-4974-B66B-AA4A17DFA78D}" dt="2021-05-22T02:38:14.186" v="1464"/>
          <ac:spMkLst>
            <pc:docMk/>
            <pc:sldMk cId="3606749746" sldId="258"/>
            <ac:spMk id="15" creationId="{92F0305B-FD2B-41AC-A608-F03ED7131674}"/>
          </ac:spMkLst>
        </pc:spChg>
        <pc:spChg chg="mod">
          <ac:chgData name="mrunal korwar" userId="a1969c3b6ee1c69a" providerId="LiveId" clId="{8BAB0DE4-1373-4974-B66B-AA4A17DFA78D}" dt="2021-05-22T02:38:14.186" v="1464"/>
          <ac:spMkLst>
            <pc:docMk/>
            <pc:sldMk cId="3606749746" sldId="258"/>
            <ac:spMk id="17" creationId="{F3D8F11D-E5D6-48ED-98DE-10D1ED497D52}"/>
          </ac:spMkLst>
        </pc:spChg>
        <pc:spChg chg="mod">
          <ac:chgData name="mrunal korwar" userId="a1969c3b6ee1c69a" providerId="LiveId" clId="{8BAB0DE4-1373-4974-B66B-AA4A17DFA78D}" dt="2021-05-22T02:38:14.186" v="1464"/>
          <ac:spMkLst>
            <pc:docMk/>
            <pc:sldMk cId="3606749746" sldId="258"/>
            <ac:spMk id="20" creationId="{5F73BFE5-C0B2-4540-9629-9F1F06CDD983}"/>
          </ac:spMkLst>
        </pc:spChg>
        <pc:spChg chg="mod">
          <ac:chgData name="mrunal korwar" userId="a1969c3b6ee1c69a" providerId="LiveId" clId="{8BAB0DE4-1373-4974-B66B-AA4A17DFA78D}" dt="2021-05-22T02:38:14.186" v="1464"/>
          <ac:spMkLst>
            <pc:docMk/>
            <pc:sldMk cId="3606749746" sldId="258"/>
            <ac:spMk id="21" creationId="{613DE84A-EF57-41B1-8D1A-FD9EE746FDA1}"/>
          </ac:spMkLst>
        </pc:spChg>
        <pc:spChg chg="mod">
          <ac:chgData name="mrunal korwar" userId="a1969c3b6ee1c69a" providerId="LiveId" clId="{8BAB0DE4-1373-4974-B66B-AA4A17DFA78D}" dt="2021-05-22T02:55:39.617" v="1638" actId="208"/>
          <ac:spMkLst>
            <pc:docMk/>
            <pc:sldMk cId="3606749746" sldId="258"/>
            <ac:spMk id="22" creationId="{DC07E77A-16EA-4047-9DFF-A8DA18C72627}"/>
          </ac:spMkLst>
        </pc:spChg>
        <pc:spChg chg="mod">
          <ac:chgData name="mrunal korwar" userId="a1969c3b6ee1c69a" providerId="LiveId" clId="{8BAB0DE4-1373-4974-B66B-AA4A17DFA78D}" dt="2021-05-22T02:55:35.613" v="1637" actId="208"/>
          <ac:spMkLst>
            <pc:docMk/>
            <pc:sldMk cId="3606749746" sldId="258"/>
            <ac:spMk id="23" creationId="{354B1117-A61F-44B6-BC8E-2E940B0A8690}"/>
          </ac:spMkLst>
        </pc:spChg>
        <pc:spChg chg="mod">
          <ac:chgData name="mrunal korwar" userId="a1969c3b6ee1c69a" providerId="LiveId" clId="{8BAB0DE4-1373-4974-B66B-AA4A17DFA78D}" dt="2021-05-22T02:56:22.525" v="1649" actId="20577"/>
          <ac:spMkLst>
            <pc:docMk/>
            <pc:sldMk cId="3606749746" sldId="258"/>
            <ac:spMk id="25" creationId="{A1EDC964-43ED-4800-89DF-A34D7E279D22}"/>
          </ac:spMkLst>
        </pc:spChg>
        <pc:spChg chg="mod">
          <ac:chgData name="mrunal korwar" userId="a1969c3b6ee1c69a" providerId="LiveId" clId="{8BAB0DE4-1373-4974-B66B-AA4A17DFA78D}" dt="2021-05-22T02:40:35.650" v="1481" actId="113"/>
          <ac:spMkLst>
            <pc:docMk/>
            <pc:sldMk cId="3606749746" sldId="258"/>
            <ac:spMk id="27" creationId="{23ADF736-C664-43A6-A088-ED2E0A3E2598}"/>
          </ac:spMkLst>
        </pc:spChg>
        <pc:spChg chg="mod">
          <ac:chgData name="mrunal korwar" userId="a1969c3b6ee1c69a" providerId="LiveId" clId="{8BAB0DE4-1373-4974-B66B-AA4A17DFA78D}" dt="2021-05-22T02:41:00.937" v="1483" actId="1582"/>
          <ac:spMkLst>
            <pc:docMk/>
            <pc:sldMk cId="3606749746" sldId="258"/>
            <ac:spMk id="28" creationId="{54C657AA-F1E6-411A-A3BB-43B06C6753E8}"/>
          </ac:spMkLst>
        </pc:spChg>
        <pc:spChg chg="add del mod">
          <ac:chgData name="mrunal korwar" userId="a1969c3b6ee1c69a" providerId="LiveId" clId="{8BAB0DE4-1373-4974-B66B-AA4A17DFA78D}" dt="2021-05-23T00:52:53.339" v="2180" actId="478"/>
          <ac:spMkLst>
            <pc:docMk/>
            <pc:sldMk cId="3606749746" sldId="258"/>
            <ac:spMk id="29" creationId="{8DA85A74-59CE-45A0-9D34-0F07E1A9CA2E}"/>
          </ac:spMkLst>
        </pc:spChg>
        <pc:spChg chg="add mod">
          <ac:chgData name="mrunal korwar" userId="a1969c3b6ee1c69a" providerId="LiveId" clId="{8BAB0DE4-1373-4974-B66B-AA4A17DFA78D}" dt="2021-05-22T02:44:36.998" v="1488" actId="208"/>
          <ac:spMkLst>
            <pc:docMk/>
            <pc:sldMk cId="3606749746" sldId="258"/>
            <ac:spMk id="30" creationId="{B1EF7DAE-4607-40EF-8B81-707D0E3A5ACD}"/>
          </ac:spMkLst>
        </pc:spChg>
        <pc:spChg chg="add mod">
          <ac:chgData name="mrunal korwar" userId="a1969c3b6ee1c69a" providerId="LiveId" clId="{8BAB0DE4-1373-4974-B66B-AA4A17DFA78D}" dt="2021-05-22T03:25:36.023" v="1962" actId="1076"/>
          <ac:spMkLst>
            <pc:docMk/>
            <pc:sldMk cId="3606749746" sldId="258"/>
            <ac:spMk id="32" creationId="{5A3E93FE-2DCC-47A0-AC8C-B0887241AA7D}"/>
          </ac:spMkLst>
        </pc:spChg>
        <pc:grpChg chg="add mod">
          <ac:chgData name="mrunal korwar" userId="a1969c3b6ee1c69a" providerId="LiveId" clId="{8BAB0DE4-1373-4974-B66B-AA4A17DFA78D}" dt="2021-05-22T02:38:21.396" v="1466" actId="14100"/>
          <ac:grpSpMkLst>
            <pc:docMk/>
            <pc:sldMk cId="3606749746" sldId="258"/>
            <ac:grpSpMk id="6" creationId="{8EC1A9CF-C0C3-451D-AC82-4F90B0F6D0A6}"/>
          </ac:grpSpMkLst>
        </pc:grpChg>
        <pc:grpChg chg="mod">
          <ac:chgData name="mrunal korwar" userId="a1969c3b6ee1c69a" providerId="LiveId" clId="{8BAB0DE4-1373-4974-B66B-AA4A17DFA78D}" dt="2021-05-22T02:38:14.186" v="1464"/>
          <ac:grpSpMkLst>
            <pc:docMk/>
            <pc:sldMk cId="3606749746" sldId="258"/>
            <ac:grpSpMk id="7" creationId="{4F2425F7-61DD-4BA3-80CA-CBEBA8BEF81A}"/>
          </ac:grpSpMkLst>
        </pc:grpChg>
        <pc:grpChg chg="mod">
          <ac:chgData name="mrunal korwar" userId="a1969c3b6ee1c69a" providerId="LiveId" clId="{8BAB0DE4-1373-4974-B66B-AA4A17DFA78D}" dt="2021-05-22T02:38:14.186" v="1464"/>
          <ac:grpSpMkLst>
            <pc:docMk/>
            <pc:sldMk cId="3606749746" sldId="258"/>
            <ac:grpSpMk id="10" creationId="{096C7F2D-0C4C-4AD0-A6F3-CDB636892FDA}"/>
          </ac:grpSpMkLst>
        </pc:grpChg>
        <pc:grpChg chg="mod">
          <ac:chgData name="mrunal korwar" userId="a1969c3b6ee1c69a" providerId="LiveId" clId="{8BAB0DE4-1373-4974-B66B-AA4A17DFA78D}" dt="2021-05-22T02:38:14.186" v="1464"/>
          <ac:grpSpMkLst>
            <pc:docMk/>
            <pc:sldMk cId="3606749746" sldId="258"/>
            <ac:grpSpMk id="12" creationId="{BF6BF1DC-DFA1-4D56-84D8-1F6698552331}"/>
          </ac:grpSpMkLst>
        </pc:grpChg>
        <pc:grpChg chg="mod">
          <ac:chgData name="mrunal korwar" userId="a1969c3b6ee1c69a" providerId="LiveId" clId="{8BAB0DE4-1373-4974-B66B-AA4A17DFA78D}" dt="2021-05-22T02:38:14.186" v="1464"/>
          <ac:grpSpMkLst>
            <pc:docMk/>
            <pc:sldMk cId="3606749746" sldId="258"/>
            <ac:grpSpMk id="13" creationId="{A50AD58C-3584-4CE9-AFC1-DDE6C269A49F}"/>
          </ac:grpSpMkLst>
        </pc:grpChg>
        <pc:grpChg chg="mod">
          <ac:chgData name="mrunal korwar" userId="a1969c3b6ee1c69a" providerId="LiveId" clId="{8BAB0DE4-1373-4974-B66B-AA4A17DFA78D}" dt="2021-05-22T02:38:14.186" v="1464"/>
          <ac:grpSpMkLst>
            <pc:docMk/>
            <pc:sldMk cId="3606749746" sldId="258"/>
            <ac:grpSpMk id="16" creationId="{C77C6CA0-8D3D-4F96-91D6-E394C40CBD3A}"/>
          </ac:grpSpMkLst>
        </pc:grpChg>
        <pc:grpChg chg="mod">
          <ac:chgData name="mrunal korwar" userId="a1969c3b6ee1c69a" providerId="LiveId" clId="{8BAB0DE4-1373-4974-B66B-AA4A17DFA78D}" dt="2021-05-22T02:38:14.186" v="1464"/>
          <ac:grpSpMkLst>
            <pc:docMk/>
            <pc:sldMk cId="3606749746" sldId="258"/>
            <ac:grpSpMk id="18" creationId="{55421767-74FC-47C6-B32A-36E650DDDD5B}"/>
          </ac:grpSpMkLst>
        </pc:grpChg>
        <pc:grpChg chg="add mod">
          <ac:chgData name="mrunal korwar" userId="a1969c3b6ee1c69a" providerId="LiveId" clId="{8BAB0DE4-1373-4974-B66B-AA4A17DFA78D}" dt="2021-05-22T02:39:58.625" v="1478" actId="14100"/>
          <ac:grpSpMkLst>
            <pc:docMk/>
            <pc:sldMk cId="3606749746" sldId="258"/>
            <ac:grpSpMk id="24" creationId="{D87D64F2-6908-4B14-B0F3-0359F1881B29}"/>
          </ac:grpSpMkLst>
        </pc:grpChg>
        <pc:grpChg chg="mod">
          <ac:chgData name="mrunal korwar" userId="a1969c3b6ee1c69a" providerId="LiveId" clId="{8BAB0DE4-1373-4974-B66B-AA4A17DFA78D}" dt="2021-05-22T02:39:36.464" v="1475" actId="113"/>
          <ac:grpSpMkLst>
            <pc:docMk/>
            <pc:sldMk cId="3606749746" sldId="258"/>
            <ac:grpSpMk id="26" creationId="{5F88DDB9-2F59-4385-BB3F-8C45CD3D6461}"/>
          </ac:grpSpMkLst>
        </pc:grpChg>
        <pc:cxnChg chg="mod">
          <ac:chgData name="mrunal korwar" userId="a1969c3b6ee1c69a" providerId="LiveId" clId="{8BAB0DE4-1373-4974-B66B-AA4A17DFA78D}" dt="2021-05-22T02:38:14.186" v="1464"/>
          <ac:cxnSpMkLst>
            <pc:docMk/>
            <pc:sldMk cId="3606749746" sldId="258"/>
            <ac:cxnSpMk id="8" creationId="{EECAD862-7304-4DA1-B49D-EBFA832369E0}"/>
          </ac:cxnSpMkLst>
        </pc:cxnChg>
        <pc:cxnChg chg="mod">
          <ac:chgData name="mrunal korwar" userId="a1969c3b6ee1c69a" providerId="LiveId" clId="{8BAB0DE4-1373-4974-B66B-AA4A17DFA78D}" dt="2021-05-22T02:38:14.186" v="1464"/>
          <ac:cxnSpMkLst>
            <pc:docMk/>
            <pc:sldMk cId="3606749746" sldId="258"/>
            <ac:cxnSpMk id="9" creationId="{AABD20BA-727A-42D2-B497-7A28A97AB9D6}"/>
          </ac:cxnSpMkLst>
        </pc:cxnChg>
        <pc:cxnChg chg="mod">
          <ac:chgData name="mrunal korwar" userId="a1969c3b6ee1c69a" providerId="LiveId" clId="{8BAB0DE4-1373-4974-B66B-AA4A17DFA78D}" dt="2021-05-22T02:38:14.186" v="1464"/>
          <ac:cxnSpMkLst>
            <pc:docMk/>
            <pc:sldMk cId="3606749746" sldId="258"/>
            <ac:cxnSpMk id="11" creationId="{4CAE7BE8-F60B-42F1-8A87-A55650C94897}"/>
          </ac:cxnSpMkLst>
        </pc:cxnChg>
        <pc:cxnChg chg="mod">
          <ac:chgData name="mrunal korwar" userId="a1969c3b6ee1c69a" providerId="LiveId" clId="{8BAB0DE4-1373-4974-B66B-AA4A17DFA78D}" dt="2021-05-22T02:38:14.186" v="1464"/>
          <ac:cxnSpMkLst>
            <pc:docMk/>
            <pc:sldMk cId="3606749746" sldId="258"/>
            <ac:cxnSpMk id="19" creationId="{85540F50-D4EB-4564-BF66-D667C1DBCD1E}"/>
          </ac:cxnSpMkLst>
        </pc:cxnChg>
      </pc:sldChg>
      <pc:sldChg chg="addSp delSp modSp new del mod">
        <pc:chgData name="mrunal korwar" userId="a1969c3b6ee1c69a" providerId="LiveId" clId="{8BAB0DE4-1373-4974-B66B-AA4A17DFA78D}" dt="2021-05-22T02:47:10.514" v="1528" actId="47"/>
        <pc:sldMkLst>
          <pc:docMk/>
          <pc:sldMk cId="2022121229" sldId="259"/>
        </pc:sldMkLst>
        <pc:spChg chg="del mod">
          <ac:chgData name="mrunal korwar" userId="a1969c3b6ee1c69a" providerId="LiveId" clId="{8BAB0DE4-1373-4974-B66B-AA4A17DFA78D}" dt="2021-05-22T02:46:09.545" v="1494"/>
          <ac:spMkLst>
            <pc:docMk/>
            <pc:sldMk cId="2022121229" sldId="259"/>
            <ac:spMk id="2" creationId="{933C679B-C01C-466A-ABB3-45B3060A9130}"/>
          </ac:spMkLst>
        </pc:spChg>
        <pc:spChg chg="add del mod">
          <ac:chgData name="mrunal korwar" userId="a1969c3b6ee1c69a" providerId="LiveId" clId="{8BAB0DE4-1373-4974-B66B-AA4A17DFA78D}" dt="2021-05-22T02:46:30.947" v="1516" actId="478"/>
          <ac:spMkLst>
            <pc:docMk/>
            <pc:sldMk cId="2022121229" sldId="259"/>
            <ac:spMk id="5" creationId="{B9CB26FE-B97E-42EC-B4B3-1C0712181BFD}"/>
          </ac:spMkLst>
        </pc:spChg>
        <pc:spChg chg="add del mod">
          <ac:chgData name="mrunal korwar" userId="a1969c3b6ee1c69a" providerId="LiveId" clId="{8BAB0DE4-1373-4974-B66B-AA4A17DFA78D}" dt="2021-05-22T02:46:27.041" v="1515" actId="21"/>
          <ac:spMkLst>
            <pc:docMk/>
            <pc:sldMk cId="2022121229" sldId="259"/>
            <ac:spMk id="6" creationId="{26049C5B-BADF-4649-9024-26CFBF1223F2}"/>
          </ac:spMkLst>
        </pc:spChg>
        <pc:spChg chg="add del mod">
          <ac:chgData name="mrunal korwar" userId="a1969c3b6ee1c69a" providerId="LiveId" clId="{8BAB0DE4-1373-4974-B66B-AA4A17DFA78D}" dt="2021-05-22T02:47:02.431" v="1526" actId="14100"/>
          <ac:spMkLst>
            <pc:docMk/>
            <pc:sldMk cId="2022121229" sldId="259"/>
            <ac:spMk id="8" creationId="{5AF68E28-44F1-40C7-8F62-77EA913FEF10}"/>
          </ac:spMkLst>
        </pc:spChg>
        <pc:spChg chg="add del mod">
          <ac:chgData name="mrunal korwar" userId="a1969c3b6ee1c69a" providerId="LiveId" clId="{8BAB0DE4-1373-4974-B66B-AA4A17DFA78D}" dt="2021-05-22T02:46:55.743" v="1524" actId="478"/>
          <ac:spMkLst>
            <pc:docMk/>
            <pc:sldMk cId="2022121229" sldId="259"/>
            <ac:spMk id="9" creationId="{793F4C73-31AF-4179-A3B4-08D5F81D4172}"/>
          </ac:spMkLst>
        </pc:spChg>
      </pc:sldChg>
      <pc:sldChg chg="addSp delSp modSp add mod">
        <pc:chgData name="mrunal korwar" userId="a1969c3b6ee1c69a" providerId="LiveId" clId="{8BAB0DE4-1373-4974-B66B-AA4A17DFA78D}" dt="2021-05-23T00:54:16.563" v="2191" actId="113"/>
        <pc:sldMkLst>
          <pc:docMk/>
          <pc:sldMk cId="3985706688" sldId="260"/>
        </pc:sldMkLst>
        <pc:spChg chg="add del">
          <ac:chgData name="mrunal korwar" userId="a1969c3b6ee1c69a" providerId="LiveId" clId="{8BAB0DE4-1373-4974-B66B-AA4A17DFA78D}" dt="2021-05-22T02:57:16.277" v="1651" actId="478"/>
          <ac:spMkLst>
            <pc:docMk/>
            <pc:sldMk cId="3985706688" sldId="260"/>
            <ac:spMk id="2" creationId="{3CA1E1D7-7C49-45DA-9A98-5A69F3414CCE}"/>
          </ac:spMkLst>
        </pc:spChg>
        <pc:spChg chg="add del mod">
          <ac:chgData name="mrunal korwar" userId="a1969c3b6ee1c69a" providerId="LiveId" clId="{8BAB0DE4-1373-4974-B66B-AA4A17DFA78D}" dt="2021-05-22T03:22:10.625" v="1941" actId="20577"/>
          <ac:spMkLst>
            <pc:docMk/>
            <pc:sldMk cId="3985706688" sldId="260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2T04:00:06.846" v="2179" actId="20577"/>
          <ac:spMkLst>
            <pc:docMk/>
            <pc:sldMk cId="3985706688" sldId="260"/>
            <ac:spMk id="5" creationId="{E0DFC1EB-B7AD-4C60-A564-37025008F9DE}"/>
          </ac:spMkLst>
        </pc:spChg>
        <pc:spChg chg="mod">
          <ac:chgData name="mrunal korwar" userId="a1969c3b6ee1c69a" providerId="LiveId" clId="{8BAB0DE4-1373-4974-B66B-AA4A17DFA78D}" dt="2021-05-22T02:47:19.610" v="1531" actId="6549"/>
          <ac:spMkLst>
            <pc:docMk/>
            <pc:sldMk cId="3985706688" sldId="260"/>
            <ac:spMk id="25" creationId="{A1EDC964-43ED-4800-89DF-A34D7E279D22}"/>
          </ac:spMkLst>
        </pc:spChg>
        <pc:spChg chg="del">
          <ac:chgData name="mrunal korwar" userId="a1969c3b6ee1c69a" providerId="LiveId" clId="{8BAB0DE4-1373-4974-B66B-AA4A17DFA78D}" dt="2021-05-22T02:47:26.394" v="1533" actId="21"/>
          <ac:spMkLst>
            <pc:docMk/>
            <pc:sldMk cId="3985706688" sldId="260"/>
            <ac:spMk id="29" creationId="{8DA85A74-59CE-45A0-9D34-0F07E1A9CA2E}"/>
          </ac:spMkLst>
        </pc:spChg>
        <pc:spChg chg="add del mod">
          <ac:chgData name="mrunal korwar" userId="a1969c3b6ee1c69a" providerId="LiveId" clId="{8BAB0DE4-1373-4974-B66B-AA4A17DFA78D}" dt="2021-05-22T02:50:02.514" v="1584"/>
          <ac:spMkLst>
            <pc:docMk/>
            <pc:sldMk cId="3985706688" sldId="260"/>
            <ac:spMk id="31" creationId="{3F764096-7E97-4E12-B23F-291AABB0EF4F}"/>
          </ac:spMkLst>
        </pc:spChg>
        <pc:spChg chg="del mod topLvl">
          <ac:chgData name="mrunal korwar" userId="a1969c3b6ee1c69a" providerId="LiveId" clId="{8BAB0DE4-1373-4974-B66B-AA4A17DFA78D}" dt="2021-05-22T02:51:20.519" v="1601" actId="478"/>
          <ac:spMkLst>
            <pc:docMk/>
            <pc:sldMk cId="3985706688" sldId="260"/>
            <ac:spMk id="34" creationId="{B99D247F-DD85-48B2-9B41-603E1F1311D3}"/>
          </ac:spMkLst>
        </pc:spChg>
        <pc:spChg chg="add del mod">
          <ac:chgData name="mrunal korwar" userId="a1969c3b6ee1c69a" providerId="LiveId" clId="{8BAB0DE4-1373-4974-B66B-AA4A17DFA78D}" dt="2021-05-22T02:57:23.671" v="1653" actId="478"/>
          <ac:spMkLst>
            <pc:docMk/>
            <pc:sldMk cId="3985706688" sldId="260"/>
            <ac:spMk id="39" creationId="{67936ED5-BF13-4BB8-A914-E8AA91616C08}"/>
          </ac:spMkLst>
        </pc:spChg>
        <pc:spChg chg="add mod">
          <ac:chgData name="mrunal korwar" userId="a1969c3b6ee1c69a" providerId="LiveId" clId="{8BAB0DE4-1373-4974-B66B-AA4A17DFA78D}" dt="2021-05-22T03:00:55.567" v="1685" actId="1076"/>
          <ac:spMkLst>
            <pc:docMk/>
            <pc:sldMk cId="3985706688" sldId="260"/>
            <ac:spMk id="40" creationId="{4AF6CCE8-CDA0-49F2-A9A9-E87577549028}"/>
          </ac:spMkLst>
        </pc:spChg>
        <pc:spChg chg="add mod">
          <ac:chgData name="mrunal korwar" userId="a1969c3b6ee1c69a" providerId="LiveId" clId="{8BAB0DE4-1373-4974-B66B-AA4A17DFA78D}" dt="2021-05-22T03:00:58.256" v="1686" actId="14100"/>
          <ac:spMkLst>
            <pc:docMk/>
            <pc:sldMk cId="3985706688" sldId="260"/>
            <ac:spMk id="41" creationId="{92F3921A-DAE2-4946-97C8-4F950FFEF157}"/>
          </ac:spMkLst>
        </pc:spChg>
        <pc:spChg chg="add mod">
          <ac:chgData name="mrunal korwar" userId="a1969c3b6ee1c69a" providerId="LiveId" clId="{8BAB0DE4-1373-4974-B66B-AA4A17DFA78D}" dt="2021-05-22T03:00:33.059" v="1680" actId="1076"/>
          <ac:spMkLst>
            <pc:docMk/>
            <pc:sldMk cId="3985706688" sldId="260"/>
            <ac:spMk id="42" creationId="{1497C7EA-C7C6-498E-B282-BEE0C7CC0247}"/>
          </ac:spMkLst>
        </pc:spChg>
        <pc:spChg chg="add mod">
          <ac:chgData name="mrunal korwar" userId="a1969c3b6ee1c69a" providerId="LiveId" clId="{8BAB0DE4-1373-4974-B66B-AA4A17DFA78D}" dt="2021-05-22T02:59:36.295" v="1671" actId="1076"/>
          <ac:spMkLst>
            <pc:docMk/>
            <pc:sldMk cId="3985706688" sldId="260"/>
            <ac:spMk id="45" creationId="{AA394C51-76D3-408E-9581-4A5B06F05EA5}"/>
          </ac:spMkLst>
        </pc:spChg>
        <pc:spChg chg="add mod">
          <ac:chgData name="mrunal korwar" userId="a1969c3b6ee1c69a" providerId="LiveId" clId="{8BAB0DE4-1373-4974-B66B-AA4A17DFA78D}" dt="2021-05-22T03:08:40.856" v="1781" actId="208"/>
          <ac:spMkLst>
            <pc:docMk/>
            <pc:sldMk cId="3985706688" sldId="260"/>
            <ac:spMk id="46" creationId="{39D61E7E-F379-4808-BAAF-6C85E9A92BB9}"/>
          </ac:spMkLst>
        </pc:spChg>
        <pc:spChg chg="add mod">
          <ac:chgData name="mrunal korwar" userId="a1969c3b6ee1c69a" providerId="LiveId" clId="{8BAB0DE4-1373-4974-B66B-AA4A17DFA78D}" dt="2021-05-22T03:01:09.427" v="1687" actId="14100"/>
          <ac:spMkLst>
            <pc:docMk/>
            <pc:sldMk cId="3985706688" sldId="260"/>
            <ac:spMk id="47" creationId="{A4652A0A-966B-4DB6-ABB2-48762E271641}"/>
          </ac:spMkLst>
        </pc:spChg>
        <pc:spChg chg="add del mod">
          <ac:chgData name="mrunal korwar" userId="a1969c3b6ee1c69a" providerId="LiveId" clId="{8BAB0DE4-1373-4974-B66B-AA4A17DFA78D}" dt="2021-05-22T03:01:37.324" v="1690" actId="21"/>
          <ac:spMkLst>
            <pc:docMk/>
            <pc:sldMk cId="3985706688" sldId="260"/>
            <ac:spMk id="49" creationId="{97E47472-6A29-4EFA-875F-7203EE403B15}"/>
          </ac:spMkLst>
        </pc:spChg>
        <pc:spChg chg="add mod">
          <ac:chgData name="mrunal korwar" userId="a1969c3b6ee1c69a" providerId="LiveId" clId="{8BAB0DE4-1373-4974-B66B-AA4A17DFA78D}" dt="2021-05-22T03:04:17.358" v="1751" actId="208"/>
          <ac:spMkLst>
            <pc:docMk/>
            <pc:sldMk cId="3985706688" sldId="260"/>
            <ac:spMk id="50" creationId="{2999C899-62A9-4093-9F89-183B59D5D424}"/>
          </ac:spMkLst>
        </pc:spChg>
        <pc:spChg chg="add mod">
          <ac:chgData name="mrunal korwar" userId="a1969c3b6ee1c69a" providerId="LiveId" clId="{8BAB0DE4-1373-4974-B66B-AA4A17DFA78D}" dt="2021-05-22T03:04:37.331" v="1756" actId="208"/>
          <ac:spMkLst>
            <pc:docMk/>
            <pc:sldMk cId="3985706688" sldId="260"/>
            <ac:spMk id="51" creationId="{6F21BE31-F040-4973-9531-DCD1912E53A5}"/>
          </ac:spMkLst>
        </pc:spChg>
        <pc:spChg chg="mod">
          <ac:chgData name="mrunal korwar" userId="a1969c3b6ee1c69a" providerId="LiveId" clId="{8BAB0DE4-1373-4974-B66B-AA4A17DFA78D}" dt="2021-05-22T03:06:46.254" v="1769" actId="14100"/>
          <ac:spMkLst>
            <pc:docMk/>
            <pc:sldMk cId="3985706688" sldId="260"/>
            <ac:spMk id="54" creationId="{315F48E7-5ACD-4349-AFEB-0D950633EB6F}"/>
          </ac:spMkLst>
        </pc:spChg>
        <pc:spChg chg="del mod">
          <ac:chgData name="mrunal korwar" userId="a1969c3b6ee1c69a" providerId="LiveId" clId="{8BAB0DE4-1373-4974-B66B-AA4A17DFA78D}" dt="2021-05-22T03:09:05.308" v="1783" actId="478"/>
          <ac:spMkLst>
            <pc:docMk/>
            <pc:sldMk cId="3985706688" sldId="260"/>
            <ac:spMk id="56" creationId="{AB3279C8-AB7D-4517-BCA8-67AC64FDDEB0}"/>
          </ac:spMkLst>
        </pc:spChg>
        <pc:spChg chg="mod">
          <ac:chgData name="mrunal korwar" userId="a1969c3b6ee1c69a" providerId="LiveId" clId="{8BAB0DE4-1373-4974-B66B-AA4A17DFA78D}" dt="2021-05-22T03:06:13.326" v="1765"/>
          <ac:spMkLst>
            <pc:docMk/>
            <pc:sldMk cId="3985706688" sldId="260"/>
            <ac:spMk id="59" creationId="{AD8D7C8E-CECC-4CB6-A82C-564708D58D0A}"/>
          </ac:spMkLst>
        </pc:spChg>
        <pc:spChg chg="mod">
          <ac:chgData name="mrunal korwar" userId="a1969c3b6ee1c69a" providerId="LiveId" clId="{8BAB0DE4-1373-4974-B66B-AA4A17DFA78D}" dt="2021-05-22T03:06:13.326" v="1765"/>
          <ac:spMkLst>
            <pc:docMk/>
            <pc:sldMk cId="3985706688" sldId="260"/>
            <ac:spMk id="61" creationId="{119786E8-79E2-4DDE-87FF-36B45AA4544F}"/>
          </ac:spMkLst>
        </pc:spChg>
        <pc:spChg chg="add mod">
          <ac:chgData name="mrunal korwar" userId="a1969c3b6ee1c69a" providerId="LiveId" clId="{8BAB0DE4-1373-4974-B66B-AA4A17DFA78D}" dt="2021-05-22T03:19:24.637" v="1897" actId="207"/>
          <ac:spMkLst>
            <pc:docMk/>
            <pc:sldMk cId="3985706688" sldId="260"/>
            <ac:spMk id="62" creationId="{28FE7D57-B89C-4833-8763-4983FD01985A}"/>
          </ac:spMkLst>
        </pc:spChg>
        <pc:spChg chg="add del mod">
          <ac:chgData name="mrunal korwar" userId="a1969c3b6ee1c69a" providerId="LiveId" clId="{8BAB0DE4-1373-4974-B66B-AA4A17DFA78D}" dt="2021-05-22T03:07:37.039" v="1772" actId="21"/>
          <ac:spMkLst>
            <pc:docMk/>
            <pc:sldMk cId="3985706688" sldId="260"/>
            <ac:spMk id="63" creationId="{D64A601D-6D68-4DD0-819E-E64EA3DF398B}"/>
          </ac:spMkLst>
        </pc:spChg>
        <pc:spChg chg="add mod">
          <ac:chgData name="mrunal korwar" userId="a1969c3b6ee1c69a" providerId="LiveId" clId="{8BAB0DE4-1373-4974-B66B-AA4A17DFA78D}" dt="2021-05-23T00:54:16.563" v="2191" actId="113"/>
          <ac:spMkLst>
            <pc:docMk/>
            <pc:sldMk cId="3985706688" sldId="260"/>
            <ac:spMk id="64" creationId="{7177FEC7-EF99-43A5-B6B9-C5EE99196A9F}"/>
          </ac:spMkLst>
        </pc:spChg>
        <pc:spChg chg="add del">
          <ac:chgData name="mrunal korwar" userId="a1969c3b6ee1c69a" providerId="LiveId" clId="{8BAB0DE4-1373-4974-B66B-AA4A17DFA78D}" dt="2021-05-22T03:14:30.848" v="1815" actId="478"/>
          <ac:spMkLst>
            <pc:docMk/>
            <pc:sldMk cId="3985706688" sldId="260"/>
            <ac:spMk id="65" creationId="{6A4D262F-75B6-4A3B-A35F-DFD101B02125}"/>
          </ac:spMkLst>
        </pc:spChg>
        <pc:spChg chg="add mod">
          <ac:chgData name="mrunal korwar" userId="a1969c3b6ee1c69a" providerId="LiveId" clId="{8BAB0DE4-1373-4974-B66B-AA4A17DFA78D}" dt="2021-05-22T03:18:39.974" v="1891" actId="1076"/>
          <ac:spMkLst>
            <pc:docMk/>
            <pc:sldMk cId="3985706688" sldId="260"/>
            <ac:spMk id="66" creationId="{168638F9-E02F-4209-BD1B-D1603A5B52FB}"/>
          </ac:spMkLst>
        </pc:spChg>
        <pc:spChg chg="add mod">
          <ac:chgData name="mrunal korwar" userId="a1969c3b6ee1c69a" providerId="LiveId" clId="{8BAB0DE4-1373-4974-B66B-AA4A17DFA78D}" dt="2021-05-23T00:54:09.514" v="2190" actId="113"/>
          <ac:spMkLst>
            <pc:docMk/>
            <pc:sldMk cId="3985706688" sldId="260"/>
            <ac:spMk id="67" creationId="{DBD62E1D-436D-4D74-AEB3-077253FEAA3A}"/>
          </ac:spMkLst>
        </pc:spChg>
        <pc:grpChg chg="del">
          <ac:chgData name="mrunal korwar" userId="a1969c3b6ee1c69a" providerId="LiveId" clId="{8BAB0DE4-1373-4974-B66B-AA4A17DFA78D}" dt="2021-05-22T02:47:17.072" v="1530" actId="478"/>
          <ac:grpSpMkLst>
            <pc:docMk/>
            <pc:sldMk cId="3985706688" sldId="260"/>
            <ac:grpSpMk id="6" creationId="{8EC1A9CF-C0C3-451D-AC82-4F90B0F6D0A6}"/>
          </ac:grpSpMkLst>
        </pc:grpChg>
        <pc:grpChg chg="del">
          <ac:chgData name="mrunal korwar" userId="a1969c3b6ee1c69a" providerId="LiveId" clId="{8BAB0DE4-1373-4974-B66B-AA4A17DFA78D}" dt="2021-05-22T02:47:22.021" v="1532" actId="478"/>
          <ac:grpSpMkLst>
            <pc:docMk/>
            <pc:sldMk cId="3985706688" sldId="260"/>
            <ac:grpSpMk id="24" creationId="{D87D64F2-6908-4B14-B0F3-0359F1881B29}"/>
          </ac:grpSpMkLst>
        </pc:grpChg>
        <pc:grpChg chg="add del mod">
          <ac:chgData name="mrunal korwar" userId="a1969c3b6ee1c69a" providerId="LiveId" clId="{8BAB0DE4-1373-4974-B66B-AA4A17DFA78D}" dt="2021-05-22T02:51:20.519" v="1601" actId="478"/>
          <ac:grpSpMkLst>
            <pc:docMk/>
            <pc:sldMk cId="3985706688" sldId="260"/>
            <ac:grpSpMk id="32" creationId="{D7179B61-A6EC-476B-9187-E12DF89D72FF}"/>
          </ac:grpSpMkLst>
        </pc:grpChg>
        <pc:grpChg chg="add mod">
          <ac:chgData name="mrunal korwar" userId="a1969c3b6ee1c69a" providerId="LiveId" clId="{8BAB0DE4-1373-4974-B66B-AA4A17DFA78D}" dt="2021-05-22T03:09:11.179" v="1784" actId="1076"/>
          <ac:grpSpMkLst>
            <pc:docMk/>
            <pc:sldMk cId="3985706688" sldId="260"/>
            <ac:grpSpMk id="52" creationId="{ACFD95E2-C6AC-49CF-933C-4C57ADF63BF1}"/>
          </ac:grpSpMkLst>
        </pc:grpChg>
        <pc:grpChg chg="add del mod">
          <ac:chgData name="mrunal korwar" userId="a1969c3b6ee1c69a" providerId="LiveId" clId="{8BAB0DE4-1373-4974-B66B-AA4A17DFA78D}" dt="2021-05-22T03:09:05.308" v="1783" actId="478"/>
          <ac:grpSpMkLst>
            <pc:docMk/>
            <pc:sldMk cId="3985706688" sldId="260"/>
            <ac:grpSpMk id="53" creationId="{A2C61875-0D0E-4061-9AE6-227BBDFD69C3}"/>
          </ac:grpSpMkLst>
        </pc:grpChg>
        <pc:grpChg chg="add del mod">
          <ac:chgData name="mrunal korwar" userId="a1969c3b6ee1c69a" providerId="LiveId" clId="{8BAB0DE4-1373-4974-B66B-AA4A17DFA78D}" dt="2021-05-22T03:06:15.048" v="1766"/>
          <ac:grpSpMkLst>
            <pc:docMk/>
            <pc:sldMk cId="3985706688" sldId="260"/>
            <ac:grpSpMk id="57" creationId="{AFDA73A8-3D7A-4B17-A3E8-DCDF4F0BDCDA}"/>
          </ac:grpSpMkLst>
        </pc:grpChg>
        <pc:grpChg chg="mod">
          <ac:chgData name="mrunal korwar" userId="a1969c3b6ee1c69a" providerId="LiveId" clId="{8BAB0DE4-1373-4974-B66B-AA4A17DFA78D}" dt="2021-05-22T03:06:13.326" v="1765"/>
          <ac:grpSpMkLst>
            <pc:docMk/>
            <pc:sldMk cId="3985706688" sldId="260"/>
            <ac:grpSpMk id="58" creationId="{F2931E0A-EA23-43BE-8159-7B0111BD3D37}"/>
          </ac:grpSpMkLst>
        </pc:grpChg>
        <pc:picChg chg="mod topLvl">
          <ac:chgData name="mrunal korwar" userId="a1969c3b6ee1c69a" providerId="LiveId" clId="{8BAB0DE4-1373-4974-B66B-AA4A17DFA78D}" dt="2021-05-22T02:51:29.427" v="1604" actId="1076"/>
          <ac:picMkLst>
            <pc:docMk/>
            <pc:sldMk cId="3985706688" sldId="260"/>
            <ac:picMk id="33" creationId="{4ECED17F-8250-4B07-83A1-A0F7BD69282C}"/>
          </ac:picMkLst>
        </pc:picChg>
        <pc:picChg chg="add mod">
          <ac:chgData name="mrunal korwar" userId="a1969c3b6ee1c69a" providerId="LiveId" clId="{8BAB0DE4-1373-4974-B66B-AA4A17DFA78D}" dt="2021-05-22T02:51:45.104" v="1606" actId="1076"/>
          <ac:picMkLst>
            <pc:docMk/>
            <pc:sldMk cId="3985706688" sldId="260"/>
            <ac:picMk id="35" creationId="{7C8EA58D-E2B1-44AC-BF5E-528EE46E523A}"/>
          </ac:picMkLst>
        </pc:picChg>
        <pc:picChg chg="add mod">
          <ac:chgData name="mrunal korwar" userId="a1969c3b6ee1c69a" providerId="LiveId" clId="{8BAB0DE4-1373-4974-B66B-AA4A17DFA78D}" dt="2021-05-22T02:53:40.978" v="1630" actId="1076"/>
          <ac:picMkLst>
            <pc:docMk/>
            <pc:sldMk cId="3985706688" sldId="260"/>
            <ac:picMk id="36" creationId="{1A3C0D15-1D09-4C3B-AD91-B8FD181F845B}"/>
          </ac:picMkLst>
        </pc:picChg>
        <pc:picChg chg="add mod">
          <ac:chgData name="mrunal korwar" userId="a1969c3b6ee1c69a" providerId="LiveId" clId="{8BAB0DE4-1373-4974-B66B-AA4A17DFA78D}" dt="2021-05-22T02:53:53.544" v="1632" actId="1076"/>
          <ac:picMkLst>
            <pc:docMk/>
            <pc:sldMk cId="3985706688" sldId="260"/>
            <ac:picMk id="37" creationId="{5E4ED4CF-DD89-4A9A-BF36-B7CFD19F23CC}"/>
          </ac:picMkLst>
        </pc:picChg>
        <pc:picChg chg="add mod">
          <ac:chgData name="mrunal korwar" userId="a1969c3b6ee1c69a" providerId="LiveId" clId="{8BAB0DE4-1373-4974-B66B-AA4A17DFA78D}" dt="2021-05-22T02:54:00.095" v="1633" actId="1076"/>
          <ac:picMkLst>
            <pc:docMk/>
            <pc:sldMk cId="3985706688" sldId="260"/>
            <ac:picMk id="38" creationId="{8DB3E5B2-5FE7-42ED-B74D-91441D28F9E9}"/>
          </ac:picMkLst>
        </pc:picChg>
        <pc:picChg chg="add mod">
          <ac:chgData name="mrunal korwar" userId="a1969c3b6ee1c69a" providerId="LiveId" clId="{8BAB0DE4-1373-4974-B66B-AA4A17DFA78D}" dt="2021-05-22T03:00:22.886" v="1677" actId="1076"/>
          <ac:picMkLst>
            <pc:docMk/>
            <pc:sldMk cId="3985706688" sldId="260"/>
            <ac:picMk id="43" creationId="{A5861FA7-356A-4318-ADDF-8088E9DFD12A}"/>
          </ac:picMkLst>
        </pc:picChg>
        <pc:picChg chg="add mod">
          <ac:chgData name="mrunal korwar" userId="a1969c3b6ee1c69a" providerId="LiveId" clId="{8BAB0DE4-1373-4974-B66B-AA4A17DFA78D}" dt="2021-05-22T02:59:20.698" v="1669" actId="1076"/>
          <ac:picMkLst>
            <pc:docMk/>
            <pc:sldMk cId="3985706688" sldId="260"/>
            <ac:picMk id="44" creationId="{668565E0-5E25-4CFF-97F4-0D359B47CE32}"/>
          </ac:picMkLst>
        </pc:picChg>
        <pc:picChg chg="add del mod">
          <ac:chgData name="mrunal korwar" userId="a1969c3b6ee1c69a" providerId="LiveId" clId="{8BAB0DE4-1373-4974-B66B-AA4A17DFA78D}" dt="2021-05-22T03:05:10.715" v="1760" actId="478"/>
          <ac:picMkLst>
            <pc:docMk/>
            <pc:sldMk cId="3985706688" sldId="260"/>
            <ac:picMk id="55" creationId="{6261C079-0474-4C96-AE96-81070255B95B}"/>
          </ac:picMkLst>
        </pc:picChg>
        <pc:picChg chg="mod">
          <ac:chgData name="mrunal korwar" userId="a1969c3b6ee1c69a" providerId="LiveId" clId="{8BAB0DE4-1373-4974-B66B-AA4A17DFA78D}" dt="2021-05-22T03:06:13.326" v="1765"/>
          <ac:picMkLst>
            <pc:docMk/>
            <pc:sldMk cId="3985706688" sldId="260"/>
            <ac:picMk id="60" creationId="{0F8AA488-F0EA-4157-A454-A96EF32F4308}"/>
          </ac:picMkLst>
        </pc:picChg>
      </pc:sldChg>
      <pc:sldChg chg="modSp new del mod">
        <pc:chgData name="mrunal korwar" userId="a1969c3b6ee1c69a" providerId="LiveId" clId="{8BAB0DE4-1373-4974-B66B-AA4A17DFA78D}" dt="2021-05-22T03:20:10.829" v="1901" actId="47"/>
        <pc:sldMkLst>
          <pc:docMk/>
          <pc:sldMk cId="913844579" sldId="261"/>
        </pc:sldMkLst>
        <pc:spChg chg="mod">
          <ac:chgData name="mrunal korwar" userId="a1969c3b6ee1c69a" providerId="LiveId" clId="{8BAB0DE4-1373-4974-B66B-AA4A17DFA78D}" dt="2021-05-22T03:20:00.687" v="1899" actId="14100"/>
          <ac:spMkLst>
            <pc:docMk/>
            <pc:sldMk cId="913844579" sldId="261"/>
            <ac:spMk id="2" creationId="{0F8459D1-98AB-4EE2-9251-BC51766EAA73}"/>
          </ac:spMkLst>
        </pc:spChg>
      </pc:sldChg>
      <pc:sldChg chg="addSp delSp modSp add mod">
        <pc:chgData name="mrunal korwar" userId="a1969c3b6ee1c69a" providerId="LiveId" clId="{8BAB0DE4-1373-4974-B66B-AA4A17DFA78D}" dt="2021-05-22T03:55:43.046" v="2168" actId="14100"/>
        <pc:sldMkLst>
          <pc:docMk/>
          <pc:sldMk cId="1204553191" sldId="262"/>
        </pc:sldMkLst>
        <pc:spChg chg="mod">
          <ac:chgData name="mrunal korwar" userId="a1969c3b6ee1c69a" providerId="LiveId" clId="{8BAB0DE4-1373-4974-B66B-AA4A17DFA78D}" dt="2021-05-22T03:30:27.599" v="2032" actId="20577"/>
          <ac:spMkLst>
            <pc:docMk/>
            <pc:sldMk cId="1204553191" sldId="262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2T03:21:03.246" v="1931" actId="20577"/>
          <ac:spMkLst>
            <pc:docMk/>
            <pc:sldMk cId="1204553191" sldId="262"/>
            <ac:spMk id="5" creationId="{E0DFC1EB-B7AD-4C60-A564-37025008F9DE}"/>
          </ac:spMkLst>
        </pc:spChg>
        <pc:spChg chg="del">
          <ac:chgData name="mrunal korwar" userId="a1969c3b6ee1c69a" providerId="LiveId" clId="{8BAB0DE4-1373-4974-B66B-AA4A17DFA78D}" dt="2021-05-22T03:20:48.726" v="1925" actId="21"/>
          <ac:spMkLst>
            <pc:docMk/>
            <pc:sldMk cId="1204553191" sldId="262"/>
            <ac:spMk id="29" creationId="{8DA85A74-59CE-45A0-9D34-0F07E1A9CA2E}"/>
          </ac:spMkLst>
        </pc:spChg>
        <pc:spChg chg="mod">
          <ac:chgData name="mrunal korwar" userId="a1969c3b6ee1c69a" providerId="LiveId" clId="{8BAB0DE4-1373-4974-B66B-AA4A17DFA78D}" dt="2021-05-22T03:30:41.341" v="2033" actId="14100"/>
          <ac:spMkLst>
            <pc:docMk/>
            <pc:sldMk cId="1204553191" sldId="262"/>
            <ac:spMk id="30" creationId="{B1EF7DAE-4607-40EF-8B81-707D0E3A5ACD}"/>
          </ac:spMkLst>
        </pc:spChg>
        <pc:spChg chg="add mod">
          <ac:chgData name="mrunal korwar" userId="a1969c3b6ee1c69a" providerId="LiveId" clId="{8BAB0DE4-1373-4974-B66B-AA4A17DFA78D}" dt="2021-05-22T03:37:06.138" v="2078" actId="1076"/>
          <ac:spMkLst>
            <pc:docMk/>
            <pc:sldMk cId="1204553191" sldId="262"/>
            <ac:spMk id="31" creationId="{87C8DCD0-380B-43A1-B005-6867BEB8EF30}"/>
          </ac:spMkLst>
        </pc:spChg>
        <pc:spChg chg="del">
          <ac:chgData name="mrunal korwar" userId="a1969c3b6ee1c69a" providerId="LiveId" clId="{8BAB0DE4-1373-4974-B66B-AA4A17DFA78D}" dt="2021-05-22T03:20:58.607" v="1926" actId="478"/>
          <ac:spMkLst>
            <pc:docMk/>
            <pc:sldMk cId="1204553191" sldId="262"/>
            <ac:spMk id="32" creationId="{5A3E93FE-2DCC-47A0-AC8C-B0887241AA7D}"/>
          </ac:spMkLst>
        </pc:spChg>
        <pc:spChg chg="add del">
          <ac:chgData name="mrunal korwar" userId="a1969c3b6ee1c69a" providerId="LiveId" clId="{8BAB0DE4-1373-4974-B66B-AA4A17DFA78D}" dt="2021-05-22T03:28:50.759" v="1992" actId="478"/>
          <ac:spMkLst>
            <pc:docMk/>
            <pc:sldMk cId="1204553191" sldId="262"/>
            <ac:spMk id="33" creationId="{3DBF56C3-F674-4D61-A628-6F6920C2A7C4}"/>
          </ac:spMkLst>
        </pc:spChg>
        <pc:spChg chg="mod">
          <ac:chgData name="mrunal korwar" userId="a1969c3b6ee1c69a" providerId="LiveId" clId="{8BAB0DE4-1373-4974-B66B-AA4A17DFA78D}" dt="2021-05-22T03:39:21.022" v="2102" actId="207"/>
          <ac:spMkLst>
            <pc:docMk/>
            <pc:sldMk cId="1204553191" sldId="262"/>
            <ac:spMk id="38" creationId="{D28CC7D0-CF00-48F7-A159-31A551C51034}"/>
          </ac:spMkLst>
        </pc:spChg>
        <pc:spChg chg="del mod">
          <ac:chgData name="mrunal korwar" userId="a1969c3b6ee1c69a" providerId="LiveId" clId="{8BAB0DE4-1373-4974-B66B-AA4A17DFA78D}" dt="2021-05-22T03:32:33.734" v="2039" actId="21"/>
          <ac:spMkLst>
            <pc:docMk/>
            <pc:sldMk cId="1204553191" sldId="262"/>
            <ac:spMk id="40" creationId="{21008B90-2523-4C58-9786-86578239DAA1}"/>
          </ac:spMkLst>
        </pc:spChg>
        <pc:spChg chg="mod">
          <ac:chgData name="mrunal korwar" userId="a1969c3b6ee1c69a" providerId="LiveId" clId="{8BAB0DE4-1373-4974-B66B-AA4A17DFA78D}" dt="2021-05-22T03:38:15.072" v="2094" actId="1076"/>
          <ac:spMkLst>
            <pc:docMk/>
            <pc:sldMk cId="1204553191" sldId="262"/>
            <ac:spMk id="42" creationId="{CDF07E2D-5627-4EB4-81C1-0ABB03576F1F}"/>
          </ac:spMkLst>
        </pc:spChg>
        <pc:spChg chg="mod">
          <ac:chgData name="mrunal korwar" userId="a1969c3b6ee1c69a" providerId="LiveId" clId="{8BAB0DE4-1373-4974-B66B-AA4A17DFA78D}" dt="2021-05-22T03:38:18.767" v="2095" actId="1076"/>
          <ac:spMkLst>
            <pc:docMk/>
            <pc:sldMk cId="1204553191" sldId="262"/>
            <ac:spMk id="44" creationId="{0A97FFB8-15B2-4C56-8CE2-9A314F0E55DE}"/>
          </ac:spMkLst>
        </pc:spChg>
        <pc:spChg chg="mod">
          <ac:chgData name="mrunal korwar" userId="a1969c3b6ee1c69a" providerId="LiveId" clId="{8BAB0DE4-1373-4974-B66B-AA4A17DFA78D}" dt="2021-05-22T03:31:32.675" v="2034"/>
          <ac:spMkLst>
            <pc:docMk/>
            <pc:sldMk cId="1204553191" sldId="262"/>
            <ac:spMk id="45" creationId="{AA002D17-EF10-4BDD-807F-68B7CE951040}"/>
          </ac:spMkLst>
        </pc:spChg>
        <pc:spChg chg="mod">
          <ac:chgData name="mrunal korwar" userId="a1969c3b6ee1c69a" providerId="LiveId" clId="{8BAB0DE4-1373-4974-B66B-AA4A17DFA78D}" dt="2021-05-22T03:31:32.675" v="2034"/>
          <ac:spMkLst>
            <pc:docMk/>
            <pc:sldMk cId="1204553191" sldId="262"/>
            <ac:spMk id="51" creationId="{95C85ABE-930A-4047-AC44-9DEE8C8CC2D1}"/>
          </ac:spMkLst>
        </pc:spChg>
        <pc:spChg chg="mod">
          <ac:chgData name="mrunal korwar" userId="a1969c3b6ee1c69a" providerId="LiveId" clId="{8BAB0DE4-1373-4974-B66B-AA4A17DFA78D}" dt="2021-05-22T03:31:32.675" v="2034"/>
          <ac:spMkLst>
            <pc:docMk/>
            <pc:sldMk cId="1204553191" sldId="262"/>
            <ac:spMk id="62" creationId="{4FEA3EF6-47DD-4FB8-A09F-0CDB4FD29160}"/>
          </ac:spMkLst>
        </pc:spChg>
        <pc:spChg chg="mod">
          <ac:chgData name="mrunal korwar" userId="a1969c3b6ee1c69a" providerId="LiveId" clId="{8BAB0DE4-1373-4974-B66B-AA4A17DFA78D}" dt="2021-05-22T03:31:32.675" v="2034"/>
          <ac:spMkLst>
            <pc:docMk/>
            <pc:sldMk cId="1204553191" sldId="262"/>
            <ac:spMk id="63" creationId="{E744F0F5-85B7-46EA-B239-E66CC49D5BA8}"/>
          </ac:spMkLst>
        </pc:spChg>
        <pc:spChg chg="add mod">
          <ac:chgData name="mrunal korwar" userId="a1969c3b6ee1c69a" providerId="LiveId" clId="{8BAB0DE4-1373-4974-B66B-AA4A17DFA78D}" dt="2021-05-22T03:32:12.845" v="2038" actId="1076"/>
          <ac:spMkLst>
            <pc:docMk/>
            <pc:sldMk cId="1204553191" sldId="262"/>
            <ac:spMk id="72" creationId="{39957C05-5B8C-4ACD-A71E-DC931718F8F6}"/>
          </ac:spMkLst>
        </pc:spChg>
        <pc:spChg chg="del mod topLvl">
          <ac:chgData name="mrunal korwar" userId="a1969c3b6ee1c69a" providerId="LiveId" clId="{8BAB0DE4-1373-4974-B66B-AA4A17DFA78D}" dt="2021-05-22T03:33:34.475" v="2044" actId="478"/>
          <ac:spMkLst>
            <pc:docMk/>
            <pc:sldMk cId="1204553191" sldId="262"/>
            <ac:spMk id="75" creationId="{BE02699D-FDC3-47BD-9F57-C734383FF155}"/>
          </ac:spMkLst>
        </pc:spChg>
        <pc:spChg chg="add mod">
          <ac:chgData name="mrunal korwar" userId="a1969c3b6ee1c69a" providerId="LiveId" clId="{8BAB0DE4-1373-4974-B66B-AA4A17DFA78D}" dt="2021-05-22T03:38:59.890" v="2100" actId="1076"/>
          <ac:spMkLst>
            <pc:docMk/>
            <pc:sldMk cId="1204553191" sldId="262"/>
            <ac:spMk id="77" creationId="{6EB9D9A6-0B9E-4B64-A035-3F1C3722D8D7}"/>
          </ac:spMkLst>
        </pc:spChg>
        <pc:spChg chg="add mod">
          <ac:chgData name="mrunal korwar" userId="a1969c3b6ee1c69a" providerId="LiveId" clId="{8BAB0DE4-1373-4974-B66B-AA4A17DFA78D}" dt="2021-05-22T03:42:07.656" v="2142" actId="20577"/>
          <ac:spMkLst>
            <pc:docMk/>
            <pc:sldMk cId="1204553191" sldId="262"/>
            <ac:spMk id="79" creationId="{DDF12A9F-7FC8-434E-AA5B-C3C340AED262}"/>
          </ac:spMkLst>
        </pc:spChg>
        <pc:spChg chg="mod">
          <ac:chgData name="mrunal korwar" userId="a1969c3b6ee1c69a" providerId="LiveId" clId="{8BAB0DE4-1373-4974-B66B-AA4A17DFA78D}" dt="2021-05-22T03:43:21.850" v="2143"/>
          <ac:spMkLst>
            <pc:docMk/>
            <pc:sldMk cId="1204553191" sldId="262"/>
            <ac:spMk id="82" creationId="{94B37B45-0637-4F19-A368-AF35C513FBA4}"/>
          </ac:spMkLst>
        </pc:spChg>
        <pc:spChg chg="add mod">
          <ac:chgData name="mrunal korwar" userId="a1969c3b6ee1c69a" providerId="LiveId" clId="{8BAB0DE4-1373-4974-B66B-AA4A17DFA78D}" dt="2021-05-22T03:52:55.674" v="2155" actId="164"/>
          <ac:spMkLst>
            <pc:docMk/>
            <pc:sldMk cId="1204553191" sldId="262"/>
            <ac:spMk id="85" creationId="{C0A069B9-8290-46D6-AC54-8DBE19B612E2}"/>
          </ac:spMkLst>
        </pc:spChg>
        <pc:spChg chg="add mod">
          <ac:chgData name="mrunal korwar" userId="a1969c3b6ee1c69a" providerId="LiveId" clId="{8BAB0DE4-1373-4974-B66B-AA4A17DFA78D}" dt="2021-05-22T03:55:13.076" v="2165" actId="1076"/>
          <ac:spMkLst>
            <pc:docMk/>
            <pc:sldMk cId="1204553191" sldId="262"/>
            <ac:spMk id="88" creationId="{1684D7A6-3A50-4AC6-9809-E569516576FC}"/>
          </ac:spMkLst>
        </pc:spChg>
        <pc:grpChg chg="del">
          <ac:chgData name="mrunal korwar" userId="a1969c3b6ee1c69a" providerId="LiveId" clId="{8BAB0DE4-1373-4974-B66B-AA4A17DFA78D}" dt="2021-05-22T03:20:43.158" v="1924" actId="478"/>
          <ac:grpSpMkLst>
            <pc:docMk/>
            <pc:sldMk cId="1204553191" sldId="262"/>
            <ac:grpSpMk id="6" creationId="{8EC1A9CF-C0C3-451D-AC82-4F90B0F6D0A6}"/>
          </ac:grpSpMkLst>
        </pc:grpChg>
        <pc:grpChg chg="del">
          <ac:chgData name="mrunal korwar" userId="a1969c3b6ee1c69a" providerId="LiveId" clId="{8BAB0DE4-1373-4974-B66B-AA4A17DFA78D}" dt="2021-05-22T03:20:43.158" v="1924" actId="478"/>
          <ac:grpSpMkLst>
            <pc:docMk/>
            <pc:sldMk cId="1204553191" sldId="262"/>
            <ac:grpSpMk id="24" creationId="{D87D64F2-6908-4B14-B0F3-0359F1881B29}"/>
          </ac:grpSpMkLst>
        </pc:grpChg>
        <pc:grpChg chg="add mod">
          <ac:chgData name="mrunal korwar" userId="a1969c3b6ee1c69a" providerId="LiveId" clId="{8BAB0DE4-1373-4974-B66B-AA4A17DFA78D}" dt="2021-05-22T03:55:20.211" v="2166" actId="1076"/>
          <ac:grpSpMkLst>
            <pc:docMk/>
            <pc:sldMk cId="1204553191" sldId="262"/>
            <ac:grpSpMk id="36" creationId="{A3F6E821-6A2D-4330-9CAE-F79B9682A33A}"/>
          </ac:grpSpMkLst>
        </pc:grpChg>
        <pc:grpChg chg="del mod">
          <ac:chgData name="mrunal korwar" userId="a1969c3b6ee1c69a" providerId="LiveId" clId="{8BAB0DE4-1373-4974-B66B-AA4A17DFA78D}" dt="2021-05-22T03:32:33.734" v="2039" actId="21"/>
          <ac:grpSpMkLst>
            <pc:docMk/>
            <pc:sldMk cId="1204553191" sldId="262"/>
            <ac:grpSpMk id="37" creationId="{3C8041BE-D5FA-4772-8E9C-A24FBB798441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39" creationId="{A7AE694C-D9F4-42F4-8280-39C2B0A45418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41" creationId="{83012B8A-B302-409A-A097-50AA25D8DC7C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43" creationId="{11A51448-17EB-4470-898E-C6E021630429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47" creationId="{2FB6BF18-0149-4989-AD6D-23741BC4F192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50" creationId="{D5903EA4-4F99-48B7-A6AC-80E8E3466818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53" creationId="{EDF80416-7FE4-4F9C-9131-D453018C54F8}"/>
          </ac:grpSpMkLst>
        </pc:grpChg>
        <pc:grpChg chg="mod">
          <ac:chgData name="mrunal korwar" userId="a1969c3b6ee1c69a" providerId="LiveId" clId="{8BAB0DE4-1373-4974-B66B-AA4A17DFA78D}" dt="2021-05-22T03:31:32.675" v="2034"/>
          <ac:grpSpMkLst>
            <pc:docMk/>
            <pc:sldMk cId="1204553191" sldId="262"/>
            <ac:grpSpMk id="54" creationId="{FA9188E0-6076-4CAF-8774-6013933C088B}"/>
          </ac:grpSpMkLst>
        </pc:grpChg>
        <pc:grpChg chg="add del mod">
          <ac:chgData name="mrunal korwar" userId="a1969c3b6ee1c69a" providerId="LiveId" clId="{8BAB0DE4-1373-4974-B66B-AA4A17DFA78D}" dt="2021-05-22T03:33:34.475" v="2044" actId="478"/>
          <ac:grpSpMkLst>
            <pc:docMk/>
            <pc:sldMk cId="1204553191" sldId="262"/>
            <ac:grpSpMk id="73" creationId="{3F403722-5EDE-4643-9313-13900656C736}"/>
          </ac:grpSpMkLst>
        </pc:grpChg>
        <pc:grpChg chg="add mod">
          <ac:chgData name="mrunal korwar" userId="a1969c3b6ee1c69a" providerId="LiveId" clId="{8BAB0DE4-1373-4974-B66B-AA4A17DFA78D}" dt="2021-05-22T03:53:11.892" v="2159" actId="1076"/>
          <ac:grpSpMkLst>
            <pc:docMk/>
            <pc:sldMk cId="1204553191" sldId="262"/>
            <ac:grpSpMk id="80" creationId="{F4C9CBFC-C97D-4CC7-987A-80B952043769}"/>
          </ac:grpSpMkLst>
        </pc:grpChg>
        <pc:grpChg chg="add mod">
          <ac:chgData name="mrunal korwar" userId="a1969c3b6ee1c69a" providerId="LiveId" clId="{8BAB0DE4-1373-4974-B66B-AA4A17DFA78D}" dt="2021-05-22T03:55:43.046" v="2168" actId="14100"/>
          <ac:grpSpMkLst>
            <pc:docMk/>
            <pc:sldMk cId="1204553191" sldId="262"/>
            <ac:grpSpMk id="86" creationId="{90602685-8EDB-48CD-8CF7-CDD1A81BED79}"/>
          </ac:grpSpMkLst>
        </pc:grpChg>
        <pc:picChg chg="add mod">
          <ac:chgData name="mrunal korwar" userId="a1969c3b6ee1c69a" providerId="LiveId" clId="{8BAB0DE4-1373-4974-B66B-AA4A17DFA78D}" dt="2021-05-22T03:29:18.350" v="1997" actId="1076"/>
          <ac:picMkLst>
            <pc:docMk/>
            <pc:sldMk cId="1204553191" sldId="262"/>
            <ac:picMk id="34" creationId="{0C456BFB-98FD-4E74-9962-6C0BD1C847FD}"/>
          </ac:picMkLst>
        </pc:picChg>
        <pc:picChg chg="add mod">
          <ac:chgData name="mrunal korwar" userId="a1969c3b6ee1c69a" providerId="LiveId" clId="{8BAB0DE4-1373-4974-B66B-AA4A17DFA78D}" dt="2021-05-22T03:29:40.830" v="2000" actId="14100"/>
          <ac:picMkLst>
            <pc:docMk/>
            <pc:sldMk cId="1204553191" sldId="262"/>
            <ac:picMk id="35" creationId="{788CB758-1B06-4BD3-96DB-15BAC2FEC76E}"/>
          </ac:picMkLst>
        </pc:picChg>
        <pc:picChg chg="mod">
          <ac:chgData name="mrunal korwar" userId="a1969c3b6ee1c69a" providerId="LiveId" clId="{8BAB0DE4-1373-4974-B66B-AA4A17DFA78D}" dt="2021-05-22T03:31:32.675" v="2034"/>
          <ac:picMkLst>
            <pc:docMk/>
            <pc:sldMk cId="1204553191" sldId="262"/>
            <ac:picMk id="46" creationId="{28304BA2-8CC3-4F06-B26C-B8AC42875E86}"/>
          </ac:picMkLst>
        </pc:picChg>
        <pc:picChg chg="del mod topLvl">
          <ac:chgData name="mrunal korwar" userId="a1969c3b6ee1c69a" providerId="LiveId" clId="{8BAB0DE4-1373-4974-B66B-AA4A17DFA78D}" dt="2021-05-22T03:34:34.152" v="2055" actId="478"/>
          <ac:picMkLst>
            <pc:docMk/>
            <pc:sldMk cId="1204553191" sldId="262"/>
            <ac:picMk id="74" creationId="{39280327-89E1-408C-B3A9-E33FAEC24364}"/>
          </ac:picMkLst>
        </pc:picChg>
        <pc:picChg chg="add mod">
          <ac:chgData name="mrunal korwar" userId="a1969c3b6ee1c69a" providerId="LiveId" clId="{8BAB0DE4-1373-4974-B66B-AA4A17DFA78D}" dt="2021-05-22T03:34:37.986" v="2056" actId="1076"/>
          <ac:picMkLst>
            <pc:docMk/>
            <pc:sldMk cId="1204553191" sldId="262"/>
            <ac:picMk id="76" creationId="{428631AD-D498-4078-BFD2-DD78954593B7}"/>
          </ac:picMkLst>
        </pc:picChg>
        <pc:picChg chg="mod">
          <ac:chgData name="mrunal korwar" userId="a1969c3b6ee1c69a" providerId="LiveId" clId="{8BAB0DE4-1373-4974-B66B-AA4A17DFA78D}" dt="2021-05-22T03:43:21.850" v="2143"/>
          <ac:picMkLst>
            <pc:docMk/>
            <pc:sldMk cId="1204553191" sldId="262"/>
            <ac:picMk id="81" creationId="{886459DE-D5B8-4914-85ED-0A35234776CF}"/>
          </ac:picMkLst>
        </pc:picChg>
        <pc:picChg chg="add mod">
          <ac:chgData name="mrunal korwar" userId="a1969c3b6ee1c69a" providerId="LiveId" clId="{8BAB0DE4-1373-4974-B66B-AA4A17DFA78D}" dt="2021-05-22T03:55:41.053" v="2167" actId="14100"/>
          <ac:picMkLst>
            <pc:docMk/>
            <pc:sldMk cId="1204553191" sldId="262"/>
            <ac:picMk id="84" creationId="{286C67D6-8E94-42E2-B75E-62075E6CDBAA}"/>
          </ac:picMkLst>
        </pc:pic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48" creationId="{D21721A0-6E82-47AD-AC44-DA2BEFD07B68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49" creationId="{B7CAC587-CDE0-4E56-B05B-1E7CD2EA438A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52" creationId="{897A287D-63CF-4205-9496-BEC4FA657D78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55" creationId="{D70D5BAD-E37D-4EF0-B6CF-067D2662F1A8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56" creationId="{1486176F-FD7D-4ABB-B17E-BBF1BD1AA8C1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57" creationId="{10E2E2B1-1BC3-4E2C-8D45-6972D70DABA4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58" creationId="{5AE1A739-18D2-4B4F-8719-C85D6C54972A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59" creationId="{ED85D59B-8DCB-4E34-A85B-9A7BDC43C65E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0" creationId="{16EB0977-62A3-4413-9B06-EC954C13DFDF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1" creationId="{6ED6C565-137E-4A52-98BC-A89CAB96FB52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4" creationId="{5AA626CF-2705-4BD0-9BA0-16FF33FC979F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5" creationId="{3A513B0D-AC42-4044-8226-4F651C5198BA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6" creationId="{5785549F-56F2-4E2F-8818-0647589102CE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7" creationId="{1D6401BD-D262-4BCE-A532-59DA02BB6E3A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8" creationId="{5E820C7E-8D10-4FF2-8C05-D4F235AAF47C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69" creationId="{266C5840-EA7B-4EFC-842A-E6A93DDB4608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70" creationId="{A0A9D728-96F4-43A8-809D-8215FC3FABA5}"/>
          </ac:cxnSpMkLst>
        </pc:cxnChg>
        <pc:cxnChg chg="mod">
          <ac:chgData name="mrunal korwar" userId="a1969c3b6ee1c69a" providerId="LiveId" clId="{8BAB0DE4-1373-4974-B66B-AA4A17DFA78D}" dt="2021-05-22T03:31:32.675" v="2034"/>
          <ac:cxnSpMkLst>
            <pc:docMk/>
            <pc:sldMk cId="1204553191" sldId="262"/>
            <ac:cxnSpMk id="71" creationId="{9378DE14-A028-4208-83B2-07858A0BED07}"/>
          </ac:cxnSpMkLst>
        </pc:cxnChg>
      </pc:sldChg>
      <pc:sldChg chg="new del">
        <pc:chgData name="mrunal korwar" userId="a1969c3b6ee1c69a" providerId="LiveId" clId="{8BAB0DE4-1373-4974-B66B-AA4A17DFA78D}" dt="2021-05-23T00:54:57.170" v="2194" actId="47"/>
        <pc:sldMkLst>
          <pc:docMk/>
          <pc:sldMk cId="2833025393" sldId="263"/>
        </pc:sldMkLst>
      </pc:sldChg>
      <pc:sldChg chg="addSp delSp modSp add mod">
        <pc:chgData name="mrunal korwar" userId="a1969c3b6ee1c69a" providerId="LiveId" clId="{8BAB0DE4-1373-4974-B66B-AA4A17DFA78D}" dt="2021-05-24T01:39:46.702" v="4567" actId="20577"/>
        <pc:sldMkLst>
          <pc:docMk/>
          <pc:sldMk cId="30050247" sldId="264"/>
        </pc:sldMkLst>
        <pc:spChg chg="add mod">
          <ac:chgData name="mrunal korwar" userId="a1969c3b6ee1c69a" providerId="LiveId" clId="{8BAB0DE4-1373-4974-B66B-AA4A17DFA78D}" dt="2021-05-23T01:09:17.977" v="2305" actId="164"/>
          <ac:spMkLst>
            <pc:docMk/>
            <pc:sldMk cId="30050247" sldId="264"/>
            <ac:spMk id="2" creationId="{23F3C281-8802-4FF1-8106-5E30F3DE3662}"/>
          </ac:spMkLst>
        </pc:spChg>
        <pc:spChg chg="mod">
          <ac:chgData name="mrunal korwar" userId="a1969c3b6ee1c69a" providerId="LiveId" clId="{8BAB0DE4-1373-4974-B66B-AA4A17DFA78D}" dt="2021-05-23T00:59:05.333" v="2243" actId="1076"/>
          <ac:spMkLst>
            <pc:docMk/>
            <pc:sldMk cId="30050247" sldId="264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3T00:56:33.046" v="2209" actId="1076"/>
          <ac:spMkLst>
            <pc:docMk/>
            <pc:sldMk cId="30050247" sldId="264"/>
            <ac:spMk id="5" creationId="{E0DFC1EB-B7AD-4C60-A564-37025008F9DE}"/>
          </ac:spMkLst>
        </pc:spChg>
        <pc:spChg chg="add mod">
          <ac:chgData name="mrunal korwar" userId="a1969c3b6ee1c69a" providerId="LiveId" clId="{8BAB0DE4-1373-4974-B66B-AA4A17DFA78D}" dt="2021-05-23T01:09:17.977" v="2305" actId="164"/>
          <ac:spMkLst>
            <pc:docMk/>
            <pc:sldMk cId="30050247" sldId="264"/>
            <ac:spMk id="7" creationId="{54F32223-B1DF-4821-9DAE-8F762D6DFE10}"/>
          </ac:spMkLst>
        </pc:spChg>
        <pc:spChg chg="add del mod">
          <ac:chgData name="mrunal korwar" userId="a1969c3b6ee1c69a" providerId="LiveId" clId="{8BAB0DE4-1373-4974-B66B-AA4A17DFA78D}" dt="2021-05-23T01:11:09.182" v="2335" actId="21"/>
          <ac:spMkLst>
            <pc:docMk/>
            <pc:sldMk cId="30050247" sldId="264"/>
            <ac:spMk id="9" creationId="{72D9EDCC-07C0-4640-82DE-DFF7A64B4A5D}"/>
          </ac:spMkLst>
        </pc:spChg>
        <pc:spChg chg="add mod">
          <ac:chgData name="mrunal korwar" userId="a1969c3b6ee1c69a" providerId="LiveId" clId="{8BAB0DE4-1373-4974-B66B-AA4A17DFA78D}" dt="2021-05-24T01:39:46.702" v="4567" actId="20577"/>
          <ac:spMkLst>
            <pc:docMk/>
            <pc:sldMk cId="30050247" sldId="264"/>
            <ac:spMk id="10" creationId="{DB72A2D7-24D2-4CB5-B2A1-E779B00B4A36}"/>
          </ac:spMkLst>
        </pc:spChg>
        <pc:spChg chg="del mod">
          <ac:chgData name="mrunal korwar" userId="a1969c3b6ee1c69a" providerId="LiveId" clId="{8BAB0DE4-1373-4974-B66B-AA4A17DFA78D}" dt="2021-05-23T00:55:20.115" v="2202" actId="478"/>
          <ac:spMkLst>
            <pc:docMk/>
            <pc:sldMk cId="30050247" sldId="264"/>
            <ac:spMk id="31" creationId="{87C8DCD0-380B-43A1-B005-6867BEB8EF30}"/>
          </ac:spMkLst>
        </pc:spChg>
        <pc:spChg chg="del mod">
          <ac:chgData name="mrunal korwar" userId="a1969c3b6ee1c69a" providerId="LiveId" clId="{8BAB0DE4-1373-4974-B66B-AA4A17DFA78D}" dt="2021-05-23T02:10:32.609" v="3599" actId="478"/>
          <ac:spMkLst>
            <pc:docMk/>
            <pc:sldMk cId="30050247" sldId="264"/>
            <ac:spMk id="72" creationId="{39957C05-5B8C-4ACD-A71E-DC931718F8F6}"/>
          </ac:spMkLst>
        </pc:spChg>
        <pc:spChg chg="del">
          <ac:chgData name="mrunal korwar" userId="a1969c3b6ee1c69a" providerId="LiveId" clId="{8BAB0DE4-1373-4974-B66B-AA4A17DFA78D}" dt="2021-05-23T00:55:22.476" v="2203" actId="478"/>
          <ac:spMkLst>
            <pc:docMk/>
            <pc:sldMk cId="30050247" sldId="264"/>
            <ac:spMk id="77" creationId="{6EB9D9A6-0B9E-4B64-A035-3F1C3722D8D7}"/>
          </ac:spMkLst>
        </pc:spChg>
        <pc:spChg chg="del">
          <ac:chgData name="mrunal korwar" userId="a1969c3b6ee1c69a" providerId="LiveId" clId="{8BAB0DE4-1373-4974-B66B-AA4A17DFA78D}" dt="2021-05-23T00:55:25.626" v="2204" actId="478"/>
          <ac:spMkLst>
            <pc:docMk/>
            <pc:sldMk cId="30050247" sldId="264"/>
            <ac:spMk id="79" creationId="{DDF12A9F-7FC8-434E-AA5B-C3C340AED262}"/>
          </ac:spMkLst>
        </pc:spChg>
        <pc:spChg chg="mod">
          <ac:chgData name="mrunal korwar" userId="a1969c3b6ee1c69a" providerId="LiveId" clId="{8BAB0DE4-1373-4974-B66B-AA4A17DFA78D}" dt="2021-05-23T00:56:57.951" v="2226"/>
          <ac:spMkLst>
            <pc:docMk/>
            <pc:sldMk cId="30050247" sldId="264"/>
            <ac:spMk id="87" creationId="{22C8EC7D-E303-45AB-A0E6-7A7D73839628}"/>
          </ac:spMkLst>
        </pc:spChg>
        <pc:spChg chg="del mod">
          <ac:chgData name="mrunal korwar" userId="a1969c3b6ee1c69a" providerId="LiveId" clId="{8BAB0DE4-1373-4974-B66B-AA4A17DFA78D}" dt="2021-05-23T00:55:16.523" v="2201" actId="478"/>
          <ac:spMkLst>
            <pc:docMk/>
            <pc:sldMk cId="30050247" sldId="264"/>
            <ac:spMk id="88" creationId="{1684D7A6-3A50-4AC6-9809-E569516576FC}"/>
          </ac:spMkLst>
        </pc:spChg>
        <pc:spChg chg="mod">
          <ac:chgData name="mrunal korwar" userId="a1969c3b6ee1c69a" providerId="LiveId" clId="{8BAB0DE4-1373-4974-B66B-AA4A17DFA78D}" dt="2021-05-23T00:56:57.951" v="2226"/>
          <ac:spMkLst>
            <pc:docMk/>
            <pc:sldMk cId="30050247" sldId="264"/>
            <ac:spMk id="90" creationId="{D82AEB91-0ADB-4A3B-B67F-9A894D41D8A1}"/>
          </ac:spMkLst>
        </pc:spChg>
        <pc:spChg chg="mod">
          <ac:chgData name="mrunal korwar" userId="a1969c3b6ee1c69a" providerId="LiveId" clId="{8BAB0DE4-1373-4974-B66B-AA4A17DFA78D}" dt="2021-05-23T00:56:57.951" v="2226"/>
          <ac:spMkLst>
            <pc:docMk/>
            <pc:sldMk cId="30050247" sldId="264"/>
            <ac:spMk id="101" creationId="{886B0D33-1C3A-421A-8347-9065FF407ED2}"/>
          </ac:spMkLst>
        </pc:spChg>
        <pc:spChg chg="mod">
          <ac:chgData name="mrunal korwar" userId="a1969c3b6ee1c69a" providerId="LiveId" clId="{8BAB0DE4-1373-4974-B66B-AA4A17DFA78D}" dt="2021-05-23T00:56:57.951" v="2226"/>
          <ac:spMkLst>
            <pc:docMk/>
            <pc:sldMk cId="30050247" sldId="264"/>
            <ac:spMk id="102" creationId="{A72A2039-29C3-47E4-BA47-A220862EC48F}"/>
          </ac:spMkLst>
        </pc:spChg>
        <pc:spChg chg="del mod topLvl">
          <ac:chgData name="mrunal korwar" userId="a1969c3b6ee1c69a" providerId="LiveId" clId="{8BAB0DE4-1373-4974-B66B-AA4A17DFA78D}" dt="2021-05-23T01:08:31.409" v="2300" actId="478"/>
          <ac:spMkLst>
            <pc:docMk/>
            <pc:sldMk cId="30050247" sldId="264"/>
            <ac:spMk id="113" creationId="{F459AB86-4A64-4256-AB5D-CD6B9CF7C6EA}"/>
          </ac:spMkLst>
        </pc:spChg>
        <pc:spChg chg="mod">
          <ac:chgData name="mrunal korwar" userId="a1969c3b6ee1c69a" providerId="LiveId" clId="{8BAB0DE4-1373-4974-B66B-AA4A17DFA78D}" dt="2021-05-23T00:58:31.287" v="2238" actId="207"/>
          <ac:spMkLst>
            <pc:docMk/>
            <pc:sldMk cId="30050247" sldId="264"/>
            <ac:spMk id="114" creationId="{E2B97BE5-91AC-49A3-A411-AC40E42363E0}"/>
          </ac:spMkLst>
        </pc:spChg>
        <pc:spChg chg="mod topLvl">
          <ac:chgData name="mrunal korwar" userId="a1969c3b6ee1c69a" providerId="LiveId" clId="{8BAB0DE4-1373-4974-B66B-AA4A17DFA78D}" dt="2021-05-23T01:08:24.442" v="2299" actId="478"/>
          <ac:spMkLst>
            <pc:docMk/>
            <pc:sldMk cId="30050247" sldId="264"/>
            <ac:spMk id="117" creationId="{37BAE79D-FC48-4978-BDD2-94EAD1FF3E0B}"/>
          </ac:spMkLst>
        </pc:spChg>
        <pc:spChg chg="del mod topLvl">
          <ac:chgData name="mrunal korwar" userId="a1969c3b6ee1c69a" providerId="LiveId" clId="{8BAB0DE4-1373-4974-B66B-AA4A17DFA78D}" dt="2021-05-23T01:08:24.442" v="2299" actId="478"/>
          <ac:spMkLst>
            <pc:docMk/>
            <pc:sldMk cId="30050247" sldId="264"/>
            <ac:spMk id="118" creationId="{0860D311-8364-46A6-B6BB-2814D9CBA41C}"/>
          </ac:spMkLst>
        </pc:spChg>
        <pc:spChg chg="del mod topLvl">
          <ac:chgData name="mrunal korwar" userId="a1969c3b6ee1c69a" providerId="LiveId" clId="{8BAB0DE4-1373-4974-B66B-AA4A17DFA78D}" dt="2021-05-23T01:08:35.464" v="2301" actId="478"/>
          <ac:spMkLst>
            <pc:docMk/>
            <pc:sldMk cId="30050247" sldId="264"/>
            <ac:spMk id="121" creationId="{A2E2FBDA-C1B6-444C-B65C-5AB6E6F10333}"/>
          </ac:spMkLst>
        </pc:spChg>
        <pc:spChg chg="mod">
          <ac:chgData name="mrunal korwar" userId="a1969c3b6ee1c69a" providerId="LiveId" clId="{8BAB0DE4-1373-4974-B66B-AA4A17DFA78D}" dt="2021-05-23T01:00:23.069" v="2256" actId="1076"/>
          <ac:spMkLst>
            <pc:docMk/>
            <pc:sldMk cId="30050247" sldId="264"/>
            <ac:spMk id="122" creationId="{8043B808-D2B4-48F6-8CC1-7E908C14AE6C}"/>
          </ac:spMkLst>
        </pc:spChg>
        <pc:spChg chg="mod topLvl">
          <ac:chgData name="mrunal korwar" userId="a1969c3b6ee1c69a" providerId="LiveId" clId="{8BAB0DE4-1373-4974-B66B-AA4A17DFA78D}" dt="2021-05-23T03:12:18.827" v="4502" actId="1076"/>
          <ac:spMkLst>
            <pc:docMk/>
            <pc:sldMk cId="30050247" sldId="264"/>
            <ac:spMk id="125" creationId="{DD63F30C-7B31-4EC6-AB85-042BEDD59EA2}"/>
          </ac:spMkLst>
        </pc:spChg>
        <pc:spChg chg="del mod topLvl">
          <ac:chgData name="mrunal korwar" userId="a1969c3b6ee1c69a" providerId="LiveId" clId="{8BAB0DE4-1373-4974-B66B-AA4A17DFA78D}" dt="2021-05-23T01:08:47.421" v="2302" actId="478"/>
          <ac:spMkLst>
            <pc:docMk/>
            <pc:sldMk cId="30050247" sldId="264"/>
            <ac:spMk id="126" creationId="{258D67C4-9748-4CCF-A325-7741D3901D11}"/>
          </ac:spMkLst>
        </pc:spChg>
        <pc:spChg chg="add mod">
          <ac:chgData name="mrunal korwar" userId="a1969c3b6ee1c69a" providerId="LiveId" clId="{8BAB0DE4-1373-4974-B66B-AA4A17DFA78D}" dt="2021-05-23T03:12:14.790" v="4501" actId="1076"/>
          <ac:spMkLst>
            <pc:docMk/>
            <pc:sldMk cId="30050247" sldId="264"/>
            <ac:spMk id="127" creationId="{C5C1173F-5860-4E9D-99B5-235E2660AC6B}"/>
          </ac:spMkLst>
        </pc:spChg>
        <pc:spChg chg="add mod">
          <ac:chgData name="mrunal korwar" userId="a1969c3b6ee1c69a" providerId="LiveId" clId="{8BAB0DE4-1373-4974-B66B-AA4A17DFA78D}" dt="2021-05-23T01:09:17.977" v="2305" actId="164"/>
          <ac:spMkLst>
            <pc:docMk/>
            <pc:sldMk cId="30050247" sldId="264"/>
            <ac:spMk id="128" creationId="{62ECC395-8ECE-4095-8EA1-24CCE1682054}"/>
          </ac:spMkLst>
        </pc:spChg>
        <pc:spChg chg="add mod">
          <ac:chgData name="mrunal korwar" userId="a1969c3b6ee1c69a" providerId="LiveId" clId="{8BAB0DE4-1373-4974-B66B-AA4A17DFA78D}" dt="2021-05-23T01:15:51.593" v="2494" actId="255"/>
          <ac:spMkLst>
            <pc:docMk/>
            <pc:sldMk cId="30050247" sldId="264"/>
            <ac:spMk id="129" creationId="{146F4DAB-FCE5-46F1-AA59-FF97BE313ADA}"/>
          </ac:spMkLst>
        </pc:spChg>
        <pc:spChg chg="add mod">
          <ac:chgData name="mrunal korwar" userId="a1969c3b6ee1c69a" providerId="LiveId" clId="{8BAB0DE4-1373-4974-B66B-AA4A17DFA78D}" dt="2021-05-23T01:18:16.301" v="2512" actId="207"/>
          <ac:spMkLst>
            <pc:docMk/>
            <pc:sldMk cId="30050247" sldId="264"/>
            <ac:spMk id="130" creationId="{6E08FB2F-10A9-4EF9-8A0F-B978992EC1EF}"/>
          </ac:spMkLst>
        </pc:spChg>
        <pc:grpChg chg="add mod">
          <ac:chgData name="mrunal korwar" userId="a1969c3b6ee1c69a" providerId="LiveId" clId="{8BAB0DE4-1373-4974-B66B-AA4A17DFA78D}" dt="2021-05-23T01:09:32.283" v="2306" actId="1076"/>
          <ac:grpSpMkLst>
            <pc:docMk/>
            <pc:sldMk cId="30050247" sldId="264"/>
            <ac:grpSpMk id="8" creationId="{248FB42B-8780-4824-98C6-7252FA68C2F7}"/>
          </ac:grpSpMkLst>
        </pc:grpChg>
        <pc:grpChg chg="del">
          <ac:chgData name="mrunal korwar" userId="a1969c3b6ee1c69a" providerId="LiveId" clId="{8BAB0DE4-1373-4974-B66B-AA4A17DFA78D}" dt="2021-05-23T00:55:09.281" v="2198" actId="478"/>
          <ac:grpSpMkLst>
            <pc:docMk/>
            <pc:sldMk cId="30050247" sldId="264"/>
            <ac:grpSpMk id="36" creationId="{A3F6E821-6A2D-4330-9CAE-F79B9682A33A}"/>
          </ac:grpSpMkLst>
        </pc:grpChg>
        <pc:grpChg chg="add mod">
          <ac:chgData name="mrunal korwar" userId="a1969c3b6ee1c69a" providerId="LiveId" clId="{8BAB0DE4-1373-4974-B66B-AA4A17DFA78D}" dt="2021-05-23T00:57:02.275" v="2228" actId="14100"/>
          <ac:grpSpMkLst>
            <pc:docMk/>
            <pc:sldMk cId="30050247" sldId="264"/>
            <ac:grpSpMk id="73" creationId="{51F4242B-5D30-4F1A-A9A9-013D5DD049AD}"/>
          </ac:grpSpMkLst>
        </pc:grpChg>
        <pc:grpChg chg="mod">
          <ac:chgData name="mrunal korwar" userId="a1969c3b6ee1c69a" providerId="LiveId" clId="{8BAB0DE4-1373-4974-B66B-AA4A17DFA78D}" dt="2021-05-23T00:56:57.951" v="2226"/>
          <ac:grpSpMkLst>
            <pc:docMk/>
            <pc:sldMk cId="30050247" sldId="264"/>
            <ac:grpSpMk id="74" creationId="{B333500D-6BC5-4E33-BD25-897EEB98F7AB}"/>
          </ac:grpSpMkLst>
        </pc:grpChg>
        <pc:grpChg chg="del">
          <ac:chgData name="mrunal korwar" userId="a1969c3b6ee1c69a" providerId="LiveId" clId="{8BAB0DE4-1373-4974-B66B-AA4A17DFA78D}" dt="2021-05-23T00:55:33.163" v="2206" actId="478"/>
          <ac:grpSpMkLst>
            <pc:docMk/>
            <pc:sldMk cId="30050247" sldId="264"/>
            <ac:grpSpMk id="80" creationId="{F4C9CBFC-C97D-4CC7-987A-80B952043769}"/>
          </ac:grpSpMkLst>
        </pc:grpChg>
        <pc:grpChg chg="mod">
          <ac:chgData name="mrunal korwar" userId="a1969c3b6ee1c69a" providerId="LiveId" clId="{8BAB0DE4-1373-4974-B66B-AA4A17DFA78D}" dt="2021-05-23T00:56:57.951" v="2226"/>
          <ac:grpSpMkLst>
            <pc:docMk/>
            <pc:sldMk cId="30050247" sldId="264"/>
            <ac:grpSpMk id="83" creationId="{A33A68C7-3B67-4A1E-81C3-7B5CC3F09A20}"/>
          </ac:grpSpMkLst>
        </pc:grpChg>
        <pc:grpChg chg="del">
          <ac:chgData name="mrunal korwar" userId="a1969c3b6ee1c69a" providerId="LiveId" clId="{8BAB0DE4-1373-4974-B66B-AA4A17DFA78D}" dt="2021-05-23T00:55:30.478" v="2205" actId="478"/>
          <ac:grpSpMkLst>
            <pc:docMk/>
            <pc:sldMk cId="30050247" sldId="264"/>
            <ac:grpSpMk id="86" creationId="{90602685-8EDB-48CD-8CF7-CDD1A81BED79}"/>
          </ac:grpSpMkLst>
        </pc:grpChg>
        <pc:grpChg chg="mod">
          <ac:chgData name="mrunal korwar" userId="a1969c3b6ee1c69a" providerId="LiveId" clId="{8BAB0DE4-1373-4974-B66B-AA4A17DFA78D}" dt="2021-05-23T00:56:57.951" v="2226"/>
          <ac:grpSpMkLst>
            <pc:docMk/>
            <pc:sldMk cId="30050247" sldId="264"/>
            <ac:grpSpMk id="89" creationId="{D50A507A-BA1E-41EB-9386-50790E61ECFD}"/>
          </ac:grpSpMkLst>
        </pc:grpChg>
        <pc:grpChg chg="mod">
          <ac:chgData name="mrunal korwar" userId="a1969c3b6ee1c69a" providerId="LiveId" clId="{8BAB0DE4-1373-4974-B66B-AA4A17DFA78D}" dt="2021-05-23T00:56:57.951" v="2226"/>
          <ac:grpSpMkLst>
            <pc:docMk/>
            <pc:sldMk cId="30050247" sldId="264"/>
            <ac:grpSpMk id="92" creationId="{A96D1DED-0086-4A31-AB16-698C657A58F2}"/>
          </ac:grpSpMkLst>
        </pc:grpChg>
        <pc:grpChg chg="mod">
          <ac:chgData name="mrunal korwar" userId="a1969c3b6ee1c69a" providerId="LiveId" clId="{8BAB0DE4-1373-4974-B66B-AA4A17DFA78D}" dt="2021-05-23T00:56:57.951" v="2226"/>
          <ac:grpSpMkLst>
            <pc:docMk/>
            <pc:sldMk cId="30050247" sldId="264"/>
            <ac:grpSpMk id="93" creationId="{99BE570F-C382-4852-9820-DC814C39CEFB}"/>
          </ac:grpSpMkLst>
        </pc:grpChg>
        <pc:grpChg chg="add del mod">
          <ac:chgData name="mrunal korwar" userId="a1969c3b6ee1c69a" providerId="LiveId" clId="{8BAB0DE4-1373-4974-B66B-AA4A17DFA78D}" dt="2021-05-23T01:08:31.409" v="2300" actId="478"/>
          <ac:grpSpMkLst>
            <pc:docMk/>
            <pc:sldMk cId="30050247" sldId="264"/>
            <ac:grpSpMk id="111" creationId="{BC270F51-6C02-43D8-ACE3-829CB1E55358}"/>
          </ac:grpSpMkLst>
        </pc:grpChg>
        <pc:grpChg chg="mod topLvl">
          <ac:chgData name="mrunal korwar" userId="a1969c3b6ee1c69a" providerId="LiveId" clId="{8BAB0DE4-1373-4974-B66B-AA4A17DFA78D}" dt="2021-05-23T01:08:31.409" v="2300" actId="478"/>
          <ac:grpSpMkLst>
            <pc:docMk/>
            <pc:sldMk cId="30050247" sldId="264"/>
            <ac:grpSpMk id="112" creationId="{A21A0A93-CEAD-43F6-8D48-13BDD2439F4C}"/>
          </ac:grpSpMkLst>
        </pc:grpChg>
        <pc:grpChg chg="add del mod">
          <ac:chgData name="mrunal korwar" userId="a1969c3b6ee1c69a" providerId="LiveId" clId="{8BAB0DE4-1373-4974-B66B-AA4A17DFA78D}" dt="2021-05-23T01:08:24.442" v="2299" actId="478"/>
          <ac:grpSpMkLst>
            <pc:docMk/>
            <pc:sldMk cId="30050247" sldId="264"/>
            <ac:grpSpMk id="116" creationId="{C00BDB0E-0A86-4B80-B62A-9EEF09338CC4}"/>
          </ac:grpSpMkLst>
        </pc:grpChg>
        <pc:grpChg chg="add del mod">
          <ac:chgData name="mrunal korwar" userId="a1969c3b6ee1c69a" providerId="LiveId" clId="{8BAB0DE4-1373-4974-B66B-AA4A17DFA78D}" dt="2021-05-23T00:59:54.887" v="2252" actId="165"/>
          <ac:grpSpMkLst>
            <pc:docMk/>
            <pc:sldMk cId="30050247" sldId="264"/>
            <ac:grpSpMk id="119" creationId="{CA45BB5C-5EA9-4F0F-93A5-5B179B72CBA6}"/>
          </ac:grpSpMkLst>
        </pc:grpChg>
        <pc:grpChg chg="mod topLvl">
          <ac:chgData name="mrunal korwar" userId="a1969c3b6ee1c69a" providerId="LiveId" clId="{8BAB0DE4-1373-4974-B66B-AA4A17DFA78D}" dt="2021-05-23T01:00:28.320" v="2257" actId="14100"/>
          <ac:grpSpMkLst>
            <pc:docMk/>
            <pc:sldMk cId="30050247" sldId="264"/>
            <ac:grpSpMk id="120" creationId="{C868D8E2-CA37-48FD-90BA-D8260DA3DE3F}"/>
          </ac:grpSpMkLst>
        </pc:grpChg>
        <pc:grpChg chg="add del mod">
          <ac:chgData name="mrunal korwar" userId="a1969c3b6ee1c69a" providerId="LiveId" clId="{8BAB0DE4-1373-4974-B66B-AA4A17DFA78D}" dt="2021-05-23T01:08:47.421" v="2302" actId="478"/>
          <ac:grpSpMkLst>
            <pc:docMk/>
            <pc:sldMk cId="30050247" sldId="264"/>
            <ac:grpSpMk id="124" creationId="{41AF05CB-5110-48F2-80A4-75948CEE2CFD}"/>
          </ac:grpSpMkLst>
        </pc:grpChg>
        <pc:picChg chg="del">
          <ac:chgData name="mrunal korwar" userId="a1969c3b6ee1c69a" providerId="LiveId" clId="{8BAB0DE4-1373-4974-B66B-AA4A17DFA78D}" dt="2021-05-23T00:55:05.434" v="2196" actId="478"/>
          <ac:picMkLst>
            <pc:docMk/>
            <pc:sldMk cId="30050247" sldId="264"/>
            <ac:picMk id="34" creationId="{0C456BFB-98FD-4E74-9962-6C0BD1C847FD}"/>
          </ac:picMkLst>
        </pc:picChg>
        <pc:picChg chg="del">
          <ac:chgData name="mrunal korwar" userId="a1969c3b6ee1c69a" providerId="LiveId" clId="{8BAB0DE4-1373-4974-B66B-AA4A17DFA78D}" dt="2021-05-23T00:55:07.472" v="2197" actId="478"/>
          <ac:picMkLst>
            <pc:docMk/>
            <pc:sldMk cId="30050247" sldId="264"/>
            <ac:picMk id="35" creationId="{788CB758-1B06-4BD3-96DB-15BAC2FEC76E}"/>
          </ac:picMkLst>
        </pc:picChg>
        <pc:picChg chg="del">
          <ac:chgData name="mrunal korwar" userId="a1969c3b6ee1c69a" providerId="LiveId" clId="{8BAB0DE4-1373-4974-B66B-AA4A17DFA78D}" dt="2021-05-23T00:55:35.025" v="2207" actId="478"/>
          <ac:picMkLst>
            <pc:docMk/>
            <pc:sldMk cId="30050247" sldId="264"/>
            <ac:picMk id="76" creationId="{428631AD-D498-4078-BFD2-DD78954593B7}"/>
          </ac:picMkLst>
        </pc:picChg>
        <pc:picChg chg="mod">
          <ac:chgData name="mrunal korwar" userId="a1969c3b6ee1c69a" providerId="LiveId" clId="{8BAB0DE4-1373-4974-B66B-AA4A17DFA78D}" dt="2021-05-23T00:58:43.384" v="2239" actId="1076"/>
          <ac:picMkLst>
            <pc:docMk/>
            <pc:sldMk cId="30050247" sldId="264"/>
            <ac:picMk id="115" creationId="{8C73B51A-BAE5-4DE9-85CD-830C12B88398}"/>
          </ac:picMkLst>
        </pc:picChg>
        <pc:picChg chg="mod">
          <ac:chgData name="mrunal korwar" userId="a1969c3b6ee1c69a" providerId="LiveId" clId="{8BAB0DE4-1373-4974-B66B-AA4A17DFA78D}" dt="2021-05-23T01:00:42.280" v="2259" actId="1076"/>
          <ac:picMkLst>
            <pc:docMk/>
            <pc:sldMk cId="30050247" sldId="264"/>
            <ac:picMk id="123" creationId="{8C867716-180F-4493-B6A0-34762E0E5AB1}"/>
          </ac:picMkLst>
        </pc:pic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52" creationId="{897A287D-63CF-4205-9496-BEC4FA657D78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55" creationId="{D70D5BAD-E37D-4EF0-B6CF-067D2662F1A8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57" creationId="{10E2E2B1-1BC3-4E2C-8D45-6972D70DABA4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59" creationId="{ED85D59B-8DCB-4E34-A85B-9A7BDC43C65E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0" creationId="{16EB0977-62A3-4413-9B06-EC954C13DFDF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1" creationId="{6ED6C565-137E-4A52-98BC-A89CAB96FB52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4" creationId="{5AA626CF-2705-4BD0-9BA0-16FF33FC979F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5" creationId="{3A513B0D-AC42-4044-8226-4F651C5198BA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6" creationId="{5785549F-56F2-4E2F-8818-0647589102CE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7" creationId="{1D6401BD-D262-4BCE-A532-59DA02BB6E3A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8" creationId="{5E820C7E-8D10-4FF2-8C05-D4F235AAF47C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69" creationId="{266C5840-EA7B-4EFC-842A-E6A93DDB4608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70" creationId="{A0A9D728-96F4-43A8-809D-8215FC3FABA5}"/>
          </ac:cxnSpMkLst>
        </pc:cxnChg>
        <pc:cxnChg chg="mod">
          <ac:chgData name="mrunal korwar" userId="a1969c3b6ee1c69a" providerId="LiveId" clId="{8BAB0DE4-1373-4974-B66B-AA4A17DFA78D}" dt="2021-05-23T00:55:09.281" v="2198" actId="478"/>
          <ac:cxnSpMkLst>
            <pc:docMk/>
            <pc:sldMk cId="30050247" sldId="264"/>
            <ac:cxnSpMk id="71" creationId="{9378DE14-A028-4208-83B2-07858A0BED07}"/>
          </ac:cxnSpMkLst>
        </pc:cxnChg>
        <pc:cxnChg chg="mod">
          <ac:chgData name="mrunal korwar" userId="a1969c3b6ee1c69a" providerId="LiveId" clId="{8BAB0DE4-1373-4974-B66B-AA4A17DFA78D}" dt="2021-05-23T00:58:27.622" v="2237" actId="208"/>
          <ac:cxnSpMkLst>
            <pc:docMk/>
            <pc:sldMk cId="30050247" sldId="264"/>
            <ac:cxnSpMk id="75" creationId="{A45BA4C5-4272-40D9-93C3-C8719E799CA4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78" creationId="{4B18B572-C048-4756-879D-8FE68FD9636F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1" creationId="{85FDEFFF-E449-4F00-A5ED-521C9B4769FD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4" creationId="{35DA1790-287A-452A-99FD-B252A2CC23DA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5" creationId="{F5B7B455-39CC-4FAC-8C92-87C6A4110079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6" creationId="{1A8A6662-3E3E-4F69-93F1-4F912C5EE0C8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7" creationId="{DE17BC58-12C6-410F-94E0-524CCFA88835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8" creationId="{A8048E9F-6C82-4191-8A45-8EA6D1F5B7D4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99" creationId="{62D8D89C-56E2-4747-9F7B-36A165C0C448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0" creationId="{F1115811-0FBB-4A3B-B22C-D8A97F58B852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3" creationId="{F50E6682-CAB6-4337-9CDE-A9C84EF8B45A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4" creationId="{4C47B131-56B5-4B32-B14B-DFAB2BAEB4FB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5" creationId="{6E2AABB4-6C4E-483C-AEE8-E8C18C233F3D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6" creationId="{DE67453E-877B-4EDB-B6CE-1075644912ED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7" creationId="{1BCC9B29-291E-4922-ACEB-79AAD08CD94B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8" creationId="{5652B126-5436-44C0-8C88-1CB42D18B09C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09" creationId="{59541C94-43C3-4D3B-8E21-1ED5BD7CA1A3}"/>
          </ac:cxnSpMkLst>
        </pc:cxnChg>
        <pc:cxnChg chg="mod">
          <ac:chgData name="mrunal korwar" userId="a1969c3b6ee1c69a" providerId="LiveId" clId="{8BAB0DE4-1373-4974-B66B-AA4A17DFA78D}" dt="2021-05-23T00:56:57.951" v="2226"/>
          <ac:cxnSpMkLst>
            <pc:docMk/>
            <pc:sldMk cId="30050247" sldId="264"/>
            <ac:cxnSpMk id="110" creationId="{CD2061BC-E4EE-4C50-891B-042436187F61}"/>
          </ac:cxnSpMkLst>
        </pc:cxnChg>
      </pc:sldChg>
      <pc:sldChg chg="modSp new del mod">
        <pc:chgData name="mrunal korwar" userId="a1969c3b6ee1c69a" providerId="LiveId" clId="{8BAB0DE4-1373-4974-B66B-AA4A17DFA78D}" dt="2021-05-23T01:18:56.982" v="2516" actId="47"/>
        <pc:sldMkLst>
          <pc:docMk/>
          <pc:sldMk cId="1953446705" sldId="265"/>
        </pc:sldMkLst>
        <pc:spChg chg="mod">
          <ac:chgData name="mrunal korwar" userId="a1969c3b6ee1c69a" providerId="LiveId" clId="{8BAB0DE4-1373-4974-B66B-AA4A17DFA78D}" dt="2021-05-23T01:18:49.436" v="2514" actId="14100"/>
          <ac:spMkLst>
            <pc:docMk/>
            <pc:sldMk cId="1953446705" sldId="265"/>
            <ac:spMk id="2" creationId="{F5943600-441D-4ACE-AAD1-61D82A6A459E}"/>
          </ac:spMkLst>
        </pc:spChg>
      </pc:sldChg>
      <pc:sldChg chg="addSp delSp modSp add mod">
        <pc:chgData name="mrunal korwar" userId="a1969c3b6ee1c69a" providerId="LiveId" clId="{8BAB0DE4-1373-4974-B66B-AA4A17DFA78D}" dt="2021-05-23T01:47:42.773" v="3107" actId="1076"/>
        <pc:sldMkLst>
          <pc:docMk/>
          <pc:sldMk cId="276121623" sldId="266"/>
        </pc:sldMkLst>
        <pc:spChg chg="mod">
          <ac:chgData name="mrunal korwar" userId="a1969c3b6ee1c69a" providerId="LiveId" clId="{8BAB0DE4-1373-4974-B66B-AA4A17DFA78D}" dt="2021-05-23T01:42:31.855" v="3013" actId="255"/>
          <ac:spMkLst>
            <pc:docMk/>
            <pc:sldMk cId="276121623" sldId="266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3T01:19:27.036" v="2543" actId="1076"/>
          <ac:spMkLst>
            <pc:docMk/>
            <pc:sldMk cId="276121623" sldId="266"/>
            <ac:spMk id="5" creationId="{E0DFC1EB-B7AD-4C60-A564-37025008F9DE}"/>
          </ac:spMkLst>
        </pc:spChg>
        <pc:spChg chg="add mod">
          <ac:chgData name="mrunal korwar" userId="a1969c3b6ee1c69a" providerId="LiveId" clId="{8BAB0DE4-1373-4974-B66B-AA4A17DFA78D}" dt="2021-05-23T01:26:08.167" v="2658" actId="207"/>
          <ac:spMkLst>
            <pc:docMk/>
            <pc:sldMk cId="276121623" sldId="266"/>
            <ac:spMk id="9" creationId="{89FB3072-A05F-4499-872C-2301FFAF06D3}"/>
          </ac:spMkLst>
        </pc:spChg>
        <pc:spChg chg="del">
          <ac:chgData name="mrunal korwar" userId="a1969c3b6ee1c69a" providerId="LiveId" clId="{8BAB0DE4-1373-4974-B66B-AA4A17DFA78D}" dt="2021-05-23T01:20:02.011" v="2554" actId="478"/>
          <ac:spMkLst>
            <pc:docMk/>
            <pc:sldMk cId="276121623" sldId="266"/>
            <ac:spMk id="10" creationId="{DB72A2D7-24D2-4CB5-B2A1-E779B00B4A36}"/>
          </ac:spMkLst>
        </pc:spChg>
        <pc:spChg chg="add mod">
          <ac:chgData name="mrunal korwar" userId="a1969c3b6ee1c69a" providerId="LiveId" clId="{8BAB0DE4-1373-4974-B66B-AA4A17DFA78D}" dt="2021-05-23T01:36:49.139" v="2930" actId="207"/>
          <ac:spMkLst>
            <pc:docMk/>
            <pc:sldMk cId="276121623" sldId="266"/>
            <ac:spMk id="12" creationId="{86E4F198-7F29-47F7-891B-B9CA525E0448}"/>
          </ac:spMkLst>
        </pc:spChg>
        <pc:spChg chg="add mod">
          <ac:chgData name="mrunal korwar" userId="a1969c3b6ee1c69a" providerId="LiveId" clId="{8BAB0DE4-1373-4974-B66B-AA4A17DFA78D}" dt="2021-05-23T01:47:42.773" v="3107" actId="1076"/>
          <ac:spMkLst>
            <pc:docMk/>
            <pc:sldMk cId="276121623" sldId="266"/>
            <ac:spMk id="17" creationId="{10C36D94-016F-4665-A7ED-D2C7AB0030A3}"/>
          </ac:spMkLst>
        </pc:spChg>
        <pc:spChg chg="mod">
          <ac:chgData name="mrunal korwar" userId="a1969c3b6ee1c69a" providerId="LiveId" clId="{8BAB0DE4-1373-4974-B66B-AA4A17DFA78D}" dt="2021-05-23T01:22:36.312" v="2582"/>
          <ac:spMkLst>
            <pc:docMk/>
            <pc:sldMk cId="276121623" sldId="266"/>
            <ac:spMk id="53" creationId="{90A4D6DD-1EEA-4700-9A87-A518EB8EEF74}"/>
          </ac:spMkLst>
        </pc:spChg>
        <pc:spChg chg="mod">
          <ac:chgData name="mrunal korwar" userId="a1969c3b6ee1c69a" providerId="LiveId" clId="{8BAB0DE4-1373-4974-B66B-AA4A17DFA78D}" dt="2021-05-23T01:22:36.312" v="2582"/>
          <ac:spMkLst>
            <pc:docMk/>
            <pc:sldMk cId="276121623" sldId="266"/>
            <ac:spMk id="55" creationId="{43CAD86A-7BA9-4E08-855C-B614663D8F9A}"/>
          </ac:spMkLst>
        </pc:spChg>
        <pc:spChg chg="mod">
          <ac:chgData name="mrunal korwar" userId="a1969c3b6ee1c69a" providerId="LiveId" clId="{8BAB0DE4-1373-4974-B66B-AA4A17DFA78D}" dt="2021-05-23T01:22:36.312" v="2582"/>
          <ac:spMkLst>
            <pc:docMk/>
            <pc:sldMk cId="276121623" sldId="266"/>
            <ac:spMk id="56" creationId="{4F3FF6AA-E73A-4BBC-9D60-14A3A5A3EBF0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59" creationId="{DB81F7FE-209B-4D23-8653-10BA79863ADB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60" creationId="{42CC0296-8F8E-4FB3-8373-D4CC6414B9C6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61" creationId="{60AAC92A-C075-4CC4-A56D-E7C6483DCD06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62" creationId="{1D1E1637-9267-4ED2-9F17-E1D76E0C5705}"/>
          </ac:spMkLst>
        </pc:spChg>
        <pc:spChg chg="mod">
          <ac:chgData name="mrunal korwar" userId="a1969c3b6ee1c69a" providerId="LiveId" clId="{8BAB0DE4-1373-4974-B66B-AA4A17DFA78D}" dt="2021-05-23T01:43:59.812" v="3015" actId="1076"/>
          <ac:spMkLst>
            <pc:docMk/>
            <pc:sldMk cId="276121623" sldId="266"/>
            <ac:spMk id="64" creationId="{67553FE0-A91B-4C51-8255-048A6841D75B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66" creationId="{500854F7-0028-4AF7-AC58-3BA1B7BC4741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82" creationId="{18AF5776-6FFD-4354-8AC5-F3DA94A2E87A}"/>
          </ac:spMkLst>
        </pc:spChg>
        <pc:spChg chg="mod">
          <ac:chgData name="mrunal korwar" userId="a1969c3b6ee1c69a" providerId="LiveId" clId="{8BAB0DE4-1373-4974-B66B-AA4A17DFA78D}" dt="2021-05-23T01:23:35.419" v="2640"/>
          <ac:spMkLst>
            <pc:docMk/>
            <pc:sldMk cId="276121623" sldId="266"/>
            <ac:spMk id="84" creationId="{EF70B4EA-CC86-46E8-A787-F1ACB0FFAB29}"/>
          </ac:spMkLst>
        </pc:spChg>
        <pc:spChg chg="del mod topLvl">
          <ac:chgData name="mrunal korwar" userId="a1969c3b6ee1c69a" providerId="LiveId" clId="{8BAB0DE4-1373-4974-B66B-AA4A17DFA78D}" dt="2021-05-23T01:19:34.444" v="2546" actId="478"/>
          <ac:spMkLst>
            <pc:docMk/>
            <pc:sldMk cId="276121623" sldId="266"/>
            <ac:spMk id="114" creationId="{E2B97BE5-91AC-49A3-A411-AC40E42363E0}"/>
          </ac:spMkLst>
        </pc:spChg>
        <pc:spChg chg="mod">
          <ac:chgData name="mrunal korwar" userId="a1969c3b6ee1c69a" providerId="LiveId" clId="{8BAB0DE4-1373-4974-B66B-AA4A17DFA78D}" dt="2021-05-23T01:24:35.631" v="2648"/>
          <ac:spMkLst>
            <pc:docMk/>
            <pc:sldMk cId="276121623" sldId="266"/>
            <ac:spMk id="116" creationId="{28B10E2E-FD7B-4C6D-9DD7-3C0CF6C9BA7F}"/>
          </ac:spMkLst>
        </pc:spChg>
        <pc:spChg chg="del">
          <ac:chgData name="mrunal korwar" userId="a1969c3b6ee1c69a" providerId="LiveId" clId="{8BAB0DE4-1373-4974-B66B-AA4A17DFA78D}" dt="2021-05-23T01:19:50.655" v="2551" actId="478"/>
          <ac:spMkLst>
            <pc:docMk/>
            <pc:sldMk cId="276121623" sldId="266"/>
            <ac:spMk id="117" creationId="{37BAE79D-FC48-4978-BDD2-94EAD1FF3E0B}"/>
          </ac:spMkLst>
        </pc:spChg>
        <pc:spChg chg="mod">
          <ac:chgData name="mrunal korwar" userId="a1969c3b6ee1c69a" providerId="LiveId" clId="{8BAB0DE4-1373-4974-B66B-AA4A17DFA78D}" dt="2021-05-23T01:24:35.631" v="2648"/>
          <ac:spMkLst>
            <pc:docMk/>
            <pc:sldMk cId="276121623" sldId="266"/>
            <ac:spMk id="118" creationId="{3F8A10D4-1450-4171-909A-C28C8DCECDAF}"/>
          </ac:spMkLst>
        </pc:spChg>
        <pc:spChg chg="del mod">
          <ac:chgData name="mrunal korwar" userId="a1969c3b6ee1c69a" providerId="LiveId" clId="{8BAB0DE4-1373-4974-B66B-AA4A17DFA78D}" dt="2021-05-23T01:25:32.544" v="2652" actId="478"/>
          <ac:spMkLst>
            <pc:docMk/>
            <pc:sldMk cId="276121623" sldId="266"/>
            <ac:spMk id="119" creationId="{0CD03F6C-58B7-455E-BD71-C5E47D4B5C49}"/>
          </ac:spMkLst>
        </pc:spChg>
        <pc:spChg chg="add mod">
          <ac:chgData name="mrunal korwar" userId="a1969c3b6ee1c69a" providerId="LiveId" clId="{8BAB0DE4-1373-4974-B66B-AA4A17DFA78D}" dt="2021-05-23T01:38:11.576" v="2942" actId="20577"/>
          <ac:spMkLst>
            <pc:docMk/>
            <pc:sldMk cId="276121623" sldId="266"/>
            <ac:spMk id="121" creationId="{9279D6E8-C0DF-49BF-8A8C-757D29BEE330}"/>
          </ac:spMkLst>
        </pc:spChg>
        <pc:spChg chg="del topLvl">
          <ac:chgData name="mrunal korwar" userId="a1969c3b6ee1c69a" providerId="LiveId" clId="{8BAB0DE4-1373-4974-B66B-AA4A17DFA78D}" dt="2021-05-23T01:19:53.614" v="2552" actId="478"/>
          <ac:spMkLst>
            <pc:docMk/>
            <pc:sldMk cId="276121623" sldId="266"/>
            <ac:spMk id="122" creationId="{8043B808-D2B4-48F6-8CC1-7E908C14AE6C}"/>
          </ac:spMkLst>
        </pc:spChg>
        <pc:spChg chg="add del mod">
          <ac:chgData name="mrunal korwar" userId="a1969c3b6ee1c69a" providerId="LiveId" clId="{8BAB0DE4-1373-4974-B66B-AA4A17DFA78D}" dt="2021-05-23T01:27:29.620" v="2710" actId="478"/>
          <ac:spMkLst>
            <pc:docMk/>
            <pc:sldMk cId="276121623" sldId="266"/>
            <ac:spMk id="124" creationId="{0738130C-1B0C-4288-A418-70A83DE58791}"/>
          </ac:spMkLst>
        </pc:spChg>
        <pc:spChg chg="del">
          <ac:chgData name="mrunal korwar" userId="a1969c3b6ee1c69a" providerId="LiveId" clId="{8BAB0DE4-1373-4974-B66B-AA4A17DFA78D}" dt="2021-05-23T01:19:58.464" v="2553" actId="478"/>
          <ac:spMkLst>
            <pc:docMk/>
            <pc:sldMk cId="276121623" sldId="266"/>
            <ac:spMk id="125" creationId="{DD63F30C-7B31-4EC6-AB85-042BEDD59EA2}"/>
          </ac:spMkLst>
        </pc:spChg>
        <pc:spChg chg="add del mod">
          <ac:chgData name="mrunal korwar" userId="a1969c3b6ee1c69a" providerId="LiveId" clId="{8BAB0DE4-1373-4974-B66B-AA4A17DFA78D}" dt="2021-05-23T01:27:27.741" v="2709" actId="478"/>
          <ac:spMkLst>
            <pc:docMk/>
            <pc:sldMk cId="276121623" sldId="266"/>
            <ac:spMk id="126" creationId="{2C9C14AB-9EBB-4A7E-8F22-2969972A76D0}"/>
          </ac:spMkLst>
        </pc:spChg>
        <pc:spChg chg="del">
          <ac:chgData name="mrunal korwar" userId="a1969c3b6ee1c69a" providerId="LiveId" clId="{8BAB0DE4-1373-4974-B66B-AA4A17DFA78D}" dt="2021-05-23T01:19:47.772" v="2550" actId="478"/>
          <ac:spMkLst>
            <pc:docMk/>
            <pc:sldMk cId="276121623" sldId="266"/>
            <ac:spMk id="127" creationId="{C5C1173F-5860-4E9D-99B5-235E2660AC6B}"/>
          </ac:spMkLst>
        </pc:spChg>
        <pc:spChg chg="del">
          <ac:chgData name="mrunal korwar" userId="a1969c3b6ee1c69a" providerId="LiveId" clId="{8BAB0DE4-1373-4974-B66B-AA4A17DFA78D}" dt="2021-05-23T01:42:22.294" v="3012" actId="478"/>
          <ac:spMkLst>
            <pc:docMk/>
            <pc:sldMk cId="276121623" sldId="266"/>
            <ac:spMk id="129" creationId="{146F4DAB-FCE5-46F1-AA59-FF97BE313ADA}"/>
          </ac:spMkLst>
        </pc:spChg>
        <pc:spChg chg="del">
          <ac:chgData name="mrunal korwar" userId="a1969c3b6ee1c69a" providerId="LiveId" clId="{8BAB0DE4-1373-4974-B66B-AA4A17DFA78D}" dt="2021-05-23T01:19:44.308" v="2549" actId="478"/>
          <ac:spMkLst>
            <pc:docMk/>
            <pc:sldMk cId="276121623" sldId="266"/>
            <ac:spMk id="130" creationId="{6E08FB2F-10A9-4EF9-8A0F-B978992EC1EF}"/>
          </ac:spMkLst>
        </pc:spChg>
        <pc:spChg chg="add mod">
          <ac:chgData name="mrunal korwar" userId="a1969c3b6ee1c69a" providerId="LiveId" clId="{8BAB0DE4-1373-4974-B66B-AA4A17DFA78D}" dt="2021-05-23T01:37:36.175" v="2934" actId="255"/>
          <ac:spMkLst>
            <pc:docMk/>
            <pc:sldMk cId="276121623" sldId="266"/>
            <ac:spMk id="131" creationId="{2B4088C5-EA78-4943-B263-B93128F1166B}"/>
          </ac:spMkLst>
        </pc:spChg>
        <pc:spChg chg="del mod topLvl">
          <ac:chgData name="mrunal korwar" userId="a1969c3b6ee1c69a" providerId="LiveId" clId="{8BAB0DE4-1373-4974-B66B-AA4A17DFA78D}" dt="2021-05-23T01:39:47.342" v="2947" actId="478"/>
          <ac:spMkLst>
            <pc:docMk/>
            <pc:sldMk cId="276121623" sldId="266"/>
            <ac:spMk id="134" creationId="{02513158-DD81-4696-A1E9-DF32A3938E29}"/>
          </ac:spMkLst>
        </pc:spChg>
        <pc:spChg chg="add del mod">
          <ac:chgData name="mrunal korwar" userId="a1969c3b6ee1c69a" providerId="LiveId" clId="{8BAB0DE4-1373-4974-B66B-AA4A17DFA78D}" dt="2021-05-23T01:42:06.138" v="3008" actId="478"/>
          <ac:spMkLst>
            <pc:docMk/>
            <pc:sldMk cId="276121623" sldId="266"/>
            <ac:spMk id="135" creationId="{6ED09DE4-93B3-444D-A270-9A41B52E392D}"/>
          </ac:spMkLst>
        </pc:spChg>
        <pc:spChg chg="add del mod">
          <ac:chgData name="mrunal korwar" userId="a1969c3b6ee1c69a" providerId="LiveId" clId="{8BAB0DE4-1373-4974-B66B-AA4A17DFA78D}" dt="2021-05-23T01:42:07.914" v="3009" actId="478"/>
          <ac:spMkLst>
            <pc:docMk/>
            <pc:sldMk cId="276121623" sldId="266"/>
            <ac:spMk id="136" creationId="{225CA58F-8C2E-4DC9-9C35-325C110A1678}"/>
          </ac:spMkLst>
        </pc:spChg>
        <pc:spChg chg="del mod topLvl">
          <ac:chgData name="mrunal korwar" userId="a1969c3b6ee1c69a" providerId="LiveId" clId="{8BAB0DE4-1373-4974-B66B-AA4A17DFA78D}" dt="2021-05-23T01:39:40.292" v="2946" actId="478"/>
          <ac:spMkLst>
            <pc:docMk/>
            <pc:sldMk cId="276121623" sldId="266"/>
            <ac:spMk id="139" creationId="{5ADE80BE-13D3-4B20-8C52-FFC5410811A4}"/>
          </ac:spMkLst>
        </pc:spChg>
        <pc:spChg chg="add mod">
          <ac:chgData name="mrunal korwar" userId="a1969c3b6ee1c69a" providerId="LiveId" clId="{8BAB0DE4-1373-4974-B66B-AA4A17DFA78D}" dt="2021-05-23T01:39:57.347" v="2950" actId="1076"/>
          <ac:spMkLst>
            <pc:docMk/>
            <pc:sldMk cId="276121623" sldId="266"/>
            <ac:spMk id="140" creationId="{DC1AB2BB-B9C0-475B-80E9-22F9403A5361}"/>
          </ac:spMkLst>
        </pc:spChg>
        <pc:spChg chg="add mod">
          <ac:chgData name="mrunal korwar" userId="a1969c3b6ee1c69a" providerId="LiveId" clId="{8BAB0DE4-1373-4974-B66B-AA4A17DFA78D}" dt="2021-05-23T01:37:50.872" v="2937" actId="20577"/>
          <ac:spMkLst>
            <pc:docMk/>
            <pc:sldMk cId="276121623" sldId="266"/>
            <ac:spMk id="141" creationId="{27A478CA-A1F1-493E-A86E-DFD9D3636C5C}"/>
          </ac:spMkLst>
        </pc:spChg>
        <pc:spChg chg="del mod topLvl">
          <ac:chgData name="mrunal korwar" userId="a1969c3b6ee1c69a" providerId="LiveId" clId="{8BAB0DE4-1373-4974-B66B-AA4A17DFA78D}" dt="2021-05-23T01:40:28.521" v="2953" actId="478"/>
          <ac:spMkLst>
            <pc:docMk/>
            <pc:sldMk cId="276121623" sldId="266"/>
            <ac:spMk id="144" creationId="{527B51E7-FA37-436F-B6FD-8AB1A0A71346}"/>
          </ac:spMkLst>
        </pc:spChg>
        <pc:spChg chg="add mod">
          <ac:chgData name="mrunal korwar" userId="a1969c3b6ee1c69a" providerId="LiveId" clId="{8BAB0DE4-1373-4974-B66B-AA4A17DFA78D}" dt="2021-05-23T01:41:54.438" v="3007" actId="1076"/>
          <ac:spMkLst>
            <pc:docMk/>
            <pc:sldMk cId="276121623" sldId="266"/>
            <ac:spMk id="145" creationId="{4D6A14AB-370A-4B9D-B29F-896CD919C16A}"/>
          </ac:spMkLst>
        </pc:spChg>
        <pc:grpChg chg="del">
          <ac:chgData name="mrunal korwar" userId="a1969c3b6ee1c69a" providerId="LiveId" clId="{8BAB0DE4-1373-4974-B66B-AA4A17DFA78D}" dt="2021-05-23T01:19:41.519" v="2548" actId="478"/>
          <ac:grpSpMkLst>
            <pc:docMk/>
            <pc:sldMk cId="276121623" sldId="266"/>
            <ac:grpSpMk id="8" creationId="{248FB42B-8780-4824-98C6-7252FA68C2F7}"/>
          </ac:grpSpMkLst>
        </pc:grpChg>
        <pc:grpChg chg="add del mod">
          <ac:chgData name="mrunal korwar" userId="a1969c3b6ee1c69a" providerId="LiveId" clId="{8BAB0DE4-1373-4974-B66B-AA4A17DFA78D}" dt="2021-05-23T01:24:00.680" v="2645" actId="478"/>
          <ac:grpSpMkLst>
            <pc:docMk/>
            <pc:sldMk cId="276121623" sldId="266"/>
            <ac:grpSpMk id="51" creationId="{DDFC5C68-55A9-454F-89B7-D22DA0A8C830}"/>
          </ac:grpSpMkLst>
        </pc:grpChg>
        <pc:grpChg chg="mod">
          <ac:chgData name="mrunal korwar" userId="a1969c3b6ee1c69a" providerId="LiveId" clId="{8BAB0DE4-1373-4974-B66B-AA4A17DFA78D}" dt="2021-05-23T01:22:36.312" v="2582"/>
          <ac:grpSpMkLst>
            <pc:docMk/>
            <pc:sldMk cId="276121623" sldId="266"/>
            <ac:grpSpMk id="54" creationId="{F4967DE1-45A2-4C96-A77A-44A0F5111E7C}"/>
          </ac:grpSpMkLst>
        </pc:grpChg>
        <pc:grpChg chg="add mod">
          <ac:chgData name="mrunal korwar" userId="a1969c3b6ee1c69a" providerId="LiveId" clId="{8BAB0DE4-1373-4974-B66B-AA4A17DFA78D}" dt="2021-05-23T01:42:54.638" v="3014" actId="1076"/>
          <ac:grpSpMkLst>
            <pc:docMk/>
            <pc:sldMk cId="276121623" sldId="266"/>
            <ac:grpSpMk id="57" creationId="{85F386E5-F3AC-4A86-A2FE-2DFB4D1944D8}"/>
          </ac:grpSpMkLst>
        </pc:grpChg>
        <pc:grpChg chg="mod">
          <ac:chgData name="mrunal korwar" userId="a1969c3b6ee1c69a" providerId="LiveId" clId="{8BAB0DE4-1373-4974-B66B-AA4A17DFA78D}" dt="2021-05-23T01:23:35.419" v="2640"/>
          <ac:grpSpMkLst>
            <pc:docMk/>
            <pc:sldMk cId="276121623" sldId="266"/>
            <ac:grpSpMk id="58" creationId="{33063465-98C9-4D6A-9C68-E3E7A2B754E6}"/>
          </ac:grpSpMkLst>
        </pc:grpChg>
        <pc:grpChg chg="mod">
          <ac:chgData name="mrunal korwar" userId="a1969c3b6ee1c69a" providerId="LiveId" clId="{8BAB0DE4-1373-4974-B66B-AA4A17DFA78D}" dt="2021-05-23T01:23:35.419" v="2640"/>
          <ac:grpSpMkLst>
            <pc:docMk/>
            <pc:sldMk cId="276121623" sldId="266"/>
            <ac:grpSpMk id="63" creationId="{32E85E5F-C217-447F-8B03-552D45C50FA5}"/>
          </ac:grpSpMkLst>
        </pc:grpChg>
        <pc:grpChg chg="mod">
          <ac:chgData name="mrunal korwar" userId="a1969c3b6ee1c69a" providerId="LiveId" clId="{8BAB0DE4-1373-4974-B66B-AA4A17DFA78D}" dt="2021-05-23T01:23:35.419" v="2640"/>
          <ac:grpSpMkLst>
            <pc:docMk/>
            <pc:sldMk cId="276121623" sldId="266"/>
            <ac:grpSpMk id="65" creationId="{154060A3-0D2A-48C0-AABB-1A886E2360F5}"/>
          </ac:grpSpMkLst>
        </pc:grpChg>
        <pc:grpChg chg="mod">
          <ac:chgData name="mrunal korwar" userId="a1969c3b6ee1c69a" providerId="LiveId" clId="{8BAB0DE4-1373-4974-B66B-AA4A17DFA78D}" dt="2021-05-23T01:23:35.419" v="2640"/>
          <ac:grpSpMkLst>
            <pc:docMk/>
            <pc:sldMk cId="276121623" sldId="266"/>
            <ac:grpSpMk id="68" creationId="{4C0FAF78-6E17-4F34-81D3-2099EAAD70B4}"/>
          </ac:grpSpMkLst>
        </pc:grpChg>
        <pc:grpChg chg="mod">
          <ac:chgData name="mrunal korwar" userId="a1969c3b6ee1c69a" providerId="LiveId" clId="{8BAB0DE4-1373-4974-B66B-AA4A17DFA78D}" dt="2021-05-23T01:23:35.419" v="2640"/>
          <ac:grpSpMkLst>
            <pc:docMk/>
            <pc:sldMk cId="276121623" sldId="266"/>
            <ac:grpSpMk id="69" creationId="{F1988CFB-9804-4D7D-9167-36FBF9A96593}"/>
          </ac:grpSpMkLst>
        </pc:grpChg>
        <pc:grpChg chg="del">
          <ac:chgData name="mrunal korwar" userId="a1969c3b6ee1c69a" providerId="LiveId" clId="{8BAB0DE4-1373-4974-B66B-AA4A17DFA78D}" dt="2021-05-23T01:19:30.229" v="2544" actId="478"/>
          <ac:grpSpMkLst>
            <pc:docMk/>
            <pc:sldMk cId="276121623" sldId="266"/>
            <ac:grpSpMk id="73" creationId="{51F4242B-5D30-4F1A-A9A9-013D5DD049AD}"/>
          </ac:grpSpMkLst>
        </pc:grpChg>
        <pc:grpChg chg="add mod">
          <ac:chgData name="mrunal korwar" userId="a1969c3b6ee1c69a" providerId="LiveId" clId="{8BAB0DE4-1373-4974-B66B-AA4A17DFA78D}" dt="2021-05-23T01:25:35.526" v="2653" actId="1076"/>
          <ac:grpSpMkLst>
            <pc:docMk/>
            <pc:sldMk cId="276121623" sldId="266"/>
            <ac:grpSpMk id="85" creationId="{C2F4B6EA-BA90-4DB3-9D2C-4E069A6B372E}"/>
          </ac:grpSpMkLst>
        </pc:grpChg>
        <pc:grpChg chg="mod">
          <ac:chgData name="mrunal korwar" userId="a1969c3b6ee1c69a" providerId="LiveId" clId="{8BAB0DE4-1373-4974-B66B-AA4A17DFA78D}" dt="2021-05-23T01:24:35.631" v="2648"/>
          <ac:grpSpMkLst>
            <pc:docMk/>
            <pc:sldMk cId="276121623" sldId="266"/>
            <ac:grpSpMk id="88" creationId="{B4175579-05D0-4362-9D0B-594034CA4B02}"/>
          </ac:grpSpMkLst>
        </pc:grpChg>
        <pc:grpChg chg="del">
          <ac:chgData name="mrunal korwar" userId="a1969c3b6ee1c69a" providerId="LiveId" clId="{8BAB0DE4-1373-4974-B66B-AA4A17DFA78D}" dt="2021-05-23T01:19:34.444" v="2546" actId="478"/>
          <ac:grpSpMkLst>
            <pc:docMk/>
            <pc:sldMk cId="276121623" sldId="266"/>
            <ac:grpSpMk id="112" creationId="{A21A0A93-CEAD-43F6-8D48-13BDD2439F4C}"/>
          </ac:grpSpMkLst>
        </pc:grpChg>
        <pc:grpChg chg="del">
          <ac:chgData name="mrunal korwar" userId="a1969c3b6ee1c69a" providerId="LiveId" clId="{8BAB0DE4-1373-4974-B66B-AA4A17DFA78D}" dt="2021-05-23T01:19:53.614" v="2552" actId="478"/>
          <ac:grpSpMkLst>
            <pc:docMk/>
            <pc:sldMk cId="276121623" sldId="266"/>
            <ac:grpSpMk id="120" creationId="{C868D8E2-CA37-48FD-90BA-D8260DA3DE3F}"/>
          </ac:grpSpMkLst>
        </pc:grpChg>
        <pc:grpChg chg="add del mod">
          <ac:chgData name="mrunal korwar" userId="a1969c3b6ee1c69a" providerId="LiveId" clId="{8BAB0DE4-1373-4974-B66B-AA4A17DFA78D}" dt="2021-05-23T01:39:47.342" v="2947" actId="478"/>
          <ac:grpSpMkLst>
            <pc:docMk/>
            <pc:sldMk cId="276121623" sldId="266"/>
            <ac:grpSpMk id="132" creationId="{C4F04EDB-E02A-4CF0-B47F-BE74925F9C6F}"/>
          </ac:grpSpMkLst>
        </pc:grpChg>
        <pc:grpChg chg="add del mod">
          <ac:chgData name="mrunal korwar" userId="a1969c3b6ee1c69a" providerId="LiveId" clId="{8BAB0DE4-1373-4974-B66B-AA4A17DFA78D}" dt="2021-05-23T01:39:40.292" v="2946" actId="478"/>
          <ac:grpSpMkLst>
            <pc:docMk/>
            <pc:sldMk cId="276121623" sldId="266"/>
            <ac:grpSpMk id="137" creationId="{88E74954-2EC6-49CC-B860-D03AC737DA90}"/>
          </ac:grpSpMkLst>
        </pc:grpChg>
        <pc:grpChg chg="add del mod">
          <ac:chgData name="mrunal korwar" userId="a1969c3b6ee1c69a" providerId="LiveId" clId="{8BAB0DE4-1373-4974-B66B-AA4A17DFA78D}" dt="2021-05-23T01:40:28.521" v="2953" actId="478"/>
          <ac:grpSpMkLst>
            <pc:docMk/>
            <pc:sldMk cId="276121623" sldId="266"/>
            <ac:grpSpMk id="142" creationId="{D398A696-F6DF-4054-8E27-234FBF4E472F}"/>
          </ac:grpSpMkLst>
        </pc:grpChg>
        <pc:picChg chg="mod">
          <ac:chgData name="mrunal korwar" userId="a1969c3b6ee1c69a" providerId="LiveId" clId="{8BAB0DE4-1373-4974-B66B-AA4A17DFA78D}" dt="2021-05-23T01:24:35.631" v="2648"/>
          <ac:picMkLst>
            <pc:docMk/>
            <pc:sldMk cId="276121623" sldId="266"/>
            <ac:picMk id="86" creationId="{634E0656-E59C-4BD1-BAD6-255D75187AFD}"/>
          </ac:picMkLst>
        </pc:picChg>
        <pc:picChg chg="del topLvl">
          <ac:chgData name="mrunal korwar" userId="a1969c3b6ee1c69a" providerId="LiveId" clId="{8BAB0DE4-1373-4974-B66B-AA4A17DFA78D}" dt="2021-05-23T01:19:37.369" v="2547" actId="478"/>
          <ac:picMkLst>
            <pc:docMk/>
            <pc:sldMk cId="276121623" sldId="266"/>
            <ac:picMk id="115" creationId="{8C73B51A-BAE5-4DE9-85CD-830C12B88398}"/>
          </ac:picMkLst>
        </pc:picChg>
        <pc:picChg chg="del topLvl">
          <ac:chgData name="mrunal korwar" userId="a1969c3b6ee1c69a" providerId="LiveId" clId="{8BAB0DE4-1373-4974-B66B-AA4A17DFA78D}" dt="2021-05-23T01:20:25.181" v="2572" actId="478"/>
          <ac:picMkLst>
            <pc:docMk/>
            <pc:sldMk cId="276121623" sldId="266"/>
            <ac:picMk id="123" creationId="{8C867716-180F-4493-B6A0-34762E0E5AB1}"/>
          </ac:picMkLst>
        </pc:picChg>
        <pc:picChg chg="mod topLvl">
          <ac:chgData name="mrunal korwar" userId="a1969c3b6ee1c69a" providerId="LiveId" clId="{8BAB0DE4-1373-4974-B66B-AA4A17DFA78D}" dt="2021-05-23T01:39:53.112" v="2949" actId="1076"/>
          <ac:picMkLst>
            <pc:docMk/>
            <pc:sldMk cId="276121623" sldId="266"/>
            <ac:picMk id="133" creationId="{654596BA-6322-46EE-A182-8E5B2727ED8D}"/>
          </ac:picMkLst>
        </pc:picChg>
        <pc:picChg chg="mod topLvl">
          <ac:chgData name="mrunal korwar" userId="a1969c3b6ee1c69a" providerId="LiveId" clId="{8BAB0DE4-1373-4974-B66B-AA4A17DFA78D}" dt="2021-05-23T01:39:50.816" v="2948" actId="1076"/>
          <ac:picMkLst>
            <pc:docMk/>
            <pc:sldMk cId="276121623" sldId="266"/>
            <ac:picMk id="138" creationId="{120579F2-21EA-4D40-98A5-3EC5869162A4}"/>
          </ac:picMkLst>
        </pc:picChg>
        <pc:picChg chg="mod topLvl">
          <ac:chgData name="mrunal korwar" userId="a1969c3b6ee1c69a" providerId="LiveId" clId="{8BAB0DE4-1373-4974-B66B-AA4A17DFA78D}" dt="2021-05-23T01:41:50.829" v="3006" actId="1076"/>
          <ac:picMkLst>
            <pc:docMk/>
            <pc:sldMk cId="276121623" sldId="266"/>
            <ac:picMk id="143" creationId="{DF4C4869-BEC6-4422-9FAC-11A4564B514A}"/>
          </ac:picMkLst>
        </pc:picChg>
        <pc:cxnChg chg="add">
          <ac:chgData name="mrunal korwar" userId="a1969c3b6ee1c69a" providerId="LiveId" clId="{8BAB0DE4-1373-4974-B66B-AA4A17DFA78D}" dt="2021-05-23T01:37:08.130" v="2931" actId="11529"/>
          <ac:cxnSpMkLst>
            <pc:docMk/>
            <pc:sldMk cId="276121623" sldId="266"/>
            <ac:cxnSpMk id="14" creationId="{BED5A9FC-5CFF-4D81-99B3-36CD6FFF1EFD}"/>
          </ac:cxnSpMkLst>
        </pc:cxnChg>
        <pc:cxnChg chg="add">
          <ac:chgData name="mrunal korwar" userId="a1969c3b6ee1c69a" providerId="LiveId" clId="{8BAB0DE4-1373-4974-B66B-AA4A17DFA78D}" dt="2021-05-23T01:37:22.449" v="2932" actId="11529"/>
          <ac:cxnSpMkLst>
            <pc:docMk/>
            <pc:sldMk cId="276121623" sldId="266"/>
            <ac:cxnSpMk id="16" creationId="{425404D4-4BCC-4C8F-8891-D33E4E94661D}"/>
          </ac:cxnSpMkLst>
        </pc:cxnChg>
        <pc:cxnChg chg="mod">
          <ac:chgData name="mrunal korwar" userId="a1969c3b6ee1c69a" providerId="LiveId" clId="{8BAB0DE4-1373-4974-B66B-AA4A17DFA78D}" dt="2021-05-23T01:22:36.312" v="2582"/>
          <ac:cxnSpMkLst>
            <pc:docMk/>
            <pc:sldMk cId="276121623" sldId="266"/>
            <ac:cxnSpMk id="52" creationId="{7FBE0995-194D-4821-B4E6-673A1C5E1E36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67" creationId="{7A6C6561-2EF8-4C11-82AC-380F93E6AF9E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70" creationId="{85D97F92-CDCE-43CD-9157-AE8A4DEEAA89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71" creationId="{863078AC-C3FE-4BBE-A92B-F76A7E85BDED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75" creationId="{A45BA4C5-4272-40D9-93C3-C8719E799CA4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76" creationId="{B3660EC7-E67C-448E-B8C6-BA29282CED9B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77" creationId="{3E218DED-B56D-41B5-B64A-A66FDBB4C398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79" creationId="{E9B60F40-CECF-4857-9AED-93E7B783D38D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80" creationId="{E082D3F3-D062-4A1D-A813-255038663275}"/>
          </ac:cxnSpMkLst>
        </pc:cxnChg>
        <pc:cxnChg chg="mod">
          <ac:chgData name="mrunal korwar" userId="a1969c3b6ee1c69a" providerId="LiveId" clId="{8BAB0DE4-1373-4974-B66B-AA4A17DFA78D}" dt="2021-05-23T01:23:35.419" v="2640"/>
          <ac:cxnSpMkLst>
            <pc:docMk/>
            <pc:sldMk cId="276121623" sldId="266"/>
            <ac:cxnSpMk id="81" creationId="{F4A663A8-351F-4504-A872-99F0FD4D3B6F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91" creationId="{85FDEFFF-E449-4F00-A5ED-521C9B4769FD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94" creationId="{35DA1790-287A-452A-99FD-B252A2CC23DA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96" creationId="{1A8A6662-3E3E-4F69-93F1-4F912C5EE0C8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98" creationId="{A8048E9F-6C82-4191-8A45-8EA6D1F5B7D4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99" creationId="{62D8D89C-56E2-4747-9F7B-36A165C0C448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0" creationId="{F1115811-0FBB-4A3B-B22C-D8A97F58B852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3" creationId="{F50E6682-CAB6-4337-9CDE-A9C84EF8B45A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4" creationId="{4C47B131-56B5-4B32-B14B-DFAB2BAEB4FB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5" creationId="{6E2AABB4-6C4E-483C-AEE8-E8C18C233F3D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6" creationId="{DE67453E-877B-4EDB-B6CE-1075644912ED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7" creationId="{1BCC9B29-291E-4922-ACEB-79AAD08CD94B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8" creationId="{5652B126-5436-44C0-8C88-1CB42D18B09C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09" creationId="{59541C94-43C3-4D3B-8E21-1ED5BD7CA1A3}"/>
          </ac:cxnSpMkLst>
        </pc:cxnChg>
        <pc:cxnChg chg="mod">
          <ac:chgData name="mrunal korwar" userId="a1969c3b6ee1c69a" providerId="LiveId" clId="{8BAB0DE4-1373-4974-B66B-AA4A17DFA78D}" dt="2021-05-23T01:19:30.229" v="2544" actId="478"/>
          <ac:cxnSpMkLst>
            <pc:docMk/>
            <pc:sldMk cId="276121623" sldId="266"/>
            <ac:cxnSpMk id="110" creationId="{CD2061BC-E4EE-4C50-891B-042436187F61}"/>
          </ac:cxnSpMkLst>
        </pc:cxnChg>
        <pc:cxnChg chg="mod">
          <ac:chgData name="mrunal korwar" userId="a1969c3b6ee1c69a" providerId="LiveId" clId="{8BAB0DE4-1373-4974-B66B-AA4A17DFA78D}" dt="2021-05-23T01:24:35.631" v="2648"/>
          <ac:cxnSpMkLst>
            <pc:docMk/>
            <pc:sldMk cId="276121623" sldId="266"/>
            <ac:cxnSpMk id="111" creationId="{42B85303-7F60-411A-9E60-A840727AD1EB}"/>
          </ac:cxnSpMkLst>
        </pc:cxnChg>
        <pc:cxnChg chg="mod">
          <ac:chgData name="mrunal korwar" userId="a1969c3b6ee1c69a" providerId="LiveId" clId="{8BAB0DE4-1373-4974-B66B-AA4A17DFA78D}" dt="2021-05-23T01:24:35.631" v="2648"/>
          <ac:cxnSpMkLst>
            <pc:docMk/>
            <pc:sldMk cId="276121623" sldId="266"/>
            <ac:cxnSpMk id="113" creationId="{D82C7EB4-43A9-4EAC-933F-8B640861DA5C}"/>
          </ac:cxnSpMkLst>
        </pc:cxnChg>
      </pc:sldChg>
      <pc:sldChg chg="new del">
        <pc:chgData name="mrunal korwar" userId="a1969c3b6ee1c69a" providerId="LiveId" clId="{8BAB0DE4-1373-4974-B66B-AA4A17DFA78D}" dt="2021-05-23T01:48:00.551" v="3109" actId="47"/>
        <pc:sldMkLst>
          <pc:docMk/>
          <pc:sldMk cId="4193042680" sldId="267"/>
        </pc:sldMkLst>
      </pc:sldChg>
      <pc:sldChg chg="addSp delSp modSp add mod">
        <pc:chgData name="mrunal korwar" userId="a1969c3b6ee1c69a" providerId="LiveId" clId="{8BAB0DE4-1373-4974-B66B-AA4A17DFA78D}" dt="2021-05-23T01:57:43.105" v="3230" actId="208"/>
        <pc:sldMkLst>
          <pc:docMk/>
          <pc:sldMk cId="2772048255" sldId="268"/>
        </pc:sldMkLst>
        <pc:spChg chg="mod">
          <ac:chgData name="mrunal korwar" userId="a1969c3b6ee1c69a" providerId="LiveId" clId="{8BAB0DE4-1373-4974-B66B-AA4A17DFA78D}" dt="2021-05-23T01:50:38.883" v="3146" actId="1076"/>
          <ac:spMkLst>
            <pc:docMk/>
            <pc:sldMk cId="2772048255" sldId="268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3T01:49:04.357" v="3136" actId="1076"/>
          <ac:spMkLst>
            <pc:docMk/>
            <pc:sldMk cId="2772048255" sldId="268"/>
            <ac:spMk id="5" creationId="{E0DFC1EB-B7AD-4C60-A564-37025008F9DE}"/>
          </ac:spMkLst>
        </pc:spChg>
        <pc:spChg chg="del">
          <ac:chgData name="mrunal korwar" userId="a1969c3b6ee1c69a" providerId="LiveId" clId="{8BAB0DE4-1373-4974-B66B-AA4A17DFA78D}" dt="2021-05-23T01:48:39.905" v="3119" actId="478"/>
          <ac:spMkLst>
            <pc:docMk/>
            <pc:sldMk cId="2772048255" sldId="268"/>
            <ac:spMk id="10" creationId="{DB72A2D7-24D2-4CB5-B2A1-E779B00B4A36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55" creationId="{DBA0BC34-532A-46BB-BCC0-0C9E3144E437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58" creationId="{E707B3FC-71AF-4583-8B5D-2268B6C73F8E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59" creationId="{67774018-8159-4334-9F7E-691A6FF38515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64" creationId="{91D127B6-3FCA-45D5-836B-32BBA7E193AD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65" creationId="{6C4DD9D2-31AE-4D64-B06F-3E2FD0C89D5E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66" creationId="{DA84BDB7-AC86-4F9C-894D-35BFCB6796F3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67" creationId="{456DEDF3-8CFB-4DED-9E44-251FC4E107A0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68" creationId="{3E47376E-42E0-4E89-87FE-1CBD9BBFABEB}"/>
          </ac:spMkLst>
        </pc:spChg>
        <pc:spChg chg="mod">
          <ac:chgData name="mrunal korwar" userId="a1969c3b6ee1c69a" providerId="LiveId" clId="{8BAB0DE4-1373-4974-B66B-AA4A17DFA78D}" dt="2021-05-23T01:50:35.425" v="3144"/>
          <ac:spMkLst>
            <pc:docMk/>
            <pc:sldMk cId="2772048255" sldId="268"/>
            <ac:spMk id="80" creationId="{590EA744-8081-4D08-8E03-4881E333D67A}"/>
          </ac:spMkLst>
        </pc:spChg>
        <pc:spChg chg="del mod topLvl">
          <ac:chgData name="mrunal korwar" userId="a1969c3b6ee1c69a" providerId="LiveId" clId="{8BAB0DE4-1373-4974-B66B-AA4A17DFA78D}" dt="2021-05-23T01:51:19.369" v="3152" actId="478"/>
          <ac:spMkLst>
            <pc:docMk/>
            <pc:sldMk cId="2772048255" sldId="268"/>
            <ac:spMk id="84" creationId="{BB0C7F22-6491-4B09-8663-0EA0BAE2F1C2}"/>
          </ac:spMkLst>
        </pc:spChg>
        <pc:spChg chg="del mod topLvl">
          <ac:chgData name="mrunal korwar" userId="a1969c3b6ee1c69a" providerId="LiveId" clId="{8BAB0DE4-1373-4974-B66B-AA4A17DFA78D}" dt="2021-05-23T01:52:06.397" v="3161" actId="478"/>
          <ac:spMkLst>
            <pc:docMk/>
            <pc:sldMk cId="2772048255" sldId="268"/>
            <ac:spMk id="88" creationId="{2AF6E7DA-8902-49C7-99E8-2B946D33BBE8}"/>
          </ac:spMkLst>
        </pc:spChg>
        <pc:spChg chg="del">
          <ac:chgData name="mrunal korwar" userId="a1969c3b6ee1c69a" providerId="LiveId" clId="{8BAB0DE4-1373-4974-B66B-AA4A17DFA78D}" dt="2021-05-23T01:48:20.362" v="3113" actId="478"/>
          <ac:spMkLst>
            <pc:docMk/>
            <pc:sldMk cId="2772048255" sldId="268"/>
            <ac:spMk id="117" creationId="{37BAE79D-FC48-4978-BDD2-94EAD1FF3E0B}"/>
          </ac:spMkLst>
        </pc:spChg>
        <pc:spChg chg="add mod">
          <ac:chgData name="mrunal korwar" userId="a1969c3b6ee1c69a" providerId="LiveId" clId="{8BAB0DE4-1373-4974-B66B-AA4A17DFA78D}" dt="2021-05-23T01:54:54.066" v="3184" actId="1076"/>
          <ac:spMkLst>
            <pc:docMk/>
            <pc:sldMk cId="2772048255" sldId="268"/>
            <ac:spMk id="118" creationId="{FAB3F4FB-4301-44C8-9918-B1C6D063D34F}"/>
          </ac:spMkLst>
        </pc:spChg>
        <pc:spChg chg="mod">
          <ac:chgData name="mrunal korwar" userId="a1969c3b6ee1c69a" providerId="LiveId" clId="{8BAB0DE4-1373-4974-B66B-AA4A17DFA78D}" dt="2021-05-23T01:57:31.867" v="3229" actId="13926"/>
          <ac:spMkLst>
            <pc:docMk/>
            <pc:sldMk cId="2772048255" sldId="268"/>
            <ac:spMk id="121" creationId="{96EECCE5-08C4-4E95-BA32-31967C73E289}"/>
          </ac:spMkLst>
        </pc:spChg>
        <pc:spChg chg="del topLvl">
          <ac:chgData name="mrunal korwar" userId="a1969c3b6ee1c69a" providerId="LiveId" clId="{8BAB0DE4-1373-4974-B66B-AA4A17DFA78D}" dt="2021-05-23T01:48:23.851" v="3114" actId="478"/>
          <ac:spMkLst>
            <pc:docMk/>
            <pc:sldMk cId="2772048255" sldId="268"/>
            <ac:spMk id="122" creationId="{8043B808-D2B4-48F6-8CC1-7E908C14AE6C}"/>
          </ac:spMkLst>
        </pc:spChg>
        <pc:spChg chg="mod">
          <ac:chgData name="mrunal korwar" userId="a1969c3b6ee1c69a" providerId="LiveId" clId="{8BAB0DE4-1373-4974-B66B-AA4A17DFA78D}" dt="2021-05-23T01:57:43.105" v="3230" actId="208"/>
          <ac:spMkLst>
            <pc:docMk/>
            <pc:sldMk cId="2772048255" sldId="268"/>
            <ac:spMk id="124" creationId="{8F8D9B57-AE69-458E-8C78-DB85D8B8A2F2}"/>
          </ac:spMkLst>
        </pc:spChg>
        <pc:spChg chg="del">
          <ac:chgData name="mrunal korwar" userId="a1969c3b6ee1c69a" providerId="LiveId" clId="{8BAB0DE4-1373-4974-B66B-AA4A17DFA78D}" dt="2021-05-23T01:48:27.320" v="3115" actId="478"/>
          <ac:spMkLst>
            <pc:docMk/>
            <pc:sldMk cId="2772048255" sldId="268"/>
            <ac:spMk id="125" creationId="{DD63F30C-7B31-4EC6-AB85-042BEDD59EA2}"/>
          </ac:spMkLst>
        </pc:spChg>
        <pc:spChg chg="add mod">
          <ac:chgData name="mrunal korwar" userId="a1969c3b6ee1c69a" providerId="LiveId" clId="{8BAB0DE4-1373-4974-B66B-AA4A17DFA78D}" dt="2021-05-23T01:55:32.778" v="3188" actId="20577"/>
          <ac:spMkLst>
            <pc:docMk/>
            <pc:sldMk cId="2772048255" sldId="268"/>
            <ac:spMk id="126" creationId="{6BB17F2F-DC66-45CE-BF73-69E85342AD76}"/>
          </ac:spMkLst>
        </pc:spChg>
        <pc:spChg chg="del">
          <ac:chgData name="mrunal korwar" userId="a1969c3b6ee1c69a" providerId="LiveId" clId="{8BAB0DE4-1373-4974-B66B-AA4A17DFA78D}" dt="2021-05-23T01:48:29.843" v="3116" actId="478"/>
          <ac:spMkLst>
            <pc:docMk/>
            <pc:sldMk cId="2772048255" sldId="268"/>
            <ac:spMk id="127" creationId="{C5C1173F-5860-4E9D-99B5-235E2660AC6B}"/>
          </ac:spMkLst>
        </pc:spChg>
        <pc:spChg chg="del">
          <ac:chgData name="mrunal korwar" userId="a1969c3b6ee1c69a" providerId="LiveId" clId="{8BAB0DE4-1373-4974-B66B-AA4A17DFA78D}" dt="2021-05-23T01:48:42.764" v="3120" actId="478"/>
          <ac:spMkLst>
            <pc:docMk/>
            <pc:sldMk cId="2772048255" sldId="268"/>
            <ac:spMk id="129" creationId="{146F4DAB-FCE5-46F1-AA59-FF97BE313ADA}"/>
          </ac:spMkLst>
        </pc:spChg>
        <pc:spChg chg="del">
          <ac:chgData name="mrunal korwar" userId="a1969c3b6ee1c69a" providerId="LiveId" clId="{8BAB0DE4-1373-4974-B66B-AA4A17DFA78D}" dt="2021-05-23T01:48:36.706" v="3118" actId="478"/>
          <ac:spMkLst>
            <pc:docMk/>
            <pc:sldMk cId="2772048255" sldId="268"/>
            <ac:spMk id="130" creationId="{6E08FB2F-10A9-4EF9-8A0F-B978992EC1EF}"/>
          </ac:spMkLst>
        </pc:spChg>
        <pc:spChg chg="add mod">
          <ac:chgData name="mrunal korwar" userId="a1969c3b6ee1c69a" providerId="LiveId" clId="{8BAB0DE4-1373-4974-B66B-AA4A17DFA78D}" dt="2021-05-23T01:57:11.516" v="3228" actId="20577"/>
          <ac:spMkLst>
            <pc:docMk/>
            <pc:sldMk cId="2772048255" sldId="268"/>
            <ac:spMk id="131" creationId="{3B88BA84-8430-4D6F-99D5-69E19CA3D635}"/>
          </ac:spMkLst>
        </pc:spChg>
        <pc:grpChg chg="del">
          <ac:chgData name="mrunal korwar" userId="a1969c3b6ee1c69a" providerId="LiveId" clId="{8BAB0DE4-1373-4974-B66B-AA4A17DFA78D}" dt="2021-05-23T01:48:33.801" v="3117" actId="478"/>
          <ac:grpSpMkLst>
            <pc:docMk/>
            <pc:sldMk cId="2772048255" sldId="268"/>
            <ac:grpSpMk id="8" creationId="{248FB42B-8780-4824-98C6-7252FA68C2F7}"/>
          </ac:grpSpMkLst>
        </pc:grpChg>
        <pc:grpChg chg="add mod">
          <ac:chgData name="mrunal korwar" userId="a1969c3b6ee1c69a" providerId="LiveId" clId="{8BAB0DE4-1373-4974-B66B-AA4A17DFA78D}" dt="2021-05-23T01:54:56.878" v="3185" actId="1076"/>
          <ac:grpSpMkLst>
            <pc:docMk/>
            <pc:sldMk cId="2772048255" sldId="268"/>
            <ac:grpSpMk id="9" creationId="{25F1DBE3-1D48-4E0E-9931-485EEF4EEB13}"/>
          </ac:grpSpMkLst>
        </pc:grpChg>
        <pc:grpChg chg="add mod">
          <ac:chgData name="mrunal korwar" userId="a1969c3b6ee1c69a" providerId="LiveId" clId="{8BAB0DE4-1373-4974-B66B-AA4A17DFA78D}" dt="2021-05-23T01:52:45.558" v="3165" actId="1076"/>
          <ac:grpSpMkLst>
            <pc:docMk/>
            <pc:sldMk cId="2772048255" sldId="268"/>
            <ac:grpSpMk id="51" creationId="{E66B1C3A-4DC9-4BDA-97D4-B33256B89BE7}"/>
          </ac:grpSpMkLst>
        </pc:grpChg>
        <pc:grpChg chg="mod">
          <ac:chgData name="mrunal korwar" userId="a1969c3b6ee1c69a" providerId="LiveId" clId="{8BAB0DE4-1373-4974-B66B-AA4A17DFA78D}" dt="2021-05-23T01:50:35.425" v="3144"/>
          <ac:grpSpMkLst>
            <pc:docMk/>
            <pc:sldMk cId="2772048255" sldId="268"/>
            <ac:grpSpMk id="52" creationId="{B3AA55FC-41A5-40CC-87D5-F637DF35542C}"/>
          </ac:grpSpMkLst>
        </pc:grpChg>
        <pc:grpChg chg="mod">
          <ac:chgData name="mrunal korwar" userId="a1969c3b6ee1c69a" providerId="LiveId" clId="{8BAB0DE4-1373-4974-B66B-AA4A17DFA78D}" dt="2021-05-23T01:50:35.425" v="3144"/>
          <ac:grpSpMkLst>
            <pc:docMk/>
            <pc:sldMk cId="2772048255" sldId="268"/>
            <ac:grpSpMk id="57" creationId="{82054927-B287-4F65-AB7C-834B51AC988E}"/>
          </ac:grpSpMkLst>
        </pc:grpChg>
        <pc:grpChg chg="mod">
          <ac:chgData name="mrunal korwar" userId="a1969c3b6ee1c69a" providerId="LiveId" clId="{8BAB0DE4-1373-4974-B66B-AA4A17DFA78D}" dt="2021-05-23T01:50:35.425" v="3144"/>
          <ac:grpSpMkLst>
            <pc:docMk/>
            <pc:sldMk cId="2772048255" sldId="268"/>
            <ac:grpSpMk id="60" creationId="{021132E6-3D46-4DB4-BDC6-36647DB6F47B}"/>
          </ac:grpSpMkLst>
        </pc:grpChg>
        <pc:grpChg chg="del">
          <ac:chgData name="mrunal korwar" userId="a1969c3b6ee1c69a" providerId="LiveId" clId="{8BAB0DE4-1373-4974-B66B-AA4A17DFA78D}" dt="2021-05-23T01:48:08.040" v="3110" actId="478"/>
          <ac:grpSpMkLst>
            <pc:docMk/>
            <pc:sldMk cId="2772048255" sldId="268"/>
            <ac:grpSpMk id="73" creationId="{51F4242B-5D30-4F1A-A9A9-013D5DD049AD}"/>
          </ac:grpSpMkLst>
        </pc:grpChg>
        <pc:grpChg chg="add del mod">
          <ac:chgData name="mrunal korwar" userId="a1969c3b6ee1c69a" providerId="LiveId" clId="{8BAB0DE4-1373-4974-B66B-AA4A17DFA78D}" dt="2021-05-23T01:51:19.369" v="3152" actId="478"/>
          <ac:grpSpMkLst>
            <pc:docMk/>
            <pc:sldMk cId="2772048255" sldId="268"/>
            <ac:grpSpMk id="81" creationId="{1CBD5447-71DE-4CF8-A3D4-ED2456628542}"/>
          </ac:grpSpMkLst>
        </pc:grpChg>
        <pc:grpChg chg="add del mod">
          <ac:chgData name="mrunal korwar" userId="a1969c3b6ee1c69a" providerId="LiveId" clId="{8BAB0DE4-1373-4974-B66B-AA4A17DFA78D}" dt="2021-05-23T01:52:06.397" v="3161" actId="478"/>
          <ac:grpSpMkLst>
            <pc:docMk/>
            <pc:sldMk cId="2772048255" sldId="268"/>
            <ac:grpSpMk id="85" creationId="{1C52F1C3-2B6B-4A8B-A2F8-16E202D80FAE}"/>
          </ac:grpSpMkLst>
        </pc:grpChg>
        <pc:grpChg chg="del">
          <ac:chgData name="mrunal korwar" userId="a1969c3b6ee1c69a" providerId="LiveId" clId="{8BAB0DE4-1373-4974-B66B-AA4A17DFA78D}" dt="2021-05-23T01:48:16.746" v="3112" actId="478"/>
          <ac:grpSpMkLst>
            <pc:docMk/>
            <pc:sldMk cId="2772048255" sldId="268"/>
            <ac:grpSpMk id="112" creationId="{A21A0A93-CEAD-43F6-8D48-13BDD2439F4C}"/>
          </ac:grpSpMkLst>
        </pc:grpChg>
        <pc:grpChg chg="add mod">
          <ac:chgData name="mrunal korwar" userId="a1969c3b6ee1c69a" providerId="LiveId" clId="{8BAB0DE4-1373-4974-B66B-AA4A17DFA78D}" dt="2021-05-23T01:55:43.274" v="3189" actId="207"/>
          <ac:grpSpMkLst>
            <pc:docMk/>
            <pc:sldMk cId="2772048255" sldId="268"/>
            <ac:grpSpMk id="119" creationId="{A10C122A-EDFE-4105-81EB-447987A4169F}"/>
          </ac:grpSpMkLst>
        </pc:grpChg>
        <pc:grpChg chg="del">
          <ac:chgData name="mrunal korwar" userId="a1969c3b6ee1c69a" providerId="LiveId" clId="{8BAB0DE4-1373-4974-B66B-AA4A17DFA78D}" dt="2021-05-23T01:48:23.851" v="3114" actId="478"/>
          <ac:grpSpMkLst>
            <pc:docMk/>
            <pc:sldMk cId="2772048255" sldId="268"/>
            <ac:grpSpMk id="120" creationId="{C868D8E2-CA37-48FD-90BA-D8260DA3DE3F}"/>
          </ac:grpSpMkLst>
        </pc:grpChg>
        <pc:picChg chg="mod topLvl">
          <ac:chgData name="mrunal korwar" userId="a1969c3b6ee1c69a" providerId="LiveId" clId="{8BAB0DE4-1373-4974-B66B-AA4A17DFA78D}" dt="2021-05-23T01:51:41.121" v="3157" actId="14100"/>
          <ac:picMkLst>
            <pc:docMk/>
            <pc:sldMk cId="2772048255" sldId="268"/>
            <ac:picMk id="82" creationId="{918B674E-533F-44B5-B0EE-4DA3103E9CD6}"/>
          </ac:picMkLst>
        </pc:picChg>
        <pc:picChg chg="mod topLvl">
          <ac:chgData name="mrunal korwar" userId="a1969c3b6ee1c69a" providerId="LiveId" clId="{8BAB0DE4-1373-4974-B66B-AA4A17DFA78D}" dt="2021-05-23T01:52:12.550" v="3162" actId="1076"/>
          <ac:picMkLst>
            <pc:docMk/>
            <pc:sldMk cId="2772048255" sldId="268"/>
            <ac:picMk id="86" creationId="{96E1740C-9497-4B3C-B923-77DC27028242}"/>
          </ac:picMkLst>
        </pc:picChg>
        <pc:picChg chg="add mod">
          <ac:chgData name="mrunal korwar" userId="a1969c3b6ee1c69a" providerId="LiveId" clId="{8BAB0DE4-1373-4974-B66B-AA4A17DFA78D}" dt="2021-05-23T01:54:46.424" v="3182" actId="164"/>
          <ac:picMkLst>
            <pc:docMk/>
            <pc:sldMk cId="2772048255" sldId="268"/>
            <ac:picMk id="111" creationId="{4AC6E4A9-0A7E-4A4E-9800-0CDA11BC47CE}"/>
          </ac:picMkLst>
        </pc:picChg>
        <pc:picChg chg="del topLvl">
          <ac:chgData name="mrunal korwar" userId="a1969c3b6ee1c69a" providerId="LiveId" clId="{8BAB0DE4-1373-4974-B66B-AA4A17DFA78D}" dt="2021-05-23T01:49:07.185" v="3137" actId="478"/>
          <ac:picMkLst>
            <pc:docMk/>
            <pc:sldMk cId="2772048255" sldId="268"/>
            <ac:picMk id="123" creationId="{8C867716-180F-4493-B6A0-34762E0E5AB1}"/>
          </ac:picMkLst>
        </pc:pic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53" creationId="{D5A881A7-594A-4BF9-84E6-5D2CAD9B087E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54" creationId="{AB8BCABB-4D5D-491D-9033-687CA9B3F0CC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56" creationId="{D2A543CD-C968-4FE2-A603-B87E8BF1E88B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61" creationId="{09DC871E-8DAC-4E5B-AA69-EBE523408F91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62" creationId="{A148D90C-96A0-458A-9A42-AE27A4861074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63" creationId="{7C012922-B04B-402D-AE3F-3463976C25C6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69" creationId="{DC6C2817-F2C0-4497-A95D-AAE9493FF2E3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70" creationId="{2686F443-C08C-400B-B8A3-15DA8213C479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71" creationId="{84183CA1-8E3C-49AF-9B87-B37E3D26F48C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75" creationId="{A45BA4C5-4272-40D9-93C3-C8719E799CA4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76" creationId="{DFBFB677-5141-49C5-8620-975AB714C5F7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77" creationId="{BEC7AA41-B3E1-44E5-9328-DB88DB52759B}"/>
          </ac:cxnSpMkLst>
        </pc:cxnChg>
        <pc:cxnChg chg="mod">
          <ac:chgData name="mrunal korwar" userId="a1969c3b6ee1c69a" providerId="LiveId" clId="{8BAB0DE4-1373-4974-B66B-AA4A17DFA78D}" dt="2021-05-23T01:50:35.425" v="3144"/>
          <ac:cxnSpMkLst>
            <pc:docMk/>
            <pc:sldMk cId="2772048255" sldId="268"/>
            <ac:cxnSpMk id="79" creationId="{662D12B8-25C7-46C3-81E1-DEA75F0AEF6D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91" creationId="{85FDEFFF-E449-4F00-A5ED-521C9B4769FD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94" creationId="{35DA1790-287A-452A-99FD-B252A2CC23DA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96" creationId="{1A8A6662-3E3E-4F69-93F1-4F912C5EE0C8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98" creationId="{A8048E9F-6C82-4191-8A45-8EA6D1F5B7D4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99" creationId="{62D8D89C-56E2-4747-9F7B-36A165C0C448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0" creationId="{F1115811-0FBB-4A3B-B22C-D8A97F58B852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3" creationId="{F50E6682-CAB6-4337-9CDE-A9C84EF8B45A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4" creationId="{4C47B131-56B5-4B32-B14B-DFAB2BAEB4FB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5" creationId="{6E2AABB4-6C4E-483C-AEE8-E8C18C233F3D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6" creationId="{DE67453E-877B-4EDB-B6CE-1075644912ED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7" creationId="{1BCC9B29-291E-4922-ACEB-79AAD08CD94B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8" creationId="{5652B126-5436-44C0-8C88-1CB42D18B09C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09" creationId="{59541C94-43C3-4D3B-8E21-1ED5BD7CA1A3}"/>
          </ac:cxnSpMkLst>
        </pc:cxnChg>
        <pc:cxnChg chg="mod">
          <ac:chgData name="mrunal korwar" userId="a1969c3b6ee1c69a" providerId="LiveId" clId="{8BAB0DE4-1373-4974-B66B-AA4A17DFA78D}" dt="2021-05-23T01:48:08.040" v="3110" actId="478"/>
          <ac:cxnSpMkLst>
            <pc:docMk/>
            <pc:sldMk cId="2772048255" sldId="268"/>
            <ac:cxnSpMk id="110" creationId="{CD2061BC-E4EE-4C50-891B-042436187F61}"/>
          </ac:cxnSpMkLst>
        </pc:cxnChg>
        <pc:cxnChg chg="add mod">
          <ac:chgData name="mrunal korwar" userId="a1969c3b6ee1c69a" providerId="LiveId" clId="{8BAB0DE4-1373-4974-B66B-AA4A17DFA78D}" dt="2021-05-23T01:54:46.424" v="3182" actId="164"/>
          <ac:cxnSpMkLst>
            <pc:docMk/>
            <pc:sldMk cId="2772048255" sldId="268"/>
            <ac:cxnSpMk id="113" creationId="{144FD3ED-104F-40DE-B38A-6F551423153A}"/>
          </ac:cxnSpMkLst>
        </pc:cxnChg>
        <pc:cxnChg chg="add mod">
          <ac:chgData name="mrunal korwar" userId="a1969c3b6ee1c69a" providerId="LiveId" clId="{8BAB0DE4-1373-4974-B66B-AA4A17DFA78D}" dt="2021-05-23T01:54:46.424" v="3182" actId="164"/>
          <ac:cxnSpMkLst>
            <pc:docMk/>
            <pc:sldMk cId="2772048255" sldId="268"/>
            <ac:cxnSpMk id="116" creationId="{ECFCA495-A8B3-49F9-8509-A398260C7F70}"/>
          </ac:cxnSpMkLst>
        </pc:cxnChg>
      </pc:sldChg>
      <pc:sldChg chg="addSp delSp modSp add mod">
        <pc:chgData name="mrunal korwar" userId="a1969c3b6ee1c69a" providerId="LiveId" clId="{8BAB0DE4-1373-4974-B66B-AA4A17DFA78D}" dt="2021-05-24T02:15:04.123" v="4572" actId="20577"/>
        <pc:sldMkLst>
          <pc:docMk/>
          <pc:sldMk cId="2758004796" sldId="269"/>
        </pc:sldMkLst>
        <pc:spChg chg="mod">
          <ac:chgData name="mrunal korwar" userId="a1969c3b6ee1c69a" providerId="LiveId" clId="{8BAB0DE4-1373-4974-B66B-AA4A17DFA78D}" dt="2021-05-24T02:15:04.123" v="4572" actId="20577"/>
          <ac:spMkLst>
            <pc:docMk/>
            <pc:sldMk cId="2758004796" sldId="269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3T02:25:24.217" v="3809" actId="1076"/>
          <ac:spMkLst>
            <pc:docMk/>
            <pc:sldMk cId="2758004796" sldId="269"/>
            <ac:spMk id="5" creationId="{E0DFC1EB-B7AD-4C60-A564-37025008F9DE}"/>
          </ac:spMkLst>
        </pc:spChg>
        <pc:spChg chg="add mod">
          <ac:chgData name="mrunal korwar" userId="a1969c3b6ee1c69a" providerId="LiveId" clId="{8BAB0DE4-1373-4974-B66B-AA4A17DFA78D}" dt="2021-05-23T02:06:08.786" v="3382" actId="164"/>
          <ac:spMkLst>
            <pc:docMk/>
            <pc:sldMk cId="2758004796" sldId="269"/>
            <ac:spMk id="7" creationId="{F56E324D-E1F8-4263-A6A1-661871755FDD}"/>
          </ac:spMkLst>
        </pc:spChg>
        <pc:spChg chg="add mod">
          <ac:chgData name="mrunal korwar" userId="a1969c3b6ee1c69a" providerId="LiveId" clId="{8BAB0DE4-1373-4974-B66B-AA4A17DFA78D}" dt="2021-05-23T02:06:08.786" v="3382" actId="164"/>
          <ac:spMkLst>
            <pc:docMk/>
            <pc:sldMk cId="2758004796" sldId="269"/>
            <ac:spMk id="8" creationId="{A674F3E2-CBA9-4E90-8545-08D4B3650467}"/>
          </ac:spMkLst>
        </pc:spChg>
        <pc:spChg chg="add mod">
          <ac:chgData name="mrunal korwar" userId="a1969c3b6ee1c69a" providerId="LiveId" clId="{8BAB0DE4-1373-4974-B66B-AA4A17DFA78D}" dt="2021-05-23T02:22:18.057" v="3790" actId="164"/>
          <ac:spMkLst>
            <pc:docMk/>
            <pc:sldMk cId="2758004796" sldId="269"/>
            <ac:spMk id="13" creationId="{E48EFD5A-F65B-474D-8AF1-82D08E29ED60}"/>
          </ac:spMkLst>
        </pc:spChg>
        <pc:spChg chg="add mod">
          <ac:chgData name="mrunal korwar" userId="a1969c3b6ee1c69a" providerId="LiveId" clId="{8BAB0DE4-1373-4974-B66B-AA4A17DFA78D}" dt="2021-05-23T02:22:18.057" v="3790" actId="164"/>
          <ac:spMkLst>
            <pc:docMk/>
            <pc:sldMk cId="2758004796" sldId="269"/>
            <ac:spMk id="14" creationId="{F7AD52FA-5FB0-4AFE-90E2-1B68CACA0B4E}"/>
          </ac:spMkLst>
        </pc:spChg>
        <pc:spChg chg="add mod">
          <ac:chgData name="mrunal korwar" userId="a1969c3b6ee1c69a" providerId="LiveId" clId="{8BAB0DE4-1373-4974-B66B-AA4A17DFA78D}" dt="2021-05-23T02:23:24.021" v="3799" actId="164"/>
          <ac:spMkLst>
            <pc:docMk/>
            <pc:sldMk cId="2758004796" sldId="269"/>
            <ac:spMk id="15" creationId="{7012F096-E9D3-4B7D-B048-DB64E2ECE44E}"/>
          </ac:spMkLst>
        </pc:spChg>
        <pc:spChg chg="add mod">
          <ac:chgData name="mrunal korwar" userId="a1969c3b6ee1c69a" providerId="LiveId" clId="{8BAB0DE4-1373-4974-B66B-AA4A17DFA78D}" dt="2021-05-23T02:23:24.021" v="3799" actId="164"/>
          <ac:spMkLst>
            <pc:docMk/>
            <pc:sldMk cId="2758004796" sldId="269"/>
            <ac:spMk id="17" creationId="{8DD9167E-AC9F-4C0B-8AC9-1A68905995D7}"/>
          </ac:spMkLst>
        </pc:spChg>
        <pc:spChg chg="add mod">
          <ac:chgData name="mrunal korwar" userId="a1969c3b6ee1c69a" providerId="LiveId" clId="{8BAB0DE4-1373-4974-B66B-AA4A17DFA78D}" dt="2021-05-23T02:24:49.822" v="3805" actId="164"/>
          <ac:spMkLst>
            <pc:docMk/>
            <pc:sldMk cId="2758004796" sldId="269"/>
            <ac:spMk id="19" creationId="{3152B251-C8FA-481F-A0E5-6CD0A05EACC8}"/>
          </ac:spMkLst>
        </pc:spChg>
        <pc:spChg chg="mod">
          <ac:chgData name="mrunal korwar" userId="a1969c3b6ee1c69a" providerId="LiveId" clId="{8BAB0DE4-1373-4974-B66B-AA4A17DFA78D}" dt="2021-05-23T02:01:41.530" v="3341"/>
          <ac:spMkLst>
            <pc:docMk/>
            <pc:sldMk cId="2758004796" sldId="269"/>
            <ac:spMk id="46" creationId="{2B3A94DB-A707-4A6F-8832-177D05C06921}"/>
          </ac:spMkLst>
        </pc:spChg>
        <pc:spChg chg="mod">
          <ac:chgData name="mrunal korwar" userId="a1969c3b6ee1c69a" providerId="LiveId" clId="{8BAB0DE4-1373-4974-B66B-AA4A17DFA78D}" dt="2021-05-23T02:01:41.530" v="3341"/>
          <ac:spMkLst>
            <pc:docMk/>
            <pc:sldMk cId="2758004796" sldId="269"/>
            <ac:spMk id="48" creationId="{AEFC7771-50F6-4698-8104-3BB0B896A3A6}"/>
          </ac:spMkLst>
        </pc:spChg>
        <pc:spChg chg="mod">
          <ac:chgData name="mrunal korwar" userId="a1969c3b6ee1c69a" providerId="LiveId" clId="{8BAB0DE4-1373-4974-B66B-AA4A17DFA78D}" dt="2021-05-23T02:01:41.530" v="3341"/>
          <ac:spMkLst>
            <pc:docMk/>
            <pc:sldMk cId="2758004796" sldId="269"/>
            <ac:spMk id="50" creationId="{3E3C782C-C04F-4095-A85C-42AF6B4B4687}"/>
          </ac:spMkLst>
        </pc:spChg>
        <pc:spChg chg="del mod">
          <ac:chgData name="mrunal korwar" userId="a1969c3b6ee1c69a" providerId="LiveId" clId="{8BAB0DE4-1373-4974-B66B-AA4A17DFA78D}" dt="2021-05-23T02:10:04.156" v="3597" actId="478"/>
          <ac:spMkLst>
            <pc:docMk/>
            <pc:sldMk cId="2758004796" sldId="269"/>
            <ac:spMk id="72" creationId="{39957C05-5B8C-4ACD-A71E-DC931718F8F6}"/>
          </ac:spMkLst>
        </pc:spChg>
        <pc:spChg chg="mod">
          <ac:chgData name="mrunal korwar" userId="a1969c3b6ee1c69a" providerId="LiveId" clId="{8BAB0DE4-1373-4974-B66B-AA4A17DFA78D}" dt="2021-05-23T02:01:41.530" v="3341"/>
          <ac:spMkLst>
            <pc:docMk/>
            <pc:sldMk cId="2758004796" sldId="269"/>
            <ac:spMk id="74" creationId="{EEA0CA5E-1C03-4326-98C2-2EE3D4E930A6}"/>
          </ac:spMkLst>
        </pc:spChg>
        <pc:spChg chg="add mod">
          <ac:chgData name="mrunal korwar" userId="a1969c3b6ee1c69a" providerId="LiveId" clId="{8BAB0DE4-1373-4974-B66B-AA4A17DFA78D}" dt="2021-05-23T02:06:08.786" v="3382" actId="164"/>
          <ac:spMkLst>
            <pc:docMk/>
            <pc:sldMk cId="2758004796" sldId="269"/>
            <ac:spMk id="83" creationId="{D1D82D54-A229-40C5-A01B-7D630412687C}"/>
          </ac:spMkLst>
        </pc:spChg>
        <pc:spChg chg="add mod">
          <ac:chgData name="mrunal korwar" userId="a1969c3b6ee1c69a" providerId="LiveId" clId="{8BAB0DE4-1373-4974-B66B-AA4A17DFA78D}" dt="2021-05-23T02:06:08.786" v="3382" actId="164"/>
          <ac:spMkLst>
            <pc:docMk/>
            <pc:sldMk cId="2758004796" sldId="269"/>
            <ac:spMk id="84" creationId="{A5050E3A-0C6C-4D35-AFA0-BC7041FA639C}"/>
          </ac:spMkLst>
        </pc:spChg>
        <pc:spChg chg="add mod">
          <ac:chgData name="mrunal korwar" userId="a1969c3b6ee1c69a" providerId="LiveId" clId="{8BAB0DE4-1373-4974-B66B-AA4A17DFA78D}" dt="2021-05-23T02:06:08.786" v="3382" actId="164"/>
          <ac:spMkLst>
            <pc:docMk/>
            <pc:sldMk cId="2758004796" sldId="269"/>
            <ac:spMk id="85" creationId="{522BF748-06E4-4E9B-9BD9-391467CA758F}"/>
          </ac:spMkLst>
        </pc:spChg>
        <pc:spChg chg="add mod">
          <ac:chgData name="mrunal korwar" userId="a1969c3b6ee1c69a" providerId="LiveId" clId="{8BAB0DE4-1373-4974-B66B-AA4A17DFA78D}" dt="2021-05-23T02:06:08.786" v="3382" actId="164"/>
          <ac:spMkLst>
            <pc:docMk/>
            <pc:sldMk cId="2758004796" sldId="269"/>
            <ac:spMk id="87" creationId="{65711B92-C7C9-470E-8E5F-D8E5D8A9E254}"/>
          </ac:spMkLst>
        </pc:spChg>
        <pc:spChg chg="mod">
          <ac:chgData name="mrunal korwar" userId="a1969c3b6ee1c69a" providerId="LiveId" clId="{8BAB0DE4-1373-4974-B66B-AA4A17DFA78D}" dt="2021-05-23T02:24:00.788" v="3801"/>
          <ac:spMkLst>
            <pc:docMk/>
            <pc:sldMk cId="2758004796" sldId="269"/>
            <ac:spMk id="90" creationId="{A63964DD-0703-4359-8423-6015E9F3B1FC}"/>
          </ac:spMkLst>
        </pc:spChg>
        <pc:spChg chg="del">
          <ac:chgData name="mrunal korwar" userId="a1969c3b6ee1c69a" providerId="LiveId" clId="{8BAB0DE4-1373-4974-B66B-AA4A17DFA78D}" dt="2021-05-23T01:58:47.335" v="3239" actId="478"/>
          <ac:spMkLst>
            <pc:docMk/>
            <pc:sldMk cId="2758004796" sldId="269"/>
            <ac:spMk id="118" creationId="{FAB3F4FB-4301-44C8-9918-B1C6D063D34F}"/>
          </ac:spMkLst>
        </pc:spChg>
        <pc:spChg chg="del mod">
          <ac:chgData name="mrunal korwar" userId="a1969c3b6ee1c69a" providerId="LiveId" clId="{8BAB0DE4-1373-4974-B66B-AA4A17DFA78D}" dt="2021-05-23T01:58:47.356" v="3241"/>
          <ac:spMkLst>
            <pc:docMk/>
            <pc:sldMk cId="2758004796" sldId="269"/>
            <ac:spMk id="126" creationId="{6BB17F2F-DC66-45CE-BF73-69E85342AD76}"/>
          </ac:spMkLst>
        </pc:spChg>
        <pc:grpChg chg="del">
          <ac:chgData name="mrunal korwar" userId="a1969c3b6ee1c69a" providerId="LiveId" clId="{8BAB0DE4-1373-4974-B66B-AA4A17DFA78D}" dt="2021-05-23T01:58:35.038" v="3236" actId="478"/>
          <ac:grpSpMkLst>
            <pc:docMk/>
            <pc:sldMk cId="2758004796" sldId="269"/>
            <ac:grpSpMk id="9" creationId="{25F1DBE3-1D48-4E0E-9931-485EEF4EEB13}"/>
          </ac:grpSpMkLst>
        </pc:grpChg>
        <pc:grpChg chg="add mod">
          <ac:chgData name="mrunal korwar" userId="a1969c3b6ee1c69a" providerId="LiveId" clId="{8BAB0DE4-1373-4974-B66B-AA4A17DFA78D}" dt="2021-05-23T02:06:08.786" v="3382" actId="164"/>
          <ac:grpSpMkLst>
            <pc:docMk/>
            <pc:sldMk cId="2758004796" sldId="269"/>
            <ac:grpSpMk id="12" creationId="{24A45E77-45D3-472A-99E3-E5378C72EA9D}"/>
          </ac:grpSpMkLst>
        </pc:grpChg>
        <pc:grpChg chg="add mod">
          <ac:chgData name="mrunal korwar" userId="a1969c3b6ee1c69a" providerId="LiveId" clId="{8BAB0DE4-1373-4974-B66B-AA4A17DFA78D}" dt="2021-05-23T02:22:53.914" v="3795" actId="1076"/>
          <ac:grpSpMkLst>
            <pc:docMk/>
            <pc:sldMk cId="2758004796" sldId="269"/>
            <ac:grpSpMk id="16" creationId="{BE37536B-033B-4355-A7BB-DC06E4DDA579}"/>
          </ac:grpSpMkLst>
        </pc:grpChg>
        <pc:grpChg chg="add mod">
          <ac:chgData name="mrunal korwar" userId="a1969c3b6ee1c69a" providerId="LiveId" clId="{8BAB0DE4-1373-4974-B66B-AA4A17DFA78D}" dt="2021-05-23T02:23:30.450" v="3800" actId="1076"/>
          <ac:grpSpMkLst>
            <pc:docMk/>
            <pc:sldMk cId="2758004796" sldId="269"/>
            <ac:grpSpMk id="18" creationId="{3ECE7842-64BE-4ADD-A4A1-1631B4AA8B1A}"/>
          </ac:grpSpMkLst>
        </pc:grpChg>
        <pc:grpChg chg="add mod">
          <ac:chgData name="mrunal korwar" userId="a1969c3b6ee1c69a" providerId="LiveId" clId="{8BAB0DE4-1373-4974-B66B-AA4A17DFA78D}" dt="2021-05-23T02:24:49.822" v="3805" actId="164"/>
          <ac:grpSpMkLst>
            <pc:docMk/>
            <pc:sldMk cId="2758004796" sldId="269"/>
            <ac:grpSpMk id="20" creationId="{E349497C-8AB3-4FDF-8260-E272CA881BB9}"/>
          </ac:grpSpMkLst>
        </pc:grpChg>
        <pc:grpChg chg="add mod">
          <ac:chgData name="mrunal korwar" userId="a1969c3b6ee1c69a" providerId="LiveId" clId="{8BAB0DE4-1373-4974-B66B-AA4A17DFA78D}" dt="2021-05-23T02:06:08.786" v="3382" actId="164"/>
          <ac:grpSpMkLst>
            <pc:docMk/>
            <pc:sldMk cId="2758004796" sldId="269"/>
            <ac:grpSpMk id="44" creationId="{90B08420-7B0D-4742-8BAB-294E7C7414AE}"/>
          </ac:grpSpMkLst>
        </pc:grpChg>
        <pc:grpChg chg="del">
          <ac:chgData name="mrunal korwar" userId="a1969c3b6ee1c69a" providerId="LiveId" clId="{8BAB0DE4-1373-4974-B66B-AA4A17DFA78D}" dt="2021-05-23T01:58:55.351" v="3242" actId="478"/>
          <ac:grpSpMkLst>
            <pc:docMk/>
            <pc:sldMk cId="2758004796" sldId="269"/>
            <ac:grpSpMk id="51" creationId="{E66B1C3A-4DC9-4BDA-97D4-B33256B89BE7}"/>
          </ac:grpSpMkLst>
        </pc:grpChg>
        <pc:grpChg chg="add mod">
          <ac:chgData name="mrunal korwar" userId="a1969c3b6ee1c69a" providerId="LiveId" clId="{8BAB0DE4-1373-4974-B66B-AA4A17DFA78D}" dt="2021-05-23T02:24:49.822" v="3805" actId="164"/>
          <ac:grpSpMkLst>
            <pc:docMk/>
            <pc:sldMk cId="2758004796" sldId="269"/>
            <ac:grpSpMk id="88" creationId="{6D96CA66-A446-45B9-AE9D-A6E2B05791EA}"/>
          </ac:grpSpMkLst>
        </pc:grpChg>
        <pc:grpChg chg="del">
          <ac:chgData name="mrunal korwar" userId="a1969c3b6ee1c69a" providerId="LiveId" clId="{8BAB0DE4-1373-4974-B66B-AA4A17DFA78D}" dt="2021-05-23T01:58:40.859" v="3237" actId="478"/>
          <ac:grpSpMkLst>
            <pc:docMk/>
            <pc:sldMk cId="2758004796" sldId="269"/>
            <ac:grpSpMk id="119" creationId="{A10C122A-EDFE-4105-81EB-447987A4169F}"/>
          </ac:grpSpMkLst>
        </pc:grpChg>
        <pc:picChg chg="mod">
          <ac:chgData name="mrunal korwar" userId="a1969c3b6ee1c69a" providerId="LiveId" clId="{8BAB0DE4-1373-4974-B66B-AA4A17DFA78D}" dt="2021-05-23T02:01:41.530" v="3341"/>
          <ac:picMkLst>
            <pc:docMk/>
            <pc:sldMk cId="2758004796" sldId="269"/>
            <ac:picMk id="45" creationId="{52844B5D-85B5-45FC-A11F-9CC6ED059E5C}"/>
          </ac:picMkLst>
        </pc:picChg>
        <pc:picChg chg="del">
          <ac:chgData name="mrunal korwar" userId="a1969c3b6ee1c69a" providerId="LiveId" clId="{8BAB0DE4-1373-4974-B66B-AA4A17DFA78D}" dt="2021-05-23T01:58:31.690" v="3234" actId="478"/>
          <ac:picMkLst>
            <pc:docMk/>
            <pc:sldMk cId="2758004796" sldId="269"/>
            <ac:picMk id="82" creationId="{918B674E-533F-44B5-B0EE-4DA3103E9CD6}"/>
          </ac:picMkLst>
        </pc:picChg>
        <pc:picChg chg="del">
          <ac:chgData name="mrunal korwar" userId="a1969c3b6ee1c69a" providerId="LiveId" clId="{8BAB0DE4-1373-4974-B66B-AA4A17DFA78D}" dt="2021-05-23T01:58:33.253" v="3235" actId="478"/>
          <ac:picMkLst>
            <pc:docMk/>
            <pc:sldMk cId="2758004796" sldId="269"/>
            <ac:picMk id="86" creationId="{96E1740C-9497-4B3C-B923-77DC27028242}"/>
          </ac:picMkLst>
        </pc:picChg>
        <pc:picChg chg="mod">
          <ac:chgData name="mrunal korwar" userId="a1969c3b6ee1c69a" providerId="LiveId" clId="{8BAB0DE4-1373-4974-B66B-AA4A17DFA78D}" dt="2021-05-23T02:24:00.788" v="3801"/>
          <ac:picMkLst>
            <pc:docMk/>
            <pc:sldMk cId="2758004796" sldId="269"/>
            <ac:picMk id="89" creationId="{8C646EC7-F433-4CA3-8FF8-122CFFEF8674}"/>
          </ac:picMkLst>
        </pc:picChg>
        <pc:cxnChg chg="add del mod">
          <ac:chgData name="mrunal korwar" userId="a1969c3b6ee1c69a" providerId="LiveId" clId="{8BAB0DE4-1373-4974-B66B-AA4A17DFA78D}" dt="2021-05-23T02:02:26.943" v="3345" actId="478"/>
          <ac:cxnSpMkLst>
            <pc:docMk/>
            <pc:sldMk cId="2758004796" sldId="269"/>
            <ac:cxnSpMk id="6" creationId="{EFFF6878-96BB-4FB2-90A4-6A6BBE5F4229}"/>
          </ac:cxnSpMkLst>
        </pc:cxnChg>
        <pc:cxnChg chg="mod">
          <ac:chgData name="mrunal korwar" userId="a1969c3b6ee1c69a" providerId="LiveId" clId="{8BAB0DE4-1373-4974-B66B-AA4A17DFA78D}" dt="2021-05-23T02:01:41.530" v="3341"/>
          <ac:cxnSpMkLst>
            <pc:docMk/>
            <pc:sldMk cId="2758004796" sldId="269"/>
            <ac:cxnSpMk id="47" creationId="{0357B65C-71A0-488D-A32A-0C972F0E6B5A}"/>
          </ac:cxnSpMkLst>
        </pc:cxnChg>
        <pc:cxnChg chg="mod">
          <ac:chgData name="mrunal korwar" userId="a1969c3b6ee1c69a" providerId="LiveId" clId="{8BAB0DE4-1373-4974-B66B-AA4A17DFA78D}" dt="2021-05-23T02:01:41.530" v="3341"/>
          <ac:cxnSpMkLst>
            <pc:docMk/>
            <pc:sldMk cId="2758004796" sldId="269"/>
            <ac:cxnSpMk id="49" creationId="{81DCDEE0-5FFC-4BD0-A65A-0F45C2BC8AD0}"/>
          </ac:cxnSpMkLst>
        </pc:cxnChg>
        <pc:cxnChg chg="mod">
          <ac:chgData name="mrunal korwar" userId="a1969c3b6ee1c69a" providerId="LiveId" clId="{8BAB0DE4-1373-4974-B66B-AA4A17DFA78D}" dt="2021-05-23T01:58:55.351" v="3242" actId="478"/>
          <ac:cxnSpMkLst>
            <pc:docMk/>
            <pc:sldMk cId="2758004796" sldId="269"/>
            <ac:cxnSpMk id="56" creationId="{D2A543CD-C968-4FE2-A603-B87E8BF1E88B}"/>
          </ac:cxnSpMkLst>
        </pc:cxnChg>
        <pc:cxnChg chg="mod">
          <ac:chgData name="mrunal korwar" userId="a1969c3b6ee1c69a" providerId="LiveId" clId="{8BAB0DE4-1373-4974-B66B-AA4A17DFA78D}" dt="2021-05-23T02:01:41.530" v="3341"/>
          <ac:cxnSpMkLst>
            <pc:docMk/>
            <pc:sldMk cId="2758004796" sldId="269"/>
            <ac:cxnSpMk id="73" creationId="{63B35B3B-1862-4C85-A004-4FA03FD71626}"/>
          </ac:cxnSpMkLst>
        </pc:cxnChg>
        <pc:cxnChg chg="mod">
          <ac:chgData name="mrunal korwar" userId="a1969c3b6ee1c69a" providerId="LiveId" clId="{8BAB0DE4-1373-4974-B66B-AA4A17DFA78D}" dt="2021-05-23T02:01:41.530" v="3341"/>
          <ac:cxnSpMkLst>
            <pc:docMk/>
            <pc:sldMk cId="2758004796" sldId="269"/>
            <ac:cxnSpMk id="75" creationId="{77D8F0FA-6DAE-4A26-8DB0-F416A278D572}"/>
          </ac:cxnSpMkLst>
        </pc:cxnChg>
        <pc:cxnChg chg="mod">
          <ac:chgData name="mrunal korwar" userId="a1969c3b6ee1c69a" providerId="LiveId" clId="{8BAB0DE4-1373-4974-B66B-AA4A17DFA78D}" dt="2021-05-23T02:01:41.530" v="3341"/>
          <ac:cxnSpMkLst>
            <pc:docMk/>
            <pc:sldMk cId="2758004796" sldId="269"/>
            <ac:cxnSpMk id="78" creationId="{BDA5EDCF-5844-4CB1-B84D-25F776A9C831}"/>
          </ac:cxnSpMkLst>
        </pc:cxnChg>
        <pc:cxnChg chg="mod">
          <ac:chgData name="mrunal korwar" userId="a1969c3b6ee1c69a" providerId="LiveId" clId="{8BAB0DE4-1373-4974-B66B-AA4A17DFA78D}" dt="2021-05-23T02:01:41.530" v="3341"/>
          <ac:cxnSpMkLst>
            <pc:docMk/>
            <pc:sldMk cId="2758004796" sldId="269"/>
            <ac:cxnSpMk id="81" creationId="{41B1E8EE-A60B-4D6D-A714-F49428E9D82E}"/>
          </ac:cxnSpMkLst>
        </pc:cxnChg>
      </pc:sldChg>
      <pc:sldChg chg="addSp delSp modSp add mod">
        <pc:chgData name="mrunal korwar" userId="a1969c3b6ee1c69a" providerId="LiveId" clId="{8BAB0DE4-1373-4974-B66B-AA4A17DFA78D}" dt="2021-05-23T03:06:59.682" v="4488" actId="1076"/>
        <pc:sldMkLst>
          <pc:docMk/>
          <pc:sldMk cId="3686332261" sldId="270"/>
        </pc:sldMkLst>
        <pc:spChg chg="mod">
          <ac:chgData name="mrunal korwar" userId="a1969c3b6ee1c69a" providerId="LiveId" clId="{8BAB0DE4-1373-4974-B66B-AA4A17DFA78D}" dt="2021-05-23T02:55:54.126" v="4252" actId="207"/>
          <ac:spMkLst>
            <pc:docMk/>
            <pc:sldMk cId="3686332261" sldId="270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3T03:06:59.682" v="4488" actId="1076"/>
          <ac:spMkLst>
            <pc:docMk/>
            <pc:sldMk cId="3686332261" sldId="270"/>
            <ac:spMk id="5" creationId="{E0DFC1EB-B7AD-4C60-A564-37025008F9DE}"/>
          </ac:spMkLst>
        </pc:spChg>
        <pc:spChg chg="add mod">
          <ac:chgData name="mrunal korwar" userId="a1969c3b6ee1c69a" providerId="LiveId" clId="{8BAB0DE4-1373-4974-B66B-AA4A17DFA78D}" dt="2021-05-23T02:52:43.601" v="4229" actId="1076"/>
          <ac:spMkLst>
            <pc:docMk/>
            <pc:sldMk cId="3686332261" sldId="270"/>
            <ac:spMk id="6" creationId="{1D0A9832-55A5-44D2-981C-C0ADA05C1CE0}"/>
          </ac:spMkLst>
        </pc:spChg>
        <pc:spChg chg="add del mod">
          <ac:chgData name="mrunal korwar" userId="a1969c3b6ee1c69a" providerId="LiveId" clId="{8BAB0DE4-1373-4974-B66B-AA4A17DFA78D}" dt="2021-05-23T02:28:49.378" v="3825" actId="478"/>
          <ac:spMkLst>
            <pc:docMk/>
            <pc:sldMk cId="3686332261" sldId="270"/>
            <ac:spMk id="39" creationId="{7D993085-9DEA-4031-84CF-9D4FD6FF832F}"/>
          </ac:spMkLst>
        </pc:spChg>
        <pc:spChg chg="mod">
          <ac:chgData name="mrunal korwar" userId="a1969c3b6ee1c69a" providerId="LiveId" clId="{8BAB0DE4-1373-4974-B66B-AA4A17DFA78D}" dt="2021-05-23T02:31:29.758" v="3948"/>
          <ac:spMkLst>
            <pc:docMk/>
            <pc:sldMk cId="3686332261" sldId="270"/>
            <ac:spMk id="42" creationId="{78EEF7FC-E143-4607-84EC-513C2A37C9D6}"/>
          </ac:spMkLst>
        </pc:spChg>
        <pc:spChg chg="mod">
          <ac:chgData name="mrunal korwar" userId="a1969c3b6ee1c69a" providerId="LiveId" clId="{8BAB0DE4-1373-4974-B66B-AA4A17DFA78D}" dt="2021-05-23T02:31:47.606" v="3952"/>
          <ac:spMkLst>
            <pc:docMk/>
            <pc:sldMk cId="3686332261" sldId="270"/>
            <ac:spMk id="52" creationId="{113E70B8-03FF-4DC3-B8B9-8AB935882AD6}"/>
          </ac:spMkLst>
        </pc:spChg>
        <pc:grpChg chg="del">
          <ac:chgData name="mrunal korwar" userId="a1969c3b6ee1c69a" providerId="LiveId" clId="{8BAB0DE4-1373-4974-B66B-AA4A17DFA78D}" dt="2021-05-23T02:26:59.849" v="3812" actId="478"/>
          <ac:grpSpMkLst>
            <pc:docMk/>
            <pc:sldMk cId="3686332261" sldId="270"/>
            <ac:grpSpMk id="12" creationId="{24A45E77-45D3-472A-99E3-E5378C72EA9D}"/>
          </ac:grpSpMkLst>
        </pc:grpChg>
        <pc:grpChg chg="del mod">
          <ac:chgData name="mrunal korwar" userId="a1969c3b6ee1c69a" providerId="LiveId" clId="{8BAB0DE4-1373-4974-B66B-AA4A17DFA78D}" dt="2021-05-23T02:27:12.412" v="3818" actId="478"/>
          <ac:grpSpMkLst>
            <pc:docMk/>
            <pc:sldMk cId="3686332261" sldId="270"/>
            <ac:grpSpMk id="16" creationId="{BE37536B-033B-4355-A7BB-DC06E4DDA579}"/>
          </ac:grpSpMkLst>
        </pc:grpChg>
        <pc:grpChg chg="del">
          <ac:chgData name="mrunal korwar" userId="a1969c3b6ee1c69a" providerId="LiveId" clId="{8BAB0DE4-1373-4974-B66B-AA4A17DFA78D}" dt="2021-05-23T02:27:18.581" v="3820" actId="478"/>
          <ac:grpSpMkLst>
            <pc:docMk/>
            <pc:sldMk cId="3686332261" sldId="270"/>
            <ac:grpSpMk id="18" creationId="{3ECE7842-64BE-4ADD-A4A1-1631B4AA8B1A}"/>
          </ac:grpSpMkLst>
        </pc:grpChg>
        <pc:grpChg chg="del">
          <ac:chgData name="mrunal korwar" userId="a1969c3b6ee1c69a" providerId="LiveId" clId="{8BAB0DE4-1373-4974-B66B-AA4A17DFA78D}" dt="2021-05-23T02:27:14.304" v="3819" actId="478"/>
          <ac:grpSpMkLst>
            <pc:docMk/>
            <pc:sldMk cId="3686332261" sldId="270"/>
            <ac:grpSpMk id="20" creationId="{E349497C-8AB3-4FDF-8260-E272CA881BB9}"/>
          </ac:grpSpMkLst>
        </pc:grpChg>
        <pc:grpChg chg="add mod">
          <ac:chgData name="mrunal korwar" userId="a1969c3b6ee1c69a" providerId="LiveId" clId="{8BAB0DE4-1373-4974-B66B-AA4A17DFA78D}" dt="2021-05-23T02:31:37.145" v="3951" actId="1076"/>
          <ac:grpSpMkLst>
            <pc:docMk/>
            <pc:sldMk cId="3686332261" sldId="270"/>
            <ac:grpSpMk id="40" creationId="{986DAF68-89F2-4CEC-9626-F46BAB3B03C7}"/>
          </ac:grpSpMkLst>
        </pc:grpChg>
        <pc:grpChg chg="add mod">
          <ac:chgData name="mrunal korwar" userId="a1969c3b6ee1c69a" providerId="LiveId" clId="{8BAB0DE4-1373-4974-B66B-AA4A17DFA78D}" dt="2021-05-23T02:31:58.282" v="3955" actId="14100"/>
          <ac:grpSpMkLst>
            <pc:docMk/>
            <pc:sldMk cId="3686332261" sldId="270"/>
            <ac:grpSpMk id="43" creationId="{A364C658-45EF-46A4-9E4B-E833C976E1FA}"/>
          </ac:grpSpMkLst>
        </pc:grpChg>
        <pc:picChg chg="add mod">
          <ac:chgData name="mrunal korwar" userId="a1969c3b6ee1c69a" providerId="LiveId" clId="{8BAB0DE4-1373-4974-B66B-AA4A17DFA78D}" dt="2021-05-23T02:53:10.837" v="4230" actId="14100"/>
          <ac:picMkLst>
            <pc:docMk/>
            <pc:sldMk cId="3686332261" sldId="270"/>
            <ac:picMk id="37" creationId="{895B60E3-D747-4053-9632-82DAE4CC6223}"/>
          </ac:picMkLst>
        </pc:picChg>
        <pc:picChg chg="mod">
          <ac:chgData name="mrunal korwar" userId="a1969c3b6ee1c69a" providerId="LiveId" clId="{8BAB0DE4-1373-4974-B66B-AA4A17DFA78D}" dt="2021-05-23T02:31:29.758" v="3948"/>
          <ac:picMkLst>
            <pc:docMk/>
            <pc:sldMk cId="3686332261" sldId="270"/>
            <ac:picMk id="41" creationId="{A8FFF19C-5E3D-4455-A9C5-DE7724CEA850}"/>
          </ac:picMkLst>
        </pc:picChg>
        <pc:picChg chg="mod">
          <ac:chgData name="mrunal korwar" userId="a1969c3b6ee1c69a" providerId="LiveId" clId="{8BAB0DE4-1373-4974-B66B-AA4A17DFA78D}" dt="2021-05-23T02:31:47.606" v="3952"/>
          <ac:picMkLst>
            <pc:docMk/>
            <pc:sldMk cId="3686332261" sldId="270"/>
            <ac:picMk id="51" creationId="{D04C9583-FA33-4647-8817-CAFF0E559EE5}"/>
          </ac:picMkLst>
        </pc:picChg>
        <pc:cxnChg chg="mod">
          <ac:chgData name="mrunal korwar" userId="a1969c3b6ee1c69a" providerId="LiveId" clId="{8BAB0DE4-1373-4974-B66B-AA4A17DFA78D}" dt="2021-05-23T02:26:59.849" v="3812" actId="478"/>
          <ac:cxnSpMkLst>
            <pc:docMk/>
            <pc:sldMk cId="3686332261" sldId="270"/>
            <ac:cxnSpMk id="49" creationId="{81DCDEE0-5FFC-4BD0-A65A-0F45C2BC8AD0}"/>
          </ac:cxnSpMkLst>
        </pc:cxnChg>
        <pc:cxnChg chg="mod">
          <ac:chgData name="mrunal korwar" userId="a1969c3b6ee1c69a" providerId="LiveId" clId="{8BAB0DE4-1373-4974-B66B-AA4A17DFA78D}" dt="2021-05-23T02:26:59.849" v="3812" actId="478"/>
          <ac:cxnSpMkLst>
            <pc:docMk/>
            <pc:sldMk cId="3686332261" sldId="270"/>
            <ac:cxnSpMk id="73" creationId="{63B35B3B-1862-4C85-A004-4FA03FD71626}"/>
          </ac:cxnSpMkLst>
        </pc:cxnChg>
      </pc:sldChg>
      <pc:sldChg chg="modSp new del mod">
        <pc:chgData name="mrunal korwar" userId="a1969c3b6ee1c69a" providerId="LiveId" clId="{8BAB0DE4-1373-4974-B66B-AA4A17DFA78D}" dt="2021-05-23T02:53:46.410" v="4236" actId="47"/>
        <pc:sldMkLst>
          <pc:docMk/>
          <pc:sldMk cId="1070336863" sldId="271"/>
        </pc:sldMkLst>
        <pc:spChg chg="mod">
          <ac:chgData name="mrunal korwar" userId="a1969c3b6ee1c69a" providerId="LiveId" clId="{8BAB0DE4-1373-4974-B66B-AA4A17DFA78D}" dt="2021-05-23T02:53:26.654" v="4232" actId="14100"/>
          <ac:spMkLst>
            <pc:docMk/>
            <pc:sldMk cId="1070336863" sldId="271"/>
            <ac:spMk id="2" creationId="{566C99C5-0C1D-4284-B0ED-24A498FE6082}"/>
          </ac:spMkLst>
        </pc:spChg>
      </pc:sldChg>
      <pc:sldChg chg="addSp delSp modSp add mod">
        <pc:chgData name="mrunal korwar" userId="a1969c3b6ee1c69a" providerId="LiveId" clId="{8BAB0DE4-1373-4974-B66B-AA4A17DFA78D}" dt="2021-05-23T03:05:24.806" v="4476" actId="1076"/>
        <pc:sldMkLst>
          <pc:docMk/>
          <pc:sldMk cId="497267385" sldId="272"/>
        </pc:sldMkLst>
        <pc:spChg chg="mod">
          <ac:chgData name="mrunal korwar" userId="a1969c3b6ee1c69a" providerId="LiveId" clId="{8BAB0DE4-1373-4974-B66B-AA4A17DFA78D}" dt="2021-05-23T03:04:14.527" v="4451" actId="255"/>
          <ac:spMkLst>
            <pc:docMk/>
            <pc:sldMk cId="497267385" sldId="272"/>
            <ac:spMk id="3" creationId="{40C2FF28-A1FE-4C13-894B-2A15414C612B}"/>
          </ac:spMkLst>
        </pc:spChg>
        <pc:spChg chg="mod">
          <ac:chgData name="mrunal korwar" userId="a1969c3b6ee1c69a" providerId="LiveId" clId="{8BAB0DE4-1373-4974-B66B-AA4A17DFA78D}" dt="2021-05-23T02:54:01.954" v="4244" actId="1076"/>
          <ac:spMkLst>
            <pc:docMk/>
            <pc:sldMk cId="497267385" sldId="272"/>
            <ac:spMk id="5" creationId="{E0DFC1EB-B7AD-4C60-A564-37025008F9DE}"/>
          </ac:spMkLst>
        </pc:spChg>
        <pc:spChg chg="del mod">
          <ac:chgData name="mrunal korwar" userId="a1969c3b6ee1c69a" providerId="LiveId" clId="{8BAB0DE4-1373-4974-B66B-AA4A17DFA78D}" dt="2021-05-23T02:56:08.252" v="4254" actId="478"/>
          <ac:spMkLst>
            <pc:docMk/>
            <pc:sldMk cId="497267385" sldId="272"/>
            <ac:spMk id="6" creationId="{1D0A9832-55A5-44D2-981C-C0ADA05C1CE0}"/>
          </ac:spMkLst>
        </pc:spChg>
        <pc:spChg chg="add del mod">
          <ac:chgData name="mrunal korwar" userId="a1969c3b6ee1c69a" providerId="LiveId" clId="{8BAB0DE4-1373-4974-B66B-AA4A17DFA78D}" dt="2021-05-23T03:04:40.233" v="4454" actId="478"/>
          <ac:spMkLst>
            <pc:docMk/>
            <pc:sldMk cId="497267385" sldId="272"/>
            <ac:spMk id="15" creationId="{D1231B50-09FE-4720-93A5-CDA8B1B564DD}"/>
          </ac:spMkLst>
        </pc:spChg>
        <pc:spChg chg="mod">
          <ac:chgData name="mrunal korwar" userId="a1969c3b6ee1c69a" providerId="LiveId" clId="{8BAB0DE4-1373-4974-B66B-AA4A17DFA78D}" dt="2021-05-23T03:05:24.806" v="4476" actId="1076"/>
          <ac:spMkLst>
            <pc:docMk/>
            <pc:sldMk cId="497267385" sldId="272"/>
            <ac:spMk id="18" creationId="{5841C10E-ADCB-4BCD-AD63-74E5B119537B}"/>
          </ac:spMkLst>
        </pc:spChg>
        <pc:spChg chg="mod">
          <ac:chgData name="mrunal korwar" userId="a1969c3b6ee1c69a" providerId="LiveId" clId="{8BAB0DE4-1373-4974-B66B-AA4A17DFA78D}" dt="2021-05-23T03:04:54.305" v="4455"/>
          <ac:spMkLst>
            <pc:docMk/>
            <pc:sldMk cId="497267385" sldId="272"/>
            <ac:spMk id="20" creationId="{2003A5CE-0FEF-43EC-BB79-98FDE3487A79}"/>
          </ac:spMkLst>
        </pc:spChg>
        <pc:spChg chg="mod">
          <ac:chgData name="mrunal korwar" userId="a1969c3b6ee1c69a" providerId="LiveId" clId="{8BAB0DE4-1373-4974-B66B-AA4A17DFA78D}" dt="2021-05-23T03:04:54.305" v="4455"/>
          <ac:spMkLst>
            <pc:docMk/>
            <pc:sldMk cId="497267385" sldId="272"/>
            <ac:spMk id="32" creationId="{8C4FFBC4-81C1-4373-AD66-8E171958B785}"/>
          </ac:spMkLst>
        </pc:spChg>
        <pc:spChg chg="mod">
          <ac:chgData name="mrunal korwar" userId="a1969c3b6ee1c69a" providerId="LiveId" clId="{8BAB0DE4-1373-4974-B66B-AA4A17DFA78D}" dt="2021-05-23T03:04:54.305" v="4455"/>
          <ac:spMkLst>
            <pc:docMk/>
            <pc:sldMk cId="497267385" sldId="272"/>
            <ac:spMk id="33" creationId="{25E829F5-A877-4D2D-A987-EB8F8E89AD71}"/>
          </ac:spMkLst>
        </pc:spChg>
        <pc:spChg chg="del">
          <ac:chgData name="mrunal korwar" userId="a1969c3b6ee1c69a" providerId="LiveId" clId="{8BAB0DE4-1373-4974-B66B-AA4A17DFA78D}" dt="2021-05-23T02:56:11.298" v="4255" actId="478"/>
          <ac:spMkLst>
            <pc:docMk/>
            <pc:sldMk cId="497267385" sldId="272"/>
            <ac:spMk id="131" creationId="{3B88BA84-8430-4D6F-99D5-69E19CA3D635}"/>
          </ac:spMkLst>
        </pc:spChg>
        <pc:grpChg chg="add mod">
          <ac:chgData name="mrunal korwar" userId="a1969c3b6ee1c69a" providerId="LiveId" clId="{8BAB0DE4-1373-4974-B66B-AA4A17DFA78D}" dt="2021-05-23T03:05:01.979" v="4458" actId="1076"/>
          <ac:grpSpMkLst>
            <pc:docMk/>
            <pc:sldMk cId="497267385" sldId="272"/>
            <ac:grpSpMk id="16" creationId="{2C11768F-1CAB-4958-9363-8AC5C5DAD5C7}"/>
          </ac:grpSpMkLst>
        </pc:grpChg>
        <pc:grpChg chg="mod">
          <ac:chgData name="mrunal korwar" userId="a1969c3b6ee1c69a" providerId="LiveId" clId="{8BAB0DE4-1373-4974-B66B-AA4A17DFA78D}" dt="2021-05-23T03:04:54.305" v="4455"/>
          <ac:grpSpMkLst>
            <pc:docMk/>
            <pc:sldMk cId="497267385" sldId="272"/>
            <ac:grpSpMk id="17" creationId="{02E4A5EA-BFEA-408C-817B-2E37F68ED427}"/>
          </ac:grpSpMkLst>
        </pc:grpChg>
        <pc:grpChg chg="mod">
          <ac:chgData name="mrunal korwar" userId="a1969c3b6ee1c69a" providerId="LiveId" clId="{8BAB0DE4-1373-4974-B66B-AA4A17DFA78D}" dt="2021-05-23T03:04:54.305" v="4455"/>
          <ac:grpSpMkLst>
            <pc:docMk/>
            <pc:sldMk cId="497267385" sldId="272"/>
            <ac:grpSpMk id="19" creationId="{0B833B88-198F-4351-80F4-02C1A431E904}"/>
          </ac:grpSpMkLst>
        </pc:grpChg>
        <pc:grpChg chg="mod">
          <ac:chgData name="mrunal korwar" userId="a1969c3b6ee1c69a" providerId="LiveId" clId="{8BAB0DE4-1373-4974-B66B-AA4A17DFA78D}" dt="2021-05-23T03:04:54.305" v="4455"/>
          <ac:grpSpMkLst>
            <pc:docMk/>
            <pc:sldMk cId="497267385" sldId="272"/>
            <ac:grpSpMk id="22" creationId="{39F0784D-C5AB-46BC-A9ED-94C58AF8BC2D}"/>
          </ac:grpSpMkLst>
        </pc:grpChg>
        <pc:grpChg chg="mod">
          <ac:chgData name="mrunal korwar" userId="a1969c3b6ee1c69a" providerId="LiveId" clId="{8BAB0DE4-1373-4974-B66B-AA4A17DFA78D}" dt="2021-05-23T03:04:54.305" v="4455"/>
          <ac:grpSpMkLst>
            <pc:docMk/>
            <pc:sldMk cId="497267385" sldId="272"/>
            <ac:grpSpMk id="23" creationId="{1E052206-5402-433C-8E77-D9816ABCAA3F}"/>
          </ac:grpSpMkLst>
        </pc:grpChg>
        <pc:grpChg chg="del">
          <ac:chgData name="mrunal korwar" userId="a1969c3b6ee1c69a" providerId="LiveId" clId="{8BAB0DE4-1373-4974-B66B-AA4A17DFA78D}" dt="2021-05-23T02:54:12.893" v="4247" actId="478"/>
          <ac:grpSpMkLst>
            <pc:docMk/>
            <pc:sldMk cId="497267385" sldId="272"/>
            <ac:grpSpMk id="40" creationId="{986DAF68-89F2-4CEC-9626-F46BAB3B03C7}"/>
          </ac:grpSpMkLst>
        </pc:grpChg>
        <pc:grpChg chg="del">
          <ac:chgData name="mrunal korwar" userId="a1969c3b6ee1c69a" providerId="LiveId" clId="{8BAB0DE4-1373-4974-B66B-AA4A17DFA78D}" dt="2021-05-23T02:54:14.647" v="4248" actId="478"/>
          <ac:grpSpMkLst>
            <pc:docMk/>
            <pc:sldMk cId="497267385" sldId="272"/>
            <ac:grpSpMk id="43" creationId="{A364C658-45EF-46A4-9E4B-E833C976E1FA}"/>
          </ac:grpSpMkLst>
        </pc:grpChg>
        <pc:picChg chg="del">
          <ac:chgData name="mrunal korwar" userId="a1969c3b6ee1c69a" providerId="LiveId" clId="{8BAB0DE4-1373-4974-B66B-AA4A17DFA78D}" dt="2021-05-23T02:54:04.838" v="4245" actId="478"/>
          <ac:picMkLst>
            <pc:docMk/>
            <pc:sldMk cId="497267385" sldId="272"/>
            <ac:picMk id="37" creationId="{895B60E3-D747-4053-9632-82DAE4CC6223}"/>
          </ac:picMkLst>
        </pc:pic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1" creationId="{99D27707-433D-41C4-86DC-584713C8E2A4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4" creationId="{7E194E89-7091-40A9-8ADB-7AA62F970245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5" creationId="{481962FC-D634-4CED-99A9-62A4FB59D995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6" creationId="{F8A4B9BD-C243-465E-B8CA-69516A586AD7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7" creationId="{B6281E27-2074-4841-9A84-F8C9B70ED9FF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8" creationId="{9F654E30-975D-4D7F-9D9C-AEF3FB72E2E1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29" creationId="{BE969671-758A-40A1-B2B8-5C5458530D5A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31" creationId="{DD00C67B-D0BF-4B1D-80A0-1FDA6CA7AC5D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34" creationId="{D1018E49-3B7C-4453-9D2A-1906BC463069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35" creationId="{7B534E5B-462D-42D3-9EB3-1DD6B3BD4A64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36" creationId="{2DBD9FBB-5255-4E82-A555-657AC588EDBA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38" creationId="{439121E0-94D4-482E-BC27-C7199880C919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39" creationId="{AE7F7323-EF89-42F4-8B46-A17421504E22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44" creationId="{A521936F-191B-4F6C-967C-F34693F1C45D}"/>
          </ac:cxnSpMkLst>
        </pc:cxnChg>
        <pc:cxnChg chg="mod">
          <ac:chgData name="mrunal korwar" userId="a1969c3b6ee1c69a" providerId="LiveId" clId="{8BAB0DE4-1373-4974-B66B-AA4A17DFA78D}" dt="2021-05-23T03:04:54.305" v="4455"/>
          <ac:cxnSpMkLst>
            <pc:docMk/>
            <pc:sldMk cId="497267385" sldId="272"/>
            <ac:cxnSpMk id="45" creationId="{00A45803-2451-4809-98A0-8A1F4ABBE6CC}"/>
          </ac:cxnSpMkLst>
        </pc:cxnChg>
      </pc:sldChg>
      <pc:sldChg chg="add del">
        <pc:chgData name="mrunal korwar" userId="a1969c3b6ee1c69a" providerId="LiveId" clId="{8BAB0DE4-1373-4974-B66B-AA4A17DFA78D}" dt="2021-05-23T02:53:37.705" v="4234" actId="47"/>
        <pc:sldMkLst>
          <pc:docMk/>
          <pc:sldMk cId="1560227070" sldId="27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CB851-8143-4AE8-906E-C184289D6E2D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73B6D-EB8F-439B-96BD-CA5F8CB63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21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1BBE1-31FD-4789-A632-AE9EFE0FE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B151BF-99A6-422C-9CEB-8B3B4CC6A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860E6-C2E4-4B41-9ED4-78AAEF7AE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B619-CADC-4EE0-B62B-6AB08849E1F5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3E7E7-37F1-4423-B052-9DAD4785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87F57-BA05-40D2-9D6D-4FA1CF0B9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69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6A39F-6D03-4408-852F-92F653B38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52F80-1B1C-47DB-853C-4E9C324FD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F8BA5-1A46-433B-9396-117219DFB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1ACED-67F3-44A9-AB0B-B7076DBE9658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85500-AB52-4A9D-9E3C-3B0CCC8C9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87927-2D21-4FBB-9573-7E86DC441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8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16A499-B38F-4153-A236-5581567348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6B7C4-3CA7-4C96-A128-84885A8034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F0C00-2423-41BC-89E6-1333840B9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4ECA-6941-4416-A962-28EAA1058FCE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48D94-2E65-4F60-ACB1-5C189FD95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26104-4728-428B-B6CF-3FD9B4088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4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B570-CC19-4A32-B064-A7616DC54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2D881-A12F-4CCA-97D7-DC2993039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3670B-5C90-40D3-B060-DDDFD29D2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DC64-75F3-4067-A915-584ECEAB1F17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34550-FA2F-4F39-B449-BC6E7D091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0919F-93C0-43DB-BBD9-9ECA0FD31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25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72914-043C-410D-81DE-C997457A8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7CD1C-47A8-4F21-8DDB-0D29C653E8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DFF01-C1F3-4366-ACC5-1F20D3908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B560-CF41-4C09-AF22-0ADF8697750D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418C0-97ED-41BB-951B-48232BD5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ADC36-20C1-431A-B450-87CD8C976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34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703E9-2312-484D-BF76-4AB8BFFA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D34AB-EEB1-447C-A913-3101F6186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F76292-F330-43D2-AEFE-A5884846F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FFF71-4CE3-4FF2-A92B-9CC75B710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5B982-7241-4547-8216-69D0AB33BACC}" type="datetime1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F9268-0B81-4781-97A3-D9DAFD021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0BD5A1-BDA1-435C-9809-175E2C1D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0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F3B81-933D-4DD4-BC54-0E7353F0A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A056D-768F-4CFE-BEE1-2F34A1224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51EF48-E17C-4E4D-A256-C2CC0379D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D88E65-B147-410B-AC1D-64A66100E0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A8A38F-2E2F-49DD-B61A-49C963E563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1DD7A7-034D-4604-B75C-4F7D90EA8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4A63-20CA-4926-85C1-83C471A75132}" type="datetime1">
              <a:rPr lang="en-US" smtClean="0"/>
              <a:t>5/23/2021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E232E4-5791-4ECE-AFB4-1B45C291A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90A57-37F9-440E-BC4C-9BE09E2D2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67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774A0-912E-4A19-9261-438C9500C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0B0509-937B-4D67-8C80-FB3EB879E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BAEB-3573-4F91-A153-1F8457156A1D}" type="datetime1">
              <a:rPr lang="en-US" smtClean="0"/>
              <a:t>5/23/2021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15474-842C-430F-9BB3-01889642F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35B0F-78C0-4CE2-A02C-BC4C33D4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2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5182E-7BE9-436E-9EDF-6029F32B5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8C91B-E780-4097-B126-D3CE62BDB059}" type="datetime1">
              <a:rPr lang="en-US" smtClean="0"/>
              <a:t>5/23/2021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AF3D7B-578B-413C-AA86-56E6360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7B9EB-649C-4398-9F3F-8C95294BD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8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4531F-F433-4061-82CC-880D66E6C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F7011-15FA-429F-B518-E5BB477DB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E0015B-846B-40AB-8DB5-B2622FAA8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C9916-4200-4630-9EDB-6CDDEE68F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EBBA-7722-4AE9-8DF4-8F8BEC129B48}" type="datetime1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9456B7-3F55-4F9E-B000-EEC201009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F5D68-B603-456B-BEE5-E50190DFC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8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36CF6-691D-4F93-986A-487946ED0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D472CF-F1AF-4567-9210-3625398408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F34A6-9E51-4D22-818A-334374F34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5C61E-38CF-462A-8E56-5CEA38604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E5A8-B42B-40A4-B7C7-8C3990CB3569}" type="datetime1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293E14-643B-4860-9FCF-B28997E68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1129-0568-4F54-9434-F5A6CAAA4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4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4AECE-0869-48FC-BB36-FCCEB5EEE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7FC5CD-A55F-43B9-96B8-5AFB63912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2CF0D-C763-4AE6-82A9-E7A208C269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6715-65E1-410A-BF1D-5DA82E565C51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8B4BD-4379-4F4D-8E0A-E3ECCAB1A8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55384-7E0F-46C8-8247-503DAC8E23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36AF4-F36A-4F81-9F44-171AB7311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4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mkorwar@wisc.edu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012.15430" TargetMode="External"/><Relationship Id="rId4" Type="http://schemas.openxmlformats.org/officeDocument/2006/relationships/hyperlink" Target="https://arxiv.org/abs/2007.0370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png"/><Relationship Id="rId10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13" Type="http://schemas.openxmlformats.org/officeDocument/2006/relationships/image" Target="../media/image180.png"/><Relationship Id="rId18" Type="http://schemas.openxmlformats.org/officeDocument/2006/relationships/image" Target="../media/image47.png"/><Relationship Id="rId12" Type="http://schemas.openxmlformats.org/officeDocument/2006/relationships/image" Target="../media/image179.png"/><Relationship Id="rId17" Type="http://schemas.openxmlformats.org/officeDocument/2006/relationships/image" Target="../media/image46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78.png"/><Relationship Id="rId15" Type="http://schemas.openxmlformats.org/officeDocument/2006/relationships/image" Target="../media/image44.png"/><Relationship Id="rId10" Type="http://schemas.openxmlformats.org/officeDocument/2006/relationships/image" Target="../media/image177.png"/><Relationship Id="rId9" Type="http://schemas.openxmlformats.org/officeDocument/2006/relationships/image" Target="../media/image176.png"/><Relationship Id="rId14" Type="http://schemas.openxmlformats.org/officeDocument/2006/relationships/image" Target="../media/image18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26C8B-0286-499E-BBD5-32A9D66D21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91033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Phenomenology of Magnetic Black Holes with Electroweak-Symmetric Coronas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901FC-C06B-4F65-B520-636AEFEA0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496" y="2253967"/>
            <a:ext cx="11893024" cy="4604031"/>
          </a:xfrm>
        </p:spPr>
        <p:txBody>
          <a:bodyPr/>
          <a:lstStyle/>
          <a:p>
            <a:r>
              <a:rPr lang="en-US" b="1" dirty="0"/>
              <a:t>Mrunal Korwar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Physics Department, University of Wisconsin-Madison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Email:- </a:t>
            </a:r>
            <a:r>
              <a:rPr lang="en-US" dirty="0">
                <a:hlinkClick r:id="rId2"/>
              </a:rPr>
              <a:t>mkorwar@wisc.edu</a:t>
            </a:r>
            <a:r>
              <a:rPr lang="en-US" dirty="0"/>
              <a:t> </a:t>
            </a:r>
          </a:p>
          <a:p>
            <a:r>
              <a:rPr lang="en-US" dirty="0"/>
              <a:t>       </a:t>
            </a:r>
          </a:p>
          <a:p>
            <a:r>
              <a:rPr lang="en-US" dirty="0"/>
              <a:t>   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Phenomenology 2021 Symposium</a:t>
            </a:r>
          </a:p>
          <a:p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4F756FF7-AB05-4FD6-B377-85F4886F3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2" y="5742390"/>
            <a:ext cx="696728" cy="10122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DFA8F7-44D0-460C-B1AC-7337FCC3ECD7}"/>
              </a:ext>
            </a:extLst>
          </p:cNvPr>
          <p:cNvSpPr txBox="1"/>
          <p:nvPr/>
        </p:nvSpPr>
        <p:spPr>
          <a:xfrm>
            <a:off x="2498582" y="5096059"/>
            <a:ext cx="9743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b="0" i="0" u="none" strike="noStrike" dirty="0">
                <a:solidFill>
                  <a:srgbClr val="0050B3"/>
                </a:solidFill>
                <a:effectLst/>
                <a:latin typeface="-apple-system"/>
                <a:hlinkClick r:id="rId4"/>
              </a:rPr>
              <a:t>2007.03703</a:t>
            </a:r>
            <a:r>
              <a:rPr lang="en-US" b="0" i="0" u="none" strike="noStrike" dirty="0">
                <a:solidFill>
                  <a:srgbClr val="0050B3"/>
                </a:solidFill>
                <a:effectLst/>
                <a:latin typeface="-apple-system"/>
              </a:rPr>
              <a:t> (</a:t>
            </a:r>
            <a:r>
              <a:rPr lang="en-US" b="0" i="1" dirty="0">
                <a:effectLst/>
                <a:latin typeface="-apple-system"/>
              </a:rPr>
              <a:t>JHEP</a:t>
            </a:r>
            <a:r>
              <a:rPr lang="en-US" b="0" i="0" dirty="0">
                <a:effectLst/>
                <a:latin typeface="-apple-system"/>
              </a:rPr>
              <a:t> 10 (2020) 210</a:t>
            </a:r>
            <a:r>
              <a:rPr lang="en-US" b="0" i="0" u="none" strike="noStrike" dirty="0">
                <a:solidFill>
                  <a:srgbClr val="0050B3"/>
                </a:solidFill>
                <a:effectLst/>
                <a:latin typeface="-apple-system"/>
              </a:rPr>
              <a:t>)  </a:t>
            </a:r>
            <a:r>
              <a:rPr lang="en-US" b="0" i="0" u="none" strike="noStrike" dirty="0">
                <a:effectLst/>
                <a:latin typeface="-apple-system"/>
              </a:rPr>
              <a:t>with Yang Bai, Joshua Berger, and Nicholas Orlofsky </a:t>
            </a:r>
          </a:p>
          <a:p>
            <a:pPr marL="342900" indent="-342900">
              <a:buAutoNum type="arabicParenR"/>
            </a:pPr>
            <a:r>
              <a:rPr lang="en-US" b="0" i="0" u="none" strike="noStrike" dirty="0">
                <a:solidFill>
                  <a:srgbClr val="0050B3"/>
                </a:solidFill>
                <a:effectLst/>
                <a:latin typeface="-apple-system"/>
                <a:hlinkClick r:id="rId5"/>
              </a:rPr>
              <a:t>2012.15430</a:t>
            </a:r>
            <a:r>
              <a:rPr lang="en-US" dirty="0">
                <a:solidFill>
                  <a:srgbClr val="0050B3"/>
                </a:solidFill>
                <a:latin typeface="-apple-system"/>
              </a:rPr>
              <a:t> (</a:t>
            </a:r>
            <a:r>
              <a:rPr lang="en-US" b="0" i="1" dirty="0">
                <a:effectLst/>
                <a:latin typeface="-apple-system"/>
              </a:rPr>
              <a:t>JHEP</a:t>
            </a:r>
            <a:r>
              <a:rPr lang="en-US" b="0" i="0" dirty="0">
                <a:effectLst/>
                <a:latin typeface="-apple-system"/>
              </a:rPr>
              <a:t> 04 (2021) 119)  with Yang Bai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589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60" y="931873"/>
            <a:ext cx="11875551" cy="560288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MACRO:</a:t>
            </a:r>
            <a:r>
              <a:rPr lang="en-US" sz="2000" dirty="0"/>
              <a:t> Magnetic monopole search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Mica:</a:t>
            </a:r>
            <a:r>
              <a:rPr lang="en-US" sz="2000" dirty="0"/>
              <a:t> Track of monopoles in ancient mica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HSC, MACHO/EROS/OGLE, Kepler(K)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Neutron Star: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10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10193" y="68263"/>
            <a:ext cx="598776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Final Plot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B88BA84-8430-4D6F-99D5-69E19CA3D635}"/>
              </a:ext>
            </a:extLst>
          </p:cNvPr>
          <p:cNvSpPr txBox="1"/>
          <p:nvPr/>
        </p:nvSpPr>
        <p:spPr>
          <a:xfrm>
            <a:off x="139731" y="5899150"/>
            <a:ext cx="6100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(Bai, Berger,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MK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, Orlofsky; 2007.03703</a:t>
            </a:r>
            <a:r>
              <a:rPr lang="en-US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7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895B60E3-D747-4053-9632-82DAE4CC6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183" y="861851"/>
            <a:ext cx="6360471" cy="5494499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86DAF68-89F2-4CEC-9626-F46BAB3B03C7}"/>
              </a:ext>
            </a:extLst>
          </p:cNvPr>
          <p:cNvGrpSpPr/>
          <p:nvPr/>
        </p:nvGrpSpPr>
        <p:grpSpPr>
          <a:xfrm>
            <a:off x="205789" y="1793853"/>
            <a:ext cx="2951761" cy="327993"/>
            <a:chOff x="566058" y="1312506"/>
            <a:chExt cx="4671526" cy="45409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8FFF19C-5E3D-4455-A9C5-DE7724CEA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058" y="1392722"/>
              <a:ext cx="4528514" cy="310527"/>
            </a:xfrm>
            <a:prstGeom prst="rect">
              <a:avLst/>
            </a:prstGeom>
            <a:ln>
              <a:noFill/>
            </a:ln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8EEF7FC-E143-4607-84EC-513C2A37C9D6}"/>
                </a:ext>
              </a:extLst>
            </p:cNvPr>
            <p:cNvSpPr/>
            <p:nvPr/>
          </p:nvSpPr>
          <p:spPr>
            <a:xfrm>
              <a:off x="566058" y="1312506"/>
              <a:ext cx="4671526" cy="4540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364C658-45EF-46A4-9E4B-E833C976E1FA}"/>
              </a:ext>
            </a:extLst>
          </p:cNvPr>
          <p:cNvGrpSpPr/>
          <p:nvPr/>
        </p:nvGrpSpPr>
        <p:grpSpPr>
          <a:xfrm>
            <a:off x="205789" y="3044576"/>
            <a:ext cx="2479169" cy="327993"/>
            <a:chOff x="566058" y="2544147"/>
            <a:chExt cx="3520750" cy="47897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D04C9583-FA33-4647-8817-CAFF0E559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058" y="2626920"/>
              <a:ext cx="3455619" cy="289307"/>
            </a:xfrm>
            <a:prstGeom prst="rect">
              <a:avLst/>
            </a:prstGeom>
            <a:ln>
              <a:noFill/>
            </a:ln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13E70B8-03FF-4DC3-B8B9-8AB935882AD6}"/>
                </a:ext>
              </a:extLst>
            </p:cNvPr>
            <p:cNvSpPr/>
            <p:nvPr/>
          </p:nvSpPr>
          <p:spPr>
            <a:xfrm>
              <a:off x="566058" y="2544147"/>
              <a:ext cx="3520750" cy="4789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D0A9832-55A5-44D2-981C-C0ADA05C1CE0}"/>
              </a:ext>
            </a:extLst>
          </p:cNvPr>
          <p:cNvSpPr txBox="1"/>
          <p:nvPr/>
        </p:nvSpPr>
        <p:spPr>
          <a:xfrm>
            <a:off x="349453" y="4432547"/>
            <a:ext cx="4467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Here r is ration of total luminosity going to photon luminosity. With r=1 (proton superconductor) and r=10</a:t>
            </a:r>
            <a:r>
              <a:rPr lang="en-US" baseline="30000" dirty="0"/>
              <a:t>4</a:t>
            </a:r>
            <a:r>
              <a:rPr lang="en-US" dirty="0"/>
              <a:t> (pion superconductor). </a:t>
            </a:r>
          </a:p>
        </p:txBody>
      </p:sp>
    </p:spTree>
    <p:extLst>
      <p:ext uri="{BB962C8B-B14F-4D97-AF65-F5344CB8AC3E}">
        <p14:creationId xmlns:p14="http://schemas.microsoft.com/office/powerpoint/2010/main" val="3686332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60" y="931873"/>
            <a:ext cx="11875551" cy="560288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New types of Black Holes (Hairy Magnetic BHs) exist in </a:t>
            </a:r>
            <a:r>
              <a:rPr lang="en-US" sz="2400" b="1" dirty="0">
                <a:solidFill>
                  <a:srgbClr val="00B0F0"/>
                </a:solidFill>
              </a:rPr>
              <a:t>SM + GR</a:t>
            </a:r>
            <a:r>
              <a:rPr lang="en-US" sz="2400" dirty="0"/>
              <a:t>,  which have </a:t>
            </a:r>
            <a:r>
              <a:rPr lang="en-US" sz="2400" dirty="0">
                <a:solidFill>
                  <a:srgbClr val="00B0F0"/>
                </a:solidFill>
              </a:rPr>
              <a:t>Electroweak Symmetric Vacuum</a:t>
            </a:r>
            <a:r>
              <a:rPr lang="en-US" sz="2400" dirty="0"/>
              <a:t> around them where the elementary particles are massless.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This BHs hawking radiate efficiently via a new type of </a:t>
            </a:r>
            <a:r>
              <a:rPr lang="en-US" sz="2400" dirty="0">
                <a:solidFill>
                  <a:srgbClr val="00B0F0"/>
                </a:solidFill>
              </a:rPr>
              <a:t>2-D hawking radiation</a:t>
            </a:r>
            <a:r>
              <a:rPr lang="en-US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Annihilation of such BHs produce </a:t>
            </a:r>
            <a:r>
              <a:rPr lang="en-US" sz="2400" dirty="0">
                <a:solidFill>
                  <a:srgbClr val="00B0F0"/>
                </a:solidFill>
              </a:rPr>
              <a:t>neutrinos and heat </a:t>
            </a:r>
            <a:r>
              <a:rPr lang="en-US" sz="2400" dirty="0"/>
              <a:t>which can probed using current observations. Also see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(Ghosh, Thalapillil, Ullah 2009.03363</a:t>
            </a:r>
            <a:r>
              <a:rPr lang="en-US" sz="18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 </a:t>
            </a:r>
            <a:r>
              <a:rPr lang="en-US" sz="2400" b="0" i="0" u="none" strike="noStrike" dirty="0">
                <a:effectLst/>
                <a:latin typeface="-apple-system"/>
              </a:rPr>
              <a:t>and</a:t>
            </a:r>
            <a:r>
              <a:rPr lang="en-US" sz="18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(Diamond, Kaplan 2103.01850</a:t>
            </a:r>
            <a:r>
              <a:rPr lang="en-US" sz="18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</a:t>
            </a:r>
            <a:r>
              <a:rPr lang="en-US" sz="1800" b="0" i="0" u="none" strike="noStrike" dirty="0">
                <a:effectLst/>
                <a:latin typeface="-apple-system"/>
              </a:rPr>
              <a:t> </a:t>
            </a:r>
            <a:r>
              <a:rPr lang="en-US" sz="2400" b="0" i="0" u="none" strike="noStrike" dirty="0">
                <a:effectLst/>
                <a:latin typeface="-apple-system"/>
              </a:rPr>
              <a:t>for other interesting constraints.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11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72283" y="68263"/>
            <a:ext cx="598776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Summary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11768F-1CAB-4958-9363-8AC5C5DAD5C7}"/>
              </a:ext>
            </a:extLst>
          </p:cNvPr>
          <p:cNvGrpSpPr/>
          <p:nvPr/>
        </p:nvGrpSpPr>
        <p:grpSpPr>
          <a:xfrm>
            <a:off x="4076942" y="4755026"/>
            <a:ext cx="3347253" cy="1966449"/>
            <a:chOff x="8549141" y="1618267"/>
            <a:chExt cx="3543531" cy="322272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2E4A5EA-BFEA-408C-817B-2E37F68ED427}"/>
                </a:ext>
              </a:extLst>
            </p:cNvPr>
            <p:cNvGrpSpPr/>
            <p:nvPr/>
          </p:nvGrpSpPr>
          <p:grpSpPr>
            <a:xfrm>
              <a:off x="8549141" y="1618267"/>
              <a:ext cx="3543531" cy="3222725"/>
              <a:chOff x="8549141" y="1618267"/>
              <a:chExt cx="3543531" cy="322272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B833B88-198F-4351-80F4-02C1A431E904}"/>
                  </a:ext>
                </a:extLst>
              </p:cNvPr>
              <p:cNvGrpSpPr/>
              <p:nvPr/>
            </p:nvGrpSpPr>
            <p:grpSpPr>
              <a:xfrm>
                <a:off x="8549141" y="1618267"/>
                <a:ext cx="3543531" cy="3222725"/>
                <a:chOff x="8577283" y="1861312"/>
                <a:chExt cx="3543531" cy="3222725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99D27707-433D-41C4-86DC-584713C8E2A4}"/>
                    </a:ext>
                  </a:extLst>
                </p:cNvPr>
                <p:cNvCxnSpPr>
                  <a:cxnSpLocks/>
                  <a:stCxn id="33" idx="4"/>
                </p:cNvCxnSpPr>
                <p:nvPr/>
              </p:nvCxnSpPr>
              <p:spPr>
                <a:xfrm>
                  <a:off x="10297336" y="4535840"/>
                  <a:ext cx="6878" cy="54819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</p:cxn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39F0784D-C5AB-46BC-A9ED-94C58AF8BC2D}"/>
                    </a:ext>
                  </a:extLst>
                </p:cNvPr>
                <p:cNvGrpSpPr/>
                <p:nvPr/>
              </p:nvGrpSpPr>
              <p:grpSpPr>
                <a:xfrm>
                  <a:off x="8577283" y="1861312"/>
                  <a:ext cx="3543531" cy="2820306"/>
                  <a:chOff x="8272442" y="3823379"/>
                  <a:chExt cx="3543531" cy="2820306"/>
                </a:xfrm>
              </p:grpSpPr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1E052206-5402-433C-8E77-D9816ABCAA3F}"/>
                      </a:ext>
                    </a:extLst>
                  </p:cNvPr>
                  <p:cNvGrpSpPr/>
                  <p:nvPr/>
                </p:nvGrpSpPr>
                <p:grpSpPr>
                  <a:xfrm>
                    <a:off x="8823452" y="4371576"/>
                    <a:ext cx="2338085" cy="2126331"/>
                    <a:chOff x="8765427" y="4309911"/>
                    <a:chExt cx="2338085" cy="2126331"/>
                  </a:xfrm>
                </p:grpSpPr>
                <p:sp>
                  <p:nvSpPr>
                    <p:cNvPr id="32" name="Oval 31">
                      <a:extLst>
                        <a:ext uri="{FF2B5EF4-FFF2-40B4-BE49-F238E27FC236}">
                          <a16:creationId xmlns:a16="http://schemas.microsoft.com/office/drawing/2014/main" id="{8C4FFBC4-81C1-4373-AD66-8E171958B7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118" y="4879380"/>
                      <a:ext cx="1046701" cy="987392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Oval 32">
                      <a:extLst>
                        <a:ext uri="{FF2B5EF4-FFF2-40B4-BE49-F238E27FC236}">
                          <a16:creationId xmlns:a16="http://schemas.microsoft.com/office/drawing/2014/main" id="{25E829F5-A877-4D2D-A987-EB8F8E89AD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65427" y="4309911"/>
                      <a:ext cx="2338085" cy="2126331"/>
                    </a:xfrm>
                    <a:prstGeom prst="ellipse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D1018E49-3B7C-4453-9D2A-1906BC463069}"/>
                        </a:ext>
                      </a:extLst>
                    </p:cNvPr>
                    <p:cNvCxnSpPr>
                      <a:cxnSpLocks/>
                      <a:stCxn id="33" idx="7"/>
                    </p:cNvCxnSpPr>
                    <p:nvPr/>
                  </p:nvCxnSpPr>
                  <p:spPr>
                    <a:xfrm flipH="1">
                      <a:off x="10292339" y="4621305"/>
                      <a:ext cx="468768" cy="377440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7B534E5B-462D-42D3-9EB3-1DD6B3BD4A64}"/>
                        </a:ext>
                      </a:extLst>
                    </p:cNvPr>
                    <p:cNvCxnSpPr>
                      <a:cxnSpLocks/>
                      <a:endCxn id="32" idx="6"/>
                    </p:cNvCxnSpPr>
                    <p:nvPr/>
                  </p:nvCxnSpPr>
                  <p:spPr>
                    <a:xfrm flipH="1">
                      <a:off x="10457819" y="5354069"/>
                      <a:ext cx="616904" cy="19007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2DBD9FBB-5255-4E82-A555-657AC588EDBA}"/>
                        </a:ext>
                      </a:extLst>
                    </p:cNvPr>
                    <p:cNvCxnSpPr>
                      <a:cxnSpLocks/>
                      <a:stCxn id="32" idx="5"/>
                      <a:endCxn id="33" idx="5"/>
                    </p:cNvCxnSpPr>
                    <p:nvPr/>
                  </p:nvCxnSpPr>
                  <p:spPr>
                    <a:xfrm>
                      <a:off x="10304533" y="5722172"/>
                      <a:ext cx="456574" cy="402676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439121E0-94D4-482E-BC27-C7199880C919}"/>
                        </a:ext>
                      </a:extLst>
                    </p:cNvPr>
                    <p:cNvCxnSpPr>
                      <a:cxnSpLocks/>
                      <a:endCxn id="33" idx="4"/>
                    </p:cNvCxnSpPr>
                    <p:nvPr/>
                  </p:nvCxnSpPr>
                  <p:spPr>
                    <a:xfrm>
                      <a:off x="9934467" y="5866772"/>
                      <a:ext cx="3" cy="569470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AE7F7323-EF89-42F4-8B46-A17421504E22}"/>
                        </a:ext>
                      </a:extLst>
                    </p:cNvPr>
                    <p:cNvCxnSpPr>
                      <a:cxnSpLocks/>
                      <a:stCxn id="33" idx="1"/>
                      <a:endCxn id="32" idx="1"/>
                    </p:cNvCxnSpPr>
                    <p:nvPr/>
                  </p:nvCxnSpPr>
                  <p:spPr>
                    <a:xfrm>
                      <a:off x="9107832" y="4621305"/>
                      <a:ext cx="456572" cy="402675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A521936F-191B-4F6C-967C-F34693F1C45D}"/>
                        </a:ext>
                      </a:extLst>
                    </p:cNvPr>
                    <p:cNvCxnSpPr>
                      <a:cxnSpLocks/>
                      <a:stCxn id="33" idx="2"/>
                      <a:endCxn id="32" idx="2"/>
                    </p:cNvCxnSpPr>
                    <p:nvPr/>
                  </p:nvCxnSpPr>
                  <p:spPr>
                    <a:xfrm flipV="1">
                      <a:off x="8765427" y="5373076"/>
                      <a:ext cx="645691" cy="1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00A45803-2451-4809-98A0-8A1F4ABBE6CC}"/>
                        </a:ext>
                      </a:extLst>
                    </p:cNvPr>
                    <p:cNvCxnSpPr>
                      <a:cxnSpLocks/>
                      <a:stCxn id="32" idx="3"/>
                      <a:endCxn id="33" idx="3"/>
                    </p:cNvCxnSpPr>
                    <p:nvPr/>
                  </p:nvCxnSpPr>
                  <p:spPr>
                    <a:xfrm flipH="1">
                      <a:off x="9107832" y="5722172"/>
                      <a:ext cx="456572" cy="402676"/>
                    </a:xfrm>
                    <a:prstGeom prst="line">
                      <a:avLst/>
                    </a:prstGeom>
                    <a:ln w="28575">
                      <a:solidFill>
                        <a:srgbClr val="C0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7E194E89-7091-40A9-8ADB-7AA62F970245}"/>
                      </a:ext>
                    </a:extLst>
                  </p:cNvPr>
                  <p:cNvCxnSpPr>
                    <a:cxnSpLocks/>
                    <a:stCxn id="33" idx="7"/>
                  </p:cNvCxnSpPr>
                  <p:nvPr/>
                </p:nvCxnSpPr>
                <p:spPr>
                  <a:xfrm flipV="1">
                    <a:off x="10819132" y="4267031"/>
                    <a:ext cx="420719" cy="41593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481962FC-D634-4CED-99A9-62A4FB59D9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92496" y="3823379"/>
                    <a:ext cx="14392" cy="56946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F8A4B9BD-C243-465E-B8CA-69516A586AD7}"/>
                      </a:ext>
                    </a:extLst>
                  </p:cNvPr>
                  <p:cNvCxnSpPr>
                    <a:cxnSpLocks/>
                    <a:stCxn id="33" idx="2"/>
                  </p:cNvCxnSpPr>
                  <p:nvPr/>
                </p:nvCxnSpPr>
                <p:spPr>
                  <a:xfrm flipH="1">
                    <a:off x="8272442" y="5434742"/>
                    <a:ext cx="551010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B6281E27-2074-4841-9A84-F8C9B70ED9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70282" y="5397859"/>
                    <a:ext cx="645691" cy="1900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9F654E30-975D-4D7F-9D9C-AEF3FB72E2E1}"/>
                      </a:ext>
                    </a:extLst>
                  </p:cNvPr>
                  <p:cNvCxnSpPr>
                    <a:cxnSpLocks/>
                    <a:stCxn id="33" idx="1"/>
                  </p:cNvCxnSpPr>
                  <p:nvPr/>
                </p:nvCxnSpPr>
                <p:spPr>
                  <a:xfrm flipH="1" flipV="1">
                    <a:off x="8683178" y="4267031"/>
                    <a:ext cx="482679" cy="41593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BE969671-758A-40A1-B2B8-5C5458530D5A}"/>
                      </a:ext>
                    </a:extLst>
                  </p:cNvPr>
                  <p:cNvCxnSpPr>
                    <a:cxnSpLocks/>
                    <a:stCxn id="33" idx="3"/>
                  </p:cNvCxnSpPr>
                  <p:nvPr/>
                </p:nvCxnSpPr>
                <p:spPr>
                  <a:xfrm flipH="1">
                    <a:off x="8683178" y="6186513"/>
                    <a:ext cx="482679" cy="45717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DD00C67B-D0BF-4B1D-80A0-1FDA6CA7AC5D}"/>
                      </a:ext>
                    </a:extLst>
                  </p:cNvPr>
                  <p:cNvCxnSpPr>
                    <a:cxnSpLocks/>
                    <a:stCxn id="33" idx="5"/>
                  </p:cNvCxnSpPr>
                  <p:nvPr/>
                </p:nvCxnSpPr>
                <p:spPr>
                  <a:xfrm>
                    <a:off x="10819132" y="6186513"/>
                    <a:ext cx="523347" cy="39875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</p:grpSp>
          </p:grp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003A5CE-0FEF-43EC-BB79-98FDE3487A79}"/>
                  </a:ext>
                </a:extLst>
              </p:cNvPr>
              <p:cNvSpPr/>
              <p:nvPr/>
            </p:nvSpPr>
            <p:spPr>
              <a:xfrm>
                <a:off x="9760236" y="2699051"/>
                <a:ext cx="1046701" cy="98739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41C10E-ADCB-4BCD-AD63-74E5B119537B}"/>
                </a:ext>
              </a:extLst>
            </p:cNvPr>
            <p:cNvSpPr txBox="1"/>
            <p:nvPr/>
          </p:nvSpPr>
          <p:spPr>
            <a:xfrm>
              <a:off x="9740351" y="2067131"/>
              <a:ext cx="1468575" cy="1261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FF00"/>
                  </a:solidFill>
                </a:rPr>
                <a:t> </a:t>
              </a:r>
              <a:r>
                <a:rPr lang="en-US" sz="2000" b="1" dirty="0">
                  <a:solidFill>
                    <a:schemeClr val="bg1"/>
                  </a:solidFill>
                </a:rPr>
                <a:t>Thank </a:t>
              </a:r>
            </a:p>
            <a:p>
              <a:r>
                <a:rPr lang="en-US" sz="2000" b="1" dirty="0">
                  <a:solidFill>
                    <a:schemeClr val="bg1"/>
                  </a:solidFill>
                </a:rPr>
                <a:t>     Q</a:t>
              </a:r>
              <a:r>
                <a:rPr lang="en-US" sz="2000" b="1" dirty="0">
                  <a:solidFill>
                    <a:srgbClr val="FFFF00"/>
                  </a:solidFill>
                </a:rPr>
                <a:t>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7267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F2E3-1117-4D15-8138-637569417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155" y="46596"/>
            <a:ext cx="11027645" cy="873668"/>
          </a:xfrm>
        </p:spPr>
        <p:txBody>
          <a:bodyPr/>
          <a:lstStyle/>
          <a:p>
            <a:r>
              <a:rPr lang="en-US" dirty="0"/>
              <a:t>                               </a:t>
            </a:r>
            <a:r>
              <a:rPr lang="en-US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3DF7-56B0-448B-9AAB-E2105FA02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63" y="1345391"/>
            <a:ext cx="11467857" cy="4845127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Open Problems in Fundamental Physics: 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/>
              <a:t>             1) Nature of Dark Matter and Dark Energy</a:t>
            </a:r>
          </a:p>
          <a:p>
            <a:pPr marL="0" indent="0">
              <a:buNone/>
            </a:pPr>
            <a:r>
              <a:rPr lang="en-US" sz="2000" dirty="0"/>
              <a:t>             2) Baryogenesis </a:t>
            </a:r>
          </a:p>
          <a:p>
            <a:pPr marL="0" indent="0">
              <a:buNone/>
            </a:pPr>
            <a:r>
              <a:rPr lang="en-US" sz="2000" dirty="0"/>
              <a:t>             3) Naturalness/Hierarchy Problem </a:t>
            </a:r>
          </a:p>
          <a:p>
            <a:pPr marL="0" indent="0">
              <a:buNone/>
            </a:pPr>
            <a:r>
              <a:rPr lang="en-US" sz="2000" dirty="0"/>
              <a:t>                  …..</a:t>
            </a:r>
          </a:p>
          <a:p>
            <a:pPr marL="0" indent="0">
              <a:buNone/>
            </a:pPr>
            <a:r>
              <a:rPr lang="en-US" sz="2000" dirty="0"/>
              <a:t>             n) Exotic Objects or states in the SM or BSM</a:t>
            </a:r>
          </a:p>
          <a:p>
            <a:pPr marL="0" indent="0">
              <a:buNone/>
            </a:pP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Observational probes for BHs: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D9C19-3D7D-463B-AB1A-EEC10402E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2</a:t>
            </a:fld>
            <a:endParaRPr lang="en-US" sz="18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6A61953-3035-4865-B6E0-E4DA69A30446}"/>
              </a:ext>
            </a:extLst>
          </p:cNvPr>
          <p:cNvSpPr/>
          <p:nvPr/>
        </p:nvSpPr>
        <p:spPr>
          <a:xfrm>
            <a:off x="570772" y="3337590"/>
            <a:ext cx="5276728" cy="61121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0EA8A8-6809-48CD-A3C7-FC1BB82A5520}"/>
              </a:ext>
            </a:extLst>
          </p:cNvPr>
          <p:cNvSpPr txBox="1"/>
          <p:nvPr/>
        </p:nvSpPr>
        <p:spPr>
          <a:xfrm>
            <a:off x="5777124" y="3337590"/>
            <a:ext cx="4205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Magnetic BH with Electroweak- Symmetric Hair</a:t>
            </a:r>
          </a:p>
        </p:txBody>
      </p:sp>
      <p:pic>
        <p:nvPicPr>
          <p:cNvPr id="11" name="Picture 10" descr="A picture containing nature, close, closeup, eyes&#10;&#10;Description automatically generated">
            <a:extLst>
              <a:ext uri="{FF2B5EF4-FFF2-40B4-BE49-F238E27FC236}">
                <a16:creationId xmlns:a16="http://schemas.microsoft.com/office/drawing/2014/main" id="{06C96D48-D029-4FE7-96D3-B223728D2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30" y="4878317"/>
            <a:ext cx="1565693" cy="879720"/>
          </a:xfrm>
          <a:prstGeom prst="rect">
            <a:avLst/>
          </a:prstGeom>
        </p:spPr>
      </p:pic>
      <p:pic>
        <p:nvPicPr>
          <p:cNvPr id="12" name="Picture 11" descr="A picture containing grass, plane, outdoor, airplane&#10;&#10;Description automatically generated">
            <a:extLst>
              <a:ext uri="{FF2B5EF4-FFF2-40B4-BE49-F238E27FC236}">
                <a16:creationId xmlns:a16="http://schemas.microsoft.com/office/drawing/2014/main" id="{D8816C60-4A49-4FC3-9FAA-DC34447BC4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423" y="4849458"/>
            <a:ext cx="2356182" cy="13263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E3449A-06C7-426B-8B11-C89C9DFAE7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100" y="4849458"/>
            <a:ext cx="2821856" cy="1548926"/>
          </a:xfrm>
          <a:prstGeom prst="rect">
            <a:avLst/>
          </a:prstGeom>
        </p:spPr>
      </p:pic>
      <p:pic>
        <p:nvPicPr>
          <p:cNvPr id="14" name="Picture 13" descr="A picture containing sunset, star, blur&#10;&#10;Description automatically generated">
            <a:extLst>
              <a:ext uri="{FF2B5EF4-FFF2-40B4-BE49-F238E27FC236}">
                <a16:creationId xmlns:a16="http://schemas.microsoft.com/office/drawing/2014/main" id="{6AA37E56-F496-4E52-94E9-19AF3BBDCB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285" y="4849458"/>
            <a:ext cx="2267024" cy="16305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083EF2-6EBD-48C2-9BD6-B77F60A733CB}"/>
              </a:ext>
            </a:extLst>
          </p:cNvPr>
          <p:cNvSpPr txBox="1"/>
          <p:nvPr/>
        </p:nvSpPr>
        <p:spPr>
          <a:xfrm>
            <a:off x="0" y="6501581"/>
            <a:ext cx="6095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/>
              <a:t>(LIGO collaboration, EHT Collaboration)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AD6B48-70D6-4900-8F9B-980011F01F13}"/>
              </a:ext>
            </a:extLst>
          </p:cNvPr>
          <p:cNvSpPr/>
          <p:nvPr/>
        </p:nvSpPr>
        <p:spPr>
          <a:xfrm>
            <a:off x="0" y="0"/>
            <a:ext cx="12192000" cy="87366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58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2FF28-A1FE-4C13-894B-2A15414C61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660" y="1135720"/>
                <a:ext cx="11887200" cy="5220629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</a:rPr>
                  <a:t>Types of BHs: </a:t>
                </a:r>
                <a:endParaRPr lang="en-US" sz="2000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/>
                  <a:t>          1) Schwarzschild BH         2) </a:t>
                </a:r>
                <a:r>
                  <a:rPr lang="en-US" sz="2000" b="0" i="0" dirty="0">
                    <a:solidFill>
                      <a:srgbClr val="000000"/>
                    </a:solidFill>
                    <a:effectLst/>
                  </a:rPr>
                  <a:t>Reissner–Nordström BH       3)</a:t>
                </a:r>
                <a:r>
                  <a:rPr lang="en-US" sz="2000" dirty="0"/>
                  <a:t> Kerr BH         4) Kerr-Newman BH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</a:rPr>
                  <a:t>No-Hair Theorem: </a:t>
                </a:r>
                <a:r>
                  <a:rPr lang="en-US" sz="2000" dirty="0"/>
                  <a:t>All BH solutions are described completely by observable quantities M, Q, a.  Other information about matter that formed BH is inaccessible. </a:t>
                </a:r>
              </a:p>
              <a:p>
                <a:pPr marL="0" indent="0">
                  <a:buNone/>
                </a:pPr>
                <a:r>
                  <a:rPr lang="en-US" sz="2000" dirty="0"/>
                  <a:t>          Exceptions :- Einstein-Yang-Mills-Higgs(EYMH), …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dirty="0">
                    <a:solidFill>
                      <a:schemeClr val="bg2">
                        <a:lumMod val="50000"/>
                      </a:schemeClr>
                    </a:solidFill>
                  </a:rPr>
                  <a:t>Hairy BHs:</a:t>
                </a:r>
                <a:r>
                  <a:rPr lang="en-US" sz="2800" i="0" dirty="0">
                    <a:solidFill>
                      <a:schemeClr val="bg2">
                        <a:lumMod val="50000"/>
                      </a:schemeClr>
                    </a:solidFill>
                    <a:effectLst/>
                    <a:latin typeface="Linux Libertine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latin typeface="Linux Libertine"/>
                  </a:rPr>
                  <a:t>C</a:t>
                </a:r>
                <a:r>
                  <a:rPr lang="en-US" sz="2000" i="0" dirty="0">
                    <a:solidFill>
                      <a:srgbClr val="000000"/>
                    </a:solidFill>
                    <a:effectLst/>
                    <a:latin typeface="Linux Libertine"/>
                  </a:rPr>
                  <a:t>onsider scalar field </a:t>
                </a:r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2000" b="1" i="1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1" i="0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0" dirty="0">
                    <a:solidFill>
                      <a:srgbClr val="000000"/>
                    </a:solidFill>
                    <a:effectLst/>
                    <a:latin typeface="Linux Libertine"/>
                  </a:rPr>
                  <a:t>which has a potential with two minimas.</a:t>
                </a:r>
                <a:r>
                  <a:rPr lang="en-US" sz="2000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2FF28-A1FE-4C13-894B-2A15414C61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660" y="1135720"/>
                <a:ext cx="11887200" cy="5220629"/>
              </a:xfrm>
              <a:blipFill>
                <a:blip r:embed="rId2"/>
                <a:stretch>
                  <a:fillRect l="-923" t="-1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3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1385" y="136525"/>
            <a:ext cx="10515600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                           Hairy Black Holes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EC1A9CF-C0C3-451D-AC82-4F90B0F6D0A6}"/>
              </a:ext>
            </a:extLst>
          </p:cNvPr>
          <p:cNvGrpSpPr/>
          <p:nvPr/>
        </p:nvGrpSpPr>
        <p:grpSpPr>
          <a:xfrm>
            <a:off x="2492106" y="4712356"/>
            <a:ext cx="6780026" cy="1741688"/>
            <a:chOff x="2794965" y="5069584"/>
            <a:chExt cx="6528687" cy="160189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F2425F7-61DD-4BA3-80CA-CBEBA8BEF81A}"/>
                </a:ext>
              </a:extLst>
            </p:cNvPr>
            <p:cNvGrpSpPr/>
            <p:nvPr/>
          </p:nvGrpSpPr>
          <p:grpSpPr>
            <a:xfrm>
              <a:off x="2794965" y="5069584"/>
              <a:ext cx="6528687" cy="1601899"/>
              <a:chOff x="1726743" y="5264421"/>
              <a:chExt cx="6368216" cy="1549656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ABD20BA-727A-42D2-B497-7A28A97AB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4095" y="6368559"/>
                <a:ext cx="350608" cy="233815"/>
              </a:xfrm>
              <a:prstGeom prst="line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96C7F2D-0C4C-4AD0-A6F3-CDB636892FDA}"/>
                  </a:ext>
                </a:extLst>
              </p:cNvPr>
              <p:cNvGrpSpPr/>
              <p:nvPr/>
            </p:nvGrpSpPr>
            <p:grpSpPr>
              <a:xfrm>
                <a:off x="1726743" y="5264421"/>
                <a:ext cx="6368216" cy="1549656"/>
                <a:chOff x="1726743" y="5264421"/>
                <a:chExt cx="6368216" cy="1549656"/>
              </a:xfrm>
            </p:grpSpPr>
            <p:cxnSp>
              <p:nvCxnSpPr>
                <p:cNvPr id="11" name="Connector: Curved 10">
                  <a:extLst>
                    <a:ext uri="{FF2B5EF4-FFF2-40B4-BE49-F238E27FC236}">
                      <a16:creationId xmlns:a16="http://schemas.microsoft.com/office/drawing/2014/main" id="{4CAE7BE8-F60B-42F1-8A87-A55650C948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18915" y="6500894"/>
                  <a:ext cx="1949094" cy="183370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BF6BF1DC-DFA1-4D56-84D8-1F6698552331}"/>
                    </a:ext>
                  </a:extLst>
                </p:cNvPr>
                <p:cNvGrpSpPr/>
                <p:nvPr/>
              </p:nvGrpSpPr>
              <p:grpSpPr>
                <a:xfrm>
                  <a:off x="1726743" y="5264421"/>
                  <a:ext cx="6368216" cy="1549656"/>
                  <a:chOff x="1726743" y="5264421"/>
                  <a:chExt cx="6368216" cy="1549656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A50AD58C-3584-4CE9-AFC1-DDE6C269A49F}"/>
                      </a:ext>
                    </a:extLst>
                  </p:cNvPr>
                  <p:cNvGrpSpPr/>
                  <p:nvPr/>
                </p:nvGrpSpPr>
                <p:grpSpPr>
                  <a:xfrm>
                    <a:off x="3489380" y="5264421"/>
                    <a:ext cx="4605579" cy="1546871"/>
                    <a:chOff x="1340934" y="5551772"/>
                    <a:chExt cx="4120625" cy="1318669"/>
                  </a:xfrm>
                </p:grpSpPr>
                <p:grpSp>
                  <p:nvGrpSpPr>
                    <p:cNvPr id="16" name="Group 15">
                      <a:extLst>
                        <a:ext uri="{FF2B5EF4-FFF2-40B4-BE49-F238E27FC236}">
                          <a16:creationId xmlns:a16="http://schemas.microsoft.com/office/drawing/2014/main" id="{C77C6CA0-8D3D-4F96-91D6-E394C40CBD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04478" y="5786507"/>
                      <a:ext cx="2957863" cy="811518"/>
                      <a:chOff x="1337414" y="5652253"/>
                      <a:chExt cx="2957863" cy="811518"/>
                    </a:xfrm>
                  </p:grpSpPr>
                  <p:sp>
                    <p:nvSpPr>
                      <p:cNvPr id="21" name="Elipse 20">
                        <a:extLst>
                          <a:ext uri="{FF2B5EF4-FFF2-40B4-BE49-F238E27FC236}">
                            <a16:creationId xmlns:a16="http://schemas.microsoft.com/office/drawing/2014/main" id="{613DE84A-EF57-41B1-8D1A-FD9EE746FD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37414" y="5652253"/>
                        <a:ext cx="780449" cy="811518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22" name="Connector: Curved 21">
                        <a:extLst>
                          <a:ext uri="{FF2B5EF4-FFF2-40B4-BE49-F238E27FC236}">
                            <a16:creationId xmlns:a16="http://schemas.microsoft.com/office/drawing/2014/main" id="{DC07E77A-16EA-4047-9DFF-A8DA18C72627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91169" y="5354322"/>
                        <a:ext cx="307777" cy="1900438"/>
                      </a:xfrm>
                      <a:prstGeom prst="curvedConnector2">
                        <a:avLst/>
                      </a:prstGeom>
                      <a:solidFill>
                        <a:srgbClr val="F6630D">
                          <a:alpha val="5000"/>
                        </a:srgbClr>
                      </a:solidFill>
                      <a:ln w="18000">
                        <a:solidFill>
                          <a:schemeClr val="bg1">
                            <a:lumMod val="50000"/>
                          </a:schemeClr>
                        </a:solidFill>
                        <a:headEnd type="arrow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wrap="none" rtlCol="0" anchor="ctr" anchorCtr="1"/>
                      <a:lstStyle/>
                      <a:p>
                        <a:endParaRPr lang="en-US" dirty="0">
                          <a:solidFill>
                            <a:srgbClr val="F6630D"/>
                          </a:solidFill>
                        </a:endParaRPr>
                      </a:p>
                    </p:txBody>
                  </p:sp>
                  <p:sp>
                    <p:nvSpPr>
                      <p:cNvPr id="23" name="Connector: Curved 22">
                        <a:extLst>
                          <a:ext uri="{FF2B5EF4-FFF2-40B4-BE49-F238E27FC236}">
                            <a16:creationId xmlns:a16="http://schemas.microsoft.com/office/drawing/2014/main" id="{354B1117-A61F-44B6-BC8E-2E940B0A869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2870239" y="5367604"/>
                        <a:ext cx="82216" cy="1664360"/>
                      </a:xfrm>
                      <a:prstGeom prst="curvedConnector2">
                        <a:avLst/>
                      </a:prstGeom>
                      <a:solidFill>
                        <a:srgbClr val="F6630D">
                          <a:alpha val="5000"/>
                        </a:srgbClr>
                      </a:solidFill>
                      <a:ln w="18000">
                        <a:solidFill>
                          <a:schemeClr val="bg1">
                            <a:lumMod val="50000"/>
                          </a:schemeClr>
                        </a:solidFill>
                        <a:headEnd type="arrow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wrap="none" rtlCol="0" anchor="ctr" anchorCtr="1"/>
                      <a:lstStyle/>
                      <a:p>
                        <a:endParaRPr lang="en-US" dirty="0">
                          <a:solidFill>
                            <a:srgbClr val="F6630D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7" name="Oval 16">
                      <a:extLst>
                        <a:ext uri="{FF2B5EF4-FFF2-40B4-BE49-F238E27FC236}">
                          <a16:creationId xmlns:a16="http://schemas.microsoft.com/office/drawing/2014/main" id="{F3D8F11D-E5D6-48ED-98DE-10D1ED497D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40934" y="5551772"/>
                      <a:ext cx="1567536" cy="1318669"/>
                    </a:xfrm>
                    <a:prstGeom prst="ellipse">
                      <a:avLst/>
                    </a:prstGeom>
                    <a:noFill/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id="{55421767-74FC-47C6-B32A-36E650DDDD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72962" y="5734158"/>
                      <a:ext cx="2188597" cy="545971"/>
                      <a:chOff x="8585150" y="3933074"/>
                      <a:chExt cx="2188597" cy="545971"/>
                    </a:xfrm>
                  </p:grpSpPr>
                  <p:cxnSp>
                    <p:nvCxnSpPr>
                      <p:cNvPr id="19" name="Straight Arrow Connector 18">
                        <a:extLst>
                          <a:ext uri="{FF2B5EF4-FFF2-40B4-BE49-F238E27FC236}">
                            <a16:creationId xmlns:a16="http://schemas.microsoft.com/office/drawing/2014/main" id="{85540F50-D4EB-4564-BF66-D667C1DBCD1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585150" y="4478694"/>
                        <a:ext cx="2188597" cy="0"/>
                      </a:xfrm>
                      <a:prstGeom prst="straightConnector1">
                        <a:avLst/>
                      </a:prstGeom>
                      <a:ln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0" name="Freeform: Shape 19">
                        <a:extLst>
                          <a:ext uri="{FF2B5EF4-FFF2-40B4-BE49-F238E27FC236}">
                            <a16:creationId xmlns:a16="http://schemas.microsoft.com/office/drawing/2014/main" id="{5F73BFE5-C0B2-4540-9629-9F1F06CDD9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70932" y="3933074"/>
                        <a:ext cx="1035317" cy="545971"/>
                      </a:xfrm>
                      <a:custGeom>
                        <a:avLst/>
                        <a:gdLst>
                          <a:gd name="connsiteX0" fmla="*/ 0 w 1063689"/>
                          <a:gd name="connsiteY0" fmla="*/ 6220 h 752743"/>
                          <a:gd name="connsiteX1" fmla="*/ 248816 w 1063689"/>
                          <a:gd name="connsiteY1" fmla="*/ 752669 h 752743"/>
                          <a:gd name="connsiteX2" fmla="*/ 572277 w 1063689"/>
                          <a:gd name="connsiteY2" fmla="*/ 55983 h 752743"/>
                          <a:gd name="connsiteX3" fmla="*/ 827314 w 1063689"/>
                          <a:gd name="connsiteY3" fmla="*/ 628261 h 752743"/>
                          <a:gd name="connsiteX4" fmla="*/ 1063689 w 1063689"/>
                          <a:gd name="connsiteY4" fmla="*/ 0 h 752743"/>
                          <a:gd name="connsiteX0" fmla="*/ 0 w 1063689"/>
                          <a:gd name="connsiteY0" fmla="*/ 6220 h 790079"/>
                          <a:gd name="connsiteX1" fmla="*/ 248816 w 1063689"/>
                          <a:gd name="connsiteY1" fmla="*/ 752669 h 790079"/>
                          <a:gd name="connsiteX2" fmla="*/ 572277 w 1063689"/>
                          <a:gd name="connsiteY2" fmla="*/ 55983 h 790079"/>
                          <a:gd name="connsiteX3" fmla="*/ 839755 w 1063689"/>
                          <a:gd name="connsiteY3" fmla="*/ 789992 h 790079"/>
                          <a:gd name="connsiteX4" fmla="*/ 1063689 w 1063689"/>
                          <a:gd name="connsiteY4" fmla="*/ 0 h 790079"/>
                          <a:gd name="connsiteX0" fmla="*/ 0 w 1063689"/>
                          <a:gd name="connsiteY0" fmla="*/ 6220 h 752742"/>
                          <a:gd name="connsiteX1" fmla="*/ 248816 w 1063689"/>
                          <a:gd name="connsiteY1" fmla="*/ 752669 h 752742"/>
                          <a:gd name="connsiteX2" fmla="*/ 572277 w 1063689"/>
                          <a:gd name="connsiteY2" fmla="*/ 55983 h 752742"/>
                          <a:gd name="connsiteX3" fmla="*/ 827314 w 1063689"/>
                          <a:gd name="connsiteY3" fmla="*/ 684245 h 752742"/>
                          <a:gd name="connsiteX4" fmla="*/ 1063689 w 1063689"/>
                          <a:gd name="connsiteY4" fmla="*/ 0 h 752742"/>
                          <a:gd name="connsiteX0" fmla="*/ 0 w 1063689"/>
                          <a:gd name="connsiteY0" fmla="*/ 6220 h 752741"/>
                          <a:gd name="connsiteX1" fmla="*/ 248816 w 1063689"/>
                          <a:gd name="connsiteY1" fmla="*/ 752669 h 752741"/>
                          <a:gd name="connsiteX2" fmla="*/ 572277 w 1063689"/>
                          <a:gd name="connsiteY2" fmla="*/ 55983 h 752741"/>
                          <a:gd name="connsiteX3" fmla="*/ 827314 w 1063689"/>
                          <a:gd name="connsiteY3" fmla="*/ 740229 h 752741"/>
                          <a:gd name="connsiteX4" fmla="*/ 1063689 w 1063689"/>
                          <a:gd name="connsiteY4" fmla="*/ 0 h 752741"/>
                          <a:gd name="connsiteX0" fmla="*/ 0 w 1063689"/>
                          <a:gd name="connsiteY0" fmla="*/ 6220 h 740325"/>
                          <a:gd name="connsiteX1" fmla="*/ 248816 w 1063689"/>
                          <a:gd name="connsiteY1" fmla="*/ 601672 h 740325"/>
                          <a:gd name="connsiteX2" fmla="*/ 572277 w 1063689"/>
                          <a:gd name="connsiteY2" fmla="*/ 55983 h 740325"/>
                          <a:gd name="connsiteX3" fmla="*/ 827314 w 1063689"/>
                          <a:gd name="connsiteY3" fmla="*/ 740229 h 740325"/>
                          <a:gd name="connsiteX4" fmla="*/ 1063689 w 1063689"/>
                          <a:gd name="connsiteY4" fmla="*/ 0 h 740325"/>
                          <a:gd name="connsiteX0" fmla="*/ 0 w 1063689"/>
                          <a:gd name="connsiteY0" fmla="*/ 6220 h 740327"/>
                          <a:gd name="connsiteX1" fmla="*/ 237788 w 1063689"/>
                          <a:gd name="connsiteY1" fmla="*/ 508196 h 740327"/>
                          <a:gd name="connsiteX2" fmla="*/ 572277 w 1063689"/>
                          <a:gd name="connsiteY2" fmla="*/ 55983 h 740327"/>
                          <a:gd name="connsiteX3" fmla="*/ 827314 w 1063689"/>
                          <a:gd name="connsiteY3" fmla="*/ 740229 h 740327"/>
                          <a:gd name="connsiteX4" fmla="*/ 1063689 w 1063689"/>
                          <a:gd name="connsiteY4" fmla="*/ 0 h 740327"/>
                          <a:gd name="connsiteX0" fmla="*/ 0 w 1063689"/>
                          <a:gd name="connsiteY0" fmla="*/ 6220 h 740328"/>
                          <a:gd name="connsiteX1" fmla="*/ 381155 w 1063689"/>
                          <a:gd name="connsiteY1" fmla="*/ 493815 h 740328"/>
                          <a:gd name="connsiteX2" fmla="*/ 572277 w 1063689"/>
                          <a:gd name="connsiteY2" fmla="*/ 55983 h 740328"/>
                          <a:gd name="connsiteX3" fmla="*/ 827314 w 1063689"/>
                          <a:gd name="connsiteY3" fmla="*/ 740229 h 740328"/>
                          <a:gd name="connsiteX4" fmla="*/ 1063689 w 1063689"/>
                          <a:gd name="connsiteY4" fmla="*/ 0 h 740328"/>
                          <a:gd name="connsiteX0" fmla="*/ 0 w 1063689"/>
                          <a:gd name="connsiteY0" fmla="*/ 6220 h 740329"/>
                          <a:gd name="connsiteX1" fmla="*/ 381155 w 1063689"/>
                          <a:gd name="connsiteY1" fmla="*/ 493815 h 740329"/>
                          <a:gd name="connsiteX2" fmla="*/ 643960 w 1063689"/>
                          <a:gd name="connsiteY2" fmla="*/ 63173 h 740329"/>
                          <a:gd name="connsiteX3" fmla="*/ 827314 w 1063689"/>
                          <a:gd name="connsiteY3" fmla="*/ 740229 h 740329"/>
                          <a:gd name="connsiteX4" fmla="*/ 1063689 w 1063689"/>
                          <a:gd name="connsiteY4" fmla="*/ 0 h 740329"/>
                          <a:gd name="connsiteX0" fmla="*/ 0 w 1063689"/>
                          <a:gd name="connsiteY0" fmla="*/ 6220 h 740329"/>
                          <a:gd name="connsiteX1" fmla="*/ 381155 w 1063689"/>
                          <a:gd name="connsiteY1" fmla="*/ 493815 h 740329"/>
                          <a:gd name="connsiteX2" fmla="*/ 643960 w 1063689"/>
                          <a:gd name="connsiteY2" fmla="*/ 63173 h 740329"/>
                          <a:gd name="connsiteX3" fmla="*/ 827314 w 1063689"/>
                          <a:gd name="connsiteY3" fmla="*/ 740229 h 740329"/>
                          <a:gd name="connsiteX4" fmla="*/ 1063689 w 1063689"/>
                          <a:gd name="connsiteY4" fmla="*/ 0 h 740329"/>
                          <a:gd name="connsiteX0" fmla="*/ 0 w 1063689"/>
                          <a:gd name="connsiteY0" fmla="*/ 6220 h 740335"/>
                          <a:gd name="connsiteX1" fmla="*/ 381155 w 1063689"/>
                          <a:gd name="connsiteY1" fmla="*/ 493815 h 740335"/>
                          <a:gd name="connsiteX2" fmla="*/ 677045 w 1063689"/>
                          <a:gd name="connsiteY2" fmla="*/ 99124 h 740335"/>
                          <a:gd name="connsiteX3" fmla="*/ 827314 w 1063689"/>
                          <a:gd name="connsiteY3" fmla="*/ 740229 h 740335"/>
                          <a:gd name="connsiteX4" fmla="*/ 1063689 w 1063689"/>
                          <a:gd name="connsiteY4" fmla="*/ 0 h 740335"/>
                          <a:gd name="connsiteX0" fmla="*/ 0 w 925837"/>
                          <a:gd name="connsiteY0" fmla="*/ 13411 h 740335"/>
                          <a:gd name="connsiteX1" fmla="*/ 243303 w 925837"/>
                          <a:gd name="connsiteY1" fmla="*/ 493815 h 740335"/>
                          <a:gd name="connsiteX2" fmla="*/ 539193 w 925837"/>
                          <a:gd name="connsiteY2" fmla="*/ 99124 h 740335"/>
                          <a:gd name="connsiteX3" fmla="*/ 689462 w 925837"/>
                          <a:gd name="connsiteY3" fmla="*/ 740229 h 740335"/>
                          <a:gd name="connsiteX4" fmla="*/ 925837 w 925837"/>
                          <a:gd name="connsiteY4" fmla="*/ 0 h 740335"/>
                          <a:gd name="connsiteX0" fmla="*/ 0 w 925837"/>
                          <a:gd name="connsiteY0" fmla="*/ 13411 h 740336"/>
                          <a:gd name="connsiteX1" fmla="*/ 144049 w 925837"/>
                          <a:gd name="connsiteY1" fmla="*/ 457864 h 740336"/>
                          <a:gd name="connsiteX2" fmla="*/ 539193 w 925837"/>
                          <a:gd name="connsiteY2" fmla="*/ 99124 h 740336"/>
                          <a:gd name="connsiteX3" fmla="*/ 689462 w 925837"/>
                          <a:gd name="connsiteY3" fmla="*/ 740229 h 740336"/>
                          <a:gd name="connsiteX4" fmla="*/ 925837 w 925837"/>
                          <a:gd name="connsiteY4" fmla="*/ 0 h 740336"/>
                          <a:gd name="connsiteX0" fmla="*/ 0 w 1047147"/>
                          <a:gd name="connsiteY0" fmla="*/ 63744 h 740336"/>
                          <a:gd name="connsiteX1" fmla="*/ 265359 w 1047147"/>
                          <a:gd name="connsiteY1" fmla="*/ 457864 h 740336"/>
                          <a:gd name="connsiteX2" fmla="*/ 660503 w 1047147"/>
                          <a:gd name="connsiteY2" fmla="*/ 99124 h 740336"/>
                          <a:gd name="connsiteX3" fmla="*/ 810772 w 1047147"/>
                          <a:gd name="connsiteY3" fmla="*/ 740229 h 740336"/>
                          <a:gd name="connsiteX4" fmla="*/ 1047147 w 1047147"/>
                          <a:gd name="connsiteY4" fmla="*/ 0 h 740336"/>
                          <a:gd name="connsiteX0" fmla="*/ 0 w 1047147"/>
                          <a:gd name="connsiteY0" fmla="*/ 63744 h 740321"/>
                          <a:gd name="connsiteX1" fmla="*/ 265359 w 1047147"/>
                          <a:gd name="connsiteY1" fmla="*/ 457864 h 740321"/>
                          <a:gd name="connsiteX2" fmla="*/ 605362 w 1047147"/>
                          <a:gd name="connsiteY2" fmla="*/ 5649 h 740321"/>
                          <a:gd name="connsiteX3" fmla="*/ 810772 w 1047147"/>
                          <a:gd name="connsiteY3" fmla="*/ 740229 h 740321"/>
                          <a:gd name="connsiteX4" fmla="*/ 1047147 w 1047147"/>
                          <a:gd name="connsiteY4" fmla="*/ 0 h 740321"/>
                          <a:gd name="connsiteX0" fmla="*/ 0 w 1052662"/>
                          <a:gd name="connsiteY0" fmla="*/ 0 h 827574"/>
                          <a:gd name="connsiteX1" fmla="*/ 270874 w 1052662"/>
                          <a:gd name="connsiteY1" fmla="*/ 545117 h 827574"/>
                          <a:gd name="connsiteX2" fmla="*/ 610877 w 1052662"/>
                          <a:gd name="connsiteY2" fmla="*/ 92902 h 827574"/>
                          <a:gd name="connsiteX3" fmla="*/ 816287 w 1052662"/>
                          <a:gd name="connsiteY3" fmla="*/ 827482 h 827574"/>
                          <a:gd name="connsiteX4" fmla="*/ 1052662 w 1052662"/>
                          <a:gd name="connsiteY4" fmla="*/ 87253 h 827574"/>
                          <a:gd name="connsiteX0" fmla="*/ 0 w 1052662"/>
                          <a:gd name="connsiteY0" fmla="*/ 0 h 827574"/>
                          <a:gd name="connsiteX1" fmla="*/ 270874 w 1052662"/>
                          <a:gd name="connsiteY1" fmla="*/ 545117 h 827574"/>
                          <a:gd name="connsiteX2" fmla="*/ 610877 w 1052662"/>
                          <a:gd name="connsiteY2" fmla="*/ 92902 h 827574"/>
                          <a:gd name="connsiteX3" fmla="*/ 816287 w 1052662"/>
                          <a:gd name="connsiteY3" fmla="*/ 827482 h 827574"/>
                          <a:gd name="connsiteX4" fmla="*/ 1052662 w 1052662"/>
                          <a:gd name="connsiteY4" fmla="*/ 87253 h 827574"/>
                          <a:gd name="connsiteX0" fmla="*/ 0 w 1052662"/>
                          <a:gd name="connsiteY0" fmla="*/ 0 h 827574"/>
                          <a:gd name="connsiteX1" fmla="*/ 340795 w 1052662"/>
                          <a:gd name="connsiteY1" fmla="*/ 559029 h 827574"/>
                          <a:gd name="connsiteX2" fmla="*/ 610877 w 1052662"/>
                          <a:gd name="connsiteY2" fmla="*/ 92902 h 827574"/>
                          <a:gd name="connsiteX3" fmla="*/ 816287 w 1052662"/>
                          <a:gd name="connsiteY3" fmla="*/ 827482 h 827574"/>
                          <a:gd name="connsiteX4" fmla="*/ 1052662 w 1052662"/>
                          <a:gd name="connsiteY4" fmla="*/ 87253 h 827574"/>
                          <a:gd name="connsiteX0" fmla="*/ 0 w 1052662"/>
                          <a:gd name="connsiteY0" fmla="*/ 0 h 827574"/>
                          <a:gd name="connsiteX1" fmla="*/ 340795 w 1052662"/>
                          <a:gd name="connsiteY1" fmla="*/ 559029 h 827574"/>
                          <a:gd name="connsiteX2" fmla="*/ 648527 w 1052662"/>
                          <a:gd name="connsiteY2" fmla="*/ 92902 h 827574"/>
                          <a:gd name="connsiteX3" fmla="*/ 816287 w 1052662"/>
                          <a:gd name="connsiteY3" fmla="*/ 827482 h 827574"/>
                          <a:gd name="connsiteX4" fmla="*/ 1052662 w 1052662"/>
                          <a:gd name="connsiteY4" fmla="*/ 87253 h 827574"/>
                          <a:gd name="connsiteX0" fmla="*/ 0 w 1052662"/>
                          <a:gd name="connsiteY0" fmla="*/ 0 h 827570"/>
                          <a:gd name="connsiteX1" fmla="*/ 340795 w 1052662"/>
                          <a:gd name="connsiteY1" fmla="*/ 559029 h 827570"/>
                          <a:gd name="connsiteX2" fmla="*/ 648527 w 1052662"/>
                          <a:gd name="connsiteY2" fmla="*/ 92902 h 827570"/>
                          <a:gd name="connsiteX3" fmla="*/ 816287 w 1052662"/>
                          <a:gd name="connsiteY3" fmla="*/ 827482 h 827570"/>
                          <a:gd name="connsiteX4" fmla="*/ 1052662 w 1052662"/>
                          <a:gd name="connsiteY4" fmla="*/ 87253 h 827570"/>
                          <a:gd name="connsiteX0" fmla="*/ 0 w 885927"/>
                          <a:gd name="connsiteY0" fmla="*/ 0 h 799747"/>
                          <a:gd name="connsiteX1" fmla="*/ 174060 w 885927"/>
                          <a:gd name="connsiteY1" fmla="*/ 531206 h 799747"/>
                          <a:gd name="connsiteX2" fmla="*/ 481792 w 885927"/>
                          <a:gd name="connsiteY2" fmla="*/ 65079 h 799747"/>
                          <a:gd name="connsiteX3" fmla="*/ 649552 w 885927"/>
                          <a:gd name="connsiteY3" fmla="*/ 799659 h 799747"/>
                          <a:gd name="connsiteX4" fmla="*/ 885927 w 885927"/>
                          <a:gd name="connsiteY4" fmla="*/ 59430 h 799747"/>
                          <a:gd name="connsiteX0" fmla="*/ 0 w 885927"/>
                          <a:gd name="connsiteY0" fmla="*/ 0 h 799747"/>
                          <a:gd name="connsiteX1" fmla="*/ 174060 w 885927"/>
                          <a:gd name="connsiteY1" fmla="*/ 531206 h 799747"/>
                          <a:gd name="connsiteX2" fmla="*/ 481792 w 885927"/>
                          <a:gd name="connsiteY2" fmla="*/ 65079 h 799747"/>
                          <a:gd name="connsiteX3" fmla="*/ 649552 w 885927"/>
                          <a:gd name="connsiteY3" fmla="*/ 799659 h 799747"/>
                          <a:gd name="connsiteX4" fmla="*/ 885927 w 885927"/>
                          <a:gd name="connsiteY4" fmla="*/ 59430 h 799747"/>
                          <a:gd name="connsiteX0" fmla="*/ 0 w 885927"/>
                          <a:gd name="connsiteY0" fmla="*/ 0 h 751056"/>
                          <a:gd name="connsiteX1" fmla="*/ 174060 w 885927"/>
                          <a:gd name="connsiteY1" fmla="*/ 482515 h 751056"/>
                          <a:gd name="connsiteX2" fmla="*/ 481792 w 885927"/>
                          <a:gd name="connsiteY2" fmla="*/ 16388 h 751056"/>
                          <a:gd name="connsiteX3" fmla="*/ 649552 w 885927"/>
                          <a:gd name="connsiteY3" fmla="*/ 750968 h 751056"/>
                          <a:gd name="connsiteX4" fmla="*/ 885927 w 885927"/>
                          <a:gd name="connsiteY4" fmla="*/ 10739 h 751056"/>
                          <a:gd name="connsiteX0" fmla="*/ 0 w 918199"/>
                          <a:gd name="connsiteY0" fmla="*/ 3173 h 740317"/>
                          <a:gd name="connsiteX1" fmla="*/ 206332 w 918199"/>
                          <a:gd name="connsiteY1" fmla="*/ 471776 h 740317"/>
                          <a:gd name="connsiteX2" fmla="*/ 514064 w 918199"/>
                          <a:gd name="connsiteY2" fmla="*/ 5649 h 740317"/>
                          <a:gd name="connsiteX3" fmla="*/ 681824 w 918199"/>
                          <a:gd name="connsiteY3" fmla="*/ 740229 h 740317"/>
                          <a:gd name="connsiteX4" fmla="*/ 918199 w 918199"/>
                          <a:gd name="connsiteY4" fmla="*/ 0 h 740317"/>
                          <a:gd name="connsiteX0" fmla="*/ 0 w 918199"/>
                          <a:gd name="connsiteY0" fmla="*/ 3173 h 740317"/>
                          <a:gd name="connsiteX1" fmla="*/ 206332 w 918199"/>
                          <a:gd name="connsiteY1" fmla="*/ 471776 h 740317"/>
                          <a:gd name="connsiteX2" fmla="*/ 514064 w 918199"/>
                          <a:gd name="connsiteY2" fmla="*/ 5649 h 740317"/>
                          <a:gd name="connsiteX3" fmla="*/ 681824 w 918199"/>
                          <a:gd name="connsiteY3" fmla="*/ 740229 h 740317"/>
                          <a:gd name="connsiteX4" fmla="*/ 918199 w 918199"/>
                          <a:gd name="connsiteY4" fmla="*/ 0 h 740317"/>
                          <a:gd name="connsiteX0" fmla="*/ 0 w 918199"/>
                          <a:gd name="connsiteY0" fmla="*/ 3173 h 740320"/>
                          <a:gd name="connsiteX1" fmla="*/ 206332 w 918199"/>
                          <a:gd name="connsiteY1" fmla="*/ 471776 h 740320"/>
                          <a:gd name="connsiteX2" fmla="*/ 428007 w 918199"/>
                          <a:gd name="connsiteY2" fmla="*/ 33473 h 740320"/>
                          <a:gd name="connsiteX3" fmla="*/ 681824 w 918199"/>
                          <a:gd name="connsiteY3" fmla="*/ 740229 h 740320"/>
                          <a:gd name="connsiteX4" fmla="*/ 918199 w 918199"/>
                          <a:gd name="connsiteY4" fmla="*/ 0 h 740320"/>
                          <a:gd name="connsiteX0" fmla="*/ 0 w 918199"/>
                          <a:gd name="connsiteY0" fmla="*/ 3173 h 740324"/>
                          <a:gd name="connsiteX1" fmla="*/ 217090 w 918199"/>
                          <a:gd name="connsiteY1" fmla="*/ 478731 h 740324"/>
                          <a:gd name="connsiteX2" fmla="*/ 428007 w 918199"/>
                          <a:gd name="connsiteY2" fmla="*/ 33473 h 740324"/>
                          <a:gd name="connsiteX3" fmla="*/ 681824 w 918199"/>
                          <a:gd name="connsiteY3" fmla="*/ 740229 h 740324"/>
                          <a:gd name="connsiteX4" fmla="*/ 918199 w 918199"/>
                          <a:gd name="connsiteY4" fmla="*/ 0 h 740324"/>
                          <a:gd name="connsiteX0" fmla="*/ 0 w 918199"/>
                          <a:gd name="connsiteY0" fmla="*/ 3173 h 740324"/>
                          <a:gd name="connsiteX1" fmla="*/ 131034 w 918199"/>
                          <a:gd name="connsiteY1" fmla="*/ 499599 h 740324"/>
                          <a:gd name="connsiteX2" fmla="*/ 428007 w 918199"/>
                          <a:gd name="connsiteY2" fmla="*/ 33473 h 740324"/>
                          <a:gd name="connsiteX3" fmla="*/ 681824 w 918199"/>
                          <a:gd name="connsiteY3" fmla="*/ 740229 h 740324"/>
                          <a:gd name="connsiteX4" fmla="*/ 918199 w 918199"/>
                          <a:gd name="connsiteY4" fmla="*/ 0 h 740324"/>
                          <a:gd name="connsiteX0" fmla="*/ 0 w 1025770"/>
                          <a:gd name="connsiteY0" fmla="*/ 17085 h 740324"/>
                          <a:gd name="connsiteX1" fmla="*/ 238605 w 1025770"/>
                          <a:gd name="connsiteY1" fmla="*/ 499599 h 740324"/>
                          <a:gd name="connsiteX2" fmla="*/ 535578 w 1025770"/>
                          <a:gd name="connsiteY2" fmla="*/ 33473 h 740324"/>
                          <a:gd name="connsiteX3" fmla="*/ 789395 w 1025770"/>
                          <a:gd name="connsiteY3" fmla="*/ 740229 h 740324"/>
                          <a:gd name="connsiteX4" fmla="*/ 1025770 w 1025770"/>
                          <a:gd name="connsiteY4" fmla="*/ 0 h 740324"/>
                          <a:gd name="connsiteX0" fmla="*/ 0 w 1025770"/>
                          <a:gd name="connsiteY0" fmla="*/ 17085 h 740324"/>
                          <a:gd name="connsiteX1" fmla="*/ 238605 w 1025770"/>
                          <a:gd name="connsiteY1" fmla="*/ 499599 h 740324"/>
                          <a:gd name="connsiteX2" fmla="*/ 535578 w 1025770"/>
                          <a:gd name="connsiteY2" fmla="*/ 33473 h 740324"/>
                          <a:gd name="connsiteX3" fmla="*/ 789395 w 1025770"/>
                          <a:gd name="connsiteY3" fmla="*/ 740229 h 740324"/>
                          <a:gd name="connsiteX4" fmla="*/ 1025770 w 1025770"/>
                          <a:gd name="connsiteY4" fmla="*/ 0 h 740324"/>
                          <a:gd name="connsiteX0" fmla="*/ 0 w 1025770"/>
                          <a:gd name="connsiteY0" fmla="*/ 17085 h 740324"/>
                          <a:gd name="connsiteX1" fmla="*/ 238605 w 1025770"/>
                          <a:gd name="connsiteY1" fmla="*/ 499599 h 740324"/>
                          <a:gd name="connsiteX2" fmla="*/ 535578 w 1025770"/>
                          <a:gd name="connsiteY2" fmla="*/ 33473 h 740324"/>
                          <a:gd name="connsiteX3" fmla="*/ 789395 w 1025770"/>
                          <a:gd name="connsiteY3" fmla="*/ 740229 h 740324"/>
                          <a:gd name="connsiteX4" fmla="*/ 1025770 w 1025770"/>
                          <a:gd name="connsiteY4" fmla="*/ 0 h 740324"/>
                          <a:gd name="connsiteX0" fmla="*/ 0 w 1025770"/>
                          <a:gd name="connsiteY0" fmla="*/ 17085 h 740324"/>
                          <a:gd name="connsiteX1" fmla="*/ 238605 w 1025770"/>
                          <a:gd name="connsiteY1" fmla="*/ 499599 h 740324"/>
                          <a:gd name="connsiteX2" fmla="*/ 503307 w 1025770"/>
                          <a:gd name="connsiteY2" fmla="*/ 33473 h 740324"/>
                          <a:gd name="connsiteX3" fmla="*/ 789395 w 1025770"/>
                          <a:gd name="connsiteY3" fmla="*/ 740229 h 740324"/>
                          <a:gd name="connsiteX4" fmla="*/ 1025770 w 1025770"/>
                          <a:gd name="connsiteY4" fmla="*/ 0 h 740324"/>
                          <a:gd name="connsiteX0" fmla="*/ 0 w 1025770"/>
                          <a:gd name="connsiteY0" fmla="*/ 17085 h 740318"/>
                          <a:gd name="connsiteX1" fmla="*/ 238605 w 1025770"/>
                          <a:gd name="connsiteY1" fmla="*/ 499599 h 740318"/>
                          <a:gd name="connsiteX2" fmla="*/ 503307 w 1025770"/>
                          <a:gd name="connsiteY2" fmla="*/ 33473 h 740318"/>
                          <a:gd name="connsiteX3" fmla="*/ 789395 w 1025770"/>
                          <a:gd name="connsiteY3" fmla="*/ 740229 h 740318"/>
                          <a:gd name="connsiteX4" fmla="*/ 1025770 w 1025770"/>
                          <a:gd name="connsiteY4" fmla="*/ 0 h 7403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25770" h="740318">
                            <a:moveTo>
                              <a:pt x="0" y="17085"/>
                            </a:moveTo>
                            <a:cubicBezTo>
                              <a:pt x="115183" y="344425"/>
                              <a:pt x="154721" y="496868"/>
                              <a:pt x="238605" y="499599"/>
                            </a:cubicBezTo>
                            <a:cubicBezTo>
                              <a:pt x="322489" y="502330"/>
                              <a:pt x="411509" y="42059"/>
                              <a:pt x="503307" y="33473"/>
                            </a:cubicBezTo>
                            <a:cubicBezTo>
                              <a:pt x="595105" y="24887"/>
                              <a:pt x="707493" y="749560"/>
                              <a:pt x="789395" y="740229"/>
                            </a:cubicBezTo>
                            <a:cubicBezTo>
                              <a:pt x="871297" y="730899"/>
                              <a:pt x="948533" y="309465"/>
                              <a:pt x="1025770" y="0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7A0E654-BE5C-4FF5-A1A2-CF74438DC7D1}"/>
                      </a:ext>
                    </a:extLst>
                  </p:cNvPr>
                  <p:cNvSpPr txBox="1"/>
                  <p:nvPr/>
                </p:nvSpPr>
                <p:spPr>
                  <a:xfrm>
                    <a:off x="1726743" y="6485466"/>
                    <a:ext cx="1525942" cy="3286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/>
                      <a:t>Scalar Hair</a:t>
                    </a: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" name="TextBox 14">
                        <a:extLst>
                          <a:ext uri="{FF2B5EF4-FFF2-40B4-BE49-F238E27FC236}">
                            <a16:creationId xmlns:a16="http://schemas.microsoft.com/office/drawing/2014/main" id="{92F0305B-FD2B-41AC-A608-F03ED713167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967452" y="6438043"/>
                        <a:ext cx="1664046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14:m>
                          <m:oMath xmlns:m="http://schemas.openxmlformats.org/officeDocument/2006/math"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sz="1600" b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oMath>
                        </a14:m>
                        <a:r>
                          <a:rPr lang="en-US" sz="1600" dirty="0"/>
                          <a:t>(r)</a:t>
                        </a:r>
                        <a14:m>
                          <m:oMath xmlns:m="http://schemas.openxmlformats.org/officeDocument/2006/math">
                            <m: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</m:oMath>
                        </a14:m>
                        <a:endParaRPr lang="en-US" sz="1600" dirty="0"/>
                      </a:p>
                    </p:txBody>
                  </p:sp>
                </mc:Choice>
                <mc:Fallback xmlns="">
                  <p:sp>
                    <p:nvSpPr>
                      <p:cNvPr id="89" name="TextBox 88">
                        <a:extLst>
                          <a:ext uri="{FF2B5EF4-FFF2-40B4-BE49-F238E27FC236}">
                            <a16:creationId xmlns:a16="http://schemas.microsoft.com/office/drawing/2014/main" id="{B261C2D7-6883-4F63-851A-B000393813C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967452" y="6438043"/>
                        <a:ext cx="1664046" cy="246221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l="-3663" t="-27500" b="-50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ECAD862-7304-4DA1-B49D-EBFA832369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9555" y="5109088"/>
              <a:ext cx="0" cy="865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87D64F2-6908-4B14-B0F3-0359F1881B29}"/>
              </a:ext>
            </a:extLst>
          </p:cNvPr>
          <p:cNvGrpSpPr/>
          <p:nvPr/>
        </p:nvGrpSpPr>
        <p:grpSpPr>
          <a:xfrm>
            <a:off x="1650831" y="4870889"/>
            <a:ext cx="2673627" cy="808046"/>
            <a:chOff x="9871788" y="5005404"/>
            <a:chExt cx="2574514" cy="74575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EDC964-43ED-4800-89DF-A34D7E279D22}"/>
                </a:ext>
              </a:extLst>
            </p:cNvPr>
            <p:cNvSpPr txBox="1"/>
            <p:nvPr/>
          </p:nvSpPr>
          <p:spPr>
            <a:xfrm>
              <a:off x="10972067" y="5041854"/>
              <a:ext cx="1474235" cy="596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BH</a:t>
              </a:r>
            </a:p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Solution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F88DDB9-2F59-4385-BB3F-8C45CD3D6461}"/>
                </a:ext>
              </a:extLst>
            </p:cNvPr>
            <p:cNvGrpSpPr/>
            <p:nvPr/>
          </p:nvGrpSpPr>
          <p:grpSpPr>
            <a:xfrm>
              <a:off x="9871788" y="5005404"/>
              <a:ext cx="2194020" cy="745755"/>
              <a:chOff x="9871788" y="5005404"/>
              <a:chExt cx="2194020" cy="74575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23ADF736-C664-43A6-A088-ED2E0A3E2598}"/>
                      </a:ext>
                    </a:extLst>
                  </p:cNvPr>
                  <p:cNvSpPr txBox="1"/>
                  <p:nvPr/>
                </p:nvSpPr>
                <p:spPr>
                  <a:xfrm>
                    <a:off x="10024357" y="5217547"/>
                    <a:ext cx="1705978" cy="22645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en-US" sz="1600" b="1" i="1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𝛟</m:t>
                        </m:r>
                      </m:oMath>
                    </a14:m>
                    <a:r>
                      <a:rPr lang="en-US" sz="1600" b="1" dirty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(r)</a:t>
                    </a:r>
                    <a14:m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 ↔ </m:t>
                        </m:r>
                      </m:oMath>
                    </a14:m>
                    <a:endParaRPr lang="en-US" sz="1600" b="1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23ADF736-C664-43A6-A088-ED2E0A3E25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24357" y="5217547"/>
                    <a:ext cx="1705978" cy="226459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448" t="-27500" b="-5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54C657AA-F1E6-411A-A3BB-43B06C6753E8}"/>
                  </a:ext>
                </a:extLst>
              </p:cNvPr>
              <p:cNvSpPr/>
              <p:nvPr/>
            </p:nvSpPr>
            <p:spPr>
              <a:xfrm>
                <a:off x="9871788" y="5005404"/>
                <a:ext cx="2194020" cy="745755"/>
              </a:xfrm>
              <a:prstGeom prst="round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0"/>
            <a:ext cx="12192000" cy="86408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3E93FE-2DCC-47A0-AC8C-B0887241AA7D}"/>
              </a:ext>
            </a:extLst>
          </p:cNvPr>
          <p:cNvSpPr txBox="1"/>
          <p:nvPr/>
        </p:nvSpPr>
        <p:spPr>
          <a:xfrm>
            <a:off x="9592391" y="4303590"/>
            <a:ext cx="24889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(Lee, Nair, E. Weinberg’ 91 (hep-th:9112008))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9E5958-C4C4-4704-BDAD-FF0689CAE028}"/>
                  </a:ext>
                </a:extLst>
              </p:cNvPr>
              <p:cNvSpPr txBox="1"/>
              <p:nvPr/>
            </p:nvSpPr>
            <p:spPr>
              <a:xfrm>
                <a:off x="7076648" y="4658907"/>
                <a:ext cx="5763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9E5958-C4C4-4704-BDAD-FF0689CAE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648" y="4658907"/>
                <a:ext cx="576376" cy="276999"/>
              </a:xfrm>
              <a:prstGeom prst="rect">
                <a:avLst/>
              </a:prstGeom>
              <a:blipFill>
                <a:blip r:embed="rId11"/>
                <a:stretch>
                  <a:fillRect l="-8511" t="-2174" r="-13830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674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94" y="1089127"/>
            <a:ext cx="11933793" cy="5265080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Lagrangian: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Ansatz: </a:t>
            </a:r>
            <a:r>
              <a:rPr lang="en-US" sz="2000" dirty="0"/>
              <a:t>Spherically symmetric ansatz in hedgehog gauge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(Cho &amp; maison’96 (hep-ph:9601028))</a:t>
            </a:r>
          </a:p>
          <a:p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Mass: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(Lee &amp; E. Weinberg’94 (hep-th:9406021))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dirty="0"/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4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1385" y="136525"/>
            <a:ext cx="10515600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                      Electroweak Monopoles?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0"/>
            <a:ext cx="12192000" cy="86408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ECED17F-8250-4B07-83A1-A0F7BD692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77" y="1597403"/>
            <a:ext cx="5327278" cy="320636"/>
          </a:xfrm>
          <a:prstGeom prst="rect">
            <a:avLst/>
          </a:prstGeom>
        </p:spPr>
      </p:pic>
      <p:pic>
        <p:nvPicPr>
          <p:cNvPr id="35" name="Picture 34" descr="Shape&#10;&#10;Description automatically generated with medium confidence">
            <a:extLst>
              <a:ext uri="{FF2B5EF4-FFF2-40B4-BE49-F238E27FC236}">
                <a16:creationId xmlns:a16="http://schemas.microsoft.com/office/drawing/2014/main" id="{7C8EA58D-E2B1-44AC-BF5E-528EE46E5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23" y="1532366"/>
            <a:ext cx="2050156" cy="385673"/>
          </a:xfrm>
          <a:prstGeom prst="rect">
            <a:avLst/>
          </a:prstGeom>
        </p:spPr>
      </p:pic>
      <p:pic>
        <p:nvPicPr>
          <p:cNvPr id="36" name="Picture 3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A3C0D15-1D09-4C3B-AD91-B8FD181F8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45" y="2670644"/>
            <a:ext cx="2947129" cy="526510"/>
          </a:xfrm>
          <a:prstGeom prst="rect">
            <a:avLst/>
          </a:prstGeom>
        </p:spPr>
      </p:pic>
      <p:pic>
        <p:nvPicPr>
          <p:cNvPr id="37" name="Picture 36" descr="Shape&#10;&#10;Description automatically generated with medium confidence">
            <a:extLst>
              <a:ext uri="{FF2B5EF4-FFF2-40B4-BE49-F238E27FC236}">
                <a16:creationId xmlns:a16="http://schemas.microsoft.com/office/drawing/2014/main" id="{5E4ED4CF-DD89-4A9A-BF36-B7CFD19F23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33" y="2670644"/>
            <a:ext cx="2405439" cy="419681"/>
          </a:xfrm>
          <a:prstGeom prst="rect">
            <a:avLst/>
          </a:prstGeom>
        </p:spPr>
      </p:pic>
      <p:pic>
        <p:nvPicPr>
          <p:cNvPr id="38" name="Picture 3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DB3E5B2-5FE7-42ED-B74D-91441D28F9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930" y="2670644"/>
            <a:ext cx="2740106" cy="432161"/>
          </a:xfrm>
          <a:prstGeom prst="rect">
            <a:avLst/>
          </a:prstGeom>
        </p:spPr>
      </p:pic>
      <p:sp>
        <p:nvSpPr>
          <p:cNvPr id="40" name="Arrow: Down 39">
            <a:extLst>
              <a:ext uri="{FF2B5EF4-FFF2-40B4-BE49-F238E27FC236}">
                <a16:creationId xmlns:a16="http://schemas.microsoft.com/office/drawing/2014/main" id="{4AF6CCE8-CDA0-49F2-A9A9-E87577549028}"/>
              </a:ext>
            </a:extLst>
          </p:cNvPr>
          <p:cNvSpPr/>
          <p:nvPr/>
        </p:nvSpPr>
        <p:spPr>
          <a:xfrm>
            <a:off x="7796136" y="3102805"/>
            <a:ext cx="45719" cy="387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2F3921A-DAE2-4946-97C8-4F950FFEF157}"/>
                  </a:ext>
                </a:extLst>
              </p:cNvPr>
              <p:cNvSpPr txBox="1"/>
              <p:nvPr/>
            </p:nvSpPr>
            <p:spPr>
              <a:xfrm>
                <a:off x="5379552" y="3136437"/>
                <a:ext cx="230839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1400" b="0" i="1" baseline="-25000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𝑈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𝐸𝑀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2F3921A-DAE2-4946-97C8-4F950FFEF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9552" y="3136437"/>
                <a:ext cx="2308397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Arrow: Down 41">
            <a:extLst>
              <a:ext uri="{FF2B5EF4-FFF2-40B4-BE49-F238E27FC236}">
                <a16:creationId xmlns:a16="http://schemas.microsoft.com/office/drawing/2014/main" id="{1497C7EA-C7C6-498E-B282-BEE0C7CC0247}"/>
              </a:ext>
            </a:extLst>
          </p:cNvPr>
          <p:cNvSpPr/>
          <p:nvPr/>
        </p:nvSpPr>
        <p:spPr>
          <a:xfrm flipH="1">
            <a:off x="5333834" y="3121761"/>
            <a:ext cx="45719" cy="387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Shape&#10;&#10;Description automatically generated with medium confidence">
            <a:extLst>
              <a:ext uri="{FF2B5EF4-FFF2-40B4-BE49-F238E27FC236}">
                <a16:creationId xmlns:a16="http://schemas.microsoft.com/office/drawing/2014/main" id="{A5861FA7-356A-4318-ADDF-8088E9DFD1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099" y="3606710"/>
            <a:ext cx="2620897" cy="388188"/>
          </a:xfrm>
          <a:prstGeom prst="rect">
            <a:avLst/>
          </a:prstGeom>
        </p:spPr>
      </p:pic>
      <p:pic>
        <p:nvPicPr>
          <p:cNvPr id="44" name="Picture 43" descr="Shape&#10;&#10;Description automatically generated with medium confidence">
            <a:extLst>
              <a:ext uri="{FF2B5EF4-FFF2-40B4-BE49-F238E27FC236}">
                <a16:creationId xmlns:a16="http://schemas.microsoft.com/office/drawing/2014/main" id="{668565E0-5E25-4CFF-97F4-0D359B47CE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507" y="3608577"/>
            <a:ext cx="1306581" cy="433906"/>
          </a:xfrm>
          <a:prstGeom prst="rect">
            <a:avLst/>
          </a:prstGeom>
        </p:spPr>
      </p:pic>
      <p:sp>
        <p:nvSpPr>
          <p:cNvPr id="45" name="Arrow: Left 44">
            <a:extLst>
              <a:ext uri="{FF2B5EF4-FFF2-40B4-BE49-F238E27FC236}">
                <a16:creationId xmlns:a16="http://schemas.microsoft.com/office/drawing/2014/main" id="{AA394C51-76D3-408E-9581-4A5B06F05EA5}"/>
              </a:ext>
            </a:extLst>
          </p:cNvPr>
          <p:cNvSpPr/>
          <p:nvPr/>
        </p:nvSpPr>
        <p:spPr>
          <a:xfrm flipV="1">
            <a:off x="4340982" y="3802611"/>
            <a:ext cx="742670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39D61E7E-F379-4808-BAAF-6C85E9A92BB9}"/>
              </a:ext>
            </a:extLst>
          </p:cNvPr>
          <p:cNvSpPr/>
          <p:nvPr/>
        </p:nvSpPr>
        <p:spPr>
          <a:xfrm>
            <a:off x="2814050" y="3537054"/>
            <a:ext cx="1500248" cy="5760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4652A0A-966B-4DB6-ABB2-48762E271641}"/>
              </a:ext>
            </a:extLst>
          </p:cNvPr>
          <p:cNvSpPr/>
          <p:nvPr/>
        </p:nvSpPr>
        <p:spPr>
          <a:xfrm>
            <a:off x="5083653" y="3539085"/>
            <a:ext cx="2866386" cy="5033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999C899-62A9-4093-9F89-183B59D5D424}"/>
              </a:ext>
            </a:extLst>
          </p:cNvPr>
          <p:cNvSpPr/>
          <p:nvPr/>
        </p:nvSpPr>
        <p:spPr>
          <a:xfrm>
            <a:off x="1241020" y="2668501"/>
            <a:ext cx="455562" cy="5286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F21BE31-F040-4973-9531-DCD1912E53A5}"/>
              </a:ext>
            </a:extLst>
          </p:cNvPr>
          <p:cNvSpPr/>
          <p:nvPr/>
        </p:nvSpPr>
        <p:spPr>
          <a:xfrm>
            <a:off x="5765962" y="2603419"/>
            <a:ext cx="455562" cy="320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CFD95E2-C6AC-49CF-933C-4C57ADF63BF1}"/>
              </a:ext>
            </a:extLst>
          </p:cNvPr>
          <p:cNvGrpSpPr/>
          <p:nvPr/>
        </p:nvGrpSpPr>
        <p:grpSpPr>
          <a:xfrm>
            <a:off x="401385" y="4589398"/>
            <a:ext cx="7842385" cy="873396"/>
            <a:chOff x="660004" y="4880683"/>
            <a:chExt cx="7842385" cy="873396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261C079-0474-4C96-AE96-81070255B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004" y="5043108"/>
              <a:ext cx="7842385" cy="555527"/>
            </a:xfrm>
            <a:prstGeom prst="rect">
              <a:avLst/>
            </a:prstGeom>
          </p:spPr>
        </p:pic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5F48E7-5ACD-4349-AFEB-0D950633EB6F}"/>
                </a:ext>
              </a:extLst>
            </p:cNvPr>
            <p:cNvSpPr/>
            <p:nvPr/>
          </p:nvSpPr>
          <p:spPr>
            <a:xfrm>
              <a:off x="7762648" y="4880683"/>
              <a:ext cx="707685" cy="873396"/>
            </a:xfrm>
            <a:prstGeom prst="ellipse">
              <a:avLst/>
            </a:pr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28FE7D57-B89C-4833-8763-4983FD01985A}"/>
              </a:ext>
            </a:extLst>
          </p:cNvPr>
          <p:cNvSpPr txBox="1"/>
          <p:nvPr/>
        </p:nvSpPr>
        <p:spPr>
          <a:xfrm>
            <a:off x="6819249" y="5431308"/>
            <a:ext cx="250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Hide Singularity behind event horizon of BH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77FEC7-EF99-43A5-B6B9-C5EE99196A9F}"/>
              </a:ext>
            </a:extLst>
          </p:cNvPr>
          <p:cNvSpPr txBox="1"/>
          <p:nvPr/>
        </p:nvSpPr>
        <p:spPr>
          <a:xfrm>
            <a:off x="2664922" y="5331076"/>
            <a:ext cx="2691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Magnetic BH with Electroweak Hair</a:t>
            </a:r>
          </a:p>
        </p:txBody>
      </p:sp>
      <p:sp>
        <p:nvSpPr>
          <p:cNvPr id="66" name="Arrow: Left 65">
            <a:extLst>
              <a:ext uri="{FF2B5EF4-FFF2-40B4-BE49-F238E27FC236}">
                <a16:creationId xmlns:a16="http://schemas.microsoft.com/office/drawing/2014/main" id="{168638F9-E02F-4209-BD1B-D1603A5B52FB}"/>
              </a:ext>
            </a:extLst>
          </p:cNvPr>
          <p:cNvSpPr/>
          <p:nvPr/>
        </p:nvSpPr>
        <p:spPr>
          <a:xfrm flipV="1">
            <a:off x="5217628" y="5643916"/>
            <a:ext cx="1601621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BD62E1D-436D-4D74-AEB3-077253FEAA3A}"/>
              </a:ext>
            </a:extLst>
          </p:cNvPr>
          <p:cNvSpPr txBox="1"/>
          <p:nvPr/>
        </p:nvSpPr>
        <p:spPr>
          <a:xfrm>
            <a:off x="8393405" y="4391768"/>
            <a:ext cx="362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Divergent.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No Finite Energy Electroweak Monopoles in SM</a:t>
            </a:r>
          </a:p>
        </p:txBody>
      </p:sp>
    </p:spTree>
    <p:extLst>
      <p:ext uri="{BB962C8B-B14F-4D97-AF65-F5344CB8AC3E}">
        <p14:creationId xmlns:p14="http://schemas.microsoft.com/office/powerpoint/2010/main" val="398570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60" y="931873"/>
            <a:ext cx="11875551" cy="5602883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Action: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Profile of Electroweak hair: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5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1385" y="136525"/>
            <a:ext cx="10515600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                    Hairy Magnetic Black Holes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C456BFB-98FD-4E74-9962-6C0BD1C84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" y="1398522"/>
            <a:ext cx="3608634" cy="31379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88CB758-1B06-4BD3-96DB-15BAC2FEC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37" y="1413618"/>
            <a:ext cx="4872083" cy="298697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A3F6E821-6A2D-4330-9CAE-F79B9682A33A}"/>
              </a:ext>
            </a:extLst>
          </p:cNvPr>
          <p:cNvGrpSpPr/>
          <p:nvPr/>
        </p:nvGrpSpPr>
        <p:grpSpPr>
          <a:xfrm>
            <a:off x="1670958" y="2170246"/>
            <a:ext cx="7836711" cy="3337537"/>
            <a:chOff x="3925512" y="851298"/>
            <a:chExt cx="8314691" cy="383018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7AE694C-D9F4-42F4-8280-39C2B0A45418}"/>
                </a:ext>
              </a:extLst>
            </p:cNvPr>
            <p:cNvGrpSpPr/>
            <p:nvPr/>
          </p:nvGrpSpPr>
          <p:grpSpPr>
            <a:xfrm>
              <a:off x="3925512" y="851298"/>
              <a:ext cx="8314691" cy="3391557"/>
              <a:chOff x="2719904" y="944138"/>
              <a:chExt cx="8696022" cy="3412367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3012B8A-B302-409A-A097-50AA25D8DC7C}"/>
                  </a:ext>
                </a:extLst>
              </p:cNvPr>
              <p:cNvGrpSpPr/>
              <p:nvPr/>
            </p:nvGrpSpPr>
            <p:grpSpPr>
              <a:xfrm>
                <a:off x="2719904" y="1316270"/>
                <a:ext cx="7728719" cy="3040235"/>
                <a:chOff x="2993641" y="1042532"/>
                <a:chExt cx="7728719" cy="3040235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11A51448-17EB-4470-898E-C6E021630429}"/>
                    </a:ext>
                  </a:extLst>
                </p:cNvPr>
                <p:cNvGrpSpPr/>
                <p:nvPr/>
              </p:nvGrpSpPr>
              <p:grpSpPr>
                <a:xfrm>
                  <a:off x="2993641" y="1238280"/>
                  <a:ext cx="7618059" cy="2844487"/>
                  <a:chOff x="4659363" y="1057730"/>
                  <a:chExt cx="7338465" cy="3026720"/>
                </a:xfrm>
              </p:grpSpPr>
              <p:pic>
                <p:nvPicPr>
                  <p:cNvPr id="46" name="Picture 45" descr="Chart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28304BA2-8CC3-4F06-B26C-B8AC42875E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787699" y="1057730"/>
                    <a:ext cx="4210129" cy="3026720"/>
                  </a:xfrm>
                  <a:prstGeom prst="rect">
                    <a:avLst/>
                  </a:prstGeom>
                </p:spPr>
              </p:pic>
              <p:grpSp>
                <p:nvGrpSpPr>
                  <p:cNvPr id="47" name="Group 46">
                    <a:extLst>
                      <a:ext uri="{FF2B5EF4-FFF2-40B4-BE49-F238E27FC236}">
                        <a16:creationId xmlns:a16="http://schemas.microsoft.com/office/drawing/2014/main" id="{2FB6BF18-0149-4989-AD6D-23741BC4F192}"/>
                      </a:ext>
                    </a:extLst>
                  </p:cNvPr>
                  <p:cNvGrpSpPr/>
                  <p:nvPr/>
                </p:nvGrpSpPr>
                <p:grpSpPr>
                  <a:xfrm>
                    <a:off x="4659363" y="1118246"/>
                    <a:ext cx="2614872" cy="2444696"/>
                    <a:chOff x="8549141" y="1596196"/>
                    <a:chExt cx="3543531" cy="3244796"/>
                  </a:xfrm>
                </p:grpSpPr>
                <p:grpSp>
                  <p:nvGrpSpPr>
                    <p:cNvPr id="50" name="Group 49">
                      <a:extLst>
                        <a:ext uri="{FF2B5EF4-FFF2-40B4-BE49-F238E27FC236}">
                          <a16:creationId xmlns:a16="http://schemas.microsoft.com/office/drawing/2014/main" id="{D5903EA4-4F99-48B7-A6AC-80E8E34668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49141" y="1596196"/>
                      <a:ext cx="3543531" cy="3244796"/>
                      <a:chOff x="8577283" y="1839241"/>
                      <a:chExt cx="3543531" cy="3244796"/>
                    </a:xfrm>
                  </p:grpSpPr>
                  <p:cxnSp>
                    <p:nvCxnSpPr>
                      <p:cNvPr id="52" name="Straight Arrow Connector 51">
                        <a:extLst>
                          <a:ext uri="{FF2B5EF4-FFF2-40B4-BE49-F238E27FC236}">
                            <a16:creationId xmlns:a16="http://schemas.microsoft.com/office/drawing/2014/main" id="{897A287D-63CF-4205-9496-BEC4FA657D78}"/>
                          </a:ext>
                        </a:extLst>
                      </p:cNvPr>
                      <p:cNvCxnSpPr>
                        <a:cxnSpLocks/>
                        <a:stCxn id="63" idx="4"/>
                      </p:cNvCxnSpPr>
                      <p:nvPr/>
                    </p:nvCxnSpPr>
                    <p:spPr>
                      <a:xfrm>
                        <a:off x="10297336" y="4535840"/>
                        <a:ext cx="6878" cy="5481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2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dk1"/>
                      </a:fontRef>
                    </p:style>
                  </p:cxnSp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EDF80416-7FE4-4F9C-9131-D453018C54F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577283" y="1839241"/>
                        <a:ext cx="3543531" cy="2842377"/>
                        <a:chOff x="8272442" y="3801308"/>
                        <a:chExt cx="3543531" cy="2842377"/>
                      </a:xfrm>
                    </p:grpSpPr>
                    <p:grpSp>
                      <p:nvGrpSpPr>
                        <p:cNvPr id="54" name="Group 53">
                          <a:extLst>
                            <a:ext uri="{FF2B5EF4-FFF2-40B4-BE49-F238E27FC236}">
                              <a16:creationId xmlns:a16="http://schemas.microsoft.com/office/drawing/2014/main" id="{FA9188E0-6076-4CAF-8774-6013933C088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8823452" y="4371576"/>
                          <a:ext cx="2338085" cy="2126331"/>
                          <a:chOff x="8765427" y="4309911"/>
                          <a:chExt cx="2338085" cy="2126331"/>
                        </a:xfrm>
                      </p:grpSpPr>
                      <p:sp>
                        <p:nvSpPr>
                          <p:cNvPr id="62" name="Oval 61">
                            <a:extLst>
                              <a:ext uri="{FF2B5EF4-FFF2-40B4-BE49-F238E27FC236}">
                                <a16:creationId xmlns:a16="http://schemas.microsoft.com/office/drawing/2014/main" id="{4FEA3EF6-47DD-4FB8-A09F-0CDB4FD291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411118" y="4879380"/>
                            <a:ext cx="1046701" cy="987392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solidFill>
                              <a:srgbClr val="92D05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63" name="Oval 62">
                            <a:extLst>
                              <a:ext uri="{FF2B5EF4-FFF2-40B4-BE49-F238E27FC236}">
                                <a16:creationId xmlns:a16="http://schemas.microsoft.com/office/drawing/2014/main" id="{E744F0F5-85B7-46EA-B239-E66CC49D5BA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765427" y="4309911"/>
                            <a:ext cx="2338085" cy="2126331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n>
                            <a:solidFill>
                              <a:srgbClr val="7030A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cxnSp>
                        <p:nvCxnSpPr>
                          <p:cNvPr id="64" name="Straight Connector 63">
                            <a:extLst>
                              <a:ext uri="{FF2B5EF4-FFF2-40B4-BE49-F238E27FC236}">
                                <a16:creationId xmlns:a16="http://schemas.microsoft.com/office/drawing/2014/main" id="{5AA626CF-2705-4BD0-9BA0-16FF33FC979F}"/>
                              </a:ext>
                            </a:extLst>
                          </p:cNvPr>
                          <p:cNvCxnSpPr>
                            <a:cxnSpLocks/>
                            <a:stCxn id="63" idx="0"/>
                          </p:cNvCxnSpPr>
                          <p:nvPr/>
                        </p:nvCxnSpPr>
                        <p:spPr>
                          <a:xfrm flipH="1">
                            <a:off x="9934468" y="4309911"/>
                            <a:ext cx="2" cy="569469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5" name="Straight Connector 64">
                            <a:extLst>
                              <a:ext uri="{FF2B5EF4-FFF2-40B4-BE49-F238E27FC236}">
                                <a16:creationId xmlns:a16="http://schemas.microsoft.com/office/drawing/2014/main" id="{3A513B0D-AC42-4044-8226-4F651C5198BA}"/>
                              </a:ext>
                            </a:extLst>
                          </p:cNvPr>
                          <p:cNvCxnSpPr>
                            <a:cxnSpLocks/>
                            <a:stCxn id="63" idx="7"/>
                          </p:cNvCxnSpPr>
                          <p:nvPr/>
                        </p:nvCxnSpPr>
                        <p:spPr>
                          <a:xfrm flipH="1">
                            <a:off x="10292339" y="4621305"/>
                            <a:ext cx="468768" cy="37744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6" name="Straight Connector 65">
                            <a:extLst>
                              <a:ext uri="{FF2B5EF4-FFF2-40B4-BE49-F238E27FC236}">
                                <a16:creationId xmlns:a16="http://schemas.microsoft.com/office/drawing/2014/main" id="{5785549F-56F2-4E2F-8818-0647589102CE}"/>
                              </a:ext>
                            </a:extLst>
                          </p:cNvPr>
                          <p:cNvCxnSpPr>
                            <a:cxnSpLocks/>
                            <a:endCxn id="62" idx="6"/>
                          </p:cNvCxnSpPr>
                          <p:nvPr/>
                        </p:nvCxnSpPr>
                        <p:spPr>
                          <a:xfrm flipH="1">
                            <a:off x="10457819" y="5354069"/>
                            <a:ext cx="616904" cy="19007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7" name="Straight Connector 66">
                            <a:extLst>
                              <a:ext uri="{FF2B5EF4-FFF2-40B4-BE49-F238E27FC236}">
                                <a16:creationId xmlns:a16="http://schemas.microsoft.com/office/drawing/2014/main" id="{1D6401BD-D262-4BCE-A532-59DA02BB6E3A}"/>
                              </a:ext>
                            </a:extLst>
                          </p:cNvPr>
                          <p:cNvCxnSpPr>
                            <a:cxnSpLocks/>
                            <a:stCxn id="62" idx="5"/>
                            <a:endCxn id="63" idx="5"/>
                          </p:cNvCxnSpPr>
                          <p:nvPr/>
                        </p:nvCxnSpPr>
                        <p:spPr>
                          <a:xfrm>
                            <a:off x="10304533" y="5722172"/>
                            <a:ext cx="456574" cy="402676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8" name="Straight Connector 67">
                            <a:extLst>
                              <a:ext uri="{FF2B5EF4-FFF2-40B4-BE49-F238E27FC236}">
                                <a16:creationId xmlns:a16="http://schemas.microsoft.com/office/drawing/2014/main" id="{5E820C7E-8D10-4FF2-8C05-D4F235AAF47C}"/>
                              </a:ext>
                            </a:extLst>
                          </p:cNvPr>
                          <p:cNvCxnSpPr>
                            <a:cxnSpLocks/>
                            <a:endCxn id="63" idx="4"/>
                          </p:cNvCxnSpPr>
                          <p:nvPr/>
                        </p:nvCxnSpPr>
                        <p:spPr>
                          <a:xfrm>
                            <a:off x="9934467" y="5866772"/>
                            <a:ext cx="3" cy="569470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9" name="Straight Connector 68">
                            <a:extLst>
                              <a:ext uri="{FF2B5EF4-FFF2-40B4-BE49-F238E27FC236}">
                                <a16:creationId xmlns:a16="http://schemas.microsoft.com/office/drawing/2014/main" id="{266C5840-EA7B-4EFC-842A-E6A93DDB4608}"/>
                              </a:ext>
                            </a:extLst>
                          </p:cNvPr>
                          <p:cNvCxnSpPr>
                            <a:cxnSpLocks/>
                            <a:stCxn id="63" idx="1"/>
                            <a:endCxn id="62" idx="1"/>
                          </p:cNvCxnSpPr>
                          <p:nvPr/>
                        </p:nvCxnSpPr>
                        <p:spPr>
                          <a:xfrm>
                            <a:off x="9107832" y="4621305"/>
                            <a:ext cx="456572" cy="402675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0" name="Straight Connector 69">
                            <a:extLst>
                              <a:ext uri="{FF2B5EF4-FFF2-40B4-BE49-F238E27FC236}">
                                <a16:creationId xmlns:a16="http://schemas.microsoft.com/office/drawing/2014/main" id="{A0A9D728-96F4-43A8-809D-8215FC3FABA5}"/>
                              </a:ext>
                            </a:extLst>
                          </p:cNvPr>
                          <p:cNvCxnSpPr>
                            <a:cxnSpLocks/>
                            <a:stCxn id="63" idx="2"/>
                            <a:endCxn id="62" idx="2"/>
                          </p:cNvCxnSpPr>
                          <p:nvPr/>
                        </p:nvCxnSpPr>
                        <p:spPr>
                          <a:xfrm flipV="1">
                            <a:off x="8765427" y="5373076"/>
                            <a:ext cx="645691" cy="1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1" name="Straight Connector 70">
                            <a:extLst>
                              <a:ext uri="{FF2B5EF4-FFF2-40B4-BE49-F238E27FC236}">
                                <a16:creationId xmlns:a16="http://schemas.microsoft.com/office/drawing/2014/main" id="{9378DE14-A028-4208-83B2-07858A0BED07}"/>
                              </a:ext>
                            </a:extLst>
                          </p:cNvPr>
                          <p:cNvCxnSpPr>
                            <a:cxnSpLocks/>
                            <a:stCxn id="62" idx="3"/>
                            <a:endCxn id="63" idx="3"/>
                          </p:cNvCxnSpPr>
                          <p:nvPr/>
                        </p:nvCxnSpPr>
                        <p:spPr>
                          <a:xfrm flipH="1">
                            <a:off x="9107832" y="5722172"/>
                            <a:ext cx="456572" cy="402676"/>
                          </a:xfrm>
                          <a:prstGeom prst="line">
                            <a:avLst/>
                          </a:prstGeom>
                          <a:ln w="28575">
                            <a:solidFill>
                              <a:srgbClr val="C00000"/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5" name="Straight Arrow Connector 54">
                          <a:extLst>
                            <a:ext uri="{FF2B5EF4-FFF2-40B4-BE49-F238E27FC236}">
                              <a16:creationId xmlns:a16="http://schemas.microsoft.com/office/drawing/2014/main" id="{D70D5BAD-E37D-4EF0-B6CF-067D2662F1A8}"/>
                            </a:ext>
                          </a:extLst>
                        </p:cNvPr>
                        <p:cNvCxnSpPr>
                          <a:cxnSpLocks/>
                          <a:stCxn id="63" idx="7"/>
                        </p:cNvCxnSpPr>
                        <p:nvPr/>
                      </p:nvCxnSpPr>
                      <p:spPr>
                        <a:xfrm flipV="1">
                          <a:off x="10819132" y="4267031"/>
                          <a:ext cx="420719" cy="415939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56" name="Straight Arrow Connector 55">
                          <a:extLst>
                            <a:ext uri="{FF2B5EF4-FFF2-40B4-BE49-F238E27FC236}">
                              <a16:creationId xmlns:a16="http://schemas.microsoft.com/office/drawing/2014/main" id="{1486176F-FD7D-4ABB-B17E-BBF1BD1AA8C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 flipV="1">
                          <a:off x="9972917" y="3801308"/>
                          <a:ext cx="19579" cy="591540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57" name="Straight Arrow Connector 56">
                          <a:extLst>
                            <a:ext uri="{FF2B5EF4-FFF2-40B4-BE49-F238E27FC236}">
                              <a16:creationId xmlns:a16="http://schemas.microsoft.com/office/drawing/2014/main" id="{10E2E2B1-1BC3-4E2C-8D45-6972D70DABA4}"/>
                            </a:ext>
                          </a:extLst>
                        </p:cNvPr>
                        <p:cNvCxnSpPr>
                          <a:cxnSpLocks/>
                          <a:stCxn id="63" idx="2"/>
                        </p:cNvCxnSpPr>
                        <p:nvPr/>
                      </p:nvCxnSpPr>
                      <p:spPr>
                        <a:xfrm flipH="1">
                          <a:off x="8272442" y="5434742"/>
                          <a:ext cx="551010" cy="0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58" name="Straight Arrow Connector 57">
                          <a:extLst>
                            <a:ext uri="{FF2B5EF4-FFF2-40B4-BE49-F238E27FC236}">
                              <a16:creationId xmlns:a16="http://schemas.microsoft.com/office/drawing/2014/main" id="{5AE1A739-18D2-4B4F-8719-C85D6C54972A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11170282" y="5397859"/>
                          <a:ext cx="645691" cy="19008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59" name="Straight Arrow Connector 58">
                          <a:extLst>
                            <a:ext uri="{FF2B5EF4-FFF2-40B4-BE49-F238E27FC236}">
                              <a16:creationId xmlns:a16="http://schemas.microsoft.com/office/drawing/2014/main" id="{ED85D59B-8DCB-4E34-A85B-9A7BDC43C65E}"/>
                            </a:ext>
                          </a:extLst>
                        </p:cNvPr>
                        <p:cNvCxnSpPr>
                          <a:cxnSpLocks/>
                          <a:stCxn id="63" idx="1"/>
                        </p:cNvCxnSpPr>
                        <p:nvPr/>
                      </p:nvCxnSpPr>
                      <p:spPr>
                        <a:xfrm flipH="1" flipV="1">
                          <a:off x="8683178" y="4267031"/>
                          <a:ext cx="482679" cy="415939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60" name="Straight Arrow Connector 59">
                          <a:extLst>
                            <a:ext uri="{FF2B5EF4-FFF2-40B4-BE49-F238E27FC236}">
                              <a16:creationId xmlns:a16="http://schemas.microsoft.com/office/drawing/2014/main" id="{16EB0977-62A3-4413-9B06-EC954C13DFDF}"/>
                            </a:ext>
                          </a:extLst>
                        </p:cNvPr>
                        <p:cNvCxnSpPr>
                          <a:cxnSpLocks/>
                          <a:stCxn id="63" idx="3"/>
                        </p:cNvCxnSpPr>
                        <p:nvPr/>
                      </p:nvCxnSpPr>
                      <p:spPr>
                        <a:xfrm flipH="1">
                          <a:off x="8683178" y="6186513"/>
                          <a:ext cx="482679" cy="457172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61" name="Straight Arrow Connector 60">
                          <a:extLst>
                            <a:ext uri="{FF2B5EF4-FFF2-40B4-BE49-F238E27FC236}">
                              <a16:creationId xmlns:a16="http://schemas.microsoft.com/office/drawing/2014/main" id="{6ED6C565-137E-4A52-98BC-A89CAB96FB52}"/>
                            </a:ext>
                          </a:extLst>
                        </p:cNvPr>
                        <p:cNvCxnSpPr>
                          <a:cxnSpLocks/>
                          <a:stCxn id="63" idx="5"/>
                        </p:cNvCxnSpPr>
                        <p:nvPr/>
                      </p:nvCxnSpPr>
                      <p:spPr>
                        <a:xfrm>
                          <a:off x="10819132" y="6186513"/>
                          <a:ext cx="523347" cy="398757"/>
                        </a:xfrm>
                        <a:prstGeom prst="straightConnector1">
                          <a:avLst/>
                        </a:prstGeom>
                        <a:ln>
                          <a:tailEnd type="triangle"/>
                        </a:ln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</p:cxnSp>
                  </p:grpSp>
                </p:grpSp>
                <p:sp>
                  <p:nvSpPr>
                    <p:cNvPr id="51" name="Oval 50">
                      <a:extLst>
                        <a:ext uri="{FF2B5EF4-FFF2-40B4-BE49-F238E27FC236}">
                          <a16:creationId xmlns:a16="http://schemas.microsoft.com/office/drawing/2014/main" id="{95C85ABE-930A-4047-AC44-9DEE8C8CC2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60236" y="2699051"/>
                      <a:ext cx="1046701" cy="987392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48" name="Connector: Curved 47">
                    <a:extLst>
                      <a:ext uri="{FF2B5EF4-FFF2-40B4-BE49-F238E27FC236}">
                        <a16:creationId xmlns:a16="http://schemas.microsoft.com/office/drawing/2014/main" id="{D21721A0-6E82-47AD-AC44-DA2BEFD07B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78628" y="1840448"/>
                    <a:ext cx="2098554" cy="368327"/>
                  </a:xfrm>
                  <a:prstGeom prst="curvedConnector3">
                    <a:avLst/>
                  </a:prstGeom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Connector: Curved 48">
                    <a:extLst>
                      <a:ext uri="{FF2B5EF4-FFF2-40B4-BE49-F238E27FC236}">
                        <a16:creationId xmlns:a16="http://schemas.microsoft.com/office/drawing/2014/main" id="{B7CAC587-CDE0-4E56-B05B-1E7CD2EA43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13536" y="2594514"/>
                    <a:ext cx="2053868" cy="613344"/>
                  </a:xfrm>
                  <a:prstGeom prst="curvedConnector3">
                    <a:avLst/>
                  </a:prstGeom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0A97FFB8-15B2-4C56-8CE2-9A314F0E55DE}"/>
                    </a:ext>
                  </a:extLst>
                </p:cNvPr>
                <p:cNvSpPr txBox="1"/>
                <p:nvPr/>
              </p:nvSpPr>
              <p:spPr>
                <a:xfrm>
                  <a:off x="7312188" y="1445758"/>
                  <a:ext cx="2550395" cy="3909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  <a:highlight>
                        <a:srgbClr val="FFFF00"/>
                      </a:highlight>
                    </a:rPr>
                    <a:t>Electroweak Symmetric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AA002D17-EF10-4BDD-807F-68B7CE951040}"/>
                    </a:ext>
                  </a:extLst>
                </p:cNvPr>
                <p:cNvSpPr/>
                <p:nvPr/>
              </p:nvSpPr>
              <p:spPr>
                <a:xfrm>
                  <a:off x="10431150" y="1042532"/>
                  <a:ext cx="291210" cy="2900454"/>
                </a:xfrm>
                <a:prstGeom prst="ellipse">
                  <a:avLst/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DF07E2D-5627-4EB4-81C1-0ABB03576F1F}"/>
                  </a:ext>
                </a:extLst>
              </p:cNvPr>
              <p:cNvSpPr txBox="1"/>
              <p:nvPr/>
            </p:nvSpPr>
            <p:spPr>
              <a:xfrm>
                <a:off x="9649492" y="944138"/>
                <a:ext cx="1766434" cy="355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Normal Vacuum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28CC7D0-CF00-48F7-A159-31A551C51034}"/>
                </a:ext>
              </a:extLst>
            </p:cNvPr>
            <p:cNvSpPr txBox="1"/>
            <p:nvPr/>
          </p:nvSpPr>
          <p:spPr>
            <a:xfrm>
              <a:off x="7868077" y="4242855"/>
              <a:ext cx="2967406" cy="43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Extremal Hairy magnetic BH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39957C05-5B8C-4ACD-A71E-DC931718F8F6}"/>
              </a:ext>
            </a:extLst>
          </p:cNvPr>
          <p:cNvSpPr txBox="1"/>
          <p:nvPr/>
        </p:nvSpPr>
        <p:spPr>
          <a:xfrm>
            <a:off x="2598898" y="3508421"/>
            <a:ext cx="686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Q = 2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428631AD-D498-4078-BFD2-DD78954593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84" y="3178680"/>
            <a:ext cx="1569047" cy="2700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C8DCD0-380B-43A1-B005-6867BEB8EF30}"/>
                  </a:ext>
                </a:extLst>
              </p:cNvPr>
              <p:cNvSpPr txBox="1"/>
              <p:nvPr/>
            </p:nvSpPr>
            <p:spPr>
              <a:xfrm>
                <a:off x="6001695" y="3164061"/>
                <a:ext cx="1071191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(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C8DCD0-380B-43A1-B005-6867BEB8E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695" y="3164061"/>
                <a:ext cx="1071191" cy="299249"/>
              </a:xfrm>
              <a:prstGeom prst="rect">
                <a:avLst/>
              </a:prstGeom>
              <a:blipFill>
                <a:blip r:embed="rId6"/>
                <a:stretch>
                  <a:fillRect l="-2857" r="-8000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Oval 76">
            <a:extLst>
              <a:ext uri="{FF2B5EF4-FFF2-40B4-BE49-F238E27FC236}">
                <a16:creationId xmlns:a16="http://schemas.microsoft.com/office/drawing/2014/main" id="{6EB9D9A6-0B9E-4B64-A035-3F1C3722D8D7}"/>
              </a:ext>
            </a:extLst>
          </p:cNvPr>
          <p:cNvSpPr/>
          <p:nvPr/>
        </p:nvSpPr>
        <p:spPr>
          <a:xfrm>
            <a:off x="7609290" y="3379982"/>
            <a:ext cx="541651" cy="49921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DF12A9F-7FC8-434E-AA5B-C3C340AED262}"/>
              </a:ext>
            </a:extLst>
          </p:cNvPr>
          <p:cNvSpPr txBox="1"/>
          <p:nvPr/>
        </p:nvSpPr>
        <p:spPr>
          <a:xfrm>
            <a:off x="9155094" y="3027333"/>
            <a:ext cx="3036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(Bai &amp;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MK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, 2012.15430</a:t>
            </a:r>
            <a:r>
              <a:rPr lang="en-US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4C9CBFC-C97D-4CC7-987A-80B952043769}"/>
              </a:ext>
            </a:extLst>
          </p:cNvPr>
          <p:cNvGrpSpPr/>
          <p:nvPr/>
        </p:nvGrpSpPr>
        <p:grpSpPr>
          <a:xfrm>
            <a:off x="2899275" y="5510316"/>
            <a:ext cx="2113019" cy="626532"/>
            <a:chOff x="4329404" y="4545280"/>
            <a:chExt cx="1766596" cy="453211"/>
          </a:xfrm>
        </p:grpSpPr>
        <p:pic>
          <p:nvPicPr>
            <p:cNvPr id="81" name="Picture 80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886459DE-D5B8-4914-85ED-0A3523477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1233" y="4577307"/>
              <a:ext cx="1474147" cy="421184"/>
            </a:xfrm>
            <a:prstGeom prst="rect">
              <a:avLst/>
            </a:prstGeom>
          </p:spPr>
        </p:pic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94B37B45-0637-4F19-A368-AF35C513FBA4}"/>
                </a:ext>
              </a:extLst>
            </p:cNvPr>
            <p:cNvSpPr/>
            <p:nvPr/>
          </p:nvSpPr>
          <p:spPr>
            <a:xfrm>
              <a:off x="4329404" y="4545280"/>
              <a:ext cx="1766596" cy="45321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0602685-8EDB-48CD-8CF7-CDD1A81BED79}"/>
              </a:ext>
            </a:extLst>
          </p:cNvPr>
          <p:cNvGrpSpPr/>
          <p:nvPr/>
        </p:nvGrpSpPr>
        <p:grpSpPr>
          <a:xfrm>
            <a:off x="5589314" y="5610989"/>
            <a:ext cx="3447929" cy="626532"/>
            <a:chOff x="5061233" y="5597871"/>
            <a:chExt cx="3447929" cy="525859"/>
          </a:xfrm>
        </p:grpSpPr>
        <p:pic>
          <p:nvPicPr>
            <p:cNvPr id="84" name="Picture 83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286C67D6-8E94-42E2-B75E-62075E6CD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209" y="5637964"/>
              <a:ext cx="3041828" cy="424242"/>
            </a:xfrm>
            <a:prstGeom prst="rect">
              <a:avLst/>
            </a:prstGeom>
          </p:spPr>
        </p:pic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C0A069B9-8290-46D6-AC54-8DBE19B612E2}"/>
                </a:ext>
              </a:extLst>
            </p:cNvPr>
            <p:cNvSpPr/>
            <p:nvPr/>
          </p:nvSpPr>
          <p:spPr>
            <a:xfrm>
              <a:off x="5061233" y="5597871"/>
              <a:ext cx="3447929" cy="52585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1684D7A6-3A50-4AC6-9809-E569516576FC}"/>
              </a:ext>
            </a:extLst>
          </p:cNvPr>
          <p:cNvSpPr txBox="1"/>
          <p:nvPr/>
        </p:nvSpPr>
        <p:spPr>
          <a:xfrm>
            <a:off x="5786985" y="3483000"/>
            <a:ext cx="1970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highlight>
                  <a:srgbClr val="FFFF00"/>
                </a:highlight>
              </a:rPr>
              <a:t>masses vanish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553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60" y="931873"/>
            <a:ext cx="11875551" cy="5602883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Mass and Radius: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6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76004" y="88132"/>
            <a:ext cx="10515600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Higher charged Hairy Magnetic Black Holes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1F4242B-5D30-4F1A-A9A9-013D5DD049AD}"/>
              </a:ext>
            </a:extLst>
          </p:cNvPr>
          <p:cNvGrpSpPr/>
          <p:nvPr/>
        </p:nvGrpSpPr>
        <p:grpSpPr>
          <a:xfrm>
            <a:off x="525036" y="1688755"/>
            <a:ext cx="3120915" cy="2865772"/>
            <a:chOff x="7275334" y="1312553"/>
            <a:chExt cx="2760488" cy="269872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333500D-6BC5-4E33-BD25-897EEB98F7AB}"/>
                </a:ext>
              </a:extLst>
            </p:cNvPr>
            <p:cNvGrpSpPr/>
            <p:nvPr/>
          </p:nvGrpSpPr>
          <p:grpSpPr>
            <a:xfrm>
              <a:off x="7275334" y="1312553"/>
              <a:ext cx="2760488" cy="2698726"/>
              <a:chOff x="8549141" y="1596196"/>
              <a:chExt cx="3543531" cy="3244796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A33A68C7-3B67-4A1E-81C3-7B5CC3F09A20}"/>
                  </a:ext>
                </a:extLst>
              </p:cNvPr>
              <p:cNvGrpSpPr/>
              <p:nvPr/>
            </p:nvGrpSpPr>
            <p:grpSpPr>
              <a:xfrm>
                <a:off x="8549141" y="1596196"/>
                <a:ext cx="3543531" cy="3244796"/>
                <a:chOff x="8549141" y="1596196"/>
                <a:chExt cx="3543531" cy="3244796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D50A507A-BA1E-41EB-9386-50790E61ECFD}"/>
                    </a:ext>
                  </a:extLst>
                </p:cNvPr>
                <p:cNvGrpSpPr/>
                <p:nvPr/>
              </p:nvGrpSpPr>
              <p:grpSpPr>
                <a:xfrm>
                  <a:off x="8549141" y="1596196"/>
                  <a:ext cx="3543531" cy="3244796"/>
                  <a:chOff x="8577283" y="1839241"/>
                  <a:chExt cx="3543531" cy="3244796"/>
                </a:xfrm>
              </p:grpSpPr>
              <p:cxnSp>
                <p:nvCxnSpPr>
                  <p:cNvPr id="91" name="Straight Arrow Connector 90">
                    <a:extLst>
                      <a:ext uri="{FF2B5EF4-FFF2-40B4-BE49-F238E27FC236}">
                        <a16:creationId xmlns:a16="http://schemas.microsoft.com/office/drawing/2014/main" id="{85FDEFFF-E449-4F00-A5ED-521C9B4769FD}"/>
                      </a:ext>
                    </a:extLst>
                  </p:cNvPr>
                  <p:cNvCxnSpPr>
                    <a:cxnSpLocks/>
                    <a:stCxn id="102" idx="4"/>
                  </p:cNvCxnSpPr>
                  <p:nvPr/>
                </p:nvCxnSpPr>
                <p:spPr>
                  <a:xfrm>
                    <a:off x="10297336" y="4535840"/>
                    <a:ext cx="6878" cy="54819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grpSp>
                <p:nvGrpSpPr>
                  <p:cNvPr id="92" name="Group 91">
                    <a:extLst>
                      <a:ext uri="{FF2B5EF4-FFF2-40B4-BE49-F238E27FC236}">
                        <a16:creationId xmlns:a16="http://schemas.microsoft.com/office/drawing/2014/main" id="{A96D1DED-0086-4A31-AB16-698C657A58F2}"/>
                      </a:ext>
                    </a:extLst>
                  </p:cNvPr>
                  <p:cNvGrpSpPr/>
                  <p:nvPr/>
                </p:nvGrpSpPr>
                <p:grpSpPr>
                  <a:xfrm>
                    <a:off x="8577283" y="1839241"/>
                    <a:ext cx="3543531" cy="2842377"/>
                    <a:chOff x="8272442" y="3801308"/>
                    <a:chExt cx="3543531" cy="2842377"/>
                  </a:xfrm>
                </p:grpSpPr>
                <p:grpSp>
                  <p:nvGrpSpPr>
                    <p:cNvPr id="93" name="Group 92">
                      <a:extLst>
                        <a:ext uri="{FF2B5EF4-FFF2-40B4-BE49-F238E27FC236}">
                          <a16:creationId xmlns:a16="http://schemas.microsoft.com/office/drawing/2014/main" id="{99BE570F-C382-4852-9820-DC814C39CE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23452" y="4371576"/>
                      <a:ext cx="2338085" cy="2126331"/>
                      <a:chOff x="8765427" y="4309911"/>
                      <a:chExt cx="2338085" cy="2126331"/>
                    </a:xfrm>
                  </p:grpSpPr>
                  <p:sp>
                    <p:nvSpPr>
                      <p:cNvPr id="101" name="Oval 100">
                        <a:extLst>
                          <a:ext uri="{FF2B5EF4-FFF2-40B4-BE49-F238E27FC236}">
                            <a16:creationId xmlns:a16="http://schemas.microsoft.com/office/drawing/2014/main" id="{886B0D33-1C3A-421A-8347-9065FF407E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11118" y="4879380"/>
                        <a:ext cx="1046701" cy="987392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2" name="Oval 101">
                        <a:extLst>
                          <a:ext uri="{FF2B5EF4-FFF2-40B4-BE49-F238E27FC236}">
                            <a16:creationId xmlns:a16="http://schemas.microsoft.com/office/drawing/2014/main" id="{A72A2039-29C3-47E4-BA47-A220862EC4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65427" y="4309911"/>
                        <a:ext cx="2338085" cy="2126331"/>
                      </a:xfrm>
                      <a:prstGeom prst="ellipse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solidFill>
                          <a:srgbClr val="7030A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cxnSp>
                    <p:nvCxnSpPr>
                      <p:cNvPr id="103" name="Straight Connector 102">
                        <a:extLst>
                          <a:ext uri="{FF2B5EF4-FFF2-40B4-BE49-F238E27FC236}">
                            <a16:creationId xmlns:a16="http://schemas.microsoft.com/office/drawing/2014/main" id="{F50E6682-CAB6-4337-9CDE-A9C84EF8B45A}"/>
                          </a:ext>
                        </a:extLst>
                      </p:cNvPr>
                      <p:cNvCxnSpPr>
                        <a:cxnSpLocks/>
                        <a:stCxn id="102" idx="0"/>
                      </p:cNvCxnSpPr>
                      <p:nvPr/>
                    </p:nvCxnSpPr>
                    <p:spPr>
                      <a:xfrm flipH="1">
                        <a:off x="9934468" y="4309911"/>
                        <a:ext cx="2" cy="569469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4" name="Straight Connector 103">
                        <a:extLst>
                          <a:ext uri="{FF2B5EF4-FFF2-40B4-BE49-F238E27FC236}">
                            <a16:creationId xmlns:a16="http://schemas.microsoft.com/office/drawing/2014/main" id="{4C47B131-56B5-4B32-B14B-DFAB2BAEB4FB}"/>
                          </a:ext>
                        </a:extLst>
                      </p:cNvPr>
                      <p:cNvCxnSpPr>
                        <a:cxnSpLocks/>
                        <a:stCxn id="102" idx="7"/>
                      </p:cNvCxnSpPr>
                      <p:nvPr/>
                    </p:nvCxnSpPr>
                    <p:spPr>
                      <a:xfrm flipH="1">
                        <a:off x="10292339" y="4621305"/>
                        <a:ext cx="468768" cy="377440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5" name="Straight Connector 104">
                        <a:extLst>
                          <a:ext uri="{FF2B5EF4-FFF2-40B4-BE49-F238E27FC236}">
                            <a16:creationId xmlns:a16="http://schemas.microsoft.com/office/drawing/2014/main" id="{6E2AABB4-6C4E-483C-AEE8-E8C18C233F3D}"/>
                          </a:ext>
                        </a:extLst>
                      </p:cNvPr>
                      <p:cNvCxnSpPr>
                        <a:cxnSpLocks/>
                        <a:endCxn id="101" idx="6"/>
                      </p:cNvCxnSpPr>
                      <p:nvPr/>
                    </p:nvCxnSpPr>
                    <p:spPr>
                      <a:xfrm flipH="1">
                        <a:off x="10457819" y="5354069"/>
                        <a:ext cx="616904" cy="19007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6" name="Straight Connector 105">
                        <a:extLst>
                          <a:ext uri="{FF2B5EF4-FFF2-40B4-BE49-F238E27FC236}">
                            <a16:creationId xmlns:a16="http://schemas.microsoft.com/office/drawing/2014/main" id="{DE67453E-877B-4EDB-B6CE-1075644912ED}"/>
                          </a:ext>
                        </a:extLst>
                      </p:cNvPr>
                      <p:cNvCxnSpPr>
                        <a:cxnSpLocks/>
                        <a:stCxn id="101" idx="5"/>
                        <a:endCxn id="102" idx="5"/>
                      </p:cNvCxnSpPr>
                      <p:nvPr/>
                    </p:nvCxnSpPr>
                    <p:spPr>
                      <a:xfrm>
                        <a:off x="10304533" y="5722172"/>
                        <a:ext cx="456574" cy="402676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7" name="Straight Connector 106">
                        <a:extLst>
                          <a:ext uri="{FF2B5EF4-FFF2-40B4-BE49-F238E27FC236}">
                            <a16:creationId xmlns:a16="http://schemas.microsoft.com/office/drawing/2014/main" id="{1BCC9B29-291E-4922-ACEB-79AAD08CD94B}"/>
                          </a:ext>
                        </a:extLst>
                      </p:cNvPr>
                      <p:cNvCxnSpPr>
                        <a:cxnSpLocks/>
                        <a:endCxn id="102" idx="4"/>
                      </p:cNvCxnSpPr>
                      <p:nvPr/>
                    </p:nvCxnSpPr>
                    <p:spPr>
                      <a:xfrm>
                        <a:off x="9934467" y="5866772"/>
                        <a:ext cx="3" cy="569470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8" name="Straight Connector 107">
                        <a:extLst>
                          <a:ext uri="{FF2B5EF4-FFF2-40B4-BE49-F238E27FC236}">
                            <a16:creationId xmlns:a16="http://schemas.microsoft.com/office/drawing/2014/main" id="{5652B126-5436-44C0-8C88-1CB42D18B09C}"/>
                          </a:ext>
                        </a:extLst>
                      </p:cNvPr>
                      <p:cNvCxnSpPr>
                        <a:cxnSpLocks/>
                        <a:stCxn id="102" idx="1"/>
                        <a:endCxn id="101" idx="1"/>
                      </p:cNvCxnSpPr>
                      <p:nvPr/>
                    </p:nvCxnSpPr>
                    <p:spPr>
                      <a:xfrm>
                        <a:off x="9107832" y="4621305"/>
                        <a:ext cx="456572" cy="402675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9" name="Straight Connector 108">
                        <a:extLst>
                          <a:ext uri="{FF2B5EF4-FFF2-40B4-BE49-F238E27FC236}">
                            <a16:creationId xmlns:a16="http://schemas.microsoft.com/office/drawing/2014/main" id="{59541C94-43C3-4D3B-8E21-1ED5BD7CA1A3}"/>
                          </a:ext>
                        </a:extLst>
                      </p:cNvPr>
                      <p:cNvCxnSpPr>
                        <a:cxnSpLocks/>
                        <a:stCxn id="102" idx="2"/>
                        <a:endCxn id="101" idx="2"/>
                      </p:cNvCxnSpPr>
                      <p:nvPr/>
                    </p:nvCxnSpPr>
                    <p:spPr>
                      <a:xfrm flipV="1">
                        <a:off x="8765427" y="5373076"/>
                        <a:ext cx="645691" cy="1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Straight Connector 109">
                        <a:extLst>
                          <a:ext uri="{FF2B5EF4-FFF2-40B4-BE49-F238E27FC236}">
                            <a16:creationId xmlns:a16="http://schemas.microsoft.com/office/drawing/2014/main" id="{CD2061BC-E4EE-4C50-891B-042436187F61}"/>
                          </a:ext>
                        </a:extLst>
                      </p:cNvPr>
                      <p:cNvCxnSpPr>
                        <a:cxnSpLocks/>
                        <a:stCxn id="101" idx="3"/>
                        <a:endCxn id="102" idx="3"/>
                      </p:cNvCxnSpPr>
                      <p:nvPr/>
                    </p:nvCxnSpPr>
                    <p:spPr>
                      <a:xfrm flipH="1">
                        <a:off x="9107832" y="5722172"/>
                        <a:ext cx="456572" cy="402676"/>
                      </a:xfrm>
                      <a:prstGeom prst="line">
                        <a:avLst/>
                      </a:prstGeom>
                      <a:ln w="28575">
                        <a:solidFill>
                          <a:srgbClr val="C00000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94" name="Straight Arrow Connector 93">
                      <a:extLst>
                        <a:ext uri="{FF2B5EF4-FFF2-40B4-BE49-F238E27FC236}">
                          <a16:creationId xmlns:a16="http://schemas.microsoft.com/office/drawing/2014/main" id="{35DA1790-287A-452A-99FD-B252A2CC23DA}"/>
                        </a:ext>
                      </a:extLst>
                    </p:cNvPr>
                    <p:cNvCxnSpPr>
                      <a:cxnSpLocks/>
                      <a:stCxn id="102" idx="7"/>
                    </p:cNvCxnSpPr>
                    <p:nvPr/>
                  </p:nvCxnSpPr>
                  <p:spPr>
                    <a:xfrm flipV="1">
                      <a:off x="10819132" y="4267031"/>
                      <a:ext cx="420719" cy="41593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95" name="Straight Arrow Connector 94">
                      <a:extLst>
                        <a:ext uri="{FF2B5EF4-FFF2-40B4-BE49-F238E27FC236}">
                          <a16:creationId xmlns:a16="http://schemas.microsoft.com/office/drawing/2014/main" id="{F5B7B455-39CC-4FAC-8C92-87C6A411007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9972917" y="3801308"/>
                      <a:ext cx="19579" cy="59154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96" name="Straight Arrow Connector 95">
                      <a:extLst>
                        <a:ext uri="{FF2B5EF4-FFF2-40B4-BE49-F238E27FC236}">
                          <a16:creationId xmlns:a16="http://schemas.microsoft.com/office/drawing/2014/main" id="{1A8A6662-3E3E-4F69-93F1-4F912C5EE0C8}"/>
                        </a:ext>
                      </a:extLst>
                    </p:cNvPr>
                    <p:cNvCxnSpPr>
                      <a:cxnSpLocks/>
                      <a:stCxn id="102" idx="2"/>
                    </p:cNvCxnSpPr>
                    <p:nvPr/>
                  </p:nvCxnSpPr>
                  <p:spPr>
                    <a:xfrm flipH="1">
                      <a:off x="8272442" y="5434742"/>
                      <a:ext cx="551010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97" name="Straight Arrow Connector 96">
                      <a:extLst>
                        <a:ext uri="{FF2B5EF4-FFF2-40B4-BE49-F238E27FC236}">
                          <a16:creationId xmlns:a16="http://schemas.microsoft.com/office/drawing/2014/main" id="{DE17BC58-12C6-410F-94E0-524CCFA888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70282" y="5397859"/>
                      <a:ext cx="645691" cy="19008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98" name="Straight Arrow Connector 97">
                      <a:extLst>
                        <a:ext uri="{FF2B5EF4-FFF2-40B4-BE49-F238E27FC236}">
                          <a16:creationId xmlns:a16="http://schemas.microsoft.com/office/drawing/2014/main" id="{A8048E9F-6C82-4191-8A45-8EA6D1F5B7D4}"/>
                        </a:ext>
                      </a:extLst>
                    </p:cNvPr>
                    <p:cNvCxnSpPr>
                      <a:cxnSpLocks/>
                      <a:stCxn id="102" idx="1"/>
                    </p:cNvCxnSpPr>
                    <p:nvPr/>
                  </p:nvCxnSpPr>
                  <p:spPr>
                    <a:xfrm flipH="1" flipV="1">
                      <a:off x="8683178" y="4267031"/>
                      <a:ext cx="482679" cy="41593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99" name="Straight Arrow Connector 98">
                      <a:extLst>
                        <a:ext uri="{FF2B5EF4-FFF2-40B4-BE49-F238E27FC236}">
                          <a16:creationId xmlns:a16="http://schemas.microsoft.com/office/drawing/2014/main" id="{62D8D89C-56E2-4747-9F7B-36A165C0C448}"/>
                        </a:ext>
                      </a:extLst>
                    </p:cNvPr>
                    <p:cNvCxnSpPr>
                      <a:cxnSpLocks/>
                      <a:stCxn id="102" idx="3"/>
                    </p:cNvCxnSpPr>
                    <p:nvPr/>
                  </p:nvCxnSpPr>
                  <p:spPr>
                    <a:xfrm flipH="1">
                      <a:off x="8683178" y="6186513"/>
                      <a:ext cx="482679" cy="457172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100" name="Straight Arrow Connector 99">
                      <a:extLst>
                        <a:ext uri="{FF2B5EF4-FFF2-40B4-BE49-F238E27FC236}">
                          <a16:creationId xmlns:a16="http://schemas.microsoft.com/office/drawing/2014/main" id="{F1115811-0FBB-4A3B-B22C-D8A97F58B852}"/>
                        </a:ext>
                      </a:extLst>
                    </p:cNvPr>
                    <p:cNvCxnSpPr>
                      <a:cxnSpLocks/>
                      <a:stCxn id="102" idx="5"/>
                    </p:cNvCxnSpPr>
                    <p:nvPr/>
                  </p:nvCxnSpPr>
                  <p:spPr>
                    <a:xfrm>
                      <a:off x="10819132" y="6186513"/>
                      <a:ext cx="523347" cy="39875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</p:grpSp>
            </p:grp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D82AEB91-0ADB-4A3B-B67F-9A894D41D8A1}"/>
                    </a:ext>
                  </a:extLst>
                </p:cNvPr>
                <p:cNvSpPr/>
                <p:nvPr/>
              </p:nvSpPr>
              <p:spPr>
                <a:xfrm>
                  <a:off x="9760236" y="2699051"/>
                  <a:ext cx="1046701" cy="987392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2C8EC7D-E303-45AB-A0E6-7A7D73839628}"/>
                  </a:ext>
                </a:extLst>
              </p:cNvPr>
              <p:cNvSpPr txBox="1"/>
              <p:nvPr/>
            </p:nvSpPr>
            <p:spPr>
              <a:xfrm>
                <a:off x="10065787" y="2710448"/>
                <a:ext cx="520205" cy="44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Q</a:t>
                </a:r>
                <a:r>
                  <a:rPr lang="en-US" sz="1200" dirty="0">
                    <a:solidFill>
                      <a:schemeClr val="bg1"/>
                    </a:solidFill>
                  </a:rPr>
                  <a:t>     </a:t>
                </a:r>
              </a:p>
            </p:txBody>
          </p:sp>
        </p:grp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45BA4C5-4272-40D9-93C3-C8719E799CA4}"/>
                </a:ext>
              </a:extLst>
            </p:cNvPr>
            <p:cNvCxnSpPr>
              <a:cxnSpLocks/>
              <a:endCxn id="90" idx="3"/>
            </p:cNvCxnSpPr>
            <p:nvPr/>
          </p:nvCxnSpPr>
          <p:spPr>
            <a:xfrm flipH="1">
              <a:off x="8338216" y="2671094"/>
              <a:ext cx="321244" cy="2596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B18B572-C048-4756-879D-8FE68FD9636F}"/>
                </a:ext>
              </a:extLst>
            </p:cNvPr>
            <p:cNvCxnSpPr/>
            <p:nvPr/>
          </p:nvCxnSpPr>
          <p:spPr>
            <a:xfrm>
              <a:off x="8655578" y="2661916"/>
              <a:ext cx="363534" cy="81537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21A0A93-CEAD-43F6-8D48-13BDD2439F4C}"/>
              </a:ext>
            </a:extLst>
          </p:cNvPr>
          <p:cNvGrpSpPr/>
          <p:nvPr/>
        </p:nvGrpSpPr>
        <p:grpSpPr>
          <a:xfrm>
            <a:off x="4365544" y="1834423"/>
            <a:ext cx="1971245" cy="639279"/>
            <a:chOff x="4417078" y="1471346"/>
            <a:chExt cx="1848601" cy="5611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E2B97BE5-91AC-49A3-A411-AC40E42363E0}"/>
                    </a:ext>
                  </a:extLst>
                </p:cNvPr>
                <p:cNvSpPr txBox="1"/>
                <p:nvPr/>
              </p:nvSpPr>
              <p:spPr>
                <a:xfrm>
                  <a:off x="4417078" y="1471346"/>
                  <a:ext cx="1848601" cy="5611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  <m:r>
                          <a:rPr lang="en-US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rad>
                            <m:r>
                              <a:rPr lang="en-US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US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 </m:t>
                            </m:r>
                            <m:r>
                              <a:rPr lang="en-US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𝑐𝑜𝑠</m:t>
                            </m:r>
                            <m:r>
                              <a:rPr lang="en-US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    )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b="0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  <m:r>
                                  <a:rPr lang="en-US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E2B97BE5-91AC-49A3-A411-AC40E42363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7078" y="1471346"/>
                  <a:ext cx="1848601" cy="56119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8C73B51A-BAE5-4DE9-85CD-830C12B88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5741" y="1536438"/>
              <a:ext cx="238096" cy="167175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37BAE79D-FC48-4978-BDD2-94EAD1FF3E0B}"/>
                  </a:ext>
                </a:extLst>
              </p:cNvPr>
              <p:cNvSpPr txBox="1"/>
              <p:nvPr/>
            </p:nvSpPr>
            <p:spPr>
              <a:xfrm>
                <a:off x="7192362" y="1786076"/>
                <a:ext cx="1650387" cy="62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𝐸𝑊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|/2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37BAE79D-FC48-4978-BDD2-94EAD1FF3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362" y="1786076"/>
                <a:ext cx="1650387" cy="625865"/>
              </a:xfrm>
              <a:prstGeom prst="rect">
                <a:avLst/>
              </a:prstGeom>
              <a:blipFill>
                <a:blip r:embed="rId4"/>
                <a:stretch>
                  <a:fillRect b="-1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868D8E2-CA37-48FD-90BA-D8260DA3DE3F}"/>
              </a:ext>
            </a:extLst>
          </p:cNvPr>
          <p:cNvGrpSpPr/>
          <p:nvPr/>
        </p:nvGrpSpPr>
        <p:grpSpPr>
          <a:xfrm>
            <a:off x="9409690" y="1924561"/>
            <a:ext cx="2325967" cy="469383"/>
            <a:chOff x="11577476" y="282166"/>
            <a:chExt cx="2510918" cy="4837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8043B808-D2B4-48F6-8CC1-7E908C14AE6C}"/>
                    </a:ext>
                  </a:extLst>
                </p:cNvPr>
                <p:cNvSpPr txBox="1"/>
                <p:nvPr/>
              </p:nvSpPr>
              <p:spPr>
                <a:xfrm>
                  <a:off x="11577476" y="282166"/>
                  <a:ext cx="2510918" cy="4837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1" baseline="-25000" dirty="0">
                          <a:latin typeface="Cambria Math" panose="02040503050406030204" pitchFamily="18" charset="0"/>
                        </a:rPr>
                        <m:t>𝑒𝑥𝑡</m:t>
                      </m:r>
                    </m:oMath>
                  </a14:m>
                  <a:r>
                    <a:rPr lang="en-US" sz="2000" dirty="0"/>
                    <a:t> </a:t>
                  </a:r>
                  <a14:m>
                    <m:oMath xmlns:m="http://schemas.openxmlformats.org/officeDocument/2006/math"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en-US" sz="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     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8043B808-D2B4-48F6-8CC1-7E908C14AE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77476" y="282166"/>
                  <a:ext cx="2510918" cy="483725"/>
                </a:xfrm>
                <a:prstGeom prst="rect">
                  <a:avLst/>
                </a:prstGeom>
                <a:blipFill>
                  <a:blip r:embed="rId5"/>
                  <a:stretch>
                    <a:fillRect b="-38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8C867716-180F-4493-B6A0-34762E0E5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23851" y="349517"/>
              <a:ext cx="221513" cy="15553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DD63F30C-7B31-4EC6-AB85-042BEDD59EA2}"/>
                  </a:ext>
                </a:extLst>
              </p:cNvPr>
              <p:cNvSpPr txBox="1"/>
              <p:nvPr/>
            </p:nvSpPr>
            <p:spPr>
              <a:xfrm>
                <a:off x="7018293" y="2649876"/>
                <a:ext cx="3417008" cy="293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Determined by condition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𝐸𝑊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DD63F30C-7B31-4EC6-AB85-042BEDD59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8293" y="2649876"/>
                <a:ext cx="3417008" cy="293743"/>
              </a:xfrm>
              <a:prstGeom prst="rect">
                <a:avLst/>
              </a:prstGeom>
              <a:blipFill>
                <a:blip r:embed="rId6"/>
                <a:stretch>
                  <a:fillRect l="-1426" t="-12500" b="-1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Arrow: Down 126">
            <a:extLst>
              <a:ext uri="{FF2B5EF4-FFF2-40B4-BE49-F238E27FC236}">
                <a16:creationId xmlns:a16="http://schemas.microsoft.com/office/drawing/2014/main" id="{C5C1173F-5860-4E9D-99B5-235E2660AC6B}"/>
              </a:ext>
            </a:extLst>
          </p:cNvPr>
          <p:cNvSpPr/>
          <p:nvPr/>
        </p:nvSpPr>
        <p:spPr>
          <a:xfrm>
            <a:off x="7986760" y="2367546"/>
            <a:ext cx="61589" cy="334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48FB42B-8780-4824-98C6-7252FA68C2F7}"/>
              </a:ext>
            </a:extLst>
          </p:cNvPr>
          <p:cNvGrpSpPr/>
          <p:nvPr/>
        </p:nvGrpSpPr>
        <p:grpSpPr>
          <a:xfrm>
            <a:off x="2840206" y="4219758"/>
            <a:ext cx="6100852" cy="1008342"/>
            <a:chOff x="3579880" y="4021215"/>
            <a:chExt cx="6100852" cy="10083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3F3C281-8802-4FF1-8106-5E30F3DE3662}"/>
                    </a:ext>
                  </a:extLst>
                </p:cNvPr>
                <p:cNvSpPr txBox="1"/>
                <p:nvPr/>
              </p:nvSpPr>
              <p:spPr>
                <a:xfrm>
                  <a:off x="5436582" y="4173096"/>
                  <a:ext cx="238744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&lt;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3F3C281-8802-4FF1-8106-5E30F3DE36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6582" y="4173096"/>
                  <a:ext cx="2387448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786" t="-4348" r="-510" b="-282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2ECC395-8ECE-4095-8EA1-24CCE1682054}"/>
                    </a:ext>
                  </a:extLst>
                </p:cNvPr>
                <p:cNvSpPr txBox="1"/>
                <p:nvPr/>
              </p:nvSpPr>
              <p:spPr>
                <a:xfrm>
                  <a:off x="3579880" y="4568036"/>
                  <a:ext cx="610085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0.1 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28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gm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62ECC395-8ECE-4095-8EA1-24CCE16820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9880" y="4568036"/>
                  <a:ext cx="6100852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4F32223-B1DF-4821-9DAE-8F762D6DFE10}"/>
                </a:ext>
              </a:extLst>
            </p:cNvPr>
            <p:cNvSpPr/>
            <p:nvPr/>
          </p:nvSpPr>
          <p:spPr>
            <a:xfrm>
              <a:off x="5295654" y="4021215"/>
              <a:ext cx="2787689" cy="100834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72A2D7-24D2-4CB5-B2A1-E779B00B4A36}"/>
                  </a:ext>
                </a:extLst>
              </p:cNvPr>
              <p:cNvSpPr txBox="1"/>
              <p:nvPr/>
            </p:nvSpPr>
            <p:spPr>
              <a:xfrm>
                <a:off x="2153635" y="5253852"/>
                <a:ext cx="88735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B0F0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B0F0"/>
                    </a:solidFill>
                  </a:rPr>
                  <a:t>  electroweak symmetric region does not exist, so no hairy magnetic BHs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72A2D7-24D2-4CB5-B2A1-E779B00B4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635" y="5253852"/>
                <a:ext cx="8873515" cy="369332"/>
              </a:xfrm>
              <a:prstGeom prst="rect">
                <a:avLst/>
              </a:prstGeom>
              <a:blipFill>
                <a:blip r:embed="rId9"/>
                <a:stretch>
                  <a:fillRect l="-54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TextBox 128">
            <a:extLst>
              <a:ext uri="{FF2B5EF4-FFF2-40B4-BE49-F238E27FC236}">
                <a16:creationId xmlns:a16="http://schemas.microsoft.com/office/drawing/2014/main" id="{146F4DAB-FCE5-46F1-AA59-FF97BE313ADA}"/>
              </a:ext>
            </a:extLst>
          </p:cNvPr>
          <p:cNvSpPr txBox="1"/>
          <p:nvPr/>
        </p:nvSpPr>
        <p:spPr>
          <a:xfrm>
            <a:off x="262500" y="6177461"/>
            <a:ext cx="3196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Maldacena, 2004.06084</a:t>
            </a:r>
            <a:r>
              <a:rPr lang="en-US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6E08FB2F-10A9-4EF9-8A0F-B978992EC1EF}"/>
                  </a:ext>
                </a:extLst>
              </p:cNvPr>
              <p:cNvSpPr txBox="1"/>
              <p:nvPr/>
            </p:nvSpPr>
            <p:spPr>
              <a:xfrm>
                <a:off x="2837127" y="3855191"/>
                <a:ext cx="610085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𝐸𝑊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6E08FB2F-10A9-4EF9-8A0F-B978992EC1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127" y="3855191"/>
                <a:ext cx="6100852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5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946" y="931873"/>
            <a:ext cx="11883265" cy="5602883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2-D massless modes: </a:t>
            </a:r>
            <a:r>
              <a:rPr lang="en-US" sz="2000" dirty="0"/>
              <a:t>Landau levels in presence of magnetic fields</a:t>
            </a: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Hawking Radiation: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(Maldacena, 2004.06084)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7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38539" y="95171"/>
            <a:ext cx="5513495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2-D Hawking Radiation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9957C05-5B8C-4ACD-A71E-DC931718F8F6}"/>
              </a:ext>
            </a:extLst>
          </p:cNvPr>
          <p:cNvSpPr txBox="1"/>
          <p:nvPr/>
        </p:nvSpPr>
        <p:spPr>
          <a:xfrm>
            <a:off x="2598898" y="3508421"/>
            <a:ext cx="686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Q = 2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5F386E5-F3AC-4A86-A2FE-2DFB4D1944D8}"/>
              </a:ext>
            </a:extLst>
          </p:cNvPr>
          <p:cNvGrpSpPr/>
          <p:nvPr/>
        </p:nvGrpSpPr>
        <p:grpSpPr>
          <a:xfrm>
            <a:off x="739249" y="1339902"/>
            <a:ext cx="2399333" cy="2260654"/>
            <a:chOff x="1106598" y="1153192"/>
            <a:chExt cx="2087227" cy="1951110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3063465-98C9-4D6A-9C68-E3E7A2B754E6}"/>
                </a:ext>
              </a:extLst>
            </p:cNvPr>
            <p:cNvGrpSpPr/>
            <p:nvPr/>
          </p:nvGrpSpPr>
          <p:grpSpPr>
            <a:xfrm>
              <a:off x="1106598" y="1153192"/>
              <a:ext cx="2087227" cy="1951110"/>
              <a:chOff x="8549141" y="1596196"/>
              <a:chExt cx="3543531" cy="3244796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32E85E5F-C217-447F-8B03-552D45C50FA5}"/>
                  </a:ext>
                </a:extLst>
              </p:cNvPr>
              <p:cNvGrpSpPr/>
              <p:nvPr/>
            </p:nvGrpSpPr>
            <p:grpSpPr>
              <a:xfrm>
                <a:off x="8549141" y="1596196"/>
                <a:ext cx="3543531" cy="3244796"/>
                <a:chOff x="8549141" y="1596196"/>
                <a:chExt cx="3543531" cy="3244796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154060A3-0D2A-48C0-AABB-1A886E2360F5}"/>
                    </a:ext>
                  </a:extLst>
                </p:cNvPr>
                <p:cNvGrpSpPr/>
                <p:nvPr/>
              </p:nvGrpSpPr>
              <p:grpSpPr>
                <a:xfrm>
                  <a:off x="8549141" y="1596196"/>
                  <a:ext cx="3543531" cy="3244796"/>
                  <a:chOff x="8577283" y="1839241"/>
                  <a:chExt cx="3543531" cy="3244796"/>
                </a:xfrm>
              </p:grpSpPr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7A6C6561-2EF8-4C11-82AC-380F93E6AF9E}"/>
                      </a:ext>
                    </a:extLst>
                  </p:cNvPr>
                  <p:cNvCxnSpPr>
                    <a:cxnSpLocks/>
                    <a:stCxn id="84" idx="4"/>
                  </p:cNvCxnSpPr>
                  <p:nvPr/>
                </p:nvCxnSpPr>
                <p:spPr>
                  <a:xfrm>
                    <a:off x="10297336" y="4535840"/>
                    <a:ext cx="6878" cy="54819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</p:cxnSp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4C0FAF78-6E17-4F34-81D3-2099EAAD70B4}"/>
                      </a:ext>
                    </a:extLst>
                  </p:cNvPr>
                  <p:cNvGrpSpPr/>
                  <p:nvPr/>
                </p:nvGrpSpPr>
                <p:grpSpPr>
                  <a:xfrm>
                    <a:off x="8577283" y="1839241"/>
                    <a:ext cx="3543531" cy="2842377"/>
                    <a:chOff x="8272442" y="3801308"/>
                    <a:chExt cx="3543531" cy="2842377"/>
                  </a:xfrm>
                </p:grpSpPr>
                <p:grpSp>
                  <p:nvGrpSpPr>
                    <p:cNvPr id="69" name="Group 68">
                      <a:extLst>
                        <a:ext uri="{FF2B5EF4-FFF2-40B4-BE49-F238E27FC236}">
                          <a16:creationId xmlns:a16="http://schemas.microsoft.com/office/drawing/2014/main" id="{F1988CFB-9804-4D7D-9167-36FBF9A9659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23452" y="4371576"/>
                      <a:ext cx="2338085" cy="2126331"/>
                      <a:chOff x="8765427" y="4309911"/>
                      <a:chExt cx="2338085" cy="2126331"/>
                    </a:xfrm>
                  </p:grpSpPr>
                  <p:sp>
                    <p:nvSpPr>
                      <p:cNvPr id="82" name="Oval 81">
                        <a:extLst>
                          <a:ext uri="{FF2B5EF4-FFF2-40B4-BE49-F238E27FC236}">
                            <a16:creationId xmlns:a16="http://schemas.microsoft.com/office/drawing/2014/main" id="{18AF5776-6FFD-4354-8AC5-F3DA94A2E8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11118" y="4879380"/>
                        <a:ext cx="1046701" cy="987392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4" name="Oval 83">
                        <a:extLst>
                          <a:ext uri="{FF2B5EF4-FFF2-40B4-BE49-F238E27FC236}">
                            <a16:creationId xmlns:a16="http://schemas.microsoft.com/office/drawing/2014/main" id="{EF70B4EA-CC86-46E8-A787-F1ACB0FFAB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65427" y="4309911"/>
                        <a:ext cx="2338085" cy="2126331"/>
                      </a:xfrm>
                      <a:prstGeom prst="ellipse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solidFill>
                          <a:srgbClr val="7030A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cxnSp>
                  <p:nvCxnSpPr>
                    <p:cNvPr id="70" name="Straight Arrow Connector 69">
                      <a:extLst>
                        <a:ext uri="{FF2B5EF4-FFF2-40B4-BE49-F238E27FC236}">
                          <a16:creationId xmlns:a16="http://schemas.microsoft.com/office/drawing/2014/main" id="{85D97F92-CDCE-43CD-9157-AE8A4DEEAA89}"/>
                        </a:ext>
                      </a:extLst>
                    </p:cNvPr>
                    <p:cNvCxnSpPr>
                      <a:cxnSpLocks/>
                      <a:stCxn id="84" idx="7"/>
                    </p:cNvCxnSpPr>
                    <p:nvPr/>
                  </p:nvCxnSpPr>
                  <p:spPr>
                    <a:xfrm flipV="1">
                      <a:off x="10819132" y="4267031"/>
                      <a:ext cx="420719" cy="41593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71" name="Straight Arrow Connector 70">
                      <a:extLst>
                        <a:ext uri="{FF2B5EF4-FFF2-40B4-BE49-F238E27FC236}">
                          <a16:creationId xmlns:a16="http://schemas.microsoft.com/office/drawing/2014/main" id="{863078AC-C3FE-4BBE-A92B-F76A7E85BD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9972917" y="3801308"/>
                      <a:ext cx="19579" cy="59154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76" name="Straight Arrow Connector 75">
                      <a:extLst>
                        <a:ext uri="{FF2B5EF4-FFF2-40B4-BE49-F238E27FC236}">
                          <a16:creationId xmlns:a16="http://schemas.microsoft.com/office/drawing/2014/main" id="{B3660EC7-E67C-448E-B8C6-BA29282CED9B}"/>
                        </a:ext>
                      </a:extLst>
                    </p:cNvPr>
                    <p:cNvCxnSpPr>
                      <a:cxnSpLocks/>
                      <a:stCxn id="84" idx="2"/>
                    </p:cNvCxnSpPr>
                    <p:nvPr/>
                  </p:nvCxnSpPr>
                  <p:spPr>
                    <a:xfrm flipH="1">
                      <a:off x="8272442" y="5434742"/>
                      <a:ext cx="551010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77" name="Straight Arrow Connector 76">
                      <a:extLst>
                        <a:ext uri="{FF2B5EF4-FFF2-40B4-BE49-F238E27FC236}">
                          <a16:creationId xmlns:a16="http://schemas.microsoft.com/office/drawing/2014/main" id="{3E218DED-B56D-41B5-B64A-A66FDBB4C3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70282" y="5397859"/>
                      <a:ext cx="645691" cy="19008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79" name="Straight Arrow Connector 78">
                      <a:extLst>
                        <a:ext uri="{FF2B5EF4-FFF2-40B4-BE49-F238E27FC236}">
                          <a16:creationId xmlns:a16="http://schemas.microsoft.com/office/drawing/2014/main" id="{E9B60F40-CECF-4857-9AED-93E7B783D38D}"/>
                        </a:ext>
                      </a:extLst>
                    </p:cNvPr>
                    <p:cNvCxnSpPr>
                      <a:cxnSpLocks/>
                      <a:stCxn id="84" idx="1"/>
                    </p:cNvCxnSpPr>
                    <p:nvPr/>
                  </p:nvCxnSpPr>
                  <p:spPr>
                    <a:xfrm flipH="1" flipV="1">
                      <a:off x="8683178" y="4267031"/>
                      <a:ext cx="482679" cy="41593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80" name="Straight Arrow Connector 79">
                      <a:extLst>
                        <a:ext uri="{FF2B5EF4-FFF2-40B4-BE49-F238E27FC236}">
                          <a16:creationId xmlns:a16="http://schemas.microsoft.com/office/drawing/2014/main" id="{E082D3F3-D062-4A1D-A813-255038663275}"/>
                        </a:ext>
                      </a:extLst>
                    </p:cNvPr>
                    <p:cNvCxnSpPr>
                      <a:cxnSpLocks/>
                      <a:stCxn id="84" idx="3"/>
                    </p:cNvCxnSpPr>
                    <p:nvPr/>
                  </p:nvCxnSpPr>
                  <p:spPr>
                    <a:xfrm flipH="1">
                      <a:off x="8683178" y="6186513"/>
                      <a:ext cx="482679" cy="457172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81" name="Straight Arrow Connector 80">
                      <a:extLst>
                        <a:ext uri="{FF2B5EF4-FFF2-40B4-BE49-F238E27FC236}">
                          <a16:creationId xmlns:a16="http://schemas.microsoft.com/office/drawing/2014/main" id="{F4A663A8-351F-4504-A872-99F0FD4D3B6F}"/>
                        </a:ext>
                      </a:extLst>
                    </p:cNvPr>
                    <p:cNvCxnSpPr>
                      <a:cxnSpLocks/>
                      <a:stCxn id="84" idx="5"/>
                    </p:cNvCxnSpPr>
                    <p:nvPr/>
                  </p:nvCxnSpPr>
                  <p:spPr>
                    <a:xfrm>
                      <a:off x="10819132" y="6186513"/>
                      <a:ext cx="523347" cy="39875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</p:cxnSp>
              </p:grpSp>
            </p:grp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500854F7-0028-4AF7-AC58-3BA1B7BC4741}"/>
                    </a:ext>
                  </a:extLst>
                </p:cNvPr>
                <p:cNvSpPr/>
                <p:nvPr/>
              </p:nvSpPr>
              <p:spPr>
                <a:xfrm>
                  <a:off x="9780893" y="2699051"/>
                  <a:ext cx="1046701" cy="987392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7553FE0-A91B-4C51-8255-048A6841D75B}"/>
                  </a:ext>
                </a:extLst>
              </p:cNvPr>
              <p:cNvSpPr txBox="1"/>
              <p:nvPr/>
            </p:nvSpPr>
            <p:spPr>
              <a:xfrm>
                <a:off x="10051391" y="2924082"/>
                <a:ext cx="520206" cy="444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Q</a:t>
                </a:r>
                <a:r>
                  <a:rPr lang="en-US" sz="1200" dirty="0">
                    <a:solidFill>
                      <a:schemeClr val="bg1"/>
                    </a:solidFill>
                  </a:rPr>
                  <a:t>     </a:t>
                </a:r>
              </a:p>
            </p:txBody>
          </p: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B81F7FE-209B-4D23-8653-10BA79863ADB}"/>
                </a:ext>
              </a:extLst>
            </p:cNvPr>
            <p:cNvSpPr/>
            <p:nvPr/>
          </p:nvSpPr>
          <p:spPr>
            <a:xfrm rot="10800000">
              <a:off x="1562820" y="1937872"/>
              <a:ext cx="284170" cy="256392"/>
            </a:xfrm>
            <a:custGeom>
              <a:avLst/>
              <a:gdLst>
                <a:gd name="connsiteX0" fmla="*/ 0 w 547475"/>
                <a:gd name="connsiteY0" fmla="*/ 203900 h 244751"/>
                <a:gd name="connsiteX1" fmla="*/ 81539 w 547475"/>
                <a:gd name="connsiteY1" fmla="*/ 29174 h 244751"/>
                <a:gd name="connsiteX2" fmla="*/ 209671 w 547475"/>
                <a:gd name="connsiteY2" fmla="*/ 244670 h 244751"/>
                <a:gd name="connsiteX3" fmla="*/ 267913 w 547475"/>
                <a:gd name="connsiteY3" fmla="*/ 53 h 244751"/>
                <a:gd name="connsiteX4" fmla="*/ 366925 w 547475"/>
                <a:gd name="connsiteY4" fmla="*/ 221373 h 244751"/>
                <a:gd name="connsiteX5" fmla="*/ 425167 w 547475"/>
                <a:gd name="connsiteY5" fmla="*/ 87416 h 244751"/>
                <a:gd name="connsiteX6" fmla="*/ 547475 w 547475"/>
                <a:gd name="connsiteY6" fmla="*/ 75768 h 244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475" h="244751">
                  <a:moveTo>
                    <a:pt x="0" y="203900"/>
                  </a:moveTo>
                  <a:cubicBezTo>
                    <a:pt x="23297" y="113139"/>
                    <a:pt x="46594" y="22379"/>
                    <a:pt x="81539" y="29174"/>
                  </a:cubicBezTo>
                  <a:cubicBezTo>
                    <a:pt x="116484" y="35969"/>
                    <a:pt x="178609" y="249523"/>
                    <a:pt x="209671" y="244670"/>
                  </a:cubicBezTo>
                  <a:cubicBezTo>
                    <a:pt x="240733" y="239817"/>
                    <a:pt x="241704" y="3936"/>
                    <a:pt x="267913" y="53"/>
                  </a:cubicBezTo>
                  <a:cubicBezTo>
                    <a:pt x="294122" y="-3830"/>
                    <a:pt x="340716" y="206813"/>
                    <a:pt x="366925" y="221373"/>
                  </a:cubicBezTo>
                  <a:cubicBezTo>
                    <a:pt x="393134" y="235933"/>
                    <a:pt x="395075" y="111683"/>
                    <a:pt x="425167" y="87416"/>
                  </a:cubicBezTo>
                  <a:cubicBezTo>
                    <a:pt x="455259" y="63149"/>
                    <a:pt x="528061" y="79651"/>
                    <a:pt x="547475" y="75768"/>
                  </a:cubicBezTo>
                </a:path>
              </a:pathLst>
            </a:cu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2CC0296-8F8E-4FB3-8373-D4CC6414B9C6}"/>
                </a:ext>
              </a:extLst>
            </p:cNvPr>
            <p:cNvSpPr/>
            <p:nvPr/>
          </p:nvSpPr>
          <p:spPr>
            <a:xfrm rot="5400000">
              <a:off x="1978687" y="2402835"/>
              <a:ext cx="288461" cy="217784"/>
            </a:xfrm>
            <a:custGeom>
              <a:avLst/>
              <a:gdLst>
                <a:gd name="connsiteX0" fmla="*/ 0 w 547475"/>
                <a:gd name="connsiteY0" fmla="*/ 203900 h 244751"/>
                <a:gd name="connsiteX1" fmla="*/ 81539 w 547475"/>
                <a:gd name="connsiteY1" fmla="*/ 29174 h 244751"/>
                <a:gd name="connsiteX2" fmla="*/ 209671 w 547475"/>
                <a:gd name="connsiteY2" fmla="*/ 244670 h 244751"/>
                <a:gd name="connsiteX3" fmla="*/ 267913 w 547475"/>
                <a:gd name="connsiteY3" fmla="*/ 53 h 244751"/>
                <a:gd name="connsiteX4" fmla="*/ 366925 w 547475"/>
                <a:gd name="connsiteY4" fmla="*/ 221373 h 244751"/>
                <a:gd name="connsiteX5" fmla="*/ 425167 w 547475"/>
                <a:gd name="connsiteY5" fmla="*/ 87416 h 244751"/>
                <a:gd name="connsiteX6" fmla="*/ 547475 w 547475"/>
                <a:gd name="connsiteY6" fmla="*/ 75768 h 244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475" h="244751">
                  <a:moveTo>
                    <a:pt x="0" y="203900"/>
                  </a:moveTo>
                  <a:cubicBezTo>
                    <a:pt x="23297" y="113139"/>
                    <a:pt x="46594" y="22379"/>
                    <a:pt x="81539" y="29174"/>
                  </a:cubicBezTo>
                  <a:cubicBezTo>
                    <a:pt x="116484" y="35969"/>
                    <a:pt x="178609" y="249523"/>
                    <a:pt x="209671" y="244670"/>
                  </a:cubicBezTo>
                  <a:cubicBezTo>
                    <a:pt x="240733" y="239817"/>
                    <a:pt x="241704" y="3936"/>
                    <a:pt x="267913" y="53"/>
                  </a:cubicBezTo>
                  <a:cubicBezTo>
                    <a:pt x="294122" y="-3830"/>
                    <a:pt x="340716" y="206813"/>
                    <a:pt x="366925" y="221373"/>
                  </a:cubicBezTo>
                  <a:cubicBezTo>
                    <a:pt x="393134" y="235933"/>
                    <a:pt x="395075" y="111683"/>
                    <a:pt x="425167" y="87416"/>
                  </a:cubicBezTo>
                  <a:cubicBezTo>
                    <a:pt x="455259" y="63149"/>
                    <a:pt x="528061" y="79651"/>
                    <a:pt x="547475" y="75768"/>
                  </a:cubicBezTo>
                </a:path>
              </a:pathLst>
            </a:cu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0AAC92A-C075-4CC4-A56D-E7C6483DCD06}"/>
                </a:ext>
              </a:extLst>
            </p:cNvPr>
            <p:cNvSpPr/>
            <p:nvPr/>
          </p:nvSpPr>
          <p:spPr>
            <a:xfrm rot="15977155">
              <a:off x="1975194" y="1561977"/>
              <a:ext cx="294789" cy="229200"/>
            </a:xfrm>
            <a:custGeom>
              <a:avLst/>
              <a:gdLst>
                <a:gd name="connsiteX0" fmla="*/ 0 w 547475"/>
                <a:gd name="connsiteY0" fmla="*/ 203900 h 244751"/>
                <a:gd name="connsiteX1" fmla="*/ 81539 w 547475"/>
                <a:gd name="connsiteY1" fmla="*/ 29174 h 244751"/>
                <a:gd name="connsiteX2" fmla="*/ 209671 w 547475"/>
                <a:gd name="connsiteY2" fmla="*/ 244670 h 244751"/>
                <a:gd name="connsiteX3" fmla="*/ 267913 w 547475"/>
                <a:gd name="connsiteY3" fmla="*/ 53 h 244751"/>
                <a:gd name="connsiteX4" fmla="*/ 366925 w 547475"/>
                <a:gd name="connsiteY4" fmla="*/ 221373 h 244751"/>
                <a:gd name="connsiteX5" fmla="*/ 425167 w 547475"/>
                <a:gd name="connsiteY5" fmla="*/ 87416 h 244751"/>
                <a:gd name="connsiteX6" fmla="*/ 547475 w 547475"/>
                <a:gd name="connsiteY6" fmla="*/ 75768 h 244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475" h="244751">
                  <a:moveTo>
                    <a:pt x="0" y="203900"/>
                  </a:moveTo>
                  <a:cubicBezTo>
                    <a:pt x="23297" y="113139"/>
                    <a:pt x="46594" y="22379"/>
                    <a:pt x="81539" y="29174"/>
                  </a:cubicBezTo>
                  <a:cubicBezTo>
                    <a:pt x="116484" y="35969"/>
                    <a:pt x="178609" y="249523"/>
                    <a:pt x="209671" y="244670"/>
                  </a:cubicBezTo>
                  <a:cubicBezTo>
                    <a:pt x="240733" y="239817"/>
                    <a:pt x="241704" y="3936"/>
                    <a:pt x="267913" y="53"/>
                  </a:cubicBezTo>
                  <a:cubicBezTo>
                    <a:pt x="294122" y="-3830"/>
                    <a:pt x="340716" y="206813"/>
                    <a:pt x="366925" y="221373"/>
                  </a:cubicBezTo>
                  <a:cubicBezTo>
                    <a:pt x="393134" y="235933"/>
                    <a:pt x="395075" y="111683"/>
                    <a:pt x="425167" y="87416"/>
                  </a:cubicBezTo>
                  <a:cubicBezTo>
                    <a:pt x="455259" y="63149"/>
                    <a:pt x="528061" y="79651"/>
                    <a:pt x="547475" y="75768"/>
                  </a:cubicBezTo>
                </a:path>
              </a:pathLst>
            </a:cu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D1E1637-9267-4ED2-9F17-E1D76E0C5705}"/>
                </a:ext>
              </a:extLst>
            </p:cNvPr>
            <p:cNvSpPr/>
            <p:nvPr/>
          </p:nvSpPr>
          <p:spPr>
            <a:xfrm>
              <a:off x="2436888" y="1997743"/>
              <a:ext cx="284170" cy="251601"/>
            </a:xfrm>
            <a:custGeom>
              <a:avLst/>
              <a:gdLst>
                <a:gd name="connsiteX0" fmla="*/ 0 w 547475"/>
                <a:gd name="connsiteY0" fmla="*/ 203900 h 244751"/>
                <a:gd name="connsiteX1" fmla="*/ 81539 w 547475"/>
                <a:gd name="connsiteY1" fmla="*/ 29174 h 244751"/>
                <a:gd name="connsiteX2" fmla="*/ 209671 w 547475"/>
                <a:gd name="connsiteY2" fmla="*/ 244670 h 244751"/>
                <a:gd name="connsiteX3" fmla="*/ 267913 w 547475"/>
                <a:gd name="connsiteY3" fmla="*/ 53 h 244751"/>
                <a:gd name="connsiteX4" fmla="*/ 366925 w 547475"/>
                <a:gd name="connsiteY4" fmla="*/ 221373 h 244751"/>
                <a:gd name="connsiteX5" fmla="*/ 425167 w 547475"/>
                <a:gd name="connsiteY5" fmla="*/ 87416 h 244751"/>
                <a:gd name="connsiteX6" fmla="*/ 547475 w 547475"/>
                <a:gd name="connsiteY6" fmla="*/ 75768 h 244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475" h="244751">
                  <a:moveTo>
                    <a:pt x="0" y="203900"/>
                  </a:moveTo>
                  <a:cubicBezTo>
                    <a:pt x="23297" y="113139"/>
                    <a:pt x="46594" y="22379"/>
                    <a:pt x="81539" y="29174"/>
                  </a:cubicBezTo>
                  <a:cubicBezTo>
                    <a:pt x="116484" y="35969"/>
                    <a:pt x="178609" y="249523"/>
                    <a:pt x="209671" y="244670"/>
                  </a:cubicBezTo>
                  <a:cubicBezTo>
                    <a:pt x="240733" y="239817"/>
                    <a:pt x="241704" y="3936"/>
                    <a:pt x="267913" y="53"/>
                  </a:cubicBezTo>
                  <a:cubicBezTo>
                    <a:pt x="294122" y="-3830"/>
                    <a:pt x="340716" y="206813"/>
                    <a:pt x="366925" y="221373"/>
                  </a:cubicBezTo>
                  <a:cubicBezTo>
                    <a:pt x="393134" y="235933"/>
                    <a:pt x="395075" y="111683"/>
                    <a:pt x="425167" y="87416"/>
                  </a:cubicBezTo>
                  <a:cubicBezTo>
                    <a:pt x="455259" y="63149"/>
                    <a:pt x="528061" y="79651"/>
                    <a:pt x="547475" y="75768"/>
                  </a:cubicBezTo>
                </a:path>
              </a:pathLst>
            </a:cu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2F4B6EA-BA90-4DB3-9D2C-4E069A6B372E}"/>
              </a:ext>
            </a:extLst>
          </p:cNvPr>
          <p:cNvGrpSpPr/>
          <p:nvPr/>
        </p:nvGrpSpPr>
        <p:grpSpPr>
          <a:xfrm>
            <a:off x="4426721" y="1504215"/>
            <a:ext cx="5457210" cy="863953"/>
            <a:chOff x="3514413" y="5588900"/>
            <a:chExt cx="5457210" cy="873128"/>
          </a:xfrm>
        </p:grpSpPr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634E0656-E59C-4BD1-BAD6-255D75187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4413" y="5682461"/>
              <a:ext cx="4509233" cy="312737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4175579-05D0-4362-9D0B-594034CA4B02}"/>
                </a:ext>
              </a:extLst>
            </p:cNvPr>
            <p:cNvGrpSpPr/>
            <p:nvPr/>
          </p:nvGrpSpPr>
          <p:grpSpPr>
            <a:xfrm>
              <a:off x="4467504" y="5588900"/>
              <a:ext cx="4504119" cy="873128"/>
              <a:chOff x="4467504" y="5631202"/>
              <a:chExt cx="4504119" cy="873128"/>
            </a:xfrm>
          </p:grpSpPr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42B85303-7F60-411A-9E60-A840727AD1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7784" y="5631202"/>
                <a:ext cx="341385" cy="42088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D82C7EB4-43A9-4EAC-933F-8B640861DA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71765" y="5634473"/>
                <a:ext cx="427017" cy="45299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8B10E2E-FD7B-4C6D-9DD7-3C0CF6C9BA7F}"/>
                  </a:ext>
                </a:extLst>
              </p:cNvPr>
              <p:cNvSpPr txBox="1"/>
              <p:nvPr/>
            </p:nvSpPr>
            <p:spPr>
              <a:xfrm>
                <a:off x="4467504" y="6064660"/>
                <a:ext cx="23296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for s=1/2 fermions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3F8A10D4-1450-4171-909A-C28C8DCECDAF}"/>
                  </a:ext>
                </a:extLst>
              </p:cNvPr>
              <p:cNvSpPr txBox="1"/>
              <p:nvPr/>
            </p:nvSpPr>
            <p:spPr>
              <a:xfrm>
                <a:off x="6513809" y="6134998"/>
                <a:ext cx="24578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 EW symmetric region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9279D6E8-C0DF-49BF-8A8C-757D29BEE330}"/>
                  </a:ext>
                </a:extLst>
              </p:cNvPr>
              <p:cNvSpPr txBox="1"/>
              <p:nvPr/>
            </p:nvSpPr>
            <p:spPr>
              <a:xfrm>
                <a:off x="4351549" y="2620603"/>
                <a:ext cx="4905283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Degeneracy of lowest landau level: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𝑄𝑞</m:t>
                        </m:r>
                      </m:e>
                      <m:sub>
                        <m:r>
                          <a:rPr lang="en-US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endParaRPr lang="en-US" sz="1800" dirty="0">
                  <a:solidFill>
                    <a:srgbClr val="FF0000"/>
                  </a:solidFill>
                </a:endParaRPr>
              </a:p>
              <a:p>
                <a:r>
                  <a:rPr lang="en-US" sz="1800" dirty="0">
                    <a:solidFill>
                      <a:srgbClr val="FF0000"/>
                    </a:solidFill>
                  </a:rPr>
                  <a:t>Two-dimensional(time + radial) massless modes</a:t>
                </a:r>
                <a:endParaRPr lang="en-US" sz="18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9279D6E8-C0DF-49BF-8A8C-757D29BEE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1549" y="2620603"/>
                <a:ext cx="4905283" cy="646331"/>
              </a:xfrm>
              <a:prstGeom prst="rect">
                <a:avLst/>
              </a:prstGeom>
              <a:blipFill>
                <a:blip r:embed="rId3"/>
                <a:stretch>
                  <a:fillRect l="-1118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9FB3072-A05F-4499-872C-2301FFAF06D3}"/>
              </a:ext>
            </a:extLst>
          </p:cNvPr>
          <p:cNvSpPr/>
          <p:nvPr/>
        </p:nvSpPr>
        <p:spPr>
          <a:xfrm>
            <a:off x="4238940" y="2551553"/>
            <a:ext cx="4862671" cy="7153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2B4088C5-EA78-4943-B263-B93128F1166B}"/>
                  </a:ext>
                </a:extLst>
              </p:cNvPr>
              <p:cNvSpPr txBox="1"/>
              <p:nvPr/>
            </p:nvSpPr>
            <p:spPr>
              <a:xfrm>
                <a:off x="2256457" y="4427297"/>
                <a:ext cx="10290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2B4088C5-EA78-4943-B263-B93128F11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457" y="4427297"/>
                <a:ext cx="1029068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" name="Picture 13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54596BA-6322-46EE-A182-8E5B2727ED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11" y="4981559"/>
            <a:ext cx="1415587" cy="535186"/>
          </a:xfrm>
          <a:prstGeom prst="rect">
            <a:avLst/>
          </a:prstGeom>
        </p:spPr>
      </p:pic>
      <p:pic>
        <p:nvPicPr>
          <p:cNvPr id="138" name="Picture 137" descr="Shape&#10;&#10;Description automatically generated with medium confidence">
            <a:extLst>
              <a:ext uri="{FF2B5EF4-FFF2-40B4-BE49-F238E27FC236}">
                <a16:creationId xmlns:a16="http://schemas.microsoft.com/office/drawing/2014/main" id="{120579F2-21EA-4D40-98A5-3EC5869162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900" y="5009616"/>
            <a:ext cx="2193333" cy="4514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DC1AB2BB-B9C0-475B-80E9-22F9403A5361}"/>
                  </a:ext>
                </a:extLst>
              </p:cNvPr>
              <p:cNvSpPr txBox="1"/>
              <p:nvPr/>
            </p:nvSpPr>
            <p:spPr>
              <a:xfrm>
                <a:off x="1545094" y="5681687"/>
                <a:ext cx="20710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/>
                  <a:t>=2Q for electrons</a:t>
                </a: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DC1AB2BB-B9C0-475B-80E9-22F9403A5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094" y="5681687"/>
                <a:ext cx="2071025" cy="369332"/>
              </a:xfrm>
              <a:prstGeom prst="rect">
                <a:avLst/>
              </a:prstGeom>
              <a:blipFill>
                <a:blip r:embed="rId7"/>
                <a:stretch>
                  <a:fillRect t="-8197" r="-58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86E4F198-7F29-47F7-891B-B9CA525E0448}"/>
              </a:ext>
            </a:extLst>
          </p:cNvPr>
          <p:cNvSpPr/>
          <p:nvPr/>
        </p:nvSpPr>
        <p:spPr>
          <a:xfrm>
            <a:off x="384397" y="4400878"/>
            <a:ext cx="10964746" cy="16829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D5A9FC-5CFF-4D81-99B3-36CD6FFF1EFD}"/>
              </a:ext>
            </a:extLst>
          </p:cNvPr>
          <p:cNvCxnSpPr/>
          <p:nvPr/>
        </p:nvCxnSpPr>
        <p:spPr>
          <a:xfrm flipV="1">
            <a:off x="384397" y="4770210"/>
            <a:ext cx="10964746" cy="46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404D4-4BCC-4C8F-8891-D33E4E94661D}"/>
              </a:ext>
            </a:extLst>
          </p:cNvPr>
          <p:cNvCxnSpPr>
            <a:stCxn id="12" idx="0"/>
            <a:endCxn id="12" idx="2"/>
          </p:cNvCxnSpPr>
          <p:nvPr/>
        </p:nvCxnSpPr>
        <p:spPr>
          <a:xfrm>
            <a:off x="5866770" y="4400878"/>
            <a:ext cx="0" cy="1682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27A478CA-A1F1-493E-A86E-DFD9D3636C5C}"/>
                  </a:ext>
                </a:extLst>
              </p:cNvPr>
              <p:cNvSpPr txBox="1"/>
              <p:nvPr/>
            </p:nvSpPr>
            <p:spPr>
              <a:xfrm>
                <a:off x="8320424" y="4397037"/>
                <a:ext cx="10290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27A478CA-A1F1-493E-A86E-DFD9D3636C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424" y="4397037"/>
                <a:ext cx="1029068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" name="Picture 142" descr="Shape&#10;&#10;Description automatically generated with medium confidence">
            <a:extLst>
              <a:ext uri="{FF2B5EF4-FFF2-40B4-BE49-F238E27FC236}">
                <a16:creationId xmlns:a16="http://schemas.microsoft.com/office/drawing/2014/main" id="{DF4C4869-BEC6-4422-9FAC-11A4564B51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633" y="4963567"/>
            <a:ext cx="2700567" cy="3807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4D6A14AB-370A-4B9D-B29F-896CD919C16A}"/>
                  </a:ext>
                </a:extLst>
              </p:cNvPr>
              <p:cNvSpPr txBox="1"/>
              <p:nvPr/>
            </p:nvSpPr>
            <p:spPr>
              <a:xfrm>
                <a:off x="6911477" y="5583235"/>
                <a:ext cx="4091763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/>
                  <a:t>=2 for photon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/>
                  <a:t> for neutrinos</a:t>
                </a:r>
              </a:p>
            </p:txBody>
          </p:sp>
        </mc:Choice>
        <mc:Fallback xmlns="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4D6A14AB-370A-4B9D-B29F-896CD919C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1477" y="5583235"/>
                <a:ext cx="4091763" cy="484043"/>
              </a:xfrm>
              <a:prstGeom prst="rect">
                <a:avLst/>
              </a:prstGeom>
              <a:blipFill>
                <a:blip r:embed="rId10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0C36D94-016F-4665-A7ED-D2C7AB0030A3}"/>
              </a:ext>
            </a:extLst>
          </p:cNvPr>
          <p:cNvSpPr txBox="1"/>
          <p:nvPr/>
        </p:nvSpPr>
        <p:spPr>
          <a:xfrm>
            <a:off x="378478" y="6208526"/>
            <a:ext cx="945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phenomenological purpose BHs can be taken to be extremal.</a:t>
            </a:r>
          </a:p>
        </p:txBody>
      </p:sp>
    </p:spTree>
    <p:extLst>
      <p:ext uri="{BB962C8B-B14F-4D97-AF65-F5344CB8AC3E}">
        <p14:creationId xmlns:p14="http://schemas.microsoft.com/office/powerpoint/2010/main" val="27612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2FF28-A1FE-4C13-894B-2A15414C6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60" y="931873"/>
            <a:ext cx="11875551" cy="5602883"/>
          </a:xfrm>
        </p:spPr>
        <p:txBody>
          <a:bodyPr>
            <a:normAutofit/>
          </a:bodyPr>
          <a:lstStyle/>
          <a:p>
            <a:r>
              <a:rPr lang="en-US" sz="2000" dirty="0"/>
              <a:t>Magnetic BHs get accelerated and extract energy from large coherent magnetic fields present in galaxies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8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62832" y="68263"/>
            <a:ext cx="3081489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Parker Limit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9957C05-5B8C-4ACD-A71E-DC931718F8F6}"/>
              </a:ext>
            </a:extLst>
          </p:cNvPr>
          <p:cNvSpPr txBox="1"/>
          <p:nvPr/>
        </p:nvSpPr>
        <p:spPr>
          <a:xfrm>
            <a:off x="2598898" y="3508421"/>
            <a:ext cx="686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Q = 2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6B1C3A-4DC9-4BDA-97D4-B33256B89BE7}"/>
              </a:ext>
            </a:extLst>
          </p:cNvPr>
          <p:cNvGrpSpPr/>
          <p:nvPr/>
        </p:nvGrpSpPr>
        <p:grpSpPr>
          <a:xfrm>
            <a:off x="7911695" y="1291293"/>
            <a:ext cx="3657600" cy="2016854"/>
            <a:chOff x="8432968" y="2720131"/>
            <a:chExt cx="3501397" cy="192255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3AA55FC-41A5-40CC-87D5-F637DF35542C}"/>
                </a:ext>
              </a:extLst>
            </p:cNvPr>
            <p:cNvGrpSpPr/>
            <p:nvPr/>
          </p:nvGrpSpPr>
          <p:grpSpPr>
            <a:xfrm>
              <a:off x="8432968" y="3029451"/>
              <a:ext cx="3501397" cy="1613232"/>
              <a:chOff x="8742591" y="2934746"/>
              <a:chExt cx="3501397" cy="1613232"/>
            </a:xfrm>
          </p:grpSpPr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D2A543CD-C968-4FE2-A603-B87E8BF1E88B}"/>
                  </a:ext>
                </a:extLst>
              </p:cNvPr>
              <p:cNvCxnSpPr>
                <a:stCxn id="68" idx="5"/>
              </p:cNvCxnSpPr>
              <p:nvPr/>
            </p:nvCxnSpPr>
            <p:spPr>
              <a:xfrm flipV="1">
                <a:off x="10620228" y="4034561"/>
                <a:ext cx="556989" cy="1247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82054927-B287-4F65-AB7C-834B51AC988E}"/>
                  </a:ext>
                </a:extLst>
              </p:cNvPr>
              <p:cNvGrpSpPr/>
              <p:nvPr/>
            </p:nvGrpSpPr>
            <p:grpSpPr>
              <a:xfrm>
                <a:off x="8742591" y="2934746"/>
                <a:ext cx="3501397" cy="1613232"/>
                <a:chOff x="8741020" y="2940966"/>
                <a:chExt cx="3501397" cy="1613232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E707B3FC-71AF-4583-8B5D-2268B6C73F8E}"/>
                    </a:ext>
                  </a:extLst>
                </p:cNvPr>
                <p:cNvSpPr/>
                <p:nvPr/>
              </p:nvSpPr>
              <p:spPr>
                <a:xfrm>
                  <a:off x="8771265" y="3135100"/>
                  <a:ext cx="136849" cy="146147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67774018-8159-4334-9F7E-691A6FF3851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674874" y="3277168"/>
                      <a:ext cx="156754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b="0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𝑄𝑒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TextBox 13">
                      <a:extLst>
                        <a:ext uri="{FF2B5EF4-FFF2-40B4-BE49-F238E27FC236}">
                          <a16:creationId xmlns:a16="http://schemas.microsoft.com/office/drawing/2014/main" id="{34D9D945-B219-4FEF-B451-E6E31045A02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674874" y="3277168"/>
                      <a:ext cx="1567543" cy="369332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b="-983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021132E6-3D46-4DB4-BDC6-36647DB6F47B}"/>
                    </a:ext>
                  </a:extLst>
                </p:cNvPr>
                <p:cNvGrpSpPr/>
                <p:nvPr/>
              </p:nvGrpSpPr>
              <p:grpSpPr>
                <a:xfrm>
                  <a:off x="9176344" y="2940966"/>
                  <a:ext cx="1689775" cy="1434713"/>
                  <a:chOff x="8944947" y="3128865"/>
                  <a:chExt cx="1689775" cy="1434713"/>
                </a:xfrm>
              </p:grpSpPr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3E47376E-42E0-4E89-87FE-1CBD9BBFABEB}"/>
                      </a:ext>
                    </a:extLst>
                  </p:cNvPr>
                  <p:cNvSpPr/>
                  <p:nvPr/>
                </p:nvSpPr>
                <p:spPr>
                  <a:xfrm>
                    <a:off x="8944947" y="3128865"/>
                    <a:ext cx="1689775" cy="1434713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DC6C2817-F2C0-4497-A95D-AAE9493FF2E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311951" y="3425421"/>
                    <a:ext cx="466531" cy="49845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Arrow Connector 69">
                    <a:extLst>
                      <a:ext uri="{FF2B5EF4-FFF2-40B4-BE49-F238E27FC236}">
                        <a16:creationId xmlns:a16="http://schemas.microsoft.com/office/drawing/2014/main" id="{2686F443-C08C-400B-B8A3-15DA8213C479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464351" y="3577821"/>
                    <a:ext cx="466531" cy="49845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84183CA1-8E3C-49AF-9B87-B37E3D26F48C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616751" y="3730221"/>
                    <a:ext cx="466531" cy="49845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Arrow Connector 75">
                    <a:extLst>
                      <a:ext uri="{FF2B5EF4-FFF2-40B4-BE49-F238E27FC236}">
                        <a16:creationId xmlns:a16="http://schemas.microsoft.com/office/drawing/2014/main" id="{DFBFB677-5141-49C5-8620-975AB714C5F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769151" y="3882621"/>
                    <a:ext cx="466531" cy="49845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Arrow Connector 76">
                    <a:extLst>
                      <a:ext uri="{FF2B5EF4-FFF2-40B4-BE49-F238E27FC236}">
                        <a16:creationId xmlns:a16="http://schemas.microsoft.com/office/drawing/2014/main" id="{BEC7AA41-B3E1-44E5-9328-DB88DB52759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892470" y="3983339"/>
                    <a:ext cx="466531" cy="49845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>
                    <a:extLst>
                      <a:ext uri="{FF2B5EF4-FFF2-40B4-BE49-F238E27FC236}">
                        <a16:creationId xmlns:a16="http://schemas.microsoft.com/office/drawing/2014/main" id="{662D12B8-25C7-46C3-81E1-DEA75F0AEF6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168183" y="3302540"/>
                    <a:ext cx="466531" cy="498459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0" name="TextBox 79">
                        <a:extLst>
                          <a:ext uri="{FF2B5EF4-FFF2-40B4-BE49-F238E27FC236}">
                            <a16:creationId xmlns:a16="http://schemas.microsoft.com/office/drawing/2014/main" id="{590EA744-8081-4D08-8E03-4881E333D67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959340" y="3308046"/>
                        <a:ext cx="367004" cy="4029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i="1" dirty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46" name="TextBox 45">
                        <a:extLst>
                          <a:ext uri="{FF2B5EF4-FFF2-40B4-BE49-F238E27FC236}">
                            <a16:creationId xmlns:a16="http://schemas.microsoft.com/office/drawing/2014/main" id="{A0FD1451-DEFE-4609-B05F-0D73D99E5F6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9959340" y="3308046"/>
                        <a:ext cx="367004" cy="402931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09DC871E-8DAC-4E5B-AA69-EBE523408F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08114" y="3244712"/>
                  <a:ext cx="324372" cy="177281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A148D90C-96A0-458A-9A42-AE27A48610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941527" y="4060068"/>
                  <a:ext cx="234119" cy="27915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7C012922-B04B-402D-AE3F-3463976C2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17155" y="4183270"/>
                  <a:ext cx="324372" cy="177281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4" name="TextBox 63">
                      <a:extLst>
                        <a:ext uri="{FF2B5EF4-FFF2-40B4-BE49-F238E27FC236}">
                          <a16:creationId xmlns:a16="http://schemas.microsoft.com/office/drawing/2014/main" id="{91D127B6-3FCA-45D5-836B-32BBA7E193AD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8741020" y="3342591"/>
                      <a:ext cx="32437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B44EC5BF-7CAF-4E35-BA11-257620CCBF3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flipH="1">
                      <a:off x="8741020" y="3342591"/>
                      <a:ext cx="324372" cy="2769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t="-48889" r="-81132" b="-888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6C4DD9D2-31AE-4D64-B06F-3E2FD0C89D5E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10546566" y="4277199"/>
                      <a:ext cx="32437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60" name="TextBox 59">
                      <a:extLst>
                        <a:ext uri="{FF2B5EF4-FFF2-40B4-BE49-F238E27FC236}">
                          <a16:creationId xmlns:a16="http://schemas.microsoft.com/office/drawing/2014/main" id="{784D3CCD-69AC-4AE6-A025-E4B7C3EC7BC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flipH="1">
                      <a:off x="10546566" y="4277199"/>
                      <a:ext cx="324372" cy="2769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t="-45652" r="-81132" b="-869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6" name="TextBox 65">
                      <a:extLst>
                        <a:ext uri="{FF2B5EF4-FFF2-40B4-BE49-F238E27FC236}">
                          <a16:creationId xmlns:a16="http://schemas.microsoft.com/office/drawing/2014/main" id="{DA84BDB7-AC86-4F9C-894D-35BFCB6796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043635" y="4178364"/>
                      <a:ext cx="29848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</m:t>
                            </m:r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𝑣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31FF9F79-7369-4999-AA7F-E6532411BAF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043635" y="4178364"/>
                      <a:ext cx="298480" cy="276999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18367" t="-46667" r="-104082" b="-1111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456DEDF3-8CFB-4DED-9E44-251FC4E107A0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10868004" y="3733380"/>
                      <a:ext cx="324372" cy="29924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64" name="TextBox 63">
                      <a:extLst>
                        <a:ext uri="{FF2B5EF4-FFF2-40B4-BE49-F238E27FC236}">
                          <a16:creationId xmlns:a16="http://schemas.microsoft.com/office/drawing/2014/main" id="{1753AE62-55C4-43D4-A69E-A1AEACD2E99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flipH="1">
                      <a:off x="10868004" y="3733380"/>
                      <a:ext cx="324372" cy="299249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9259" t="-40816" r="-64815" b="-2857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D5A881A7-594A-4BF9-84E6-5D2CAD9B087E}"/>
                </a:ext>
              </a:extLst>
            </p:cNvPr>
            <p:cNvCxnSpPr/>
            <p:nvPr/>
          </p:nvCxnSpPr>
          <p:spPr>
            <a:xfrm>
              <a:off x="8463213" y="2936033"/>
              <a:ext cx="405079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B8BCABB-4D5D-491D-9033-687CA9B3F0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88020" y="2959698"/>
              <a:ext cx="379574" cy="669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BA0BC34-532A-46BB-BCC0-0C9E3144E437}"/>
                    </a:ext>
                  </a:extLst>
                </p:cNvPr>
                <p:cNvSpPr txBox="1"/>
                <p:nvPr/>
              </p:nvSpPr>
              <p:spPr>
                <a:xfrm>
                  <a:off x="9620961" y="2720131"/>
                  <a:ext cx="2248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9E38BA82-3BA1-4D7F-B685-D15E31F75D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20961" y="2720131"/>
                  <a:ext cx="224870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7027" r="-2703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18B674E-533F-44B5-B0EE-4DA3103E9CD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72" y="1861752"/>
            <a:ext cx="5257408" cy="531889"/>
          </a:xfrm>
          <a:prstGeom prst="rect">
            <a:avLst/>
          </a:prstGeom>
        </p:spPr>
      </p:pic>
      <p:pic>
        <p:nvPicPr>
          <p:cNvPr id="86" name="Picture 85" descr="Shape&#10;&#10;Description automatically generated with medium confidence">
            <a:extLst>
              <a:ext uri="{FF2B5EF4-FFF2-40B4-BE49-F238E27FC236}">
                <a16:creationId xmlns:a16="http://schemas.microsoft.com/office/drawing/2014/main" id="{96E1740C-9497-4B3C-B923-77DC2702824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19" y="2484600"/>
            <a:ext cx="1061710" cy="43731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5F1DBE3-1D48-4E0E-9931-485EEF4EEB13}"/>
              </a:ext>
            </a:extLst>
          </p:cNvPr>
          <p:cNvGrpSpPr/>
          <p:nvPr/>
        </p:nvGrpSpPr>
        <p:grpSpPr>
          <a:xfrm>
            <a:off x="6146930" y="3291690"/>
            <a:ext cx="3592717" cy="3051334"/>
            <a:chOff x="5803643" y="3374799"/>
            <a:chExt cx="3592717" cy="3051334"/>
          </a:xfrm>
        </p:grpSpPr>
        <p:pic>
          <p:nvPicPr>
            <p:cNvPr id="111" name="Picture 110" descr="A picture containing outdoor object&#10;&#10;Description automatically generated">
              <a:extLst>
                <a:ext uri="{FF2B5EF4-FFF2-40B4-BE49-F238E27FC236}">
                  <a16:creationId xmlns:a16="http://schemas.microsoft.com/office/drawing/2014/main" id="{4AC6E4A9-0A7E-4A4E-9800-0CDA11BC4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643" y="3374799"/>
              <a:ext cx="3592717" cy="3051334"/>
            </a:xfrm>
            <a:prstGeom prst="rect">
              <a:avLst/>
            </a:prstGeom>
          </p:spPr>
        </p:pic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144FD3ED-104F-40DE-B38A-6F551423153A}"/>
                </a:ext>
              </a:extLst>
            </p:cNvPr>
            <p:cNvCxnSpPr/>
            <p:nvPr/>
          </p:nvCxnSpPr>
          <p:spPr>
            <a:xfrm flipV="1">
              <a:off x="7600001" y="4424215"/>
              <a:ext cx="242596" cy="39188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ECFCA495-A8B3-49F9-8509-A398260C7F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22575" y="3492348"/>
              <a:ext cx="158621" cy="2557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FAB3F4FB-4301-44C8-9918-B1C6D063D34F}"/>
              </a:ext>
            </a:extLst>
          </p:cNvPr>
          <p:cNvSpPr txBox="1"/>
          <p:nvPr/>
        </p:nvSpPr>
        <p:spPr>
          <a:xfrm>
            <a:off x="8843307" y="5687050"/>
            <a:ext cx="22132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(Fletcher et al. 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Astro-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ph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/0310258)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A10C122A-EDFE-4105-81EB-447987A4169F}"/>
              </a:ext>
            </a:extLst>
          </p:cNvPr>
          <p:cNvGrpSpPr/>
          <p:nvPr/>
        </p:nvGrpSpPr>
        <p:grpSpPr>
          <a:xfrm>
            <a:off x="77476" y="3603900"/>
            <a:ext cx="5706292" cy="1110063"/>
            <a:chOff x="2985796" y="4945224"/>
            <a:chExt cx="5666792" cy="8984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96EECCE5-08C4-4E95-BA32-31967C73E289}"/>
                    </a:ext>
                  </a:extLst>
                </p:cNvPr>
                <p:cNvSpPr txBox="1"/>
                <p:nvPr/>
              </p:nvSpPr>
              <p:spPr>
                <a:xfrm>
                  <a:off x="2985796" y="5003361"/>
                  <a:ext cx="5666792" cy="8403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For M31(Andromeda) galaxy: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𝑘𝑝𝑐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𝐺𝑦𝑟</m:t>
                      </m:r>
                    </m:oMath>
                  </a14:m>
                  <a:endParaRPr lang="en-US" b="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&lt;6 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oMath>
                    </m:oMathPara>
                  </a14:m>
                  <a:endParaRPr lang="en-US" sz="2400" b="0" dirty="0"/>
                </a:p>
                <a:p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96EECCE5-08C4-4E95-BA32-31967C73E2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5796" y="5003361"/>
                  <a:ext cx="5666792" cy="840321"/>
                </a:xfrm>
                <a:prstGeom prst="rect">
                  <a:avLst/>
                </a:prstGeom>
                <a:blipFill>
                  <a:blip r:embed="rId18"/>
                  <a:stretch>
                    <a:fillRect l="-962" t="-29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8F8D9B57-AE69-458E-8C78-DB85D8B8A2F2}"/>
                </a:ext>
              </a:extLst>
            </p:cNvPr>
            <p:cNvSpPr/>
            <p:nvPr/>
          </p:nvSpPr>
          <p:spPr>
            <a:xfrm>
              <a:off x="2985796" y="4945224"/>
              <a:ext cx="5666792" cy="760539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6BB17F2F-DC66-45CE-BF73-69E85342AD76}"/>
              </a:ext>
            </a:extLst>
          </p:cNvPr>
          <p:cNvSpPr txBox="1"/>
          <p:nvPr/>
        </p:nvSpPr>
        <p:spPr>
          <a:xfrm>
            <a:off x="110660" y="6237253"/>
            <a:ext cx="6100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( Turner, Parker, Bogdan’1982)</a:t>
            </a:r>
            <a:endParaRPr lang="en-US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B88BA84-8430-4D6F-99D5-69E19CA3D635}"/>
              </a:ext>
            </a:extLst>
          </p:cNvPr>
          <p:cNvSpPr txBox="1"/>
          <p:nvPr/>
        </p:nvSpPr>
        <p:spPr>
          <a:xfrm>
            <a:off x="139731" y="5899150"/>
            <a:ext cx="6100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(Bai, Berger,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MK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, Orlofsky; 2007.03703</a:t>
            </a:r>
            <a:r>
              <a:rPr lang="en-US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048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2FF28-A1FE-4C13-894B-2A15414C61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660" y="931873"/>
                <a:ext cx="11875551" cy="5602883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MBHs with Q&gt;30 (sun) and 1900(earth) can be stopped.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𝑐𝑟𝑖𝑡</m:t>
                        </m:r>
                      </m:sup>
                    </m:sSubSup>
                  </m:oMath>
                </a14:m>
                <a:r>
                  <a:rPr lang="en-US" sz="2000" dirty="0"/>
                  <a:t> the Coulomb attractive force dominates the repulsive force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Annihilation produce neutrino flux 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Earth Heat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2FF28-A1FE-4C13-894B-2A15414C61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660" y="931873"/>
                <a:ext cx="11875551" cy="5602883"/>
              </a:xfrm>
              <a:blipFill>
                <a:blip r:embed="rId2"/>
                <a:stretch>
                  <a:fillRect l="-565" t="-1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DDD32-25CA-4DE4-BC60-8488E73E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6AF4-F36A-4F81-9F44-171AB7311FDB}" type="slidenum">
              <a:rPr lang="en-US" sz="1800" smtClean="0"/>
              <a:t>9</a:t>
            </a:fld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FC1EB-B7AD-4C60-A564-37025008F9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94912" y="68263"/>
            <a:ext cx="5987767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Limits from Sun and Earth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EF7DAE-4607-40EF-8B81-707D0E3A5ACD}"/>
              </a:ext>
            </a:extLst>
          </p:cNvPr>
          <p:cNvSpPr/>
          <p:nvPr/>
        </p:nvSpPr>
        <p:spPr>
          <a:xfrm>
            <a:off x="0" y="1"/>
            <a:ext cx="12192000" cy="8382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B88BA84-8430-4D6F-99D5-69E19CA3D635}"/>
              </a:ext>
            </a:extLst>
          </p:cNvPr>
          <p:cNvSpPr txBox="1"/>
          <p:nvPr/>
        </p:nvSpPr>
        <p:spPr>
          <a:xfrm>
            <a:off x="139731" y="5899150"/>
            <a:ext cx="6100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(Bai, Berger,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MK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, Orlofsky; 2007.03703</a:t>
            </a:r>
            <a:r>
              <a:rPr lang="en-US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-apple-system"/>
              </a:rPr>
              <a:t>)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A45E77-45D3-472A-99E3-E5378C72EA9D}"/>
              </a:ext>
            </a:extLst>
          </p:cNvPr>
          <p:cNvGrpSpPr/>
          <p:nvPr/>
        </p:nvGrpSpPr>
        <p:grpSpPr>
          <a:xfrm>
            <a:off x="8859420" y="1227409"/>
            <a:ext cx="3001219" cy="2118858"/>
            <a:chOff x="8859420" y="1227409"/>
            <a:chExt cx="3001219" cy="211885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0B08420-7B0D-4742-8BAB-294E7C7414AE}"/>
                </a:ext>
              </a:extLst>
            </p:cNvPr>
            <p:cNvGrpSpPr/>
            <p:nvPr/>
          </p:nvGrpSpPr>
          <p:grpSpPr>
            <a:xfrm>
              <a:off x="8859420" y="1227409"/>
              <a:ext cx="3001219" cy="2118858"/>
              <a:chOff x="8548688" y="1196693"/>
              <a:chExt cx="3001219" cy="2118858"/>
            </a:xfrm>
          </p:grpSpPr>
          <p:pic>
            <p:nvPicPr>
              <p:cNvPr id="45" name="Picture 44" descr="Diagram&#10;&#10;Description automatically generated">
                <a:extLst>
                  <a:ext uri="{FF2B5EF4-FFF2-40B4-BE49-F238E27FC236}">
                    <a16:creationId xmlns:a16="http://schemas.microsoft.com/office/drawing/2014/main" id="{52844B5D-85B5-45FC-A11F-9CC6ED059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66671" y="1196693"/>
                <a:ext cx="2683236" cy="2118858"/>
              </a:xfrm>
              <a:prstGeom prst="rect">
                <a:avLst/>
              </a:prstGeom>
            </p:spPr>
          </p:pic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B3A94DB-A707-4A6F-8832-177D05C06921}"/>
                  </a:ext>
                </a:extLst>
              </p:cNvPr>
              <p:cNvSpPr/>
              <p:nvPr/>
            </p:nvSpPr>
            <p:spPr>
              <a:xfrm>
                <a:off x="8939831" y="1208209"/>
                <a:ext cx="136849" cy="14614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0357B65C-71A0-488D-A32A-0C972F0E6B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61240" y="1332872"/>
                <a:ext cx="209538" cy="229786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EFC7771-50F6-4698-8104-3BB0B896A3A6}"/>
                  </a:ext>
                </a:extLst>
              </p:cNvPr>
              <p:cNvSpPr/>
              <p:nvPr/>
            </p:nvSpPr>
            <p:spPr>
              <a:xfrm>
                <a:off x="8548688" y="2430177"/>
                <a:ext cx="136849" cy="14614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81DCDEE0-5FFC-4BD0-A65A-0F45C2BC8AD0}"/>
                  </a:ext>
                </a:extLst>
              </p:cNvPr>
              <p:cNvCxnSpPr>
                <a:cxnSpLocks/>
                <a:stCxn id="48" idx="6"/>
              </p:cNvCxnSpPr>
              <p:nvPr/>
            </p:nvCxnSpPr>
            <p:spPr>
              <a:xfrm flipV="1">
                <a:off x="8685537" y="2463953"/>
                <a:ext cx="254294" cy="39298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E3C782C-C04F-4095-A85C-42AF6B4B4687}"/>
                  </a:ext>
                </a:extLst>
              </p:cNvPr>
              <p:cNvSpPr/>
              <p:nvPr/>
            </p:nvSpPr>
            <p:spPr>
              <a:xfrm>
                <a:off x="11234057" y="3060441"/>
                <a:ext cx="188167" cy="15190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63B35B3B-1862-4C85-A004-4FA03FD71626}"/>
                  </a:ext>
                </a:extLst>
              </p:cNvPr>
              <p:cNvCxnSpPr>
                <a:cxnSpLocks/>
                <a:stCxn id="50" idx="1"/>
              </p:cNvCxnSpPr>
              <p:nvPr/>
            </p:nvCxnSpPr>
            <p:spPr>
              <a:xfrm flipH="1" flipV="1">
                <a:off x="11028785" y="2846879"/>
                <a:ext cx="232828" cy="235808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EA0CA5E-1C03-4326-98C2-2EE3D4E930A6}"/>
                  </a:ext>
                </a:extLst>
              </p:cNvPr>
              <p:cNvSpPr/>
              <p:nvPr/>
            </p:nvSpPr>
            <p:spPr>
              <a:xfrm>
                <a:off x="10984692" y="1202327"/>
                <a:ext cx="188167" cy="151907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77D8F0FA-6DAE-4A26-8DB0-F416A278D5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40546" y="1354356"/>
                <a:ext cx="160611" cy="154385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BDA5EDCF-5844-4CB1-B84D-25F776A9C8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02225" y="1909169"/>
                <a:ext cx="0" cy="31471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1B1E8EE-A60B-4D6D-A714-F49428E9D8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02225" y="2291113"/>
                <a:ext cx="0" cy="36500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56E324D-E1F8-4263-A6A1-661871755FDD}"/>
                    </a:ext>
                  </a:extLst>
                </p:cNvPr>
                <p:cNvSpPr txBox="1"/>
                <p:nvPr/>
              </p:nvSpPr>
              <p:spPr>
                <a:xfrm>
                  <a:off x="9982200" y="1616671"/>
                  <a:ext cx="2260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56E324D-E1F8-4263-A6A1-661871755F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2200" y="1616671"/>
                  <a:ext cx="22602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4324" r="-1891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D1D82D54-A229-40C5-A01B-7D630412687C}"/>
                    </a:ext>
                  </a:extLst>
                </p:cNvPr>
                <p:cNvSpPr txBox="1"/>
                <p:nvPr/>
              </p:nvSpPr>
              <p:spPr>
                <a:xfrm>
                  <a:off x="10294706" y="1616671"/>
                  <a:ext cx="2260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D1D82D54-A229-40C5-A01B-7D63041268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94706" y="1616671"/>
                  <a:ext cx="22602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4324" r="-1891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A5050E3A-0C6C-4D35-AFA0-BC7041FA639C}"/>
                    </a:ext>
                  </a:extLst>
                </p:cNvPr>
                <p:cNvSpPr txBox="1"/>
                <p:nvPr/>
              </p:nvSpPr>
              <p:spPr>
                <a:xfrm>
                  <a:off x="10586827" y="1616671"/>
                  <a:ext cx="2260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A5050E3A-0C6C-4D35-AFA0-BC7041FA63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86827" y="1616671"/>
                  <a:ext cx="22602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4324" r="-1891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674F3E2-CBA9-4E90-8545-08D4B3650467}"/>
                    </a:ext>
                  </a:extLst>
                </p:cNvPr>
                <p:cNvSpPr txBox="1"/>
                <p:nvPr/>
              </p:nvSpPr>
              <p:spPr>
                <a:xfrm>
                  <a:off x="10032437" y="2762392"/>
                  <a:ext cx="2260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674F3E2-CBA9-4E90-8545-08D4B36504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2437" y="2762392"/>
                  <a:ext cx="226023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8108" r="-27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522BF748-06E4-4E9B-9BD9-391467CA758F}"/>
                    </a:ext>
                  </a:extLst>
                </p:cNvPr>
                <p:cNvSpPr txBox="1"/>
                <p:nvPr/>
              </p:nvSpPr>
              <p:spPr>
                <a:xfrm>
                  <a:off x="10243240" y="2717873"/>
                  <a:ext cx="39800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522BF748-06E4-4E9B-9BD9-391467CA75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3240" y="2717873"/>
                  <a:ext cx="398007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5711B92-C7C9-470E-8E5F-D8E5D8A9E254}"/>
                    </a:ext>
                  </a:extLst>
                </p:cNvPr>
                <p:cNvSpPr txBox="1"/>
                <p:nvPr/>
              </p:nvSpPr>
              <p:spPr>
                <a:xfrm>
                  <a:off x="10532810" y="2710127"/>
                  <a:ext cx="39800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5711B92-C7C9-470E-8E5F-D8E5D8A9E2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32810" y="2710127"/>
                  <a:ext cx="398007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E37536B-033B-4355-A7BB-DC06E4DDA579}"/>
              </a:ext>
            </a:extLst>
          </p:cNvPr>
          <p:cNvGrpSpPr/>
          <p:nvPr/>
        </p:nvGrpSpPr>
        <p:grpSpPr>
          <a:xfrm>
            <a:off x="3296800" y="3015982"/>
            <a:ext cx="1694843" cy="877369"/>
            <a:chOff x="2819742" y="2916046"/>
            <a:chExt cx="1694843" cy="87736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48EFD5A-F65B-474D-8AF1-82D08E29ED60}"/>
                    </a:ext>
                  </a:extLst>
                </p:cNvPr>
                <p:cNvSpPr txBox="1"/>
                <p:nvPr/>
              </p:nvSpPr>
              <p:spPr>
                <a:xfrm>
                  <a:off x="2900454" y="3049697"/>
                  <a:ext cx="1347933" cy="5781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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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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 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48EFD5A-F65B-474D-8AF1-82D08E29ED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0454" y="3049697"/>
                  <a:ext cx="1347933" cy="57810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7AD52FA-5FB0-4AFE-90E2-1B68CACA0B4E}"/>
                </a:ext>
              </a:extLst>
            </p:cNvPr>
            <p:cNvSpPr/>
            <p:nvPr/>
          </p:nvSpPr>
          <p:spPr>
            <a:xfrm>
              <a:off x="2819742" y="2916046"/>
              <a:ext cx="1694843" cy="87736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ECE7842-64BE-4ADD-A4A1-1631B4AA8B1A}"/>
              </a:ext>
            </a:extLst>
          </p:cNvPr>
          <p:cNvGrpSpPr/>
          <p:nvPr/>
        </p:nvGrpSpPr>
        <p:grpSpPr>
          <a:xfrm>
            <a:off x="5603673" y="3079836"/>
            <a:ext cx="1593358" cy="710176"/>
            <a:chOff x="5294201" y="3087205"/>
            <a:chExt cx="1593358" cy="7101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012F096-E9D3-4B7D-B048-DB64E2ECE44E}"/>
                    </a:ext>
                  </a:extLst>
                </p:cNvPr>
                <p:cNvSpPr txBox="1"/>
                <p:nvPr/>
              </p:nvSpPr>
              <p:spPr>
                <a:xfrm>
                  <a:off x="5333271" y="3172730"/>
                  <a:ext cx="1430328" cy="56387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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=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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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𝐵𝐻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𝐵𝐻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012F096-E9D3-4B7D-B048-DB64E2ECE4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3271" y="3172730"/>
                  <a:ext cx="1430328" cy="56387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DD9167E-AC9F-4C0B-8AC9-1A68905995D7}"/>
                </a:ext>
              </a:extLst>
            </p:cNvPr>
            <p:cNvSpPr/>
            <p:nvPr/>
          </p:nvSpPr>
          <p:spPr>
            <a:xfrm>
              <a:off x="5294201" y="3087205"/>
              <a:ext cx="1593358" cy="71017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49497C-8AB3-4FDF-8260-E272CA881BB9}"/>
              </a:ext>
            </a:extLst>
          </p:cNvPr>
          <p:cNvGrpSpPr/>
          <p:nvPr/>
        </p:nvGrpSpPr>
        <p:grpSpPr>
          <a:xfrm>
            <a:off x="1483491" y="4574306"/>
            <a:ext cx="4348066" cy="400110"/>
            <a:chOff x="1483491" y="4574306"/>
            <a:chExt cx="4348066" cy="400110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D96CA66-A446-45B9-AE9D-A6E2B05791EA}"/>
                </a:ext>
              </a:extLst>
            </p:cNvPr>
            <p:cNvGrpSpPr/>
            <p:nvPr/>
          </p:nvGrpSpPr>
          <p:grpSpPr>
            <a:xfrm>
              <a:off x="1483491" y="4574306"/>
              <a:ext cx="4348066" cy="400110"/>
              <a:chOff x="7470710" y="2800713"/>
              <a:chExt cx="4348066" cy="400110"/>
            </a:xfrm>
          </p:grpSpPr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8C646EC7-F433-4CA3-8FF8-122CFFEF86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89372" y="2880852"/>
                <a:ext cx="4205030" cy="277691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A63964DD-0703-4359-8423-6015E9F3B1FC}"/>
                  </a:ext>
                </a:extLst>
              </p:cNvPr>
              <p:cNvSpPr/>
              <p:nvPr/>
            </p:nvSpPr>
            <p:spPr>
              <a:xfrm>
                <a:off x="7470710" y="2800713"/>
                <a:ext cx="4348066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152B251-C8FA-481F-A0E5-6CD0A05EACC8}"/>
                </a:ext>
              </a:extLst>
            </p:cNvPr>
            <p:cNvSpPr/>
            <p:nvPr/>
          </p:nvSpPr>
          <p:spPr>
            <a:xfrm>
              <a:off x="1483491" y="4574306"/>
              <a:ext cx="4223692" cy="40011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8004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799</Words>
  <Application>Microsoft Office PowerPoint</Application>
  <PresentationFormat>Widescreen</PresentationFormat>
  <Paragraphs>181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Cambria Math</vt:lpstr>
      <vt:lpstr>Linux Libertine</vt:lpstr>
      <vt:lpstr>Office Theme</vt:lpstr>
      <vt:lpstr>Phenomenology of Magnetic Black Holes with Electroweak-Symmetric Coronas</vt:lpstr>
      <vt:lpstr>                               Introduction</vt:lpstr>
      <vt:lpstr>                           Hairy Black Holes</vt:lpstr>
      <vt:lpstr>                      Electroweak Monopoles?</vt:lpstr>
      <vt:lpstr>                    Hairy Magnetic Black Holes</vt:lpstr>
      <vt:lpstr>Higher charged Hairy Magnetic Black Holes</vt:lpstr>
      <vt:lpstr>2-D Hawking Radiation</vt:lpstr>
      <vt:lpstr>Parker Limit</vt:lpstr>
      <vt:lpstr>Limits from Sun and Earth</vt:lpstr>
      <vt:lpstr>Final Plot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mrunal korwar</dc:creator>
  <cp:lastModifiedBy>mrunal korwar</cp:lastModifiedBy>
  <cp:revision>1</cp:revision>
  <dcterms:created xsi:type="dcterms:W3CDTF">2021-05-22T01:27:22Z</dcterms:created>
  <dcterms:modified xsi:type="dcterms:W3CDTF">2021-05-24T02:15:29Z</dcterms:modified>
</cp:coreProperties>
</file>