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heme/theme2.xml" ContentType="application/vnd.openxmlformats-officedocument.theme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notesSlides/notesSlide1.xml" ContentType="application/vnd.openxmlformats-officedocument.presentationml.notesSlide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notesSlides/notesSlide2.xml" ContentType="application/vnd.openxmlformats-officedocument.presentationml.notesSlide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notesSlides/notesSlide3.xml" ContentType="application/vnd.openxmlformats-officedocument.presentationml.notesSlide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0" r:id="rId1"/>
  </p:sldMasterIdLst>
  <p:notesMasterIdLst>
    <p:notesMasterId r:id="rId13"/>
  </p:notesMasterIdLst>
  <p:sldIdLst>
    <p:sldId id="410" r:id="rId2"/>
    <p:sldId id="411" r:id="rId3"/>
    <p:sldId id="412" r:id="rId4"/>
    <p:sldId id="419" r:id="rId5"/>
    <p:sldId id="413" r:id="rId6"/>
    <p:sldId id="414" r:id="rId7"/>
    <p:sldId id="415" r:id="rId8"/>
    <p:sldId id="417" r:id="rId9"/>
    <p:sldId id="418" r:id="rId10"/>
    <p:sldId id="421" r:id="rId11"/>
    <p:sldId id="420" r:id="rId1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" initials="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38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114" y="210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2020/12/1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09924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tags" Target="../tags/tag14.xml"/><Relationship Id="rId3" Type="http://schemas.openxmlformats.org/officeDocument/2006/relationships/tags" Target="../tags/tag9.xml"/><Relationship Id="rId7" Type="http://schemas.openxmlformats.org/officeDocument/2006/relationships/tags" Target="../tags/tag13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tags" Target="../tags/tag12.xml"/><Relationship Id="rId5" Type="http://schemas.openxmlformats.org/officeDocument/2006/relationships/tags" Target="../tags/tag11.xml"/><Relationship Id="rId10" Type="http://schemas.openxmlformats.org/officeDocument/2006/relationships/image" Target="../media/image1.png"/><Relationship Id="rId4" Type="http://schemas.openxmlformats.org/officeDocument/2006/relationships/tags" Target="../tags/tag10.xml"/><Relationship Id="rId9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68.xml"/><Relationship Id="rId7" Type="http://schemas.openxmlformats.org/officeDocument/2006/relationships/tags" Target="../tags/tag72.xml"/><Relationship Id="rId2" Type="http://schemas.openxmlformats.org/officeDocument/2006/relationships/tags" Target="../tags/tag67.xml"/><Relationship Id="rId1" Type="http://schemas.openxmlformats.org/officeDocument/2006/relationships/tags" Target="../tags/tag66.xml"/><Relationship Id="rId6" Type="http://schemas.openxmlformats.org/officeDocument/2006/relationships/tags" Target="../tags/tag71.xml"/><Relationship Id="rId5" Type="http://schemas.openxmlformats.org/officeDocument/2006/relationships/tags" Target="../tags/tag70.xml"/><Relationship Id="rId4" Type="http://schemas.openxmlformats.org/officeDocument/2006/relationships/tags" Target="../tags/tag69.xml"/><Relationship Id="rId9" Type="http://schemas.openxmlformats.org/officeDocument/2006/relationships/image" Target="../media/image2.png"/></Relationships>
</file>

<file path=ppt/slideLayouts/_rels/slideLayout11.xml.rels><?xml version="1.0" encoding="UTF-8" standalone="yes"?>
<Relationships xmlns="http://schemas.openxmlformats.org/package/2006/relationships"><Relationship Id="rId8" Type="http://schemas.openxmlformats.org/officeDocument/2006/relationships/tags" Target="../tags/tag80.xml"/><Relationship Id="rId3" Type="http://schemas.openxmlformats.org/officeDocument/2006/relationships/tags" Target="../tags/tag75.xml"/><Relationship Id="rId7" Type="http://schemas.openxmlformats.org/officeDocument/2006/relationships/tags" Target="../tags/tag79.xml"/><Relationship Id="rId2" Type="http://schemas.openxmlformats.org/officeDocument/2006/relationships/tags" Target="../tags/tag74.xml"/><Relationship Id="rId1" Type="http://schemas.openxmlformats.org/officeDocument/2006/relationships/tags" Target="../tags/tag73.xml"/><Relationship Id="rId6" Type="http://schemas.openxmlformats.org/officeDocument/2006/relationships/tags" Target="../tags/tag78.xml"/><Relationship Id="rId5" Type="http://schemas.openxmlformats.org/officeDocument/2006/relationships/tags" Target="../tags/tag77.xml"/><Relationship Id="rId10" Type="http://schemas.openxmlformats.org/officeDocument/2006/relationships/image" Target="../media/image1.png"/><Relationship Id="rId4" Type="http://schemas.openxmlformats.org/officeDocument/2006/relationships/tags" Target="../tags/tag76.xml"/><Relationship Id="rId9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tags" Target="../tags/tag83.xml"/><Relationship Id="rId7" Type="http://schemas.openxmlformats.org/officeDocument/2006/relationships/image" Target="../media/image2.png"/><Relationship Id="rId2" Type="http://schemas.openxmlformats.org/officeDocument/2006/relationships/tags" Target="../tags/tag82.xml"/><Relationship Id="rId1" Type="http://schemas.openxmlformats.org/officeDocument/2006/relationships/tags" Target="../tags/tag81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85.xml"/><Relationship Id="rId4" Type="http://schemas.openxmlformats.org/officeDocument/2006/relationships/tags" Target="../tags/tag84.xml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tags" Target="../tags/tag93.xml"/><Relationship Id="rId3" Type="http://schemas.openxmlformats.org/officeDocument/2006/relationships/tags" Target="../tags/tag88.xml"/><Relationship Id="rId7" Type="http://schemas.openxmlformats.org/officeDocument/2006/relationships/tags" Target="../tags/tag92.xml"/><Relationship Id="rId2" Type="http://schemas.openxmlformats.org/officeDocument/2006/relationships/tags" Target="../tags/tag87.xml"/><Relationship Id="rId1" Type="http://schemas.openxmlformats.org/officeDocument/2006/relationships/tags" Target="../tags/tag86.xml"/><Relationship Id="rId6" Type="http://schemas.openxmlformats.org/officeDocument/2006/relationships/tags" Target="../tags/tag91.xml"/><Relationship Id="rId5" Type="http://schemas.openxmlformats.org/officeDocument/2006/relationships/tags" Target="../tags/tag90.xml"/><Relationship Id="rId10" Type="http://schemas.openxmlformats.org/officeDocument/2006/relationships/image" Target="../media/image2.png"/><Relationship Id="rId4" Type="http://schemas.openxmlformats.org/officeDocument/2006/relationships/tags" Target="../tags/tag89.xml"/><Relationship Id="rId9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tags" Target="../tags/tag101.xml"/><Relationship Id="rId3" Type="http://schemas.openxmlformats.org/officeDocument/2006/relationships/tags" Target="../tags/tag96.xml"/><Relationship Id="rId7" Type="http://schemas.openxmlformats.org/officeDocument/2006/relationships/tags" Target="../tags/tag100.xml"/><Relationship Id="rId2" Type="http://schemas.openxmlformats.org/officeDocument/2006/relationships/tags" Target="../tags/tag95.xml"/><Relationship Id="rId1" Type="http://schemas.openxmlformats.org/officeDocument/2006/relationships/tags" Target="../tags/tag94.xml"/><Relationship Id="rId6" Type="http://schemas.openxmlformats.org/officeDocument/2006/relationships/tags" Target="../tags/tag99.xml"/><Relationship Id="rId11" Type="http://schemas.openxmlformats.org/officeDocument/2006/relationships/image" Target="../media/image2.png"/><Relationship Id="rId5" Type="http://schemas.openxmlformats.org/officeDocument/2006/relationships/tags" Target="../tags/tag98.xml"/><Relationship Id="rId10" Type="http://schemas.openxmlformats.org/officeDocument/2006/relationships/slideMaster" Target="../slideMasters/slideMaster1.xml"/><Relationship Id="rId4" Type="http://schemas.openxmlformats.org/officeDocument/2006/relationships/tags" Target="../tags/tag97.xml"/><Relationship Id="rId9" Type="http://schemas.openxmlformats.org/officeDocument/2006/relationships/tags" Target="../tags/tag102.xml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tags" Target="../tags/tag110.xml"/><Relationship Id="rId3" Type="http://schemas.openxmlformats.org/officeDocument/2006/relationships/tags" Target="../tags/tag105.xml"/><Relationship Id="rId7" Type="http://schemas.openxmlformats.org/officeDocument/2006/relationships/tags" Target="../tags/tag109.xml"/><Relationship Id="rId2" Type="http://schemas.openxmlformats.org/officeDocument/2006/relationships/tags" Target="../tags/tag104.xml"/><Relationship Id="rId1" Type="http://schemas.openxmlformats.org/officeDocument/2006/relationships/tags" Target="../tags/tag103.xml"/><Relationship Id="rId6" Type="http://schemas.openxmlformats.org/officeDocument/2006/relationships/tags" Target="../tags/tag108.xml"/><Relationship Id="rId11" Type="http://schemas.openxmlformats.org/officeDocument/2006/relationships/image" Target="../media/image2.png"/><Relationship Id="rId5" Type="http://schemas.openxmlformats.org/officeDocument/2006/relationships/tags" Target="../tags/tag107.xml"/><Relationship Id="rId10" Type="http://schemas.openxmlformats.org/officeDocument/2006/relationships/slideMaster" Target="../slideMasters/slideMaster1.xml"/><Relationship Id="rId4" Type="http://schemas.openxmlformats.org/officeDocument/2006/relationships/tags" Target="../tags/tag106.xml"/><Relationship Id="rId9" Type="http://schemas.openxmlformats.org/officeDocument/2006/relationships/tags" Target="../tags/tag111.xml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tags" Target="../tags/tag119.xml"/><Relationship Id="rId3" Type="http://schemas.openxmlformats.org/officeDocument/2006/relationships/tags" Target="../tags/tag114.xml"/><Relationship Id="rId7" Type="http://schemas.openxmlformats.org/officeDocument/2006/relationships/tags" Target="../tags/tag118.xml"/><Relationship Id="rId2" Type="http://schemas.openxmlformats.org/officeDocument/2006/relationships/tags" Target="../tags/tag113.xml"/><Relationship Id="rId1" Type="http://schemas.openxmlformats.org/officeDocument/2006/relationships/tags" Target="../tags/tag112.xml"/><Relationship Id="rId6" Type="http://schemas.openxmlformats.org/officeDocument/2006/relationships/tags" Target="../tags/tag117.xml"/><Relationship Id="rId5" Type="http://schemas.openxmlformats.org/officeDocument/2006/relationships/tags" Target="../tags/tag116.xml"/><Relationship Id="rId10" Type="http://schemas.openxmlformats.org/officeDocument/2006/relationships/image" Target="../media/image2.png"/><Relationship Id="rId4" Type="http://schemas.openxmlformats.org/officeDocument/2006/relationships/tags" Target="../tags/tag115.xml"/><Relationship Id="rId9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8" Type="http://schemas.openxmlformats.org/officeDocument/2006/relationships/tags" Target="../tags/tag127.xml"/><Relationship Id="rId3" Type="http://schemas.openxmlformats.org/officeDocument/2006/relationships/tags" Target="../tags/tag122.xml"/><Relationship Id="rId7" Type="http://schemas.openxmlformats.org/officeDocument/2006/relationships/tags" Target="../tags/tag126.xml"/><Relationship Id="rId12" Type="http://schemas.openxmlformats.org/officeDocument/2006/relationships/image" Target="../media/image2.png"/><Relationship Id="rId2" Type="http://schemas.openxmlformats.org/officeDocument/2006/relationships/tags" Target="../tags/tag121.xml"/><Relationship Id="rId1" Type="http://schemas.openxmlformats.org/officeDocument/2006/relationships/tags" Target="../tags/tag120.xml"/><Relationship Id="rId6" Type="http://schemas.openxmlformats.org/officeDocument/2006/relationships/tags" Target="../tags/tag125.xml"/><Relationship Id="rId11" Type="http://schemas.openxmlformats.org/officeDocument/2006/relationships/slideMaster" Target="../slideMasters/slideMaster1.xml"/><Relationship Id="rId5" Type="http://schemas.openxmlformats.org/officeDocument/2006/relationships/tags" Target="../tags/tag124.xml"/><Relationship Id="rId10" Type="http://schemas.openxmlformats.org/officeDocument/2006/relationships/tags" Target="../tags/tag129.xml"/><Relationship Id="rId4" Type="http://schemas.openxmlformats.org/officeDocument/2006/relationships/tags" Target="../tags/tag123.xml"/><Relationship Id="rId9" Type="http://schemas.openxmlformats.org/officeDocument/2006/relationships/tags" Target="../tags/tag128.xml"/></Relationships>
</file>

<file path=ppt/slideLayouts/_rels/slideLayout18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132.xml"/><Relationship Id="rId7" Type="http://schemas.openxmlformats.org/officeDocument/2006/relationships/tags" Target="../tags/tag136.xml"/><Relationship Id="rId2" Type="http://schemas.openxmlformats.org/officeDocument/2006/relationships/tags" Target="../tags/tag131.xml"/><Relationship Id="rId1" Type="http://schemas.openxmlformats.org/officeDocument/2006/relationships/tags" Target="../tags/tag130.xml"/><Relationship Id="rId6" Type="http://schemas.openxmlformats.org/officeDocument/2006/relationships/tags" Target="../tags/tag135.xml"/><Relationship Id="rId5" Type="http://schemas.openxmlformats.org/officeDocument/2006/relationships/tags" Target="../tags/tag134.xml"/><Relationship Id="rId4" Type="http://schemas.openxmlformats.org/officeDocument/2006/relationships/tags" Target="../tags/tag133.xml"/><Relationship Id="rId9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17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23.xml"/><Relationship Id="rId7" Type="http://schemas.openxmlformats.org/officeDocument/2006/relationships/tags" Target="../tags/tag27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9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30.xml"/><Relationship Id="rId7" Type="http://schemas.openxmlformats.org/officeDocument/2006/relationships/tags" Target="../tags/tag34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6" Type="http://schemas.openxmlformats.org/officeDocument/2006/relationships/tags" Target="../tags/tag33.xml"/><Relationship Id="rId5" Type="http://schemas.openxmlformats.org/officeDocument/2006/relationships/tags" Target="../tags/tag32.xml"/><Relationship Id="rId4" Type="http://schemas.openxmlformats.org/officeDocument/2006/relationships/tags" Target="../tags/tag31.xml"/><Relationship Id="rId9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42.xml"/><Relationship Id="rId3" Type="http://schemas.openxmlformats.org/officeDocument/2006/relationships/tags" Target="../tags/tag37.xml"/><Relationship Id="rId7" Type="http://schemas.openxmlformats.org/officeDocument/2006/relationships/tags" Target="../tags/tag41.xml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6" Type="http://schemas.openxmlformats.org/officeDocument/2006/relationships/tags" Target="../tags/tag40.xml"/><Relationship Id="rId11" Type="http://schemas.openxmlformats.org/officeDocument/2006/relationships/image" Target="../media/image2.png"/><Relationship Id="rId5" Type="http://schemas.openxmlformats.org/officeDocument/2006/relationships/tags" Target="../tags/tag39.xml"/><Relationship Id="rId10" Type="http://schemas.openxmlformats.org/officeDocument/2006/relationships/slideMaster" Target="../slideMasters/slideMaster1.xml"/><Relationship Id="rId4" Type="http://schemas.openxmlformats.org/officeDocument/2006/relationships/tags" Target="../tags/tag38.xml"/><Relationship Id="rId9" Type="http://schemas.openxmlformats.org/officeDocument/2006/relationships/tags" Target="../tags/tag43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46.xml"/><Relationship Id="rId2" Type="http://schemas.openxmlformats.org/officeDocument/2006/relationships/tags" Target="../tags/tag45.xml"/><Relationship Id="rId1" Type="http://schemas.openxmlformats.org/officeDocument/2006/relationships/tags" Target="../tags/tag44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47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50.xml"/><Relationship Id="rId2" Type="http://schemas.openxmlformats.org/officeDocument/2006/relationships/tags" Target="../tags/tag49.xml"/><Relationship Id="rId1" Type="http://schemas.openxmlformats.org/officeDocument/2006/relationships/tags" Target="../tags/tag48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53.xml"/><Relationship Id="rId7" Type="http://schemas.openxmlformats.org/officeDocument/2006/relationships/tags" Target="../tags/tag57.xml"/><Relationship Id="rId2" Type="http://schemas.openxmlformats.org/officeDocument/2006/relationships/tags" Target="../tags/tag52.xml"/><Relationship Id="rId1" Type="http://schemas.openxmlformats.org/officeDocument/2006/relationships/tags" Target="../tags/tag51.xml"/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9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tags" Target="../tags/tag65.xml"/><Relationship Id="rId3" Type="http://schemas.openxmlformats.org/officeDocument/2006/relationships/tags" Target="../tags/tag60.xml"/><Relationship Id="rId7" Type="http://schemas.openxmlformats.org/officeDocument/2006/relationships/tags" Target="../tags/tag64.xml"/><Relationship Id="rId2" Type="http://schemas.openxmlformats.org/officeDocument/2006/relationships/tags" Target="../tags/tag59.xml"/><Relationship Id="rId1" Type="http://schemas.openxmlformats.org/officeDocument/2006/relationships/tags" Target="../tags/tag58.xml"/><Relationship Id="rId6" Type="http://schemas.openxmlformats.org/officeDocument/2006/relationships/tags" Target="../tags/tag63.xml"/><Relationship Id="rId5" Type="http://schemas.openxmlformats.org/officeDocument/2006/relationships/tags" Target="../tags/tag62.xml"/><Relationship Id="rId10" Type="http://schemas.openxmlformats.org/officeDocument/2006/relationships/image" Target="../media/image2.png"/><Relationship Id="rId4" Type="http://schemas.openxmlformats.org/officeDocument/2006/relationships/tags" Target="../tags/tag61.xml"/><Relationship Id="rId9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>
            <p:custDataLst>
              <p:tags r:id="rId1"/>
            </p:custDataLst>
          </p:nvPr>
        </p:nvSpPr>
        <p:spPr>
          <a:xfrm>
            <a:off x="9338310" y="988695"/>
            <a:ext cx="1815465" cy="488061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 descr="85207 [转换]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10"/>
          <a:srcRect/>
          <a:stretch>
            <a:fillRect/>
          </a:stretch>
        </p:blipFill>
        <p:spPr>
          <a:xfrm>
            <a:off x="-6350" y="6350"/>
            <a:ext cx="4801870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3"/>
            </p:custDataLst>
          </p:nvPr>
        </p:nvSpPr>
        <p:spPr>
          <a:xfrm>
            <a:off x="4647304" y="2697226"/>
            <a:ext cx="6506155" cy="907911"/>
          </a:xfrm>
        </p:spPr>
        <p:txBody>
          <a:bodyPr lIns="90000" tIns="46800" rIns="90000" bIns="46800" anchor="b" anchorCtr="0">
            <a:normAutofit/>
          </a:bodyPr>
          <a:lstStyle>
            <a:lvl1pPr algn="r">
              <a:defRPr sz="4400" spc="600" baseline="0">
                <a:solidFill>
                  <a:schemeClr val="tx1">
                    <a:lumMod val="85000"/>
                    <a:lumOff val="15000"/>
                  </a:schemeClr>
                </a:solidFill>
                <a:ea typeface="汉仪旗黑-85S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4"/>
            </p:custDataLst>
          </p:nvPr>
        </p:nvSpPr>
        <p:spPr>
          <a:xfrm>
            <a:off x="4656780" y="3665743"/>
            <a:ext cx="6496678" cy="419921"/>
          </a:xfrm>
        </p:spPr>
        <p:txBody>
          <a:bodyPr lIns="90000" tIns="46800" rIns="90000" bIns="46800">
            <a:normAutofit/>
          </a:bodyPr>
          <a:lstStyle>
            <a:lvl1pPr marL="0" indent="0" algn="r" eaLnBrk="1" fontAlgn="auto" latinLnBrk="0" hangingPunct="1">
              <a:lnSpc>
                <a:spcPct val="100000"/>
              </a:lnSpc>
              <a:buNone/>
              <a:defRPr sz="18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2020/12/1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3" hasCustomPrompt="1"/>
            <p:custDataLst>
              <p:tags r:id="rId8"/>
            </p:custDataLst>
          </p:nvPr>
        </p:nvSpPr>
        <p:spPr>
          <a:xfrm>
            <a:off x="6809591" y="4137025"/>
            <a:ext cx="4344184" cy="657225"/>
          </a:xfrm>
        </p:spPr>
        <p:txBody>
          <a:bodyPr lIns="90000" tIns="46800" rIns="90000" bIns="46800">
            <a:normAutofit/>
          </a:bodyPr>
          <a:lstStyle>
            <a:lvl1pPr marL="0" indent="0" algn="r">
              <a:buNone/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单击此处编辑文本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>
            <p:custDataLst>
              <p:tags r:id="rId1"/>
            </p:custDataLst>
          </p:nvPr>
        </p:nvGrpSpPr>
        <p:grpSpPr>
          <a:xfrm>
            <a:off x="1" y="-94513"/>
            <a:ext cx="12191999" cy="6952512"/>
            <a:chOff x="1" y="-94513"/>
            <a:chExt cx="12191999" cy="6952512"/>
          </a:xfrm>
        </p:grpSpPr>
        <p:pic>
          <p:nvPicPr>
            <p:cNvPr id="9" name="图片 8" descr="2"/>
            <p:cNvPicPr>
              <a:picLocks noChangeAspect="1"/>
            </p:cNvPicPr>
            <p:nvPr userDrawn="1">
              <p:custDataLst>
                <p:tags r:id="rId6"/>
              </p:custDataLst>
            </p:nvPr>
          </p:nvPicPr>
          <p:blipFill>
            <a:blip r:embed="rId9"/>
            <a:srcRect/>
            <a:stretch>
              <a:fillRect/>
            </a:stretch>
          </p:blipFill>
          <p:spPr>
            <a:xfrm rot="16200000">
              <a:off x="293258" y="-387770"/>
              <a:ext cx="1077185" cy="1663700"/>
            </a:xfrm>
            <a:prstGeom prst="rect">
              <a:avLst/>
            </a:prstGeom>
          </p:spPr>
        </p:pic>
        <p:pic>
          <p:nvPicPr>
            <p:cNvPr id="10" name="图片 9" descr="2"/>
            <p:cNvPicPr>
              <a:picLocks noChangeAspect="1"/>
            </p:cNvPicPr>
            <p:nvPr userDrawn="1">
              <p:custDataLst>
                <p:tags r:id="rId7"/>
              </p:custDataLst>
            </p:nvPr>
          </p:nvPicPr>
          <p:blipFill>
            <a:blip r:embed="rId9"/>
            <a:srcRect/>
            <a:stretch>
              <a:fillRect/>
            </a:stretch>
          </p:blipFill>
          <p:spPr>
            <a:xfrm rot="5400000">
              <a:off x="10821557" y="5487557"/>
              <a:ext cx="1077185" cy="1663700"/>
            </a:xfrm>
            <a:prstGeom prst="rect">
              <a:avLst/>
            </a:prstGeom>
          </p:spPr>
        </p:pic>
      </p:grp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2020/12/1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</a:defRPr>
            </a:lvl1pPr>
            <a:lvl2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</a:defRPr>
            </a:lvl2pPr>
            <a:lvl3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</a:defRPr>
            </a:lvl3pPr>
            <a:lvl4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</a:defRPr>
            </a:lvl4pPr>
            <a:lvl5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1"/>
            </p:custDataLst>
          </p:nvPr>
        </p:nvSpPr>
        <p:spPr>
          <a:xfrm>
            <a:off x="9338310" y="988695"/>
            <a:ext cx="1815465" cy="488061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 descr="85207 [转换]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10"/>
          <a:srcRect/>
          <a:stretch>
            <a:fillRect/>
          </a:stretch>
        </p:blipFill>
        <p:spPr>
          <a:xfrm>
            <a:off x="-6350" y="6350"/>
            <a:ext cx="4801870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6092826" y="2235356"/>
            <a:ext cx="5054601" cy="1305883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algn="r" defTabSz="914400" rtl="0" eaLnBrk="1" fontAlgn="auto" latinLnBrk="0" hangingPunct="1">
              <a:lnSpc>
                <a:spcPct val="100000"/>
              </a:lnSpc>
              <a:buNone/>
              <a:defRPr kumimoji="0" lang="zh-CN" altLang="en-US" sz="7200" b="1" i="0" u="none" strike="noStrike" kern="1200" cap="none" spc="6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旗黑-85S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2020/12/1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2" name="文本占位符 11"/>
          <p:cNvSpPr>
            <a:spLocks noGrp="1"/>
          </p:cNvSpPr>
          <p:nvPr>
            <p:ph type="body" sz="quarter" idx="13" hasCustomPrompt="1"/>
            <p:custDataLst>
              <p:tags r:id="rId7"/>
            </p:custDataLst>
          </p:nvPr>
        </p:nvSpPr>
        <p:spPr>
          <a:xfrm>
            <a:off x="6092826" y="3609034"/>
            <a:ext cx="5054601" cy="444500"/>
          </a:xfrm>
        </p:spPr>
        <p:txBody>
          <a:bodyPr>
            <a:normAutofit/>
          </a:bodyPr>
          <a:lstStyle>
            <a:lvl1pPr marL="0" indent="0" algn="dist">
              <a:buNone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14" name="文本占位符 13"/>
          <p:cNvSpPr>
            <a:spLocks noGrp="1"/>
          </p:cNvSpPr>
          <p:nvPr>
            <p:ph type="body" sz="quarter" idx="14" hasCustomPrompt="1"/>
            <p:custDataLst>
              <p:tags r:id="rId8"/>
            </p:custDataLst>
          </p:nvPr>
        </p:nvSpPr>
        <p:spPr>
          <a:xfrm>
            <a:off x="6092824" y="4115118"/>
            <a:ext cx="5054601" cy="861037"/>
          </a:xfrm>
        </p:spPr>
        <p:txBody>
          <a:bodyPr>
            <a:normAutofit/>
          </a:bodyPr>
          <a:lstStyle>
            <a:lvl1pPr marL="0" marR="0" indent="0" algn="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None/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zh-CN" altLang="en-US" dirty="0"/>
              <a:t>单击此处编辑文本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 descr="2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7"/>
          <a:srcRect/>
          <a:stretch>
            <a:fillRect/>
          </a:stretch>
        </p:blipFill>
        <p:spPr>
          <a:xfrm rot="5400000">
            <a:off x="10821557" y="5487557"/>
            <a:ext cx="1077185" cy="166370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2020/12/1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6" name="标题 5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1"/>
            </p:custDataLst>
          </p:nvPr>
        </p:nvSpPr>
        <p:spPr>
          <a:xfrm>
            <a:off x="250190" y="273050"/>
            <a:ext cx="11692255" cy="6311900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dirty="0">
              <a:sym typeface="+mn-ea"/>
            </a:endParaRPr>
          </a:p>
        </p:txBody>
      </p:sp>
      <p:pic>
        <p:nvPicPr>
          <p:cNvPr id="10" name="图片 9" descr="2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10"/>
          <a:srcRect/>
          <a:stretch>
            <a:fillRect/>
          </a:stretch>
        </p:blipFill>
        <p:spPr>
          <a:xfrm rot="16200000">
            <a:off x="293370" y="-387985"/>
            <a:ext cx="1076960" cy="1663700"/>
          </a:xfrm>
          <a:prstGeom prst="rect">
            <a:avLst/>
          </a:prstGeom>
        </p:spPr>
      </p:pic>
      <p:pic>
        <p:nvPicPr>
          <p:cNvPr id="11" name="图片 10" descr="2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10"/>
          <a:srcRect/>
          <a:stretch>
            <a:fillRect/>
          </a:stretch>
        </p:blipFill>
        <p:spPr>
          <a:xfrm rot="5400000">
            <a:off x="10821670" y="5487670"/>
            <a:ext cx="1076960" cy="16637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(使用中文字体)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(使用中文字体)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2020/12/1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4823460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dirty="0">
              <a:sym typeface="+mn-ea"/>
            </a:endParaRPr>
          </a:p>
        </p:txBody>
      </p:sp>
      <p:pic>
        <p:nvPicPr>
          <p:cNvPr id="14" name="图片 13" descr="2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11"/>
          <a:srcRect/>
          <a:stretch>
            <a:fillRect/>
          </a:stretch>
        </p:blipFill>
        <p:spPr>
          <a:xfrm rot="16200000">
            <a:off x="293370" y="-387985"/>
            <a:ext cx="1076960" cy="1663700"/>
          </a:xfrm>
          <a:prstGeom prst="rect">
            <a:avLst/>
          </a:prstGeom>
        </p:spPr>
      </p:pic>
      <p:pic>
        <p:nvPicPr>
          <p:cNvPr id="15" name="图片 14" descr="2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11"/>
          <a:srcRect/>
          <a:stretch>
            <a:fillRect/>
          </a:stretch>
        </p:blipFill>
        <p:spPr>
          <a:xfrm rot="5400000">
            <a:off x="10821670" y="5487670"/>
            <a:ext cx="1076960" cy="16637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/>
          <a:lstStyle>
            <a:lvl1pPr>
              <a:defRPr sz="36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单击编辑标题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2020/12/1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8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9"/>
            </p:custDataLst>
          </p:nvPr>
        </p:nvSpPr>
        <p:spPr>
          <a:xfrm>
            <a:off x="5101200" y="769939"/>
            <a:ext cx="6480000" cy="5087937"/>
          </a:xfrm>
        </p:spPr>
        <p:txBody>
          <a:bodyPr/>
          <a:lstStyle>
            <a:lvl1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pic>
        <p:nvPicPr>
          <p:cNvPr id="13" name="图片 12" descr="2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11"/>
          <a:srcRect/>
          <a:stretch>
            <a:fillRect/>
          </a:stretch>
        </p:blipFill>
        <p:spPr>
          <a:xfrm rot="16200000">
            <a:off x="293370" y="-387985"/>
            <a:ext cx="1076960" cy="1663700"/>
          </a:xfrm>
          <a:prstGeom prst="rect">
            <a:avLst/>
          </a:prstGeom>
        </p:spPr>
      </p:pic>
      <p:pic>
        <p:nvPicPr>
          <p:cNvPr id="14" name="图片 13" descr="2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11"/>
          <a:srcRect/>
          <a:stretch>
            <a:fillRect/>
          </a:stretch>
        </p:blipFill>
        <p:spPr>
          <a:xfrm rot="5400000">
            <a:off x="10821670" y="5487670"/>
            <a:ext cx="1076960" cy="16637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2020/12/1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8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9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(使用中文字体)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(使用中文字体)"/>
                <a:ea typeface="微软雅黑" panose="020B0503020204020204" pitchFamily="34" charset="-122"/>
              </a:defRPr>
            </a:lvl2pPr>
            <a:lvl3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(使用中文字体)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(使用中文字体)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1"/>
            </p:custDataLst>
          </p:nvPr>
        </p:nvSpPr>
        <p:spPr>
          <a:xfrm>
            <a:off x="0" y="5029201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pic>
        <p:nvPicPr>
          <p:cNvPr id="11" name="图片 10" descr="2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10"/>
          <a:srcRect/>
          <a:stretch>
            <a:fillRect/>
          </a:stretch>
        </p:blipFill>
        <p:spPr>
          <a:xfrm rot="16200000">
            <a:off x="293258" y="-387770"/>
            <a:ext cx="1077185" cy="16637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/>
          <a:lstStyle>
            <a:lvl1pPr algn="ctr">
              <a:defRPr sz="32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2020/12/1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(使用中文字体)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(使用中文字体)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(使用中文字体)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 marL="0" indent="0">
              <a:buNone/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2020/12/1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7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8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9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pic>
        <p:nvPicPr>
          <p:cNvPr id="17" name="图片 16" descr="2"/>
          <p:cNvPicPr>
            <a:picLocks noChangeAspect="1"/>
          </p:cNvPicPr>
          <p:nvPr userDrawn="1">
            <p:custDataLst>
              <p:tags r:id="rId10"/>
            </p:custDataLst>
          </p:nvPr>
        </p:nvPicPr>
        <p:blipFill>
          <a:blip r:embed="rId12"/>
          <a:srcRect/>
          <a:stretch>
            <a:fillRect/>
          </a:stretch>
        </p:blipFill>
        <p:spPr>
          <a:xfrm rot="5400000">
            <a:off x="10821557" y="5487557"/>
            <a:ext cx="1077185" cy="16637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图片 32" descr="85207 [转换]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9"/>
          <a:srcRect/>
          <a:stretch>
            <a:fillRect/>
          </a:stretch>
        </p:blipFill>
        <p:spPr>
          <a:xfrm>
            <a:off x="-6350" y="6350"/>
            <a:ext cx="4801870" cy="6858000"/>
          </a:xfrm>
          <a:prstGeom prst="rect">
            <a:avLst/>
          </a:prstGeom>
        </p:spPr>
      </p:pic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olidFill>
                <a:srgbClr val="ECECEC"/>
              </a:solidFill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522800" y="1339200"/>
            <a:ext cx="9144000" cy="2386800"/>
          </a:xfrm>
        </p:spPr>
        <p:txBody>
          <a:bodyPr anchor="b"/>
          <a:lstStyle>
            <a:lvl1pPr algn="ctr">
              <a:defRPr sz="60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2020/12/1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522413" y="3862800"/>
            <a:ext cx="9144000" cy="1656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2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8"/>
          <a:srcRect/>
          <a:stretch>
            <a:fillRect/>
          </a:stretch>
        </p:blipFill>
        <p:spPr>
          <a:xfrm rot="5400000">
            <a:off x="10821557" y="5487557"/>
            <a:ext cx="1077185" cy="16637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t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2020/12/1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85207 [转换]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9"/>
          <a:srcRect/>
          <a:stretch>
            <a:fillRect/>
          </a:stretch>
        </p:blipFill>
        <p:spPr>
          <a:xfrm flipH="1">
            <a:off x="7397750" y="0"/>
            <a:ext cx="4801870" cy="6858000"/>
          </a:xfrm>
          <a:prstGeom prst="rect">
            <a:avLst/>
          </a:prstGeom>
        </p:spPr>
      </p:pic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1070610" y="988695"/>
            <a:ext cx="1815465" cy="488061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294380" y="3429000"/>
            <a:ext cx="5592439" cy="731013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320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旗黑-85S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1319775" y="4238113"/>
            <a:ext cx="5592439" cy="1077985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2020/12/1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 descr="2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9"/>
          <a:srcRect/>
          <a:stretch>
            <a:fillRect/>
          </a:stretch>
        </p:blipFill>
        <p:spPr>
          <a:xfrm rot="5400000">
            <a:off x="10821557" y="5487557"/>
            <a:ext cx="1077185" cy="16637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  <a:p>
            <a:pPr lvl="1"/>
            <a:r>
              <a:rPr>
                <a:sym typeface="+mn-ea"/>
              </a:rPr>
              <a:t>第二级</a:t>
            </a:r>
          </a:p>
          <a:p>
            <a:pPr lvl="2"/>
            <a:r>
              <a:rPr>
                <a:sym typeface="+mn-ea"/>
              </a:rPr>
              <a:t>第三级</a:t>
            </a:r>
          </a:p>
          <a:p>
            <a:pPr lvl="3"/>
            <a:r>
              <a:rPr>
                <a:sym typeface="+mn-ea"/>
              </a:rPr>
              <a:t>第四级</a:t>
            </a:r>
          </a:p>
          <a:p>
            <a:pPr lvl="4"/>
            <a:r>
              <a:rPr>
                <a:sym typeface="+mn-ea"/>
              </a:rPr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238877" y="952508"/>
            <a:ext cx="5283242" cy="5388907"/>
          </a:xfrm>
        </p:spPr>
        <p:txBody>
          <a:bodyPr lIns="90170" tIns="46990" rIns="90170" bIns="46990">
            <a:normAutofit/>
          </a:bodyPr>
          <a:lstStyle>
            <a:lvl1pPr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2020/12/1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 descr="2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11"/>
          <a:srcRect/>
          <a:stretch>
            <a:fillRect/>
          </a:stretch>
        </p:blipFill>
        <p:spPr>
          <a:xfrm rot="5400000">
            <a:off x="10821557" y="5487557"/>
            <a:ext cx="1077185" cy="16637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90170" tIns="46990" rIns="90170" bIns="4699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90170" tIns="46990" rIns="90170" bIns="4699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2020/12/1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 vert="horz" lIns="90170" tIns="46990" rIns="90170" bIns="4699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2020/12/1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6" name="TextBox 5"/>
          <p:cNvSpPr txBox="1"/>
          <p:nvPr userDrawn="1"/>
        </p:nvSpPr>
        <p:spPr>
          <a:xfrm>
            <a:off x="5898776" y="2832847"/>
            <a:ext cx="44913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2020/12/1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 descr="2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9"/>
          <a:srcRect/>
          <a:stretch>
            <a:fillRect/>
          </a:stretch>
        </p:blipFill>
        <p:spPr>
          <a:xfrm rot="5400000">
            <a:off x="10821557" y="5487557"/>
            <a:ext cx="1077185" cy="16637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90170" tIns="46990" rIns="90170" bIns="4699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3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2020/12/1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>
            <p:custDataLst>
              <p:tags r:id="rId1"/>
            </p:custDataLst>
          </p:nvPr>
        </p:nvGrpSpPr>
        <p:grpSpPr>
          <a:xfrm>
            <a:off x="1" y="-94513"/>
            <a:ext cx="12191999" cy="6952512"/>
            <a:chOff x="1" y="-94513"/>
            <a:chExt cx="12191999" cy="6952512"/>
          </a:xfrm>
        </p:grpSpPr>
        <p:pic>
          <p:nvPicPr>
            <p:cNvPr id="26" name="图片 25" descr="2"/>
            <p:cNvPicPr>
              <a:picLocks noChangeAspect="1"/>
            </p:cNvPicPr>
            <p:nvPr userDrawn="1">
              <p:custDataLst>
                <p:tags r:id="rId7"/>
              </p:custDataLst>
            </p:nvPr>
          </p:nvPicPr>
          <p:blipFill>
            <a:blip r:embed="rId10"/>
            <a:srcRect/>
            <a:stretch>
              <a:fillRect/>
            </a:stretch>
          </p:blipFill>
          <p:spPr>
            <a:xfrm rot="16200000">
              <a:off x="293258" y="-387770"/>
              <a:ext cx="1077185" cy="1663700"/>
            </a:xfrm>
            <a:prstGeom prst="rect">
              <a:avLst/>
            </a:prstGeom>
          </p:spPr>
        </p:pic>
        <p:pic>
          <p:nvPicPr>
            <p:cNvPr id="12" name="图片 11" descr="2"/>
            <p:cNvPicPr>
              <a:picLocks noChangeAspect="1"/>
            </p:cNvPicPr>
            <p:nvPr userDrawn="1">
              <p:custDataLst>
                <p:tags r:id="rId8"/>
              </p:custDataLst>
            </p:nvPr>
          </p:nvPicPr>
          <p:blipFill>
            <a:blip r:embed="rId10"/>
            <a:srcRect/>
            <a:stretch>
              <a:fillRect/>
            </a:stretch>
          </p:blipFill>
          <p:spPr>
            <a:xfrm rot="5400000">
              <a:off x="10821557" y="5487557"/>
              <a:ext cx="1077185" cy="1663700"/>
            </a:xfrm>
            <a:prstGeom prst="rect">
              <a:avLst/>
            </a:prstGeom>
          </p:spPr>
        </p:pic>
      </p:grpSp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90170" tIns="46990" rIns="90170" bIns="4699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 lIns="90170" tIns="46990" rIns="90170" bIns="46990">
            <a:normAutofit/>
          </a:bodyPr>
          <a:lstStyle>
            <a:lvl1pPr indent="0" eaLnBrk="1" fontAlgn="auto" latinLnBrk="0" hangingPunct="1"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2020/12/1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ags" Target="../tags/tag2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ags" Target="../tags/tag6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ags" Target="../tags/tag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ags" Target="../tags/tag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ags" Target="../tags/tag4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ags" Target="../tags/tag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0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lIns="90170" tIns="46990" rIns="90170" bIns="46990" rtlCol="0" anchor="t" anchorCtr="0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1"/>
            </p:custDataLst>
          </p:nvPr>
        </p:nvSpPr>
        <p:spPr>
          <a:xfrm>
            <a:off x="669882" y="952508"/>
            <a:ext cx="10852237" cy="5388907"/>
          </a:xfrm>
          <a:prstGeom prst="rect">
            <a:avLst/>
          </a:prstGeom>
        </p:spPr>
        <p:txBody>
          <a:bodyPr vert="horz" lIns="90170" tIns="46990" rIns="90170" bIns="4699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2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2020/12/1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3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4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5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139.xml"/><Relationship Id="rId7" Type="http://schemas.openxmlformats.org/officeDocument/2006/relationships/notesSlide" Target="../notesSlides/notesSlide1.xml"/><Relationship Id="rId2" Type="http://schemas.openxmlformats.org/officeDocument/2006/relationships/tags" Target="../tags/tag138.xml"/><Relationship Id="rId1" Type="http://schemas.openxmlformats.org/officeDocument/2006/relationships/tags" Target="../tags/tag137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141.xml"/><Relationship Id="rId4" Type="http://schemas.openxmlformats.org/officeDocument/2006/relationships/tags" Target="../tags/tag140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tags" Target="../tags/tag192.xml"/><Relationship Id="rId13" Type="http://schemas.openxmlformats.org/officeDocument/2006/relationships/tags" Target="../tags/tag197.xml"/><Relationship Id="rId3" Type="http://schemas.openxmlformats.org/officeDocument/2006/relationships/tags" Target="../tags/tag187.xml"/><Relationship Id="rId7" Type="http://schemas.openxmlformats.org/officeDocument/2006/relationships/tags" Target="../tags/tag191.xml"/><Relationship Id="rId12" Type="http://schemas.openxmlformats.org/officeDocument/2006/relationships/tags" Target="../tags/tag196.xml"/><Relationship Id="rId2" Type="http://schemas.openxmlformats.org/officeDocument/2006/relationships/tags" Target="../tags/tag186.xml"/><Relationship Id="rId16" Type="http://schemas.openxmlformats.org/officeDocument/2006/relationships/image" Target="../media/image3.png"/><Relationship Id="rId1" Type="http://schemas.openxmlformats.org/officeDocument/2006/relationships/tags" Target="../tags/tag185.xml"/><Relationship Id="rId6" Type="http://schemas.openxmlformats.org/officeDocument/2006/relationships/tags" Target="../tags/tag190.xml"/><Relationship Id="rId11" Type="http://schemas.openxmlformats.org/officeDocument/2006/relationships/tags" Target="../tags/tag195.xml"/><Relationship Id="rId5" Type="http://schemas.openxmlformats.org/officeDocument/2006/relationships/tags" Target="../tags/tag189.xml"/><Relationship Id="rId15" Type="http://schemas.openxmlformats.org/officeDocument/2006/relationships/notesSlide" Target="../notesSlides/notesSlide3.xml"/><Relationship Id="rId10" Type="http://schemas.openxmlformats.org/officeDocument/2006/relationships/tags" Target="../tags/tag194.xml"/><Relationship Id="rId4" Type="http://schemas.openxmlformats.org/officeDocument/2006/relationships/tags" Target="../tags/tag188.xml"/><Relationship Id="rId9" Type="http://schemas.openxmlformats.org/officeDocument/2006/relationships/tags" Target="../tags/tag193.xml"/><Relationship Id="rId14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200.xml"/><Relationship Id="rId2" Type="http://schemas.openxmlformats.org/officeDocument/2006/relationships/tags" Target="../tags/tag199.xml"/><Relationship Id="rId1" Type="http://schemas.openxmlformats.org/officeDocument/2006/relationships/tags" Target="../tags/tag198.xml"/><Relationship Id="rId6" Type="http://schemas.openxmlformats.org/officeDocument/2006/relationships/notesSlide" Target="../notesSlides/notesSlide4.xml"/><Relationship Id="rId5" Type="http://schemas.openxmlformats.org/officeDocument/2006/relationships/slideLayout" Target="../slideLayouts/slideLayout11.xml"/><Relationship Id="rId4" Type="http://schemas.openxmlformats.org/officeDocument/2006/relationships/tags" Target="../tags/tag20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149.xml"/><Relationship Id="rId13" Type="http://schemas.openxmlformats.org/officeDocument/2006/relationships/tags" Target="../tags/tag154.xml"/><Relationship Id="rId18" Type="http://schemas.openxmlformats.org/officeDocument/2006/relationships/image" Target="../media/image3.png"/><Relationship Id="rId3" Type="http://schemas.openxmlformats.org/officeDocument/2006/relationships/tags" Target="../tags/tag144.xml"/><Relationship Id="rId7" Type="http://schemas.openxmlformats.org/officeDocument/2006/relationships/tags" Target="../tags/tag148.xml"/><Relationship Id="rId12" Type="http://schemas.openxmlformats.org/officeDocument/2006/relationships/tags" Target="../tags/tag153.xml"/><Relationship Id="rId17" Type="http://schemas.openxmlformats.org/officeDocument/2006/relationships/notesSlide" Target="../notesSlides/notesSlide2.xml"/><Relationship Id="rId2" Type="http://schemas.openxmlformats.org/officeDocument/2006/relationships/tags" Target="../tags/tag143.xml"/><Relationship Id="rId16" Type="http://schemas.openxmlformats.org/officeDocument/2006/relationships/slideLayout" Target="../slideLayouts/slideLayout6.xml"/><Relationship Id="rId1" Type="http://schemas.openxmlformats.org/officeDocument/2006/relationships/tags" Target="../tags/tag142.xml"/><Relationship Id="rId6" Type="http://schemas.openxmlformats.org/officeDocument/2006/relationships/tags" Target="../tags/tag147.xml"/><Relationship Id="rId11" Type="http://schemas.openxmlformats.org/officeDocument/2006/relationships/tags" Target="../tags/tag152.xml"/><Relationship Id="rId5" Type="http://schemas.openxmlformats.org/officeDocument/2006/relationships/tags" Target="../tags/tag146.xml"/><Relationship Id="rId15" Type="http://schemas.openxmlformats.org/officeDocument/2006/relationships/tags" Target="../tags/tag156.xml"/><Relationship Id="rId10" Type="http://schemas.openxmlformats.org/officeDocument/2006/relationships/tags" Target="../tags/tag151.xml"/><Relationship Id="rId4" Type="http://schemas.openxmlformats.org/officeDocument/2006/relationships/tags" Target="../tags/tag145.xml"/><Relationship Id="rId9" Type="http://schemas.openxmlformats.org/officeDocument/2006/relationships/tags" Target="../tags/tag150.xml"/><Relationship Id="rId14" Type="http://schemas.openxmlformats.org/officeDocument/2006/relationships/tags" Target="../tags/tag155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tags" Target="../tags/tag159.xml"/><Relationship Id="rId7" Type="http://schemas.openxmlformats.org/officeDocument/2006/relationships/slide" Target="slide6.xml"/><Relationship Id="rId2" Type="http://schemas.openxmlformats.org/officeDocument/2006/relationships/tags" Target="../tags/tag158.xml"/><Relationship Id="rId1" Type="http://schemas.openxmlformats.org/officeDocument/2006/relationships/tags" Target="../tags/tag157.xml"/><Relationship Id="rId6" Type="http://schemas.openxmlformats.org/officeDocument/2006/relationships/slide" Target="slide5.xml"/><Relationship Id="rId5" Type="http://schemas.openxmlformats.org/officeDocument/2006/relationships/slideLayout" Target="../slideLayouts/slideLayout3.xml"/><Relationship Id="rId4" Type="http://schemas.openxmlformats.org/officeDocument/2006/relationships/tags" Target="../tags/tag160.xml"/><Relationship Id="rId9" Type="http://schemas.openxmlformats.org/officeDocument/2006/relationships/slide" Target="slide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163.xml"/><Relationship Id="rId2" Type="http://schemas.openxmlformats.org/officeDocument/2006/relationships/tags" Target="../tags/tag162.xml"/><Relationship Id="rId1" Type="http://schemas.openxmlformats.org/officeDocument/2006/relationships/tags" Target="../tags/tag161.xml"/><Relationship Id="rId5" Type="http://schemas.openxmlformats.org/officeDocument/2006/relationships/slideLayout" Target="../slideLayouts/slideLayout3.xml"/><Relationship Id="rId4" Type="http://schemas.openxmlformats.org/officeDocument/2006/relationships/tags" Target="../tags/tag16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167.xml"/><Relationship Id="rId2" Type="http://schemas.openxmlformats.org/officeDocument/2006/relationships/tags" Target="../tags/tag166.xml"/><Relationship Id="rId1" Type="http://schemas.openxmlformats.org/officeDocument/2006/relationships/tags" Target="../tags/tag165.xml"/><Relationship Id="rId6" Type="http://schemas.openxmlformats.org/officeDocument/2006/relationships/slide" Target="slide3.xml"/><Relationship Id="rId5" Type="http://schemas.openxmlformats.org/officeDocument/2006/relationships/slideLayout" Target="../slideLayouts/slideLayout3.xml"/><Relationship Id="rId4" Type="http://schemas.openxmlformats.org/officeDocument/2006/relationships/tags" Target="../tags/tag16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171.xml"/><Relationship Id="rId7" Type="http://schemas.openxmlformats.org/officeDocument/2006/relationships/slide" Target="slide3.xml"/><Relationship Id="rId2" Type="http://schemas.openxmlformats.org/officeDocument/2006/relationships/tags" Target="../tags/tag170.xml"/><Relationship Id="rId1" Type="http://schemas.openxmlformats.org/officeDocument/2006/relationships/tags" Target="../tags/tag169.xml"/><Relationship Id="rId6" Type="http://schemas.openxmlformats.org/officeDocument/2006/relationships/slide" Target="slide7.xml"/><Relationship Id="rId5" Type="http://schemas.openxmlformats.org/officeDocument/2006/relationships/slideLayout" Target="../slideLayouts/slideLayout3.xml"/><Relationship Id="rId4" Type="http://schemas.openxmlformats.org/officeDocument/2006/relationships/tags" Target="../tags/tag17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175.xml"/><Relationship Id="rId7" Type="http://schemas.openxmlformats.org/officeDocument/2006/relationships/slide" Target="slide6.xml"/><Relationship Id="rId2" Type="http://schemas.openxmlformats.org/officeDocument/2006/relationships/tags" Target="../tags/tag174.xml"/><Relationship Id="rId1" Type="http://schemas.openxmlformats.org/officeDocument/2006/relationships/tags" Target="../tags/tag173.xml"/><Relationship Id="rId6" Type="http://schemas.openxmlformats.org/officeDocument/2006/relationships/image" Target="../media/image4.png"/><Relationship Id="rId5" Type="http://schemas.openxmlformats.org/officeDocument/2006/relationships/slideLayout" Target="../slideLayouts/slideLayout3.xml"/><Relationship Id="rId4" Type="http://schemas.openxmlformats.org/officeDocument/2006/relationships/tags" Target="../tags/tag17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179.xml"/><Relationship Id="rId2" Type="http://schemas.openxmlformats.org/officeDocument/2006/relationships/tags" Target="../tags/tag178.xml"/><Relationship Id="rId1" Type="http://schemas.openxmlformats.org/officeDocument/2006/relationships/tags" Target="../tags/tag177.xml"/><Relationship Id="rId6" Type="http://schemas.openxmlformats.org/officeDocument/2006/relationships/slide" Target="slide3.xml"/><Relationship Id="rId5" Type="http://schemas.openxmlformats.org/officeDocument/2006/relationships/slideLayout" Target="../slideLayouts/slideLayout3.xml"/><Relationship Id="rId4" Type="http://schemas.openxmlformats.org/officeDocument/2006/relationships/tags" Target="../tags/tag18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183.xml"/><Relationship Id="rId2" Type="http://schemas.openxmlformats.org/officeDocument/2006/relationships/tags" Target="../tags/tag182.xml"/><Relationship Id="rId1" Type="http://schemas.openxmlformats.org/officeDocument/2006/relationships/tags" Target="../tags/tag181.xml"/><Relationship Id="rId5" Type="http://schemas.openxmlformats.org/officeDocument/2006/relationships/slideLayout" Target="../slideLayouts/slideLayout3.xml"/><Relationship Id="rId4" Type="http://schemas.openxmlformats.org/officeDocument/2006/relationships/tags" Target="../tags/tag18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>
            <p:custDataLst>
              <p:tags r:id="rId2"/>
            </p:custDataLst>
          </p:nvPr>
        </p:nvSpPr>
        <p:spPr>
          <a:xfrm>
            <a:off x="7857808" y="1598930"/>
            <a:ext cx="3295650" cy="132207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algn="r"/>
            <a:endParaRPr lang="en-US" altLang="zh-CN" sz="80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Segoe UI Semibold" panose="020B0702040204020203" charset="0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ctrTitle"/>
            <p:custDataLst>
              <p:tags r:id="rId3"/>
            </p:custDataLst>
          </p:nvPr>
        </p:nvSpPr>
        <p:spPr>
          <a:xfrm>
            <a:off x="3513096" y="2467044"/>
            <a:ext cx="6506155" cy="907911"/>
          </a:xfrm>
        </p:spPr>
        <p:txBody>
          <a:bodyPr/>
          <a:lstStyle/>
          <a:p>
            <a:pPr algn="l"/>
            <a:r>
              <a:rPr lang="zh-CN" altLang="en-US" dirty="0"/>
              <a:t>个人汇报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4"/>
            </p:custDataLst>
          </p:nvPr>
        </p:nvSpPr>
        <p:spPr>
          <a:xfrm>
            <a:off x="2345567" y="3448004"/>
            <a:ext cx="6496678" cy="419921"/>
          </a:xfrm>
        </p:spPr>
        <p:txBody>
          <a:bodyPr/>
          <a:lstStyle/>
          <a:p>
            <a:r>
              <a:rPr lang="en-US" altLang="zh-CN" dirty="0"/>
              <a:t>——</a:t>
            </a:r>
            <a:r>
              <a:rPr lang="zh-CN" altLang="en-US" dirty="0"/>
              <a:t>轻子及轻子数的简介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3"/>
            <p:custDataLst>
              <p:tags r:id="rId5"/>
            </p:custDataLst>
          </p:nvPr>
        </p:nvSpPr>
        <p:spPr/>
        <p:txBody>
          <a:bodyPr/>
          <a:lstStyle/>
          <a:p>
            <a:r>
              <a:rPr lang="en-US" altLang="zh-CN" dirty="0"/>
              <a:t> </a:t>
            </a:r>
            <a:endParaRPr lang="zh-CN" altLang="en-US" dirty="0"/>
          </a:p>
        </p:txBody>
      </p:sp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85207 [转换]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6"/>
          <a:srcRect/>
          <a:stretch>
            <a:fillRect/>
          </a:stretch>
        </p:blipFill>
        <p:spPr>
          <a:xfrm>
            <a:off x="-6351" y="0"/>
            <a:ext cx="3169285" cy="6858000"/>
          </a:xfrm>
          <a:prstGeom prst="rect">
            <a:avLst/>
          </a:prstGeom>
        </p:spPr>
      </p:pic>
      <p:pic>
        <p:nvPicPr>
          <p:cNvPr id="4" name="图片 3" descr="85207 [转换]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6"/>
          <a:srcRect/>
          <a:stretch>
            <a:fillRect/>
          </a:stretch>
        </p:blipFill>
        <p:spPr>
          <a:xfrm flipH="1" flipV="1">
            <a:off x="9028430" y="-49376"/>
            <a:ext cx="3169285" cy="6858000"/>
          </a:xfrm>
          <a:prstGeom prst="rect">
            <a:avLst/>
          </a:prstGeom>
        </p:spPr>
      </p:pic>
      <p:sp>
        <p:nvSpPr>
          <p:cNvPr id="35" name="文本框 34"/>
          <p:cNvSpPr txBox="1"/>
          <p:nvPr>
            <p:custDataLst>
              <p:tags r:id="rId4"/>
            </p:custDataLst>
          </p:nvPr>
        </p:nvSpPr>
        <p:spPr>
          <a:xfrm>
            <a:off x="4438650" y="504825"/>
            <a:ext cx="3314700" cy="856615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pPr algn="ctr"/>
            <a:r>
              <a:rPr lang="en-US" altLang="zh-CN" sz="4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汉仪旗黑-85S" panose="00020600040101010101" pitchFamily="18" charset="-122"/>
                <a:cs typeface="Segoe UI Semibold" panose="020B0702040204020203" charset="0"/>
                <a:sym typeface="+mn-ea"/>
              </a:rPr>
              <a:t>summary</a:t>
            </a:r>
          </a:p>
        </p:txBody>
      </p:sp>
      <p:sp>
        <p:nvSpPr>
          <p:cNvPr id="5" name="圆角矩形 4"/>
          <p:cNvSpPr/>
          <p:nvPr>
            <p:custDataLst>
              <p:tags r:id="rId5"/>
            </p:custDataLst>
          </p:nvPr>
        </p:nvSpPr>
        <p:spPr>
          <a:xfrm>
            <a:off x="1964203" y="1361440"/>
            <a:ext cx="738505" cy="738505"/>
          </a:xfrm>
          <a:prstGeom prst="roundRect">
            <a:avLst/>
          </a:prstGeom>
          <a:solidFill>
            <a:srgbClr val="0808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01</a:t>
            </a:r>
          </a:p>
        </p:txBody>
      </p:sp>
      <p:sp>
        <p:nvSpPr>
          <p:cNvPr id="7" name="文本框 6"/>
          <p:cNvSpPr txBox="1"/>
          <p:nvPr>
            <p:custDataLst>
              <p:tags r:id="rId6"/>
            </p:custDataLst>
          </p:nvPr>
        </p:nvSpPr>
        <p:spPr>
          <a:xfrm>
            <a:off x="3028024" y="1304635"/>
            <a:ext cx="1587938" cy="852114"/>
          </a:xfrm>
          <a:prstGeom prst="rect">
            <a:avLst/>
          </a:prstGeom>
          <a:noFill/>
        </p:spPr>
        <p:txBody>
          <a:bodyPr anchor="b" anchorCtr="0">
            <a:normAutofit fontScale="97500"/>
          </a:bodyPr>
          <a:lstStyle/>
          <a:p>
            <a:pPr algn="l" fontAlgn="auto"/>
            <a:r>
              <a:rPr kumimoji="0" lang="zh-CN" altLang="en-US" sz="3100" b="1" i="0" kern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Segoe UI Semibold" panose="020B0702040204020203" charset="0"/>
                <a:sym typeface="+mn-ea"/>
              </a:rPr>
              <a:t>小结一</a:t>
            </a:r>
            <a:endParaRPr kumimoji="0" lang="en-US" altLang="zh-CN" sz="3100" b="1" i="0" kern="0" dirty="0">
              <a:solidFill>
                <a:schemeClr val="tx1">
                  <a:lumMod val="85000"/>
                  <a:lumOff val="15000"/>
                </a:schemeClr>
              </a:solidFill>
              <a:effectLst/>
              <a:uFillTx/>
              <a:latin typeface="Arial" panose="020B0604020202020204" pitchFamily="34" charset="0"/>
              <a:ea typeface="微软雅黑" panose="020B0503020204020204" pitchFamily="34" charset="-122"/>
              <a:cs typeface="Segoe UI Semibold" panose="020B0702040204020203" charset="0"/>
              <a:sym typeface="+mn-ea"/>
            </a:endParaRPr>
          </a:p>
          <a:p>
            <a:pPr algn="l" fontAlgn="auto"/>
            <a:endParaRPr lang="en-US" altLang="zh-CN" sz="2400" kern="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Segoe UI Semibold" panose="020B0702040204020203" charset="0"/>
              <a:sym typeface="+mn-ea"/>
            </a:endParaRPr>
          </a:p>
        </p:txBody>
      </p:sp>
      <p:sp>
        <p:nvSpPr>
          <p:cNvPr id="15" name="文本框 14"/>
          <p:cNvSpPr txBox="1"/>
          <p:nvPr>
            <p:custDataLst>
              <p:tags r:id="rId7"/>
            </p:custDataLst>
          </p:nvPr>
        </p:nvSpPr>
        <p:spPr>
          <a:xfrm>
            <a:off x="3055449" y="2083396"/>
            <a:ext cx="3121025" cy="955784"/>
          </a:xfrm>
          <a:prstGeom prst="rect">
            <a:avLst/>
          </a:prstGeom>
          <a:noFill/>
        </p:spPr>
        <p:txBody>
          <a:bodyPr anchor="b" anchorCtr="0">
            <a:normAutofit fontScale="82500" lnSpcReduction="10000"/>
          </a:bodyPr>
          <a:lstStyle/>
          <a:p>
            <a:r>
              <a:rPr lang="zh-CN" altLang="en-US" sz="24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Segoe UI Semibold" panose="020B0702040204020203" charset="0"/>
                <a:sym typeface="+mn-ea"/>
              </a:rPr>
              <a:t>轻子是一种费米子</a:t>
            </a:r>
            <a:endParaRPr lang="en-US" altLang="zh-CN" sz="2400" kern="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Segoe UI Semibold" panose="020B0702040204020203" charset="0"/>
              <a:sym typeface="+mn-ea"/>
            </a:endParaRPr>
          </a:p>
          <a:p>
            <a:r>
              <a:rPr lang="zh-CN" altLang="en-US" sz="2400" kern="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Segoe UI Semibold" panose="020B0702040204020203" charset="0"/>
                <a:sym typeface="+mn-ea"/>
              </a:rPr>
              <a:t>轻子有六类</a:t>
            </a:r>
            <a:endParaRPr lang="en-US" altLang="zh-CN" sz="2400" kern="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cs typeface="Segoe UI Semibold" panose="020B0702040204020203" charset="0"/>
              <a:sym typeface="+mn-ea"/>
            </a:endParaRPr>
          </a:p>
          <a:p>
            <a:r>
              <a:rPr lang="zh-CN" altLang="en-US" sz="24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Segoe UI Semibold" panose="020B0702040204020203" charset="0"/>
                <a:sym typeface="+mn-ea"/>
              </a:rPr>
              <a:t>轻子满足泡利不相容定理</a:t>
            </a:r>
            <a:endParaRPr lang="zh-CN" altLang="en-US" sz="2400" kern="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cs typeface="Segoe UI Semibold" panose="020B0702040204020203" charset="0"/>
              <a:sym typeface="+mn-ea"/>
            </a:endParaRPr>
          </a:p>
        </p:txBody>
      </p:sp>
      <p:sp>
        <p:nvSpPr>
          <p:cNvPr id="18" name="文本框 17"/>
          <p:cNvSpPr txBox="1"/>
          <p:nvPr>
            <p:custDataLst>
              <p:tags r:id="rId8"/>
            </p:custDataLst>
          </p:nvPr>
        </p:nvSpPr>
        <p:spPr>
          <a:xfrm>
            <a:off x="3055449" y="4181323"/>
            <a:ext cx="3758174" cy="808893"/>
          </a:xfrm>
          <a:prstGeom prst="rect">
            <a:avLst/>
          </a:prstGeom>
          <a:noFill/>
        </p:spPr>
        <p:txBody>
          <a:bodyPr anchor="t" anchorCtr="0">
            <a:noAutofit/>
          </a:bodyPr>
          <a:lstStyle/>
          <a:p>
            <a:pPr fontAlgn="auto">
              <a:lnSpc>
                <a:spcPct val="150000"/>
              </a:lnSpc>
            </a:pPr>
            <a:r>
              <a:rPr kumimoji="0" lang="zh-CN" altLang="en-US" sz="2000" i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Segoe UI Light" panose="020B0502040204020203" charset="0"/>
                <a:sym typeface="Arial" panose="020B0604020202020204" pitchFamily="34" charset="0"/>
              </a:rPr>
              <a:t>轻子数守恒 及反应过程中轻子数减去反轻子数不变</a:t>
            </a:r>
          </a:p>
        </p:txBody>
      </p:sp>
      <p:sp>
        <p:nvSpPr>
          <p:cNvPr id="19" name="圆角矩形 18"/>
          <p:cNvSpPr/>
          <p:nvPr>
            <p:custDataLst>
              <p:tags r:id="rId9"/>
            </p:custDataLst>
          </p:nvPr>
        </p:nvSpPr>
        <p:spPr>
          <a:xfrm>
            <a:off x="1964202" y="4216519"/>
            <a:ext cx="738505" cy="738505"/>
          </a:xfrm>
          <a:prstGeom prst="roundRect">
            <a:avLst/>
          </a:prstGeom>
          <a:solidFill>
            <a:srgbClr val="0808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02</a:t>
            </a:r>
          </a:p>
        </p:txBody>
      </p:sp>
      <p:sp>
        <p:nvSpPr>
          <p:cNvPr id="20" name="文本框 19"/>
          <p:cNvSpPr txBox="1"/>
          <p:nvPr>
            <p:custDataLst>
              <p:tags r:id="rId10"/>
            </p:custDataLst>
          </p:nvPr>
        </p:nvSpPr>
        <p:spPr>
          <a:xfrm>
            <a:off x="3028024" y="2984235"/>
            <a:ext cx="2885096" cy="1033850"/>
          </a:xfrm>
          <a:prstGeom prst="rect">
            <a:avLst/>
          </a:prstGeom>
          <a:noFill/>
        </p:spPr>
        <p:txBody>
          <a:bodyPr anchor="b" anchorCtr="0">
            <a:normAutofit fontScale="97500"/>
          </a:bodyPr>
          <a:lstStyle/>
          <a:p>
            <a:r>
              <a:rPr lang="zh-CN" altLang="en-US" sz="3000" b="1" kern="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Segoe UI Semibold" panose="020B0702040204020203" charset="0"/>
                <a:sym typeface="+mn-ea"/>
              </a:rPr>
              <a:t>小结二</a:t>
            </a:r>
          </a:p>
        </p:txBody>
      </p:sp>
      <p:sp>
        <p:nvSpPr>
          <p:cNvPr id="21" name="文本框 20"/>
          <p:cNvSpPr txBox="1"/>
          <p:nvPr>
            <p:custDataLst>
              <p:tags r:id="rId11"/>
            </p:custDataLst>
          </p:nvPr>
        </p:nvSpPr>
        <p:spPr>
          <a:xfrm>
            <a:off x="7338695" y="2628635"/>
            <a:ext cx="3121025" cy="711200"/>
          </a:xfrm>
          <a:prstGeom prst="rect">
            <a:avLst/>
          </a:prstGeom>
          <a:noFill/>
        </p:spPr>
        <p:txBody>
          <a:bodyPr anchor="t" anchorCtr="0">
            <a:norm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Segoe UI Light" panose="020B0502040204020203" charset="0"/>
                <a:sym typeface="Arial" panose="020B0604020202020204" pitchFamily="34" charset="0"/>
              </a:rPr>
              <a:t> 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cs typeface="Segoe UI Light" panose="020B0502040204020203" charset="0"/>
              <a:sym typeface="Arial" panose="020B0604020202020204" pitchFamily="34" charset="0"/>
            </a:endParaRPr>
          </a:p>
        </p:txBody>
      </p:sp>
      <p:sp>
        <p:nvSpPr>
          <p:cNvPr id="23" name="文本框 22"/>
          <p:cNvSpPr txBox="1"/>
          <p:nvPr>
            <p:custDataLst>
              <p:tags r:id="rId12"/>
            </p:custDataLst>
          </p:nvPr>
        </p:nvSpPr>
        <p:spPr>
          <a:xfrm>
            <a:off x="7338695" y="4417881"/>
            <a:ext cx="3121025" cy="468630"/>
          </a:xfrm>
          <a:prstGeom prst="rect">
            <a:avLst/>
          </a:prstGeom>
          <a:noFill/>
        </p:spPr>
        <p:txBody>
          <a:bodyPr anchor="b" anchorCtr="0">
            <a:normAutofit fontScale="97500"/>
          </a:bodyPr>
          <a:lstStyle/>
          <a:p>
            <a:endParaRPr lang="zh-CN" altLang="en-US" sz="2400" b="1" kern="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cs typeface="Segoe UI Semibold" panose="020B0702040204020203" charset="0"/>
              <a:sym typeface="+mn-ea"/>
            </a:endParaRPr>
          </a:p>
        </p:txBody>
      </p:sp>
      <p:sp>
        <p:nvSpPr>
          <p:cNvPr id="24" name="文本框 23"/>
          <p:cNvSpPr txBox="1"/>
          <p:nvPr>
            <p:custDataLst>
              <p:tags r:id="rId13"/>
            </p:custDataLst>
          </p:nvPr>
        </p:nvSpPr>
        <p:spPr>
          <a:xfrm>
            <a:off x="7338695" y="4868731"/>
            <a:ext cx="3121025" cy="711200"/>
          </a:xfrm>
          <a:prstGeom prst="rect">
            <a:avLst/>
          </a:prstGeom>
          <a:noFill/>
        </p:spPr>
        <p:txBody>
          <a:bodyPr anchor="t" anchorCtr="0">
            <a:normAutofit/>
          </a:bodyPr>
          <a:lstStyle/>
          <a:p>
            <a:pPr fontAlgn="auto">
              <a:lnSpc>
                <a:spcPct val="150000"/>
              </a:lnSpc>
            </a:pP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cs typeface="Segoe UI Light" panose="020B0502040204020203" charset="0"/>
              <a:sym typeface="Arial" panose="020B0604020202020204" pitchFamily="34" charset="0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altLang="zh-CN" dirty="0"/>
              <a:t>THANKS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3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zh-CN" altLang="en-US" dirty="0"/>
              <a:t> 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4"/>
            <p:custDataLst>
              <p:tags r:id="rId4"/>
            </p:custDataLst>
          </p:nvPr>
        </p:nvSpPr>
        <p:spPr/>
        <p:txBody>
          <a:bodyPr/>
          <a:lstStyle/>
          <a:p>
            <a:r>
              <a:rPr lang="zh-CN" altLang="en-US" dirty="0"/>
              <a:t> </a:t>
            </a: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85207 [转换]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8"/>
          <a:srcRect/>
          <a:stretch>
            <a:fillRect/>
          </a:stretch>
        </p:blipFill>
        <p:spPr>
          <a:xfrm>
            <a:off x="-6350" y="0"/>
            <a:ext cx="3169285" cy="6858000"/>
          </a:xfrm>
          <a:prstGeom prst="rect">
            <a:avLst/>
          </a:prstGeom>
        </p:spPr>
      </p:pic>
      <p:pic>
        <p:nvPicPr>
          <p:cNvPr id="4" name="图片 3" descr="85207 [转换]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8"/>
          <a:srcRect/>
          <a:stretch>
            <a:fillRect/>
          </a:stretch>
        </p:blipFill>
        <p:spPr>
          <a:xfrm flipH="1" flipV="1">
            <a:off x="9028430" y="0"/>
            <a:ext cx="3169285" cy="6858000"/>
          </a:xfrm>
          <a:prstGeom prst="rect">
            <a:avLst/>
          </a:prstGeom>
        </p:spPr>
      </p:pic>
      <p:sp>
        <p:nvSpPr>
          <p:cNvPr id="35" name="文本框 34"/>
          <p:cNvSpPr txBox="1"/>
          <p:nvPr>
            <p:custDataLst>
              <p:tags r:id="rId4"/>
            </p:custDataLst>
          </p:nvPr>
        </p:nvSpPr>
        <p:spPr>
          <a:xfrm>
            <a:off x="4438650" y="504825"/>
            <a:ext cx="3314700" cy="856615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pPr algn="ctr"/>
            <a:r>
              <a:rPr lang="en-US" altLang="zh-CN" sz="4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汉仪旗黑-85S" panose="00020600040101010101" pitchFamily="18" charset="-122"/>
                <a:cs typeface="Segoe UI Semibold" panose="020B0702040204020203" charset="0"/>
                <a:sym typeface="+mn-ea"/>
              </a:rPr>
              <a:t>CONTENTS</a:t>
            </a:r>
          </a:p>
        </p:txBody>
      </p:sp>
      <p:sp>
        <p:nvSpPr>
          <p:cNvPr id="5" name="圆角矩形 4"/>
          <p:cNvSpPr/>
          <p:nvPr>
            <p:custDataLst>
              <p:tags r:id="rId5"/>
            </p:custDataLst>
          </p:nvPr>
        </p:nvSpPr>
        <p:spPr>
          <a:xfrm>
            <a:off x="2590702" y="2105276"/>
            <a:ext cx="738505" cy="738505"/>
          </a:xfrm>
          <a:prstGeom prst="roundRect">
            <a:avLst/>
          </a:prstGeom>
          <a:solidFill>
            <a:srgbClr val="0808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01</a:t>
            </a:r>
          </a:p>
        </p:txBody>
      </p:sp>
      <p:sp>
        <p:nvSpPr>
          <p:cNvPr id="7" name="文本框 6"/>
          <p:cNvSpPr txBox="1"/>
          <p:nvPr>
            <p:custDataLst>
              <p:tags r:id="rId6"/>
            </p:custDataLst>
          </p:nvPr>
        </p:nvSpPr>
        <p:spPr>
          <a:xfrm>
            <a:off x="3548233" y="2240214"/>
            <a:ext cx="3121025" cy="468630"/>
          </a:xfrm>
          <a:prstGeom prst="rect">
            <a:avLst/>
          </a:prstGeom>
          <a:noFill/>
        </p:spPr>
        <p:txBody>
          <a:bodyPr anchor="b" anchorCtr="0">
            <a:normAutofit fontScale="97500"/>
          </a:bodyPr>
          <a:lstStyle/>
          <a:p>
            <a:pPr algn="l" fontAlgn="auto"/>
            <a:r>
              <a:rPr kumimoji="0" lang="zh-CN" altLang="en-US" sz="2400" b="1" i="0" kern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Segoe UI Semibold" panose="020B0702040204020203" charset="0"/>
                <a:sym typeface="+mn-ea"/>
              </a:rPr>
              <a:t>轻子的定义</a:t>
            </a:r>
          </a:p>
        </p:txBody>
      </p:sp>
      <p:sp>
        <p:nvSpPr>
          <p:cNvPr id="8" name="文本框 7"/>
          <p:cNvSpPr txBox="1"/>
          <p:nvPr>
            <p:custDataLst>
              <p:tags r:id="rId7"/>
            </p:custDataLst>
          </p:nvPr>
        </p:nvSpPr>
        <p:spPr>
          <a:xfrm>
            <a:off x="2792095" y="2628635"/>
            <a:ext cx="3121025" cy="711200"/>
          </a:xfrm>
          <a:prstGeom prst="rect">
            <a:avLst/>
          </a:prstGeom>
          <a:noFill/>
        </p:spPr>
        <p:txBody>
          <a:bodyPr anchor="t" anchorCtr="0">
            <a:norm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Segoe UI Light" panose="020B0502040204020203" charset="0"/>
                <a:sym typeface="Arial" panose="020B0604020202020204" pitchFamily="34" charset="0"/>
              </a:rPr>
              <a:t> </a:t>
            </a:r>
          </a:p>
        </p:txBody>
      </p:sp>
      <p:sp>
        <p:nvSpPr>
          <p:cNvPr id="12" name="圆角矩形 11"/>
          <p:cNvSpPr/>
          <p:nvPr>
            <p:custDataLst>
              <p:tags r:id="rId8"/>
            </p:custDataLst>
          </p:nvPr>
        </p:nvSpPr>
        <p:spPr>
          <a:xfrm>
            <a:off x="2590702" y="4485826"/>
            <a:ext cx="738505" cy="738505"/>
          </a:xfrm>
          <a:prstGeom prst="roundRect">
            <a:avLst/>
          </a:prstGeom>
          <a:solidFill>
            <a:srgbClr val="0808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03</a:t>
            </a:r>
          </a:p>
        </p:txBody>
      </p:sp>
      <p:sp>
        <p:nvSpPr>
          <p:cNvPr id="15" name="文本框 14"/>
          <p:cNvSpPr txBox="1"/>
          <p:nvPr>
            <p:custDataLst>
              <p:tags r:id="rId9"/>
            </p:custDataLst>
          </p:nvPr>
        </p:nvSpPr>
        <p:spPr>
          <a:xfrm>
            <a:off x="3548231" y="4607589"/>
            <a:ext cx="3121025" cy="468630"/>
          </a:xfrm>
          <a:prstGeom prst="rect">
            <a:avLst/>
          </a:prstGeom>
          <a:noFill/>
        </p:spPr>
        <p:txBody>
          <a:bodyPr anchor="b" anchorCtr="0">
            <a:normAutofit fontScale="97500"/>
          </a:bodyPr>
          <a:lstStyle/>
          <a:p>
            <a:r>
              <a:rPr lang="en-US" altLang="zh-CN" sz="2400" b="1" kern="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Segoe UI Semibold" panose="020B0702040204020203" charset="0"/>
                <a:sym typeface="+mn-ea"/>
              </a:rPr>
              <a:t> </a:t>
            </a:r>
            <a:r>
              <a:rPr lang="zh-CN" altLang="en-US" sz="2400" b="1" kern="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Segoe UI Semibold" panose="020B0702040204020203" charset="0"/>
                <a:sym typeface="+mn-ea"/>
              </a:rPr>
              <a:t>小结</a:t>
            </a:r>
          </a:p>
        </p:txBody>
      </p:sp>
      <p:sp>
        <p:nvSpPr>
          <p:cNvPr id="18" name="文本框 17"/>
          <p:cNvSpPr txBox="1"/>
          <p:nvPr>
            <p:custDataLst>
              <p:tags r:id="rId10"/>
            </p:custDataLst>
          </p:nvPr>
        </p:nvSpPr>
        <p:spPr>
          <a:xfrm>
            <a:off x="2792095" y="4868731"/>
            <a:ext cx="3121025" cy="711200"/>
          </a:xfrm>
          <a:prstGeom prst="rect">
            <a:avLst/>
          </a:prstGeom>
          <a:noFill/>
        </p:spPr>
        <p:txBody>
          <a:bodyPr anchor="t" anchorCtr="0">
            <a:normAutofit/>
          </a:bodyPr>
          <a:lstStyle/>
          <a:p>
            <a:pPr fontAlgn="auto">
              <a:lnSpc>
                <a:spcPct val="150000"/>
              </a:lnSpc>
            </a:pPr>
            <a:endParaRPr kumimoji="0" lang="zh-CN" altLang="en-US" sz="1400" i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Segoe UI Light" panose="020B0502040204020203" charset="0"/>
              <a:sym typeface="Arial" panose="020B0604020202020204" pitchFamily="34" charset="0"/>
            </a:endParaRPr>
          </a:p>
        </p:txBody>
      </p:sp>
      <p:sp>
        <p:nvSpPr>
          <p:cNvPr id="19" name="圆角矩形 18"/>
          <p:cNvSpPr/>
          <p:nvPr>
            <p:custDataLst>
              <p:tags r:id="rId11"/>
            </p:custDataLst>
          </p:nvPr>
        </p:nvSpPr>
        <p:spPr>
          <a:xfrm>
            <a:off x="2590701" y="3274234"/>
            <a:ext cx="738505" cy="738505"/>
          </a:xfrm>
          <a:prstGeom prst="roundRect">
            <a:avLst/>
          </a:prstGeom>
          <a:solidFill>
            <a:srgbClr val="0808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02</a:t>
            </a:r>
          </a:p>
        </p:txBody>
      </p:sp>
      <p:sp>
        <p:nvSpPr>
          <p:cNvPr id="20" name="文本框 19"/>
          <p:cNvSpPr txBox="1"/>
          <p:nvPr>
            <p:custDataLst>
              <p:tags r:id="rId12"/>
            </p:custDataLst>
          </p:nvPr>
        </p:nvSpPr>
        <p:spPr>
          <a:xfrm>
            <a:off x="3548232" y="3409171"/>
            <a:ext cx="3121025" cy="468630"/>
          </a:xfrm>
          <a:prstGeom prst="rect">
            <a:avLst/>
          </a:prstGeom>
          <a:noFill/>
        </p:spPr>
        <p:txBody>
          <a:bodyPr anchor="b" anchorCtr="0">
            <a:normAutofit fontScale="97500"/>
          </a:bodyPr>
          <a:lstStyle/>
          <a:p>
            <a:r>
              <a:rPr lang="zh-CN" altLang="en-US" sz="2400" b="1" kern="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Segoe UI Semibold" panose="020B0702040204020203" charset="0"/>
                <a:sym typeface="+mn-ea"/>
              </a:rPr>
              <a:t>轻子数</a:t>
            </a:r>
          </a:p>
        </p:txBody>
      </p:sp>
      <p:sp>
        <p:nvSpPr>
          <p:cNvPr id="21" name="文本框 20"/>
          <p:cNvSpPr txBox="1"/>
          <p:nvPr>
            <p:custDataLst>
              <p:tags r:id="rId13"/>
            </p:custDataLst>
          </p:nvPr>
        </p:nvSpPr>
        <p:spPr>
          <a:xfrm>
            <a:off x="7338695" y="2628635"/>
            <a:ext cx="3121025" cy="711200"/>
          </a:xfrm>
          <a:prstGeom prst="rect">
            <a:avLst/>
          </a:prstGeom>
          <a:noFill/>
        </p:spPr>
        <p:txBody>
          <a:bodyPr anchor="t" anchorCtr="0">
            <a:norm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Segoe UI Light" panose="020B0502040204020203" charset="0"/>
                <a:sym typeface="Arial" panose="020B0604020202020204" pitchFamily="34" charset="0"/>
              </a:rPr>
              <a:t> 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cs typeface="Segoe UI Light" panose="020B0502040204020203" charset="0"/>
              <a:sym typeface="Arial" panose="020B0604020202020204" pitchFamily="34" charset="0"/>
            </a:endParaRPr>
          </a:p>
        </p:txBody>
      </p:sp>
      <p:sp>
        <p:nvSpPr>
          <p:cNvPr id="23" name="文本框 22"/>
          <p:cNvSpPr txBox="1"/>
          <p:nvPr>
            <p:custDataLst>
              <p:tags r:id="rId14"/>
            </p:custDataLst>
          </p:nvPr>
        </p:nvSpPr>
        <p:spPr>
          <a:xfrm>
            <a:off x="6824662" y="4373274"/>
            <a:ext cx="3121025" cy="468630"/>
          </a:xfrm>
          <a:prstGeom prst="rect">
            <a:avLst/>
          </a:prstGeom>
          <a:noFill/>
        </p:spPr>
        <p:txBody>
          <a:bodyPr anchor="b" anchorCtr="0">
            <a:normAutofit fontScale="97500"/>
          </a:bodyPr>
          <a:lstStyle/>
          <a:p>
            <a:r>
              <a:rPr lang="en-US" altLang="zh-CN" sz="2400" b="1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Segoe UI Semibold" panose="020B0702040204020203" charset="0"/>
                <a:sym typeface="+mn-ea"/>
              </a:rPr>
              <a:t> </a:t>
            </a:r>
            <a:endParaRPr lang="zh-CN" altLang="en-US" sz="2400" b="1" kern="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cs typeface="Segoe UI Semibold" panose="020B0702040204020203" charset="0"/>
              <a:sym typeface="+mn-ea"/>
            </a:endParaRPr>
          </a:p>
        </p:txBody>
      </p:sp>
      <p:sp>
        <p:nvSpPr>
          <p:cNvPr id="24" name="文本框 23"/>
          <p:cNvSpPr txBox="1"/>
          <p:nvPr>
            <p:custDataLst>
              <p:tags r:id="rId15"/>
            </p:custDataLst>
          </p:nvPr>
        </p:nvSpPr>
        <p:spPr>
          <a:xfrm>
            <a:off x="7338695" y="4868731"/>
            <a:ext cx="3121025" cy="711200"/>
          </a:xfrm>
          <a:prstGeom prst="rect">
            <a:avLst/>
          </a:prstGeom>
          <a:noFill/>
        </p:spPr>
        <p:txBody>
          <a:bodyPr anchor="t" anchorCtr="0">
            <a:norm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Segoe UI Light" panose="020B0502040204020203" charset="0"/>
                <a:sym typeface="Arial" panose="020B0604020202020204" pitchFamily="34" charset="0"/>
              </a:rPr>
              <a:t> 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cs typeface="Segoe UI Light" panose="020B0502040204020203" charset="0"/>
              <a:sym typeface="Arial" panose="020B0604020202020204" pitchFamily="34" charset="0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文本框 28"/>
          <p:cNvSpPr txBox="1"/>
          <p:nvPr>
            <p:custDataLst>
              <p:tags r:id="rId2"/>
            </p:custDataLst>
          </p:nvPr>
        </p:nvSpPr>
        <p:spPr>
          <a:xfrm>
            <a:off x="980440" y="2100073"/>
            <a:ext cx="2160905" cy="2214880"/>
          </a:xfrm>
          <a:prstGeom prst="rect">
            <a:avLst/>
          </a:prstGeom>
          <a:noFill/>
        </p:spPr>
        <p:txBody>
          <a:bodyPr wrap="square" rtlCol="0" anchor="b" anchorCtr="0">
            <a:normAutofit fontScale="85000" lnSpcReduction="10000"/>
          </a:bodyPr>
          <a:lstStyle/>
          <a:p>
            <a:pPr marL="0" marR="0" lvl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altLang="zh-CN" sz="1240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Segoe UI Semibold" panose="020B0702040204020203" charset="0"/>
                <a:sym typeface="+mn-ea"/>
              </a:rPr>
              <a:t> 01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070837" y="1537365"/>
            <a:ext cx="2479431" cy="562708"/>
          </a:xfrm>
          <a:ln cmpd="dbl"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zh-CN" altLang="en-US" dirty="0"/>
              <a:t>轻子的定义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3141345" y="2152173"/>
            <a:ext cx="4668716" cy="2725361"/>
          </a:xfrm>
          <a:ln>
            <a:noFill/>
          </a:ln>
        </p:spPr>
        <p:txBody>
          <a:bodyPr vert="horz" wrap="square" lIns="252000" tIns="0" rIns="0" bIns="0" anchor="ctr" anchorCtr="0">
            <a:spAutoFit/>
          </a:bodyPr>
          <a:lstStyle/>
          <a:p>
            <a:endParaRPr lang="en-US" altLang="zh-CN" sz="1700" dirty="0"/>
          </a:p>
          <a:p>
            <a:r>
              <a:rPr lang="zh-CN" altLang="en-US" sz="1700" dirty="0"/>
              <a:t>轻子是指不参与强相互作用的</a:t>
            </a:r>
            <a:r>
              <a:rPr lang="zh-CN" altLang="en-US" sz="1700" dirty="0">
                <a:hlinkClick r:id="rId6" action="ppaction://hlinksldjump"/>
              </a:rPr>
              <a:t>自旋</a:t>
            </a:r>
            <a:r>
              <a:rPr lang="zh-CN" altLang="en-US" sz="1700" dirty="0"/>
              <a:t>为 </a:t>
            </a:r>
            <a:r>
              <a:rPr lang="en-US" altLang="zh-CN" sz="1700" dirty="0"/>
              <a:t>1</a:t>
            </a:r>
            <a:r>
              <a:rPr lang="zh-CN" altLang="en-US" sz="1700" dirty="0"/>
              <a:t>/2 的</a:t>
            </a:r>
            <a:r>
              <a:rPr lang="zh-CN" altLang="en-US" sz="1700" dirty="0">
                <a:hlinkClick r:id="rId7" action="ppaction://hlinksldjump"/>
              </a:rPr>
              <a:t>费米子</a:t>
            </a:r>
            <a:r>
              <a:rPr lang="zh-CN" altLang="en-US" sz="1700" dirty="0"/>
              <a:t>。轻子包括电子、μ子、τ粒子和与之相应的中微子（νe、νμ和ντ以及它们的</a:t>
            </a:r>
            <a:r>
              <a:rPr lang="zh-CN" altLang="en-US" sz="1700" dirty="0">
                <a:hlinkClick r:id="rId8" action="ppaction://hlinksldjump"/>
              </a:rPr>
              <a:t>反粒子</a:t>
            </a:r>
            <a:r>
              <a:rPr lang="zh-CN" altLang="en-US" sz="1700" dirty="0"/>
              <a:t>）。</a:t>
            </a:r>
          </a:p>
          <a:p>
            <a:endParaRPr lang="zh-CN" altLang="en-US" dirty="0"/>
          </a:p>
          <a:p>
            <a:endParaRPr lang="zh-CN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786282" y="4948518"/>
            <a:ext cx="13447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hlinkClick r:id="rId9" action="ppaction://hlinksldjump"/>
              </a:rPr>
              <a:t>Part 2</a:t>
            </a:r>
            <a:endParaRPr lang="zh-CN" altLang="en-US" dirty="0"/>
          </a:p>
        </p:txBody>
      </p:sp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文本框 28"/>
          <p:cNvSpPr txBox="1"/>
          <p:nvPr>
            <p:custDataLst>
              <p:tags r:id="rId2"/>
            </p:custDataLst>
          </p:nvPr>
        </p:nvSpPr>
        <p:spPr>
          <a:xfrm>
            <a:off x="1247140" y="1536065"/>
            <a:ext cx="2160905" cy="2214880"/>
          </a:xfrm>
          <a:prstGeom prst="rect">
            <a:avLst/>
          </a:prstGeom>
          <a:noFill/>
        </p:spPr>
        <p:txBody>
          <a:bodyPr wrap="square" rtlCol="0" anchor="b" anchorCtr="0">
            <a:normAutofit/>
          </a:bodyPr>
          <a:lstStyle/>
          <a:p>
            <a:pPr marL="0" marR="0" lvl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altLang="zh-CN" sz="1240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Segoe UI Semibold" panose="020B0702040204020203" charset="0"/>
                <a:sym typeface="+mn-ea"/>
              </a:rPr>
              <a:t>02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440115" y="1371599"/>
            <a:ext cx="2602524" cy="584427"/>
          </a:xfrm>
          <a:ln cap="rnd" cmpd="sng">
            <a:solidFill>
              <a:schemeClr val="accent1"/>
            </a:solidFill>
          </a:ln>
        </p:spPr>
        <p:txBody>
          <a:bodyPr/>
          <a:lstStyle/>
          <a:p>
            <a:pPr algn="ctr"/>
            <a:r>
              <a:rPr lang="zh-CN" altLang="en-US" dirty="0"/>
              <a:t>轻子类别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3169578" y="2245995"/>
            <a:ext cx="5465445" cy="3009900"/>
          </a:xfrm>
        </p:spPr>
        <p:txBody>
          <a:bodyPr>
            <a:normAutofit fontScale="90000" lnSpcReduction="10000"/>
          </a:bodyPr>
          <a:lstStyle/>
          <a:p>
            <a:pPr marL="342900" indent="-342900">
              <a:buFont typeface="+mj-ea"/>
              <a:buAutoNum type="circleNumDbPlain"/>
            </a:pPr>
            <a:r>
              <a:rPr dirty="0">
                <a:sym typeface="+mn-ea"/>
              </a:rPr>
              <a:t>电子</a:t>
            </a:r>
            <a:endParaRPr lang="en-US" dirty="0"/>
          </a:p>
          <a:p>
            <a:pPr marL="342900" indent="-342900">
              <a:buFont typeface="+mj-ea"/>
              <a:buAutoNum type="circleNumDbPlain"/>
            </a:pPr>
            <a:r>
              <a:rPr dirty="0">
                <a:sym typeface="+mn-ea"/>
              </a:rPr>
              <a:t>μ子：μ子（Muon），又称渺子，是一种轻子，它带有-1的基本电荷及1/2的自旋。它的静质量为电子的 207 倍（约 105.6 MeV/c2）。故μ子可看成超重版的电子。</a:t>
            </a:r>
            <a:endParaRPr lang="en-US" dirty="0">
              <a:sym typeface="+mn-ea"/>
            </a:endParaRPr>
          </a:p>
          <a:p>
            <a:pPr marL="342900" indent="-342900">
              <a:buFont typeface="+mj-ea"/>
              <a:buAutoNum type="circleNumDbPlain"/>
            </a:pPr>
            <a:r>
              <a:rPr dirty="0">
                <a:sym typeface="+mn-ea"/>
              </a:rPr>
              <a:t>τ粒子：</a:t>
            </a:r>
            <a:endParaRPr lang="en-US" dirty="0">
              <a:sym typeface="+mn-ea"/>
            </a:endParaRPr>
          </a:p>
          <a:p>
            <a:pPr marL="342900" indent="-342900">
              <a:buFont typeface="+mj-ea"/>
              <a:buAutoNum type="circleNumDbPlain"/>
            </a:pPr>
            <a:r>
              <a:rPr dirty="0">
                <a:sym typeface="+mn-ea"/>
              </a:rPr>
              <a:t>中微子：</a:t>
            </a:r>
            <a:r>
              <a:rPr lang="zh-CN" altLang="en-US" dirty="0"/>
              <a:t>中微子个头小、不带电，可自由穿过地球，自旋为1/2，质量非常轻（有的小于电子的百万分之一），以接近光速运动，与其他物质的相互作用十分微弱，号称宇宙间的“隐身人”。具有非零的静质量。</a:t>
            </a:r>
          </a:p>
          <a:p>
            <a:endParaRPr lang="zh-CN" altLang="en-US" dirty="0"/>
          </a:p>
        </p:txBody>
      </p:sp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文本框 28"/>
          <p:cNvSpPr txBox="1"/>
          <p:nvPr>
            <p:custDataLst>
              <p:tags r:id="rId2"/>
            </p:custDataLst>
          </p:nvPr>
        </p:nvSpPr>
        <p:spPr>
          <a:xfrm>
            <a:off x="1247140" y="1536065"/>
            <a:ext cx="2160905" cy="2214880"/>
          </a:xfrm>
          <a:prstGeom prst="rect">
            <a:avLst/>
          </a:prstGeom>
          <a:noFill/>
        </p:spPr>
        <p:txBody>
          <a:bodyPr wrap="square" rtlCol="0" anchor="b" anchorCtr="0">
            <a:normAutofit/>
          </a:bodyPr>
          <a:lstStyle/>
          <a:p>
            <a:pPr marL="0" marR="0" lvl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altLang="zh-CN" sz="1240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Segoe UI Semibold" panose="020B0702040204020203" charset="0"/>
                <a:sym typeface="+mn-ea"/>
              </a:rPr>
              <a:t>03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471914" y="1536065"/>
            <a:ext cx="1568401" cy="609258"/>
          </a:xfrm>
          <a:ln cap="rnd">
            <a:solidFill>
              <a:schemeClr val="accent1"/>
            </a:solidFill>
            <a:miter lim="800000"/>
          </a:ln>
        </p:spPr>
        <p:txBody>
          <a:bodyPr/>
          <a:lstStyle/>
          <a:p>
            <a:pPr algn="ctr"/>
            <a:r>
              <a:rPr lang="zh-CN" altLang="en-US" dirty="0"/>
              <a:t>自旋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3390265" y="2991485"/>
            <a:ext cx="5410835" cy="1395730"/>
          </a:xfrm>
        </p:spPr>
        <p:txBody>
          <a:bodyPr/>
          <a:lstStyle/>
          <a:p>
            <a:r>
              <a:rPr lang="zh-CN" altLang="en-US"/>
              <a:t>自旋，即是由粒子内禀角动量引起的内禀运动</a:t>
            </a:r>
          </a:p>
          <a:p>
            <a:r>
              <a:rPr lang="zh-CN" altLang="en-US"/>
              <a:t>其运算规则类似于经典力学的角动量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754470" y="5199529"/>
            <a:ext cx="8068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hlinkClick r:id="rId6" action="ppaction://hlinksldjump"/>
              </a:rPr>
              <a:t>back</a:t>
            </a:r>
            <a:endParaRPr lang="zh-CN" altLang="en-US" dirty="0"/>
          </a:p>
        </p:txBody>
      </p:sp>
    </p:spTree>
    <p:custDataLst>
      <p:tags r:id="rId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文本框 28"/>
          <p:cNvSpPr txBox="1"/>
          <p:nvPr>
            <p:custDataLst>
              <p:tags r:id="rId2"/>
            </p:custDataLst>
          </p:nvPr>
        </p:nvSpPr>
        <p:spPr>
          <a:xfrm>
            <a:off x="1247140" y="1536065"/>
            <a:ext cx="2160905" cy="2214880"/>
          </a:xfrm>
          <a:prstGeom prst="rect">
            <a:avLst/>
          </a:prstGeom>
          <a:noFill/>
        </p:spPr>
        <p:txBody>
          <a:bodyPr wrap="square" rtlCol="0" anchor="b" anchorCtr="0">
            <a:normAutofit/>
          </a:bodyPr>
          <a:lstStyle/>
          <a:p>
            <a:pPr marL="0" marR="0" lvl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altLang="zh-CN" sz="1240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Segoe UI Semibold" panose="020B0702040204020203" charset="0"/>
                <a:sym typeface="+mn-ea"/>
              </a:rPr>
              <a:t>04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343400" y="1441939"/>
            <a:ext cx="2162908" cy="571500"/>
          </a:xfrm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zh-CN" altLang="en-US" dirty="0"/>
              <a:t>费米子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3408045" y="2175413"/>
            <a:ext cx="5592445" cy="2987040"/>
          </a:xfrm>
        </p:spPr>
        <p:txBody>
          <a:bodyPr>
            <a:noAutofit/>
          </a:bodyPr>
          <a:lstStyle/>
          <a:p>
            <a:r>
              <a:rPr lang="zh-CN" altLang="en-US" sz="1400" b="1" dirty="0"/>
              <a:t>定义</a:t>
            </a:r>
            <a:r>
              <a:rPr lang="zh-CN" altLang="en-US" sz="1400" dirty="0"/>
              <a:t>：在一组由全同粒子组成的体系中，如果在体系的一个量子态（即由一套</a:t>
            </a:r>
            <a:r>
              <a:rPr lang="zh-CN" altLang="en-US" sz="1400" dirty="0">
                <a:hlinkClick r:id="rId6" action="ppaction://hlinksldjump"/>
              </a:rPr>
              <a:t>量子数</a:t>
            </a:r>
            <a:r>
              <a:rPr lang="zh-CN" altLang="en-US" sz="1400" dirty="0"/>
              <a:t>所确定的微观状态）上只允许容纳一个粒子，这种粒子称为费米子。</a:t>
            </a:r>
          </a:p>
          <a:p>
            <a:endParaRPr lang="en-US" altLang="zh-CN" sz="1400" b="1" dirty="0"/>
          </a:p>
          <a:p>
            <a:r>
              <a:rPr lang="zh-CN" altLang="en-US" sz="1400" b="1" dirty="0"/>
              <a:t>特点</a:t>
            </a:r>
            <a:r>
              <a:rPr lang="zh-CN" altLang="en-US" sz="1400" dirty="0"/>
              <a:t>：自旋为半奇数（1/2，3/2…）的粒子统称为费米子，服从费米-狄拉克统计。费米子满足泡利不相容原理，即不能两个以上的费米子出现在相同的量子态中。 轻子是1/2，因而是费米子。（玻色子：不满足泡利不相容原理）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682752" y="5308884"/>
            <a:ext cx="7978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hlinkClick r:id="rId7" action="ppaction://hlinksldjump"/>
              </a:rPr>
              <a:t>back</a:t>
            </a:r>
            <a:endParaRPr lang="zh-CN" altLang="en-US" dirty="0"/>
          </a:p>
        </p:txBody>
      </p:sp>
    </p:spTree>
    <p:custDataLst>
      <p:tags r:id="rId1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文本框 28"/>
          <p:cNvSpPr txBox="1"/>
          <p:nvPr>
            <p:custDataLst>
              <p:tags r:id="rId2"/>
            </p:custDataLst>
          </p:nvPr>
        </p:nvSpPr>
        <p:spPr>
          <a:xfrm>
            <a:off x="1044917" y="762342"/>
            <a:ext cx="2160905" cy="2214880"/>
          </a:xfrm>
          <a:prstGeom prst="rect">
            <a:avLst/>
          </a:prstGeom>
          <a:noFill/>
        </p:spPr>
        <p:txBody>
          <a:bodyPr wrap="square" rtlCol="0" anchor="b" anchorCtr="0">
            <a:normAutofit fontScale="85000" lnSpcReduction="10000"/>
          </a:bodyPr>
          <a:lstStyle/>
          <a:p>
            <a:pPr marL="0" marR="0" lvl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altLang="zh-CN" sz="1240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Segoe UI Semibold" panose="020B0702040204020203" charset="0"/>
                <a:sym typeface="+mn-ea"/>
              </a:rPr>
              <a:t> 05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660274" y="826598"/>
            <a:ext cx="2048260" cy="626843"/>
          </a:xfrm>
          <a:ln>
            <a:solidFill>
              <a:schemeClr val="accent1"/>
            </a:solidFill>
          </a:ln>
        </p:spPr>
        <p:txBody>
          <a:bodyPr/>
          <a:lstStyle/>
          <a:p>
            <a:pPr algn="ctr"/>
            <a:r>
              <a:rPr lang="zh-CN" altLang="en-US" dirty="0"/>
              <a:t>量子数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3498068" y="1630094"/>
            <a:ext cx="5452501" cy="1541145"/>
          </a:xfrm>
          <a:ln>
            <a:noFill/>
          </a:ln>
        </p:spPr>
        <p:txBody>
          <a:bodyPr>
            <a:normAutofit/>
          </a:bodyPr>
          <a:lstStyle/>
          <a:p>
            <a:r>
              <a:rPr lang="zh-CN" altLang="en-US" b="1" dirty="0"/>
              <a:t>定义</a:t>
            </a:r>
            <a:r>
              <a:rPr lang="zh-CN" altLang="en-US" dirty="0"/>
              <a:t>：量子数表征原子、分子、原子核或亚原子粒子状态和性质的数，包括主量子数、角量子数、磁量子数、自旋量子数。</a:t>
            </a:r>
          </a:p>
          <a:p>
            <a:r>
              <a:rPr lang="zh-CN" altLang="en-US" b="1" dirty="0"/>
              <a:t>特点</a:t>
            </a:r>
            <a:r>
              <a:rPr lang="zh-CN" altLang="en-US" dirty="0"/>
              <a:t>：不连续性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50823" y="3100901"/>
            <a:ext cx="5910580" cy="206756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018928" y="5816282"/>
            <a:ext cx="11385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hlinkClick r:id="rId7" action="ppaction://hlinksldjump"/>
              </a:rPr>
              <a:t>back</a:t>
            </a:r>
            <a:endParaRPr lang="zh-CN" altLang="en-US" dirty="0"/>
          </a:p>
        </p:txBody>
      </p:sp>
    </p:spTree>
    <p:custDataLst>
      <p:tags r:id="rId1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文本框 28"/>
          <p:cNvSpPr txBox="1"/>
          <p:nvPr>
            <p:custDataLst>
              <p:tags r:id="rId2"/>
            </p:custDataLst>
          </p:nvPr>
        </p:nvSpPr>
        <p:spPr>
          <a:xfrm>
            <a:off x="953135" y="694055"/>
            <a:ext cx="2160905" cy="2214880"/>
          </a:xfrm>
          <a:prstGeom prst="rect">
            <a:avLst/>
          </a:prstGeom>
          <a:noFill/>
        </p:spPr>
        <p:txBody>
          <a:bodyPr wrap="square" rtlCol="0" anchor="b" anchorCtr="0">
            <a:normAutofit/>
          </a:bodyPr>
          <a:lstStyle/>
          <a:p>
            <a:pPr marL="0" marR="0" lvl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altLang="zh-CN" sz="1240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Segoe UI Semibold" panose="020B0702040204020203" charset="0"/>
                <a:sym typeface="+mn-ea"/>
              </a:rPr>
              <a:t>06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765976" y="1239715"/>
            <a:ext cx="1652410" cy="561780"/>
          </a:xfrm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zh-CN" altLang="en-US" dirty="0"/>
              <a:t>反粒子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3034665" y="2071370"/>
            <a:ext cx="5592445" cy="2715260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+mj-ea"/>
              <a:buAutoNum type="circleNumDbPlain"/>
            </a:pPr>
            <a:r>
              <a:rPr lang="zh-CN" altLang="en-US" sz="1500" dirty="0"/>
              <a:t>反粒子与所对应的粒子在质量、自旋、平均寿命和磁矩大小都相同</a:t>
            </a:r>
            <a:endParaRPr lang="en-US" altLang="zh-CN" sz="1500" dirty="0"/>
          </a:p>
          <a:p>
            <a:pPr marL="342900" indent="-342900">
              <a:buFont typeface="+mj-ea"/>
              <a:buAutoNum type="circleNumDbPlain"/>
            </a:pPr>
            <a:r>
              <a:rPr lang="zh-CN" altLang="en-US" sz="1500" dirty="0"/>
              <a:t>两者所带电量相等而符号相反。磁矩和自旋的取向关系也相反。</a:t>
            </a:r>
            <a:endParaRPr lang="en-US" altLang="zh-CN" sz="1500" dirty="0"/>
          </a:p>
          <a:p>
            <a:pPr marL="342900" indent="-342900">
              <a:buFont typeface="+mj-ea"/>
              <a:buAutoNum type="circleNumDbPlain"/>
            </a:pPr>
            <a:r>
              <a:rPr lang="zh-CN" altLang="en-US" sz="1500" dirty="0"/>
              <a:t>反粒子与所对应的粒子相遇就发生</a:t>
            </a:r>
            <a:r>
              <a:rPr lang="zh-CN" altLang="en-US" sz="1500" b="1" dirty="0"/>
              <a:t>湮灭</a:t>
            </a:r>
            <a:r>
              <a:rPr lang="zh-CN" altLang="en-US" sz="1500" dirty="0"/>
              <a:t>（两克反粒子湮灭产生能量相当于一颗广岛原子弹爆炸的能量）而转变为别的粒子。</a:t>
            </a:r>
            <a:endParaRPr lang="en-US" altLang="zh-CN" sz="1500" dirty="0"/>
          </a:p>
          <a:p>
            <a:r>
              <a:rPr lang="en-US" altLang="zh-CN" dirty="0"/>
              <a:t>     </a:t>
            </a:r>
            <a:r>
              <a:rPr lang="zh-CN" altLang="en-US" dirty="0"/>
              <a:t>举例：正电子 反质子 反中微子 反介子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512424" y="5226424"/>
            <a:ext cx="11564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hlinkClick r:id="rId6" action="ppaction://hlinksldjump"/>
              </a:rPr>
              <a:t>back</a:t>
            </a:r>
            <a:endParaRPr lang="zh-CN" altLang="en-US" dirty="0"/>
          </a:p>
        </p:txBody>
      </p:sp>
    </p:spTree>
    <p:custDataLst>
      <p:tags r:id="rId1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文本框 28"/>
          <p:cNvSpPr txBox="1"/>
          <p:nvPr>
            <p:custDataLst>
              <p:tags r:id="rId2"/>
            </p:custDataLst>
          </p:nvPr>
        </p:nvSpPr>
        <p:spPr>
          <a:xfrm>
            <a:off x="1201420" y="1377950"/>
            <a:ext cx="5200650" cy="1412875"/>
          </a:xfrm>
          <a:prstGeom prst="rect">
            <a:avLst/>
          </a:prstGeom>
          <a:noFill/>
        </p:spPr>
        <p:txBody>
          <a:bodyPr wrap="square" rtlCol="0" anchor="b" anchorCtr="0">
            <a:normAutofit fontScale="82500" lnSpcReduction="20000"/>
          </a:bodyPr>
          <a:lstStyle/>
          <a:p>
            <a:pPr marL="0" marR="0" lvl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altLang="zh-CN" sz="1240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Segoe UI Semibold" panose="020B0702040204020203" charset="0"/>
                <a:sym typeface="+mn-ea"/>
              </a:rPr>
              <a:t>07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3068570" y="1621155"/>
            <a:ext cx="5592439" cy="731013"/>
          </a:xfrm>
        </p:spPr>
        <p:txBody>
          <a:bodyPr/>
          <a:lstStyle/>
          <a:p>
            <a:r>
              <a:rPr lang="zh-CN" altLang="en-US" dirty="0"/>
              <a:t>轻子数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3068320" y="2889885"/>
            <a:ext cx="5592445" cy="2693670"/>
          </a:xfrm>
          <a:ln>
            <a:noFill/>
          </a:ln>
        </p:spPr>
        <p:txBody>
          <a:bodyPr>
            <a:normAutofit fontScale="90000" lnSpcReduction="10000"/>
          </a:bodyPr>
          <a:lstStyle/>
          <a:p>
            <a:r>
              <a:rPr lang="zh-CN" altLang="en-US" b="1" dirty="0"/>
              <a:t>定义</a:t>
            </a:r>
            <a:r>
              <a:rPr lang="zh-CN" altLang="en-US" dirty="0"/>
              <a:t>：在粒子物理学中，轻子数是一个守恒的量子数，代表着一个基础粒子反应中的轻子数量减去反轻子数量（轻子数用L表示，凡是轻子，L=+1；凡是反轻子，L=-1；轻子以外的粒子，L=0）</a:t>
            </a:r>
          </a:p>
          <a:p>
            <a:r>
              <a:rPr lang="zh-CN" altLang="en-US" b="1" dirty="0"/>
              <a:t>轻子数守恒</a:t>
            </a:r>
            <a:r>
              <a:rPr lang="zh-CN" altLang="en-US" dirty="0"/>
              <a:t>：即轻子只能以粒子反粒子成对地产生或湮灭,总的轻子数(轻子数目减去反轻子数目)在已知的一切物理过程中保持不变。</a:t>
            </a:r>
          </a:p>
          <a:p>
            <a:r>
              <a:rPr lang="zh-CN" altLang="en-US" dirty="0"/>
              <a:t>已知的六种味的轻子成对出现,每一对包括一种荷电轻子和一种被称为中微子的中性轻子。</a:t>
            </a:r>
          </a:p>
        </p:txBody>
      </p:sp>
    </p:spTree>
    <p:custDataLst>
      <p:tags r:id="rId1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EMPLATE_CATEGORY" val="custom"/>
  <p:tag name="KSO_WM_TEMPLATE_INDEX" val="20202684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5*i*1"/>
  <p:tag name="KSO_WM_UNIT_BK_DARK_LIGHT" val="2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6*i*1"/>
  <p:tag name="KSO_WM_UNIT_BK_DARK_LIGHT" val="2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7*i*1"/>
  <p:tag name="KSO_WM_UNIT_BK_DARK_LIGHT" val="2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8*i*1"/>
  <p:tag name="KSO_WM_UNIT_BK_DARK_LIGHT" val="2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4、7、8、9、10、11、12、13、14、15"/>
  <p:tag name="KSO_WM_SLIDE_ID" val="custom20202684_1"/>
  <p:tag name="KSO_WM_TEMPLATE_SUBCATEGORY" val="0"/>
  <p:tag name="KSO_WM_SLIDE_TYPE" val="title"/>
  <p:tag name="KSO_WM_SLIDE_SUBTYPE" val="pureTxt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2684"/>
  <p:tag name="KSO_WM_SLIDE_LAYOUT" val="a_b"/>
  <p:tag name="KSO_WM_SLIDE_LAYOUT_CNT" val="1_2"/>
  <p:tag name="KSO_WM_TEMPLATE_MASTER_TYPE" val="1"/>
  <p:tag name="KSO_WM_TEMPLATE_COLOR_TYPE" val="1"/>
  <p:tag name="KSO_WM_TEMPLATE_MASTER_THUMB_INDEX" val="12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684_1*i*1"/>
  <p:tag name="KSO_WM_TEMPLATE_CATEGORY" val="custom"/>
  <p:tag name="KSO_WM_TEMPLATE_INDEX" val="20202684"/>
  <p:tag name="KSO_WM_UNIT_LAYERLEVEL" val="1"/>
  <p:tag name="KSO_WM_TAG_VERSION" val="1.0"/>
  <p:tag name="KSO_WM_BEAUTIFY_FLAG" val="#wm#"/>
  <p:tag name="KSO_WM_UNIT_TYPE" val="i"/>
  <p:tag name="KSO_WM_UNIT_INDEX" val="1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684_1*a*1"/>
  <p:tag name="KSO_WM_TEMPLATE_CATEGORY" val="custom"/>
  <p:tag name="KSO_WM_TEMPLATE_INDEX" val="20202684"/>
  <p:tag name="KSO_WM_UNIT_LAYERLEVEL" val="1"/>
  <p:tag name="KSO_WM_TAG_VERSION" val="1.0"/>
  <p:tag name="KSO_WM_BEAUTIFY_FLAG" val="#wm#"/>
  <p:tag name="KSO_WM_UNIT_ISCONTENTSTITLE" val="0"/>
  <p:tag name="KSO_WM_UNIT_PRESET_TEXT" val="简约工作汇报"/>
  <p:tag name="KSO_WM_UNIT_NOCLEAR" val="0"/>
  <p:tag name="KSO_WM_UNIT_VALUE" val="12"/>
  <p:tag name="KSO_WM_UNIT_TYPE" val="a"/>
  <p:tag name="KSO_WM_UNIT_INDEX" val="1"/>
  <p:tag name="KSO_WM_UNIT_ISNUMDGMTITLE" val="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684_1*b*1"/>
  <p:tag name="KSO_WM_TEMPLATE_CATEGORY" val="custom"/>
  <p:tag name="KSO_WM_TEMPLATE_INDEX" val="20202684"/>
  <p:tag name="KSO_WM_UNIT_LAYERLEVEL" val="1"/>
  <p:tag name="KSO_WM_TAG_VERSION" val="1.0"/>
  <p:tag name="KSO_WM_BEAUTIFY_FLAG" val="#wm#"/>
  <p:tag name="KSO_WM_UNIT_ISCONTENTSTITLE" val="0"/>
  <p:tag name="KSO_WM_UNIT_PRESET_TEXT" val="单击此处添加副标题"/>
  <p:tag name="KSO_WM_UNIT_NOCLEAR" val="0"/>
  <p:tag name="KSO_WM_UNIT_VALUE" val="27"/>
  <p:tag name="KSO_WM_UNIT_TYPE" val="b"/>
  <p:tag name="KSO_WM_UNIT_INDEX" val="1"/>
  <p:tag name="KSO_WM_UNIT_ISNUMDGMTITLE" val="0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684_1*b*2"/>
  <p:tag name="KSO_WM_TEMPLATE_CATEGORY" val="custom"/>
  <p:tag name="KSO_WM_TEMPLATE_INDEX" val="20202684"/>
  <p:tag name="KSO_WM_UNIT_LAYERLEVEL" val="1"/>
  <p:tag name="KSO_WM_TAG_VERSION" val="1.0"/>
  <p:tag name="KSO_WM_BEAUTIFY_FLAG" val="#wm#"/>
  <p:tag name="KSO_WM_UNIT_ISCONTENTSTITLE" val="0"/>
  <p:tag name="KSO_WM_UNIT_PRESET_TEXT" val="单击此处添加正文，文字是您思想的提炼，请尽量言简意赅的阐述观点"/>
  <p:tag name="KSO_WM_UNIT_NOCLEAR" val="0"/>
  <p:tag name="KSO_WM_UNIT_VALUE" val="46"/>
  <p:tag name="KSO_WM_UNIT_TYPE" val="b"/>
  <p:tag name="KSO_WM_UNIT_INDEX" val="2"/>
  <p:tag name="KSO_WM_UNIT_ISNUMDGMTITLE" val="0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2684"/>
  <p:tag name="KSO_WM_SLIDE_ID" val="custom20202684_4"/>
  <p:tag name="KSO_WM_TEMPLATE_SUBCATEGORY" val="0"/>
  <p:tag name="KSO_WM_TEMPLATE_MASTER_TYPE" val="1"/>
  <p:tag name="KSO_WM_TEMPLATE_COLOR_TYPE" val="1"/>
  <p:tag name="KSO_WM_SLIDE_TYPE" val="contents"/>
  <p:tag name="KSO_WM_SLIDE_SUBTYPE" val="diag"/>
  <p:tag name="KSO_WM_SLIDE_ITEM_CNT" val="4"/>
  <p:tag name="KSO_WM_SLIDE_INDEX" val="4"/>
  <p:tag name="KSO_WM_DIAGRAM_GROUP_CODE" val="l1-1"/>
  <p:tag name="KSO_WM_SLIDE_DIAGTYPE" val="l"/>
  <p:tag name="KSO_WM_TAG_VERSION" val="1.0"/>
  <p:tag name="KSO_WM_SLIDE_LAYOUT" val="a_l"/>
  <p:tag name="KSO_WM_SLIDE_LAYOUT_CNT" val="1_1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i"/>
  <p:tag name="KSO_WM_UNIT_INDEX" val="1"/>
  <p:tag name="KSO_WM_UNIT_ID" val="custom20202684_4*i*1"/>
  <p:tag name="KSO_WM_TEMPLATE_CATEGORY" val="custom"/>
  <p:tag name="KSO_WM_TEMPLATE_INDEX" val="20202684"/>
  <p:tag name="KSO_WM_UNIT_LAYERLEVEL" val="1"/>
  <p:tag name="KSO_WM_TAG_VERSION" val="1.0"/>
  <p:tag name="KSO_WM_BEAUTIFY_FLAG" val="#wm#"/>
  <p:tag name="KSO_WM_UNIT_USESOURCEFORMAT_APPLY" val="1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i"/>
  <p:tag name="KSO_WM_UNIT_INDEX" val="2"/>
  <p:tag name="KSO_WM_UNIT_ID" val="custom20202684_4*i*2"/>
  <p:tag name="KSO_WM_TEMPLATE_CATEGORY" val="custom"/>
  <p:tag name="KSO_WM_TEMPLATE_INDEX" val="20202684"/>
  <p:tag name="KSO_WM_UNIT_LAYERLEVEL" val="1"/>
  <p:tag name="KSO_WM_TAG_VERSION" val="1.0"/>
  <p:tag name="KSO_WM_BEAUTIFY_FLAG" val="#wm#"/>
  <p:tag name="KSO_WM_UNIT_USESOURCEFORMAT_APPLY" val="1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1"/>
  <p:tag name="KSO_WM_UNIT_PRESET_TEXT" val="CONTENTS"/>
  <p:tag name="KSO_WM_UNIT_NOCLEAR" val="0"/>
  <p:tag name="KSO_WM_UNIT_VALUE" val="6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a"/>
  <p:tag name="KSO_WM_UNIT_INDEX" val="1"/>
  <p:tag name="KSO_WM_UNIT_ID" val="custom20202684_4*a*1"/>
  <p:tag name="KSO_WM_TEMPLATE_CATEGORY" val="custom"/>
  <p:tag name="KSO_WM_TEMPLATE_INDEX" val="20202684"/>
  <p:tag name="KSO_WM_UNIT_LAYERLEVEL" val="1"/>
  <p:tag name="KSO_WM_TAG_VERSION" val="1.0"/>
  <p:tag name="KSO_WM_BEAUTIFY_FLAG" val="#wm#"/>
  <p:tag name="KSO_WM_UNIT_ISNUMDGMTITLE" val="0"/>
  <p:tag name="KSO_WM_UNIT_TEXT_FILL_FORE_SCHEMECOLOR_INDEX" val="13"/>
  <p:tag name="KSO_WM_UNIT_TEXT_FILL_TYPE" val="1"/>
  <p:tag name="KSO_WM_UNIT_USESOURCEFORMAT_APPLY" val="1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1"/>
  <p:tag name="KSO_WM_UNIT_ID" val="custom20202684_4*l_h_i*1_1_1"/>
  <p:tag name="KSO_WM_TEMPLATE_CATEGORY" val="custom"/>
  <p:tag name="KSO_WM_TEMPLATE_INDEX" val="20202684"/>
  <p:tag name="KSO_WM_UNIT_LAYERLEVEL" val="1_1_1"/>
  <p:tag name="KSO_WM_TAG_VERSION" val="1.0"/>
  <p:tag name="KSO_WM_BEAUTIFY_FLAG" val="#wm#"/>
  <p:tag name="KSO_WM_UNIT_TEXT_FILL_FORE_SCHEMECOLOR_INDEX" val="14"/>
  <p:tag name="KSO_WM_UNIT_TEXT_FILL_TYPE" val="1"/>
  <p:tag name="KSO_WM_UNIT_USESOURCEFORMAT_APPLY" val="1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1_1"/>
  <p:tag name="KSO_WM_UNIT_ID" val="custom20202684_4*l_h_a*1_1_1"/>
  <p:tag name="KSO_WM_TEMPLATE_CATEGORY" val="custom"/>
  <p:tag name="KSO_WM_TEMPLATE_INDEX" val="20202684"/>
  <p:tag name="KSO_WM_UNIT_LAYERLEVEL" val="1_1_1"/>
  <p:tag name="KSO_WM_TAG_VERSION" val="1.0"/>
  <p:tag name="KSO_WM_BEAUTIFY_FLAG" val="#wm#"/>
  <p:tag name="KSO_WM_UNIT_PRESET_TEXT" val="单击此处添加标题"/>
  <p:tag name="KSO_WM_UNIT_VALUE" val="11"/>
  <p:tag name="KSO_WM_UNIT_ISNUMDGMTITLE" val="0"/>
  <p:tag name="KSO_WM_UNIT_TEXT_FILL_FORE_SCHEMECOLOR_INDEX" val="13"/>
  <p:tag name="KSO_WM_UNIT_TEXT_FILL_TYPE" val="1"/>
  <p:tag name="KSO_WM_UNIT_USESOURCEFORMAT_APPLY" val="1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1_1"/>
  <p:tag name="KSO_WM_UNIT_ID" val="custom20202684_4*l_h_f*1_1_1"/>
  <p:tag name="KSO_WM_TEMPLATE_CATEGORY" val="custom"/>
  <p:tag name="KSO_WM_TEMPLATE_INDEX" val="20202684"/>
  <p:tag name="KSO_WM_UNIT_LAYERLEVEL" val="1_1_1"/>
  <p:tag name="KSO_WM_TAG_VERSION" val="1.0"/>
  <p:tag name="KSO_WM_BEAUTIFY_FLAG" val="#wm#"/>
  <p:tag name="KSO_WM_UNIT_PRESET_TEXT" val="单击此处添加正文，文字是您思想的提炼，请尽量言简意赅的阐述观点。"/>
  <p:tag name="KSO_WM_UNIT_VALUE" val="32"/>
  <p:tag name="KSO_WM_UNIT_TEXT_FILL_FORE_SCHEMECOLOR_INDEX" val="13"/>
  <p:tag name="KSO_WM_UNIT_TEXT_FILL_TYPE" val="1"/>
  <p:tag name="KSO_WM_UNIT_USESOURCEFORMAT_APPLY" val="1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3_1"/>
  <p:tag name="KSO_WM_UNIT_ID" val="custom20202684_4*l_h_i*1_3_1"/>
  <p:tag name="KSO_WM_TEMPLATE_CATEGORY" val="custom"/>
  <p:tag name="KSO_WM_TEMPLATE_INDEX" val="20202684"/>
  <p:tag name="KSO_WM_UNIT_LAYERLEVEL" val="1_1_1"/>
  <p:tag name="KSO_WM_TAG_VERSION" val="1.0"/>
  <p:tag name="KSO_WM_BEAUTIFY_FLAG" val="#wm#"/>
  <p:tag name="KSO_WM_UNIT_TEXT_FILL_FORE_SCHEMECOLOR_INDEX" val="14"/>
  <p:tag name="KSO_WM_UNIT_TEXT_FILL_TYPE" val="1"/>
  <p:tag name="KSO_WM_UNIT_USESOURCEFORMAT_APPLY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3_1"/>
  <p:tag name="KSO_WM_UNIT_ID" val="custom20202684_4*l_h_a*1_3_1"/>
  <p:tag name="KSO_WM_TEMPLATE_CATEGORY" val="custom"/>
  <p:tag name="KSO_WM_TEMPLATE_INDEX" val="20202684"/>
  <p:tag name="KSO_WM_UNIT_LAYERLEVEL" val="1_1_1"/>
  <p:tag name="KSO_WM_TAG_VERSION" val="1.0"/>
  <p:tag name="KSO_WM_BEAUTIFY_FLAG" val="#wm#"/>
  <p:tag name="KSO_WM_UNIT_PRESET_TEXT" val="单击此处添加标题"/>
  <p:tag name="KSO_WM_UNIT_VALUE" val="11"/>
  <p:tag name="KSO_WM_UNIT_ISNUMDGMTITLE" val="0"/>
  <p:tag name="KSO_WM_UNIT_TEXT_FILL_FORE_SCHEMECOLOR_INDEX" val="13"/>
  <p:tag name="KSO_WM_UNIT_TEXT_FILL_TYPE" val="1"/>
  <p:tag name="KSO_WM_UNIT_USESOURCEFORMAT_APPLY" val="1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3_1"/>
  <p:tag name="KSO_WM_UNIT_ID" val="custom20202684_4*l_h_f*1_3_1"/>
  <p:tag name="KSO_WM_TEMPLATE_CATEGORY" val="custom"/>
  <p:tag name="KSO_WM_TEMPLATE_INDEX" val="20202684"/>
  <p:tag name="KSO_WM_UNIT_LAYERLEVEL" val="1_1_1"/>
  <p:tag name="KSO_WM_TAG_VERSION" val="1.0"/>
  <p:tag name="KSO_WM_BEAUTIFY_FLAG" val="#wm#"/>
  <p:tag name="KSO_WM_UNIT_PRESET_TEXT" val="单击此处添加正文，文字是您思想的提炼，请尽量言简意赅的阐述观点。"/>
  <p:tag name="KSO_WM_UNIT_VALUE" val="32"/>
  <p:tag name="KSO_WM_UNIT_TEXT_FILL_FORE_SCHEMECOLOR_INDEX" val="13"/>
  <p:tag name="KSO_WM_UNIT_TEXT_FILL_TYPE" val="1"/>
  <p:tag name="KSO_WM_UNIT_USESOURCEFORMAT_APPLY" val="1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1"/>
  <p:tag name="KSO_WM_UNIT_ID" val="custom20202684_4*l_h_i*1_2_1"/>
  <p:tag name="KSO_WM_TEMPLATE_CATEGORY" val="custom"/>
  <p:tag name="KSO_WM_TEMPLATE_INDEX" val="20202684"/>
  <p:tag name="KSO_WM_UNIT_LAYERLEVEL" val="1_1_1"/>
  <p:tag name="KSO_WM_TAG_VERSION" val="1.0"/>
  <p:tag name="KSO_WM_BEAUTIFY_FLAG" val="#wm#"/>
  <p:tag name="KSO_WM_UNIT_TEXT_FILL_FORE_SCHEMECOLOR_INDEX" val="14"/>
  <p:tag name="KSO_WM_UNIT_TEXT_FILL_TYPE" val="1"/>
  <p:tag name="KSO_WM_UNIT_USESOURCEFORMAT_APPLY" val="1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2_1"/>
  <p:tag name="KSO_WM_UNIT_ID" val="custom20202684_4*l_h_a*1_2_1"/>
  <p:tag name="KSO_WM_TEMPLATE_CATEGORY" val="custom"/>
  <p:tag name="KSO_WM_TEMPLATE_INDEX" val="20202684"/>
  <p:tag name="KSO_WM_UNIT_LAYERLEVEL" val="1_1_1"/>
  <p:tag name="KSO_WM_TAG_VERSION" val="1.0"/>
  <p:tag name="KSO_WM_BEAUTIFY_FLAG" val="#wm#"/>
  <p:tag name="KSO_WM_UNIT_PRESET_TEXT" val="单击此处添加标题"/>
  <p:tag name="KSO_WM_UNIT_VALUE" val="11"/>
  <p:tag name="KSO_WM_UNIT_ISNUMDGMTITLE" val="0"/>
  <p:tag name="KSO_WM_UNIT_TEXT_FILL_FORE_SCHEMECOLOR_INDEX" val="13"/>
  <p:tag name="KSO_WM_UNIT_TEXT_FILL_TYPE" val="1"/>
  <p:tag name="KSO_WM_UNIT_USESOURCEFORMAT_APPLY" val="1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2_1"/>
  <p:tag name="KSO_WM_UNIT_ID" val="custom20202684_4*l_h_f*1_2_1"/>
  <p:tag name="KSO_WM_TEMPLATE_CATEGORY" val="custom"/>
  <p:tag name="KSO_WM_TEMPLATE_INDEX" val="20202684"/>
  <p:tag name="KSO_WM_UNIT_LAYERLEVEL" val="1_1_1"/>
  <p:tag name="KSO_WM_TAG_VERSION" val="1.0"/>
  <p:tag name="KSO_WM_BEAUTIFY_FLAG" val="#wm#"/>
  <p:tag name="KSO_WM_UNIT_PRESET_TEXT" val="单击此处添加正文，文字是您思想的提炼，请尽量言简意赅的阐述观点。"/>
  <p:tag name="KSO_WM_UNIT_VALUE" val="32"/>
  <p:tag name="KSO_WM_UNIT_TEXT_FILL_FORE_SCHEMECOLOR_INDEX" val="13"/>
  <p:tag name="KSO_WM_UNIT_TEXT_FILL_TYPE" val="1"/>
  <p:tag name="KSO_WM_UNIT_USESOURCEFORMAT_APPLY" val="1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4_1"/>
  <p:tag name="KSO_WM_UNIT_ID" val="custom20202684_4*l_h_a*1_4_1"/>
  <p:tag name="KSO_WM_TEMPLATE_CATEGORY" val="custom"/>
  <p:tag name="KSO_WM_TEMPLATE_INDEX" val="20202684"/>
  <p:tag name="KSO_WM_UNIT_LAYERLEVEL" val="1_1_1"/>
  <p:tag name="KSO_WM_TAG_VERSION" val="1.0"/>
  <p:tag name="KSO_WM_BEAUTIFY_FLAG" val="#wm#"/>
  <p:tag name="KSO_WM_UNIT_PRESET_TEXT" val="单击此处添加标题"/>
  <p:tag name="KSO_WM_UNIT_VALUE" val="11"/>
  <p:tag name="KSO_WM_UNIT_ISNUMDGMTITLE" val="0"/>
  <p:tag name="KSO_WM_UNIT_TEXT_FILL_FORE_SCHEMECOLOR_INDEX" val="13"/>
  <p:tag name="KSO_WM_UNIT_TEXT_FILL_TYPE" val="1"/>
  <p:tag name="KSO_WM_UNIT_USESOURCEFORMAT_APPLY" val="1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4_1"/>
  <p:tag name="KSO_WM_UNIT_ID" val="custom20202684_4*l_h_f*1_4_1"/>
  <p:tag name="KSO_WM_TEMPLATE_CATEGORY" val="custom"/>
  <p:tag name="KSO_WM_TEMPLATE_INDEX" val="20202684"/>
  <p:tag name="KSO_WM_UNIT_LAYERLEVEL" val="1_1_1"/>
  <p:tag name="KSO_WM_TAG_VERSION" val="1.0"/>
  <p:tag name="KSO_WM_BEAUTIFY_FLAG" val="#wm#"/>
  <p:tag name="KSO_WM_UNIT_PRESET_TEXT" val="单击此处添加正文，文字是您思想的提炼，请尽量言简意赅的阐述观点。"/>
  <p:tag name="KSO_WM_UNIT_VALUE" val="32"/>
  <p:tag name="KSO_WM_UNIT_TEXT_FILL_FORE_SCHEMECOLOR_INDEX" val="13"/>
  <p:tag name="KSO_WM_UNIT_TEXT_FILL_TYPE" val="1"/>
  <p:tag name="KSO_WM_UNIT_USESOURCEFORMAT_APPLY" val="1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2684"/>
  <p:tag name="KSO_WM_SLIDE_ID" val="custom20202684_7"/>
  <p:tag name="KSO_WM_TEMPLATE_SUBCATEGORY" val="0"/>
  <p:tag name="KSO_WM_TEMPLATE_MASTER_TYPE" val="1"/>
  <p:tag name="KSO_WM_TEMPLATE_COLOR_TYPE" val="1"/>
  <p:tag name="KSO_WM_SLIDE_ITEM_CNT" val="0"/>
  <p:tag name="KSO_WM_SLIDE_INDEX" val="7"/>
  <p:tag name="KSO_WM_TAG_VERSION" val="1.0"/>
  <p:tag name="KSO_WM_SLIDE_TYPE" val="sectionTitle"/>
  <p:tag name="KSO_WM_SLIDE_SUBTYPE" val="pureTxt"/>
  <p:tag name="KSO_WM_SLIDE_LAYOUT" val="a_b_e"/>
  <p:tag name="KSO_WM_SLIDE_LAYOUT_CNT" val="1_1_1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684_7*e*1"/>
  <p:tag name="KSO_WM_TEMPLATE_CATEGORY" val="custom"/>
  <p:tag name="KSO_WM_TEMPLATE_INDEX" val="20202684"/>
  <p:tag name="KSO_WM_UNIT_LAYERLEVEL" val="1"/>
  <p:tag name="KSO_WM_TAG_VERSION" val="1.0"/>
  <p:tag name="KSO_WM_BEAUTIFY_FLAG" val="#wm#"/>
  <p:tag name="KSO_WM_UNIT_PRESET_TEXT" val="01"/>
  <p:tag name="KSO_WM_UNIT_NOCLEAR" val="0"/>
  <p:tag name="KSO_WM_UNIT_VALUE" val="1"/>
  <p:tag name="KSO_WM_UNIT_TYPE" val="e"/>
  <p:tag name="KSO_WM_UNIT_INDEX" val="1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684_7*a*1"/>
  <p:tag name="KSO_WM_TEMPLATE_CATEGORY" val="custom"/>
  <p:tag name="KSO_WM_TEMPLATE_INDEX" val="20202684"/>
  <p:tag name="KSO_WM_UNIT_LAYERLEVEL" val="1"/>
  <p:tag name="KSO_WM_TAG_VERSION" val="1.0"/>
  <p:tag name="KSO_WM_BEAUTIFY_FLAG" val="#wm#"/>
  <p:tag name="KSO_WM_UNIT_ISCONTENTSTITLE" val="0"/>
  <p:tag name="KSO_WM_UNIT_PRESET_TEXT" val="单击此处添加标题"/>
  <p:tag name="KSO_WM_UNIT_NOCLEAR" val="0"/>
  <p:tag name="KSO_WM_UNIT_VALUE" val="15"/>
  <p:tag name="KSO_WM_UNIT_TYPE" val="a"/>
  <p:tag name="KSO_WM_UNIT_INDEX" val="1"/>
  <p:tag name="KSO_WM_UNIT_ISNUMDGMTITLE" val="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684_7*b*1"/>
  <p:tag name="KSO_WM_TEMPLATE_CATEGORY" val="custom"/>
  <p:tag name="KSO_WM_TEMPLATE_INDEX" val="20202684"/>
  <p:tag name="KSO_WM_UNIT_LAYERLEVEL" val="1"/>
  <p:tag name="KSO_WM_TAG_VERSION" val="1.0"/>
  <p:tag name="KSO_WM_BEAUTIFY_FLAG" val="#wm#"/>
  <p:tag name="KSO_WM_UNIT_ISCONTENTSTITLE" val="0"/>
  <p:tag name="KSO_WM_UNIT_PRESET_TEXT" val="单击此处添加正文，文字是您思想的提炼，请尽量言简意赅的阐述观点。"/>
  <p:tag name="KSO_WM_UNIT_NOCLEAR" val="0"/>
  <p:tag name="KSO_WM_UNIT_VALUE" val="78"/>
  <p:tag name="KSO_WM_UNIT_TYPE" val="b"/>
  <p:tag name="KSO_WM_UNIT_INDEX" val="1"/>
  <p:tag name="KSO_WM_UNIT_ISNUMDGMTITLE" val="0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2684"/>
  <p:tag name="KSO_WM_SLIDE_ID" val="custom20202684_7"/>
  <p:tag name="KSO_WM_TEMPLATE_SUBCATEGORY" val="0"/>
  <p:tag name="KSO_WM_TEMPLATE_MASTER_TYPE" val="1"/>
  <p:tag name="KSO_WM_TEMPLATE_COLOR_TYPE" val="1"/>
  <p:tag name="KSO_WM_SLIDE_ITEM_CNT" val="0"/>
  <p:tag name="KSO_WM_SLIDE_INDEX" val="7"/>
  <p:tag name="KSO_WM_TAG_VERSION" val="1.0"/>
  <p:tag name="KSO_WM_SLIDE_TYPE" val="sectionTitle"/>
  <p:tag name="KSO_WM_SLIDE_SUBTYPE" val="pureTxt"/>
  <p:tag name="KSO_WM_SLIDE_LAYOUT" val="a_b_e"/>
  <p:tag name="KSO_WM_SLIDE_LAYOUT_CNT" val="1_1_1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684_7*e*1"/>
  <p:tag name="KSO_WM_TEMPLATE_CATEGORY" val="custom"/>
  <p:tag name="KSO_WM_TEMPLATE_INDEX" val="20202684"/>
  <p:tag name="KSO_WM_UNIT_LAYERLEVEL" val="1"/>
  <p:tag name="KSO_WM_TAG_VERSION" val="1.0"/>
  <p:tag name="KSO_WM_BEAUTIFY_FLAG" val="#wm#"/>
  <p:tag name="KSO_WM_UNIT_PRESET_TEXT" val="01"/>
  <p:tag name="KSO_WM_UNIT_NOCLEAR" val="0"/>
  <p:tag name="KSO_WM_UNIT_VALUE" val="1"/>
  <p:tag name="KSO_WM_UNIT_TYPE" val="e"/>
  <p:tag name="KSO_WM_UNIT_INDEX" val="1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684_7*a*1"/>
  <p:tag name="KSO_WM_TEMPLATE_CATEGORY" val="custom"/>
  <p:tag name="KSO_WM_TEMPLATE_INDEX" val="20202684"/>
  <p:tag name="KSO_WM_UNIT_LAYERLEVEL" val="1"/>
  <p:tag name="KSO_WM_TAG_VERSION" val="1.0"/>
  <p:tag name="KSO_WM_BEAUTIFY_FLAG" val="#wm#"/>
  <p:tag name="KSO_WM_UNIT_ISCONTENTSTITLE" val="0"/>
  <p:tag name="KSO_WM_UNIT_PRESET_TEXT" val="单击此处添加标题"/>
  <p:tag name="KSO_WM_UNIT_NOCLEAR" val="0"/>
  <p:tag name="KSO_WM_UNIT_VALUE" val="15"/>
  <p:tag name="KSO_WM_UNIT_TYPE" val="a"/>
  <p:tag name="KSO_WM_UNIT_INDEX" val="1"/>
  <p:tag name="KSO_WM_UNIT_ISNUMDGMTITLE" val="0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684_7*b*1"/>
  <p:tag name="KSO_WM_TEMPLATE_CATEGORY" val="custom"/>
  <p:tag name="KSO_WM_TEMPLATE_INDEX" val="20202684"/>
  <p:tag name="KSO_WM_UNIT_LAYERLEVEL" val="1"/>
  <p:tag name="KSO_WM_TAG_VERSION" val="1.0"/>
  <p:tag name="KSO_WM_BEAUTIFY_FLAG" val="#wm#"/>
  <p:tag name="KSO_WM_UNIT_ISCONTENTSTITLE" val="0"/>
  <p:tag name="KSO_WM_UNIT_PRESET_TEXT" val="单击此处添加正文，文字是您思想的提炼，请尽量言简意赅的阐述观点。"/>
  <p:tag name="KSO_WM_UNIT_NOCLEAR" val="0"/>
  <p:tag name="KSO_WM_UNIT_VALUE" val="78"/>
  <p:tag name="KSO_WM_UNIT_TYPE" val="b"/>
  <p:tag name="KSO_WM_UNIT_INDEX" val="1"/>
  <p:tag name="KSO_WM_UNIT_ISNUMDGMTITLE" val="0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2684"/>
  <p:tag name="KSO_WM_SLIDE_ID" val="custom20202684_7"/>
  <p:tag name="KSO_WM_TEMPLATE_SUBCATEGORY" val="0"/>
  <p:tag name="KSO_WM_TEMPLATE_MASTER_TYPE" val="1"/>
  <p:tag name="KSO_WM_TEMPLATE_COLOR_TYPE" val="1"/>
  <p:tag name="KSO_WM_SLIDE_ITEM_CNT" val="0"/>
  <p:tag name="KSO_WM_SLIDE_INDEX" val="7"/>
  <p:tag name="KSO_WM_TAG_VERSION" val="1.0"/>
  <p:tag name="KSO_WM_SLIDE_TYPE" val="sectionTitle"/>
  <p:tag name="KSO_WM_SLIDE_SUBTYPE" val="pureTxt"/>
  <p:tag name="KSO_WM_SLIDE_LAYOUT" val="a_b_e"/>
  <p:tag name="KSO_WM_SLIDE_LAYOUT_CNT" val="1_1_1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684_7*e*1"/>
  <p:tag name="KSO_WM_TEMPLATE_CATEGORY" val="custom"/>
  <p:tag name="KSO_WM_TEMPLATE_INDEX" val="20202684"/>
  <p:tag name="KSO_WM_UNIT_LAYERLEVEL" val="1"/>
  <p:tag name="KSO_WM_TAG_VERSION" val="1.0"/>
  <p:tag name="KSO_WM_BEAUTIFY_FLAG" val="#wm#"/>
  <p:tag name="KSO_WM_UNIT_PRESET_TEXT" val="01"/>
  <p:tag name="KSO_WM_UNIT_NOCLEAR" val="0"/>
  <p:tag name="KSO_WM_UNIT_VALUE" val="1"/>
  <p:tag name="KSO_WM_UNIT_TYPE" val="e"/>
  <p:tag name="KSO_WM_UNIT_INDEX" val="1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684_7*a*1"/>
  <p:tag name="KSO_WM_TEMPLATE_CATEGORY" val="custom"/>
  <p:tag name="KSO_WM_TEMPLATE_INDEX" val="20202684"/>
  <p:tag name="KSO_WM_UNIT_LAYERLEVEL" val="1"/>
  <p:tag name="KSO_WM_TAG_VERSION" val="1.0"/>
  <p:tag name="KSO_WM_BEAUTIFY_FLAG" val="#wm#"/>
  <p:tag name="KSO_WM_UNIT_ISCONTENTSTITLE" val="0"/>
  <p:tag name="KSO_WM_UNIT_PRESET_TEXT" val="单击此处添加标题"/>
  <p:tag name="KSO_WM_UNIT_NOCLEAR" val="0"/>
  <p:tag name="KSO_WM_UNIT_VALUE" val="15"/>
  <p:tag name="KSO_WM_UNIT_TYPE" val="a"/>
  <p:tag name="KSO_WM_UNIT_INDEX" val="1"/>
  <p:tag name="KSO_WM_UNIT_ISNUMDGMTITLE" val="0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684_7*b*1"/>
  <p:tag name="KSO_WM_TEMPLATE_CATEGORY" val="custom"/>
  <p:tag name="KSO_WM_TEMPLATE_INDEX" val="20202684"/>
  <p:tag name="KSO_WM_UNIT_LAYERLEVEL" val="1"/>
  <p:tag name="KSO_WM_TAG_VERSION" val="1.0"/>
  <p:tag name="KSO_WM_BEAUTIFY_FLAG" val="#wm#"/>
  <p:tag name="KSO_WM_UNIT_ISCONTENTSTITLE" val="0"/>
  <p:tag name="KSO_WM_UNIT_PRESET_TEXT" val="单击此处添加正文，文字是您思想的提炼，请尽量言简意赅的阐述观点。"/>
  <p:tag name="KSO_WM_UNIT_NOCLEAR" val="0"/>
  <p:tag name="KSO_WM_UNIT_VALUE" val="78"/>
  <p:tag name="KSO_WM_UNIT_TYPE" val="b"/>
  <p:tag name="KSO_WM_UNIT_INDEX" val="1"/>
  <p:tag name="KSO_WM_UNIT_ISNUMDGMTITLE" val="0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2684"/>
  <p:tag name="KSO_WM_SLIDE_ID" val="custom20202684_7"/>
  <p:tag name="KSO_WM_TEMPLATE_SUBCATEGORY" val="0"/>
  <p:tag name="KSO_WM_TEMPLATE_MASTER_TYPE" val="1"/>
  <p:tag name="KSO_WM_TEMPLATE_COLOR_TYPE" val="1"/>
  <p:tag name="KSO_WM_SLIDE_ITEM_CNT" val="0"/>
  <p:tag name="KSO_WM_SLIDE_INDEX" val="7"/>
  <p:tag name="KSO_WM_TAG_VERSION" val="1.0"/>
  <p:tag name="KSO_WM_SLIDE_TYPE" val="sectionTitle"/>
  <p:tag name="KSO_WM_SLIDE_SUBTYPE" val="pureTxt"/>
  <p:tag name="KSO_WM_SLIDE_LAYOUT" val="a_b_e"/>
  <p:tag name="KSO_WM_SLIDE_LAYOUT_CNT" val="1_1_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684_7*e*1"/>
  <p:tag name="KSO_WM_TEMPLATE_CATEGORY" val="custom"/>
  <p:tag name="KSO_WM_TEMPLATE_INDEX" val="20202684"/>
  <p:tag name="KSO_WM_UNIT_LAYERLEVEL" val="1"/>
  <p:tag name="KSO_WM_TAG_VERSION" val="1.0"/>
  <p:tag name="KSO_WM_BEAUTIFY_FLAG" val="#wm#"/>
  <p:tag name="KSO_WM_UNIT_PRESET_TEXT" val="01"/>
  <p:tag name="KSO_WM_UNIT_NOCLEAR" val="0"/>
  <p:tag name="KSO_WM_UNIT_VALUE" val="1"/>
  <p:tag name="KSO_WM_UNIT_TYPE" val="e"/>
  <p:tag name="KSO_WM_UNIT_INDEX" val="1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684_7*a*1"/>
  <p:tag name="KSO_WM_TEMPLATE_CATEGORY" val="custom"/>
  <p:tag name="KSO_WM_TEMPLATE_INDEX" val="20202684"/>
  <p:tag name="KSO_WM_UNIT_LAYERLEVEL" val="1"/>
  <p:tag name="KSO_WM_TAG_VERSION" val="1.0"/>
  <p:tag name="KSO_WM_BEAUTIFY_FLAG" val="#wm#"/>
  <p:tag name="KSO_WM_UNIT_ISCONTENTSTITLE" val="0"/>
  <p:tag name="KSO_WM_UNIT_PRESET_TEXT" val="单击此处添加标题"/>
  <p:tag name="KSO_WM_UNIT_NOCLEAR" val="0"/>
  <p:tag name="KSO_WM_UNIT_VALUE" val="15"/>
  <p:tag name="KSO_WM_UNIT_TYPE" val="a"/>
  <p:tag name="KSO_WM_UNIT_INDEX" val="1"/>
  <p:tag name="KSO_WM_UNIT_ISNUMDGMTITLE" val="0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684_7*b*1"/>
  <p:tag name="KSO_WM_TEMPLATE_CATEGORY" val="custom"/>
  <p:tag name="KSO_WM_TEMPLATE_INDEX" val="20202684"/>
  <p:tag name="KSO_WM_UNIT_LAYERLEVEL" val="1"/>
  <p:tag name="KSO_WM_TAG_VERSION" val="1.0"/>
  <p:tag name="KSO_WM_BEAUTIFY_FLAG" val="#wm#"/>
  <p:tag name="KSO_WM_UNIT_ISCONTENTSTITLE" val="0"/>
  <p:tag name="KSO_WM_UNIT_PRESET_TEXT" val="单击此处添加正文，文字是您思想的提炼，请尽量言简意赅的阐述观点。"/>
  <p:tag name="KSO_WM_UNIT_NOCLEAR" val="0"/>
  <p:tag name="KSO_WM_UNIT_VALUE" val="78"/>
  <p:tag name="KSO_WM_UNIT_TYPE" val="b"/>
  <p:tag name="KSO_WM_UNIT_INDEX" val="1"/>
  <p:tag name="KSO_WM_UNIT_ISNUMDGMTITLE" val="0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2684"/>
  <p:tag name="KSO_WM_SLIDE_ID" val="custom20202684_7"/>
  <p:tag name="KSO_WM_TEMPLATE_SUBCATEGORY" val="0"/>
  <p:tag name="KSO_WM_TEMPLATE_MASTER_TYPE" val="1"/>
  <p:tag name="KSO_WM_TEMPLATE_COLOR_TYPE" val="1"/>
  <p:tag name="KSO_WM_SLIDE_ITEM_CNT" val="0"/>
  <p:tag name="KSO_WM_SLIDE_INDEX" val="7"/>
  <p:tag name="KSO_WM_TAG_VERSION" val="1.0"/>
  <p:tag name="KSO_WM_SLIDE_TYPE" val="sectionTitle"/>
  <p:tag name="KSO_WM_SLIDE_SUBTYPE" val="pureTxt"/>
  <p:tag name="KSO_WM_SLIDE_LAYOUT" val="a_b_e"/>
  <p:tag name="KSO_WM_SLIDE_LAYOUT_CNT" val="1_1_1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684_7*e*1"/>
  <p:tag name="KSO_WM_TEMPLATE_CATEGORY" val="custom"/>
  <p:tag name="KSO_WM_TEMPLATE_INDEX" val="20202684"/>
  <p:tag name="KSO_WM_UNIT_LAYERLEVEL" val="1"/>
  <p:tag name="KSO_WM_TAG_VERSION" val="1.0"/>
  <p:tag name="KSO_WM_BEAUTIFY_FLAG" val="#wm#"/>
  <p:tag name="KSO_WM_UNIT_PRESET_TEXT" val="01"/>
  <p:tag name="KSO_WM_UNIT_NOCLEAR" val="0"/>
  <p:tag name="KSO_WM_UNIT_VALUE" val="1"/>
  <p:tag name="KSO_WM_UNIT_TYPE" val="e"/>
  <p:tag name="KSO_WM_UNIT_INDEX" val="1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684_7*a*1"/>
  <p:tag name="KSO_WM_TEMPLATE_CATEGORY" val="custom"/>
  <p:tag name="KSO_WM_TEMPLATE_INDEX" val="20202684"/>
  <p:tag name="KSO_WM_UNIT_LAYERLEVEL" val="1"/>
  <p:tag name="KSO_WM_TAG_VERSION" val="1.0"/>
  <p:tag name="KSO_WM_BEAUTIFY_FLAG" val="#wm#"/>
  <p:tag name="KSO_WM_UNIT_ISCONTENTSTITLE" val="0"/>
  <p:tag name="KSO_WM_UNIT_PRESET_TEXT" val="单击此处添加标题"/>
  <p:tag name="KSO_WM_UNIT_NOCLEAR" val="0"/>
  <p:tag name="KSO_WM_UNIT_VALUE" val="15"/>
  <p:tag name="KSO_WM_UNIT_TYPE" val="a"/>
  <p:tag name="KSO_WM_UNIT_INDEX" val="1"/>
  <p:tag name="KSO_WM_UNIT_ISNUMDGMTITLE" val="0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684_7*b*1"/>
  <p:tag name="KSO_WM_TEMPLATE_CATEGORY" val="custom"/>
  <p:tag name="KSO_WM_TEMPLATE_INDEX" val="20202684"/>
  <p:tag name="KSO_WM_UNIT_LAYERLEVEL" val="1"/>
  <p:tag name="KSO_WM_TAG_VERSION" val="1.0"/>
  <p:tag name="KSO_WM_BEAUTIFY_FLAG" val="#wm#"/>
  <p:tag name="KSO_WM_UNIT_ISCONTENTSTITLE" val="0"/>
  <p:tag name="KSO_WM_UNIT_PRESET_TEXT" val="单击此处添加正文，文字是您思想的提炼，请尽量言简意赅的阐述观点。"/>
  <p:tag name="KSO_WM_UNIT_NOCLEAR" val="0"/>
  <p:tag name="KSO_WM_UNIT_VALUE" val="78"/>
  <p:tag name="KSO_WM_UNIT_TYPE" val="b"/>
  <p:tag name="KSO_WM_UNIT_INDEX" val="1"/>
  <p:tag name="KSO_WM_UNIT_ISNUMDGMTITLE" val="0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2684"/>
  <p:tag name="KSO_WM_SLIDE_ID" val="custom20202684_7"/>
  <p:tag name="KSO_WM_TEMPLATE_SUBCATEGORY" val="0"/>
  <p:tag name="KSO_WM_TEMPLATE_MASTER_TYPE" val="1"/>
  <p:tag name="KSO_WM_TEMPLATE_COLOR_TYPE" val="1"/>
  <p:tag name="KSO_WM_SLIDE_ITEM_CNT" val="0"/>
  <p:tag name="KSO_WM_SLIDE_INDEX" val="7"/>
  <p:tag name="KSO_WM_TAG_VERSION" val="1.0"/>
  <p:tag name="KSO_WM_SLIDE_TYPE" val="sectionTitle"/>
  <p:tag name="KSO_WM_SLIDE_SUBTYPE" val="pureTxt"/>
  <p:tag name="KSO_WM_SLIDE_LAYOUT" val="a_b_e"/>
  <p:tag name="KSO_WM_SLIDE_LAYOUT_CNT" val="1_1_1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684_7*e*1"/>
  <p:tag name="KSO_WM_TEMPLATE_CATEGORY" val="custom"/>
  <p:tag name="KSO_WM_TEMPLATE_INDEX" val="20202684"/>
  <p:tag name="KSO_WM_UNIT_LAYERLEVEL" val="1"/>
  <p:tag name="KSO_WM_TAG_VERSION" val="1.0"/>
  <p:tag name="KSO_WM_BEAUTIFY_FLAG" val="#wm#"/>
  <p:tag name="KSO_WM_UNIT_PRESET_TEXT" val="01"/>
  <p:tag name="KSO_WM_UNIT_NOCLEAR" val="0"/>
  <p:tag name="KSO_WM_UNIT_VALUE" val="1"/>
  <p:tag name="KSO_WM_UNIT_TYPE" val="e"/>
  <p:tag name="KSO_WM_UNIT_INDEX" val="1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684_7*a*1"/>
  <p:tag name="KSO_WM_TEMPLATE_CATEGORY" val="custom"/>
  <p:tag name="KSO_WM_TEMPLATE_INDEX" val="20202684"/>
  <p:tag name="KSO_WM_UNIT_LAYERLEVEL" val="1"/>
  <p:tag name="KSO_WM_TAG_VERSION" val="1.0"/>
  <p:tag name="KSO_WM_BEAUTIFY_FLAG" val="#wm#"/>
  <p:tag name="KSO_WM_UNIT_ISCONTENTSTITLE" val="0"/>
  <p:tag name="KSO_WM_UNIT_PRESET_TEXT" val="单击此处添加标题"/>
  <p:tag name="KSO_WM_UNIT_NOCLEAR" val="0"/>
  <p:tag name="KSO_WM_UNIT_VALUE" val="15"/>
  <p:tag name="KSO_WM_UNIT_TYPE" val="a"/>
  <p:tag name="KSO_WM_UNIT_INDEX" val="1"/>
  <p:tag name="KSO_WM_UNIT_ISNUMDGMTITLE" val="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684_7*b*1"/>
  <p:tag name="KSO_WM_TEMPLATE_CATEGORY" val="custom"/>
  <p:tag name="KSO_WM_TEMPLATE_INDEX" val="20202684"/>
  <p:tag name="KSO_WM_UNIT_LAYERLEVEL" val="1"/>
  <p:tag name="KSO_WM_TAG_VERSION" val="1.0"/>
  <p:tag name="KSO_WM_BEAUTIFY_FLAG" val="#wm#"/>
  <p:tag name="KSO_WM_UNIT_ISCONTENTSTITLE" val="0"/>
  <p:tag name="KSO_WM_UNIT_PRESET_TEXT" val="单击此处添加正文，文字是您思想的提炼，请尽量言简意赅的阐述观点。"/>
  <p:tag name="KSO_WM_UNIT_NOCLEAR" val="0"/>
  <p:tag name="KSO_WM_UNIT_VALUE" val="78"/>
  <p:tag name="KSO_WM_UNIT_TYPE" val="b"/>
  <p:tag name="KSO_WM_UNIT_INDEX" val="1"/>
  <p:tag name="KSO_WM_UNIT_ISNUMDGMTITLE" val="0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2684"/>
  <p:tag name="KSO_WM_SLIDE_ID" val="custom20202684_7"/>
  <p:tag name="KSO_WM_TEMPLATE_SUBCATEGORY" val="0"/>
  <p:tag name="KSO_WM_TEMPLATE_MASTER_TYPE" val="1"/>
  <p:tag name="KSO_WM_TEMPLATE_COLOR_TYPE" val="1"/>
  <p:tag name="KSO_WM_SLIDE_ITEM_CNT" val="0"/>
  <p:tag name="KSO_WM_SLIDE_INDEX" val="7"/>
  <p:tag name="KSO_WM_TAG_VERSION" val="1.0"/>
  <p:tag name="KSO_WM_SLIDE_TYPE" val="sectionTitle"/>
  <p:tag name="KSO_WM_SLIDE_SUBTYPE" val="pureTxt"/>
  <p:tag name="KSO_WM_SLIDE_LAYOUT" val="a_b_e"/>
  <p:tag name="KSO_WM_SLIDE_LAYOUT_CNT" val="1_1_1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684_7*e*1"/>
  <p:tag name="KSO_WM_TEMPLATE_CATEGORY" val="custom"/>
  <p:tag name="KSO_WM_TEMPLATE_INDEX" val="20202684"/>
  <p:tag name="KSO_WM_UNIT_LAYERLEVEL" val="1"/>
  <p:tag name="KSO_WM_TAG_VERSION" val="1.0"/>
  <p:tag name="KSO_WM_BEAUTIFY_FLAG" val="#wm#"/>
  <p:tag name="KSO_WM_UNIT_PRESET_TEXT" val="01"/>
  <p:tag name="KSO_WM_UNIT_NOCLEAR" val="0"/>
  <p:tag name="KSO_WM_UNIT_VALUE" val="1"/>
  <p:tag name="KSO_WM_UNIT_TYPE" val="e"/>
  <p:tag name="KSO_WM_UNIT_INDEX" val="1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684_7*a*1"/>
  <p:tag name="KSO_WM_TEMPLATE_CATEGORY" val="custom"/>
  <p:tag name="KSO_WM_TEMPLATE_INDEX" val="20202684"/>
  <p:tag name="KSO_WM_UNIT_LAYERLEVEL" val="1"/>
  <p:tag name="KSO_WM_TAG_VERSION" val="1.0"/>
  <p:tag name="KSO_WM_BEAUTIFY_FLAG" val="#wm#"/>
  <p:tag name="KSO_WM_UNIT_ISCONTENTSTITLE" val="0"/>
  <p:tag name="KSO_WM_UNIT_PRESET_TEXT" val="单击此处添加标题"/>
  <p:tag name="KSO_WM_UNIT_NOCLEAR" val="0"/>
  <p:tag name="KSO_WM_UNIT_VALUE" val="15"/>
  <p:tag name="KSO_WM_UNIT_TYPE" val="a"/>
  <p:tag name="KSO_WM_UNIT_INDEX" val="1"/>
  <p:tag name="KSO_WM_UNIT_ISNUMDGMTITLE" val="0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684_7*b*1"/>
  <p:tag name="KSO_WM_TEMPLATE_CATEGORY" val="custom"/>
  <p:tag name="KSO_WM_TEMPLATE_INDEX" val="20202684"/>
  <p:tag name="KSO_WM_UNIT_LAYERLEVEL" val="1"/>
  <p:tag name="KSO_WM_TAG_VERSION" val="1.0"/>
  <p:tag name="KSO_WM_BEAUTIFY_FLAG" val="#wm#"/>
  <p:tag name="KSO_WM_UNIT_ISCONTENTSTITLE" val="0"/>
  <p:tag name="KSO_WM_UNIT_PRESET_TEXT" val="单击此处添加正文，文字是您思想的提炼，请尽量言简意赅的阐述观点。"/>
  <p:tag name="KSO_WM_UNIT_NOCLEAR" val="0"/>
  <p:tag name="KSO_WM_UNIT_VALUE" val="78"/>
  <p:tag name="KSO_WM_UNIT_TYPE" val="b"/>
  <p:tag name="KSO_WM_UNIT_INDEX" val="1"/>
  <p:tag name="KSO_WM_UNIT_ISNUMDGMTITLE" val="0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2684"/>
  <p:tag name="KSO_WM_SLIDE_ID" val="custom20202684_4"/>
  <p:tag name="KSO_WM_TEMPLATE_SUBCATEGORY" val="0"/>
  <p:tag name="KSO_WM_TEMPLATE_MASTER_TYPE" val="1"/>
  <p:tag name="KSO_WM_TEMPLATE_COLOR_TYPE" val="1"/>
  <p:tag name="KSO_WM_SLIDE_TYPE" val="contents"/>
  <p:tag name="KSO_WM_SLIDE_SUBTYPE" val="diag"/>
  <p:tag name="KSO_WM_SLIDE_ITEM_CNT" val="4"/>
  <p:tag name="KSO_WM_SLIDE_INDEX" val="4"/>
  <p:tag name="KSO_WM_DIAGRAM_GROUP_CODE" val="l1-1"/>
  <p:tag name="KSO_WM_SLIDE_DIAGTYPE" val="l"/>
  <p:tag name="KSO_WM_TAG_VERSION" val="1.0"/>
  <p:tag name="KSO_WM_SLIDE_LAYOUT" val="a_l"/>
  <p:tag name="KSO_WM_SLIDE_LAYOUT_CNT" val="1_1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i"/>
  <p:tag name="KSO_WM_UNIT_INDEX" val="1"/>
  <p:tag name="KSO_WM_UNIT_ID" val="custom20202684_4*i*1"/>
  <p:tag name="KSO_WM_TEMPLATE_CATEGORY" val="custom"/>
  <p:tag name="KSO_WM_TEMPLATE_INDEX" val="20202684"/>
  <p:tag name="KSO_WM_UNIT_LAYERLEVEL" val="1"/>
  <p:tag name="KSO_WM_TAG_VERSION" val="1.0"/>
  <p:tag name="KSO_WM_BEAUTIFY_FLAG" val="#wm#"/>
  <p:tag name="KSO_WM_UNIT_USESOURCEFORMAT_APPLY" val="1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i"/>
  <p:tag name="KSO_WM_UNIT_INDEX" val="2"/>
  <p:tag name="KSO_WM_UNIT_ID" val="custom20202684_4*i*2"/>
  <p:tag name="KSO_WM_TEMPLATE_CATEGORY" val="custom"/>
  <p:tag name="KSO_WM_TEMPLATE_INDEX" val="20202684"/>
  <p:tag name="KSO_WM_UNIT_LAYERLEVEL" val="1"/>
  <p:tag name="KSO_WM_TAG_VERSION" val="1.0"/>
  <p:tag name="KSO_WM_BEAUTIFY_FLAG" val="#wm#"/>
  <p:tag name="KSO_WM_UNIT_USESOURCEFORMAT_APPLY" val="1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1"/>
  <p:tag name="KSO_WM_UNIT_PRESET_TEXT" val="CONTENTS"/>
  <p:tag name="KSO_WM_UNIT_NOCLEAR" val="0"/>
  <p:tag name="KSO_WM_UNIT_VALUE" val="6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a"/>
  <p:tag name="KSO_WM_UNIT_INDEX" val="1"/>
  <p:tag name="KSO_WM_UNIT_ID" val="custom20202684_4*a*1"/>
  <p:tag name="KSO_WM_TEMPLATE_CATEGORY" val="custom"/>
  <p:tag name="KSO_WM_TEMPLATE_INDEX" val="20202684"/>
  <p:tag name="KSO_WM_UNIT_LAYERLEVEL" val="1"/>
  <p:tag name="KSO_WM_TAG_VERSION" val="1.0"/>
  <p:tag name="KSO_WM_BEAUTIFY_FLAG" val="#wm#"/>
  <p:tag name="KSO_WM_UNIT_ISNUMDGMTITLE" val="0"/>
  <p:tag name="KSO_WM_UNIT_TEXT_FILL_FORE_SCHEMECOLOR_INDEX" val="13"/>
  <p:tag name="KSO_WM_UNIT_TEXT_FILL_TYPE" val="1"/>
  <p:tag name="KSO_WM_UNIT_USESOURCEFORMAT_APPLY" val="1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1"/>
  <p:tag name="KSO_WM_UNIT_ID" val="custom20202684_4*l_h_i*1_1_1"/>
  <p:tag name="KSO_WM_TEMPLATE_CATEGORY" val="custom"/>
  <p:tag name="KSO_WM_TEMPLATE_INDEX" val="20202684"/>
  <p:tag name="KSO_WM_UNIT_LAYERLEVEL" val="1_1_1"/>
  <p:tag name="KSO_WM_TAG_VERSION" val="1.0"/>
  <p:tag name="KSO_WM_BEAUTIFY_FLAG" val="#wm#"/>
  <p:tag name="KSO_WM_UNIT_TEXT_FILL_FORE_SCHEMECOLOR_INDEX" val="14"/>
  <p:tag name="KSO_WM_UNIT_TEXT_FILL_TYPE" val="1"/>
  <p:tag name="KSO_WM_UNIT_USESOURCEFORMAT_APPLY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1_1"/>
  <p:tag name="KSO_WM_UNIT_ID" val="custom20202684_4*l_h_a*1_1_1"/>
  <p:tag name="KSO_WM_TEMPLATE_CATEGORY" val="custom"/>
  <p:tag name="KSO_WM_TEMPLATE_INDEX" val="20202684"/>
  <p:tag name="KSO_WM_UNIT_LAYERLEVEL" val="1_1_1"/>
  <p:tag name="KSO_WM_TAG_VERSION" val="1.0"/>
  <p:tag name="KSO_WM_BEAUTIFY_FLAG" val="#wm#"/>
  <p:tag name="KSO_WM_UNIT_PRESET_TEXT" val="单击此处添加标题"/>
  <p:tag name="KSO_WM_UNIT_VALUE" val="11"/>
  <p:tag name="KSO_WM_UNIT_ISNUMDGMTITLE" val="0"/>
  <p:tag name="KSO_WM_UNIT_TEXT_FILL_FORE_SCHEMECOLOR_INDEX" val="13"/>
  <p:tag name="KSO_WM_UNIT_TEXT_FILL_TYPE" val="1"/>
  <p:tag name="KSO_WM_UNIT_USESOURCEFORMAT_APPLY" val="1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3_1"/>
  <p:tag name="KSO_WM_UNIT_ID" val="custom20202684_4*l_h_a*1_3_1"/>
  <p:tag name="KSO_WM_TEMPLATE_CATEGORY" val="custom"/>
  <p:tag name="KSO_WM_TEMPLATE_INDEX" val="20202684"/>
  <p:tag name="KSO_WM_UNIT_LAYERLEVEL" val="1_1_1"/>
  <p:tag name="KSO_WM_TAG_VERSION" val="1.0"/>
  <p:tag name="KSO_WM_BEAUTIFY_FLAG" val="#wm#"/>
  <p:tag name="KSO_WM_UNIT_PRESET_TEXT" val="单击此处添加标题"/>
  <p:tag name="KSO_WM_UNIT_VALUE" val="11"/>
  <p:tag name="KSO_WM_UNIT_ISNUMDGMTITLE" val="0"/>
  <p:tag name="KSO_WM_UNIT_TEXT_FILL_FORE_SCHEMECOLOR_INDEX" val="13"/>
  <p:tag name="KSO_WM_UNIT_TEXT_FILL_TYPE" val="1"/>
  <p:tag name="KSO_WM_UNIT_USESOURCEFORMAT_APPLY" val="1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3_1"/>
  <p:tag name="KSO_WM_UNIT_ID" val="custom20202684_4*l_h_f*1_3_1"/>
  <p:tag name="KSO_WM_TEMPLATE_CATEGORY" val="custom"/>
  <p:tag name="KSO_WM_TEMPLATE_INDEX" val="20202684"/>
  <p:tag name="KSO_WM_UNIT_LAYERLEVEL" val="1_1_1"/>
  <p:tag name="KSO_WM_TAG_VERSION" val="1.0"/>
  <p:tag name="KSO_WM_BEAUTIFY_FLAG" val="#wm#"/>
  <p:tag name="KSO_WM_UNIT_PRESET_TEXT" val="单击此处添加正文，文字是您思想的提炼，请尽量言简意赅的阐述观点。"/>
  <p:tag name="KSO_WM_UNIT_VALUE" val="32"/>
  <p:tag name="KSO_WM_UNIT_TEXT_FILL_FORE_SCHEMECOLOR_INDEX" val="13"/>
  <p:tag name="KSO_WM_UNIT_TEXT_FILL_TYPE" val="1"/>
  <p:tag name="KSO_WM_UNIT_USESOURCEFORMAT_APPLY" val="1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1"/>
  <p:tag name="KSO_WM_UNIT_ID" val="custom20202684_4*l_h_i*1_2_1"/>
  <p:tag name="KSO_WM_TEMPLATE_CATEGORY" val="custom"/>
  <p:tag name="KSO_WM_TEMPLATE_INDEX" val="20202684"/>
  <p:tag name="KSO_WM_UNIT_LAYERLEVEL" val="1_1_1"/>
  <p:tag name="KSO_WM_TAG_VERSION" val="1.0"/>
  <p:tag name="KSO_WM_BEAUTIFY_FLAG" val="#wm#"/>
  <p:tag name="KSO_WM_UNIT_TEXT_FILL_FORE_SCHEMECOLOR_INDEX" val="14"/>
  <p:tag name="KSO_WM_UNIT_TEXT_FILL_TYPE" val="1"/>
  <p:tag name="KSO_WM_UNIT_USESOURCEFORMAT_APPLY" val="1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2_1"/>
  <p:tag name="KSO_WM_UNIT_ID" val="custom20202684_4*l_h_a*1_2_1"/>
  <p:tag name="KSO_WM_TEMPLATE_CATEGORY" val="custom"/>
  <p:tag name="KSO_WM_TEMPLATE_INDEX" val="20202684"/>
  <p:tag name="KSO_WM_UNIT_LAYERLEVEL" val="1_1_1"/>
  <p:tag name="KSO_WM_TAG_VERSION" val="1.0"/>
  <p:tag name="KSO_WM_BEAUTIFY_FLAG" val="#wm#"/>
  <p:tag name="KSO_WM_UNIT_PRESET_TEXT" val="单击此处添加标题"/>
  <p:tag name="KSO_WM_UNIT_VALUE" val="11"/>
  <p:tag name="KSO_WM_UNIT_ISNUMDGMTITLE" val="0"/>
  <p:tag name="KSO_WM_UNIT_TEXT_FILL_FORE_SCHEMECOLOR_INDEX" val="13"/>
  <p:tag name="KSO_WM_UNIT_TEXT_FILL_TYPE" val="1"/>
  <p:tag name="KSO_WM_UNIT_USESOURCEFORMAT_APPLY" val="1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2_1"/>
  <p:tag name="KSO_WM_UNIT_ID" val="custom20202684_4*l_h_f*1_2_1"/>
  <p:tag name="KSO_WM_TEMPLATE_CATEGORY" val="custom"/>
  <p:tag name="KSO_WM_TEMPLATE_INDEX" val="20202684"/>
  <p:tag name="KSO_WM_UNIT_LAYERLEVEL" val="1_1_1"/>
  <p:tag name="KSO_WM_TAG_VERSION" val="1.0"/>
  <p:tag name="KSO_WM_BEAUTIFY_FLAG" val="#wm#"/>
  <p:tag name="KSO_WM_UNIT_PRESET_TEXT" val="单击此处添加正文，文字是您思想的提炼，请尽量言简意赅的阐述观点。"/>
  <p:tag name="KSO_WM_UNIT_VALUE" val="32"/>
  <p:tag name="KSO_WM_UNIT_TEXT_FILL_FORE_SCHEMECOLOR_INDEX" val="13"/>
  <p:tag name="KSO_WM_UNIT_TEXT_FILL_TYPE" val="1"/>
  <p:tag name="KSO_WM_UNIT_USESOURCEFORMAT_APPLY" val="1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4_1"/>
  <p:tag name="KSO_WM_UNIT_ID" val="custom20202684_4*l_h_a*1_4_1"/>
  <p:tag name="KSO_WM_TEMPLATE_CATEGORY" val="custom"/>
  <p:tag name="KSO_WM_TEMPLATE_INDEX" val="20202684"/>
  <p:tag name="KSO_WM_UNIT_LAYERLEVEL" val="1_1_1"/>
  <p:tag name="KSO_WM_TAG_VERSION" val="1.0"/>
  <p:tag name="KSO_WM_BEAUTIFY_FLAG" val="#wm#"/>
  <p:tag name="KSO_WM_UNIT_PRESET_TEXT" val="单击此处添加标题"/>
  <p:tag name="KSO_WM_UNIT_VALUE" val="11"/>
  <p:tag name="KSO_WM_UNIT_ISNUMDGMTITLE" val="0"/>
  <p:tag name="KSO_WM_UNIT_TEXT_FILL_FORE_SCHEMECOLOR_INDEX" val="13"/>
  <p:tag name="KSO_WM_UNIT_TEXT_FILL_TYPE" val="1"/>
  <p:tag name="KSO_WM_UNIT_USESOURCEFORMAT_APPLY" val="1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4_1"/>
  <p:tag name="KSO_WM_UNIT_ID" val="custom20202684_4*l_h_f*1_4_1"/>
  <p:tag name="KSO_WM_TEMPLATE_CATEGORY" val="custom"/>
  <p:tag name="KSO_WM_TEMPLATE_INDEX" val="20202684"/>
  <p:tag name="KSO_WM_UNIT_LAYERLEVEL" val="1_1_1"/>
  <p:tag name="KSO_WM_TAG_VERSION" val="1.0"/>
  <p:tag name="KSO_WM_BEAUTIFY_FLAG" val="#wm#"/>
  <p:tag name="KSO_WM_UNIT_PRESET_TEXT" val="单击此处添加正文，文字是您思想的提炼，请尽量言简意赅的阐述观点。"/>
  <p:tag name="KSO_WM_UNIT_VALUE" val="32"/>
  <p:tag name="KSO_WM_UNIT_TEXT_FILL_FORE_SCHEMECOLOR_INDEX" val="13"/>
  <p:tag name="KSO_WM_UNIT_TEXT_FILL_TYPE" val="1"/>
  <p:tag name="KSO_WM_UNIT_USESOURCEFORMAT_APPLY" val="1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2、3、6、8、10、11、12、15"/>
  <p:tag name="KSO_WM_SLIDE_ID" val="custom20202684_15"/>
  <p:tag name="KSO_WM_TEMPLATE_SUBCATEGORY" val="0"/>
  <p:tag name="KSO_WM_SLIDE_TYPE" val="endPage"/>
  <p:tag name="KSO_WM_SLIDE_SUBTYPE" val="pureTxt"/>
  <p:tag name="KSO_WM_SLIDE_ITEM_CNT" val="0"/>
  <p:tag name="KSO_WM_SLIDE_INDEX" val="15"/>
  <p:tag name="KSO_WM_TAG_VERSION" val="1.0"/>
  <p:tag name="KSO_WM_BEAUTIFY_FLAG" val="#wm#"/>
  <p:tag name="KSO_WM_TEMPLATE_CATEGORY" val="custom"/>
  <p:tag name="KSO_WM_TEMPLATE_INDEX" val="20202684"/>
  <p:tag name="KSO_WM_SLIDE_LAYOUT" val="a_b"/>
  <p:tag name="KSO_WM_SLIDE_LAYOUT_CNT" val="1_2"/>
  <p:tag name="KSO_WM_TEMPLATE_MASTER_TYPE" val="1"/>
  <p:tag name="KSO_WM_TEMPLATE_COLOR_TYPE" val="1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684_15*a*1"/>
  <p:tag name="KSO_WM_TEMPLATE_CATEGORY" val="custom"/>
  <p:tag name="KSO_WM_TEMPLATE_INDEX" val="20202684"/>
  <p:tag name="KSO_WM_UNIT_LAYERLEVEL" val="1"/>
  <p:tag name="KSO_WM_TAG_VERSION" val="1.0"/>
  <p:tag name="KSO_WM_BEAUTIFY_FLAG" val="#wm#"/>
  <p:tag name="KSO_WM_UNIT_ISCONTENTSTITLE" val="0"/>
  <p:tag name="KSO_WM_UNIT_NOCLEAR" val="1"/>
  <p:tag name="KSO_WM_UNIT_TYPE" val="a"/>
  <p:tag name="KSO_WM_UNIT_INDEX" val="1"/>
  <p:tag name="KSO_WM_UNIT_PRESET_TEXT" val="THANKS"/>
  <p:tag name="KSO_WM_UNIT_ISNUMDGMTITL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EMPLATE_CATEGORY" val="custom"/>
  <p:tag name="KSO_WM_TEMPLATE_INDEX" val="20202684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684_15*b*1"/>
  <p:tag name="KSO_WM_TEMPLATE_CATEGORY" val="custom"/>
  <p:tag name="KSO_WM_TEMPLATE_INDEX" val="20202684"/>
  <p:tag name="KSO_WM_UNIT_LAYERLEVEL" val="1"/>
  <p:tag name="KSO_WM_TAG_VERSION" val="1.0"/>
  <p:tag name="KSO_WM_BEAUTIFY_FLAG" val="#wm#"/>
  <p:tag name="KSO_WM_UNIT_ISCONTENTSTITLE" val="0"/>
  <p:tag name="KSO_WM_UNIT_PRESET_TEXT" val="单击此处添加副标题"/>
  <p:tag name="KSO_WM_UNIT_NOCLEAR" val="0"/>
  <p:tag name="KSO_WM_UNIT_VALUE" val="23"/>
  <p:tag name="KSO_WM_UNIT_TYPE" val="b"/>
  <p:tag name="KSO_WM_UNIT_INDEX" val="1"/>
  <p:tag name="KSO_WM_UNIT_ISNUMDGMTITLE" val="0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684_15*b*2"/>
  <p:tag name="KSO_WM_TEMPLATE_CATEGORY" val="custom"/>
  <p:tag name="KSO_WM_TEMPLATE_INDEX" val="20202684"/>
  <p:tag name="KSO_WM_UNIT_LAYERLEVEL" val="1"/>
  <p:tag name="KSO_WM_TAG_VERSION" val="1.0"/>
  <p:tag name="KSO_WM_BEAUTIFY_FLAG" val="#wm#"/>
  <p:tag name="KSO_WM_UNIT_ISCONTENTSTITLE" val="0"/>
  <p:tag name="KSO_WM_UNIT_PRESET_TEXT" val="单击此处添加正文，文字是您思想的提炼，请尽量言简意赅的阐述观点。"/>
  <p:tag name="KSO_WM_UNIT_NOCLEAR" val="0"/>
  <p:tag name="KSO_WM_UNIT_VALUE" val="54"/>
  <p:tag name="KSO_WM_UNIT_TYPE" val="b"/>
  <p:tag name="KSO_WM_UNIT_INDEX" val="2"/>
  <p:tag name="KSO_WM_UNIT_ISNUMDGMTITLE" val="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4、7、8、9、10、11、12、13、14、15"/>
  <p:tag name="KSO_WM_TEMPLATE_SUBCATEGORY" val="0"/>
  <p:tag name="KSO_WM_TAG_VERSION" val="1.0"/>
  <p:tag name="KSO_WM_BEAUTIFY_FLAG" val="#wm#"/>
  <p:tag name="KSO_WM_TEMPLATE_CATEGORY" val="custom"/>
  <p:tag name="KSO_WM_TEMPLATE_INDEX" val="20202684"/>
  <p:tag name="KSO_WM_TEMPLATE_MASTER_TYPE" val="1"/>
  <p:tag name="KSO_WM_TEMPLATE_COLOR_TYPE" val="1"/>
  <p:tag name="KSO_WM_TEMPLATE_MASTER_THUMB_INDEX" val="12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4*i*1"/>
  <p:tag name="KSO_WM_UNIT_BK_DARK_LIGHT" val="2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heme/theme1.xml><?xml version="1.0" encoding="utf-8"?>
<a:theme xmlns:a="http://schemas.openxmlformats.org/drawingml/2006/main" name="1_Office 主题​​">
  <a:themeElements>
    <a:clrScheme name="自定义 1">
      <a:dk1>
        <a:srgbClr val="000000"/>
      </a:dk1>
      <a:lt1>
        <a:srgbClr val="FFFFFF"/>
      </a:lt1>
      <a:dk2>
        <a:srgbClr val="EBEBEB"/>
      </a:dk2>
      <a:lt2>
        <a:srgbClr val="FFFFFF"/>
      </a:lt2>
      <a:accent1>
        <a:srgbClr val="000000"/>
      </a:accent1>
      <a:accent2>
        <a:srgbClr val="1E1E1E"/>
      </a:accent2>
      <a:accent3>
        <a:srgbClr val="343434"/>
      </a:accent3>
      <a:accent4>
        <a:srgbClr val="4E4E4E"/>
      </a:accent4>
      <a:accent5>
        <a:srgbClr val="6A6A6A"/>
      </a:accent5>
      <a:accent6>
        <a:srgbClr val="858585"/>
      </a:accent6>
      <a:hlink>
        <a:srgbClr val="3A3A3A"/>
      </a:hlink>
      <a:folHlink>
        <a:srgbClr val="0C0C0C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619</Words>
  <Application>Microsoft Office PowerPoint</Application>
  <PresentationFormat>宽屏</PresentationFormat>
  <Paragraphs>68</Paragraphs>
  <Slides>11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5" baseType="lpstr">
      <vt:lpstr>微软雅黑</vt:lpstr>
      <vt:lpstr>Arial</vt:lpstr>
      <vt:lpstr>Calibri</vt:lpstr>
      <vt:lpstr>1_Office 主题​​</vt:lpstr>
      <vt:lpstr>个人汇报</vt:lpstr>
      <vt:lpstr>PowerPoint 演示文稿</vt:lpstr>
      <vt:lpstr>轻子的定义</vt:lpstr>
      <vt:lpstr>轻子类别</vt:lpstr>
      <vt:lpstr>自旋</vt:lpstr>
      <vt:lpstr>费米子</vt:lpstr>
      <vt:lpstr>量子数</vt:lpstr>
      <vt:lpstr>反粒子</vt:lpstr>
      <vt:lpstr>轻子数</vt:lpstr>
      <vt:lpstr>PowerPoint 演示文稿</vt:lpstr>
      <vt:lpstr>THANKS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/>
  <cp:lastModifiedBy>爱平</cp:lastModifiedBy>
  <cp:revision>181</cp:revision>
  <dcterms:created xsi:type="dcterms:W3CDTF">2019-06-19T02:08:00Z</dcterms:created>
  <dcterms:modified xsi:type="dcterms:W3CDTF">2020-12-01T04:49:48Z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2052-11.1.0.9985</vt:lpwstr>
  </property>
</Properties>
</file>