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7" r:id="rId3"/>
    <p:sldId id="258" r:id="rId4"/>
    <p:sldId id="259" r:id="rId5"/>
    <p:sldId id="260" r:id="rId6"/>
    <p:sldId id="272" r:id="rId7"/>
    <p:sldId id="269" r:id="rId8"/>
    <p:sldId id="271" r:id="rId9"/>
  </p:sldIdLst>
  <p:sldSz cx="12192000" cy="68580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C9E1"/>
    <a:srgbClr val="4E536E"/>
    <a:srgbClr val="5D5DA3"/>
    <a:srgbClr val="C7C7DF"/>
    <a:srgbClr val="F0F0F6"/>
    <a:srgbClr val="8F94AA"/>
    <a:srgbClr val="A5AAC0"/>
    <a:srgbClr val="8C92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87" autoAdjust="0"/>
    <p:restoredTop sz="94660"/>
  </p:normalViewPr>
  <p:slideViewPr>
    <p:cSldViewPr>
      <p:cViewPr>
        <p:scale>
          <a:sx n="38" d="100"/>
          <a:sy n="38" d="100"/>
        </p:scale>
        <p:origin x="1704" y="564"/>
      </p:cViewPr>
      <p:guideLst/>
    </p:cSldViewPr>
  </p:slideViewPr>
  <p:notesTextViewPr>
    <p:cViewPr>
      <p:scale>
        <a:sx n="1" d="1"/>
        <a:sy n="1" d="1"/>
      </p:scale>
      <p:origin x="0" y="0"/>
    </p:cViewPr>
  </p:notesTextViewPr>
  <p:gridSpacing cx="45000" cy="45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37" name=""/>
        <p:cNvGrpSpPr/>
        <p:nvPr/>
      </p:nvGrpSpPr>
      <p:grpSpPr>
        <a:xfrm>
          <a:off x="0" y="0"/>
          <a:ext cx="0" cy="0"/>
          <a:chOff x="0" y="0"/>
          <a:chExt cx="0" cy="0"/>
        </a:xfrm>
      </p:grpSpPr>
      <p:sp>
        <p:nvSpPr>
          <p:cNvPr id="1048710" name="Rectangle 2"/>
          <p:cNvSpPr>
            <a:spLocks noGrp="1" noChangeArrowheads="1"/>
          </p:cNvSpPr>
          <p:nvPr>
            <p:ph type="hdr" sz="quarter"/>
          </p:nvPr>
        </p:nvSpPr>
        <p:spPr bwMode="auto">
          <a:xfrm>
            <a:off x="2" y="1"/>
            <a:ext cx="3076575" cy="512763"/>
          </a:xfrm>
          <a:prstGeom prst="rect">
            <a:avLst/>
          </a:prstGeom>
          <a:noFill/>
          <a:ln w="9525">
            <a:noFill/>
            <a:miter lim="800000"/>
          </a:ln>
          <a:effectLst/>
        </p:spPr>
        <p:txBody>
          <a:bodyPr vert="horz" wrap="square" lIns="91492" tIns="45745" rIns="91492" bIns="45745" numCol="1" anchor="t" anchorCtr="0" compatLnSpc="1"/>
          <a:lstStyle>
            <a:lvl1pPr algn="l">
              <a:defRPr sz="1100"/>
            </a:lvl1pPr>
          </a:lstStyle>
          <a:p>
            <a:endParaRPr lang="en-US"/>
          </a:p>
        </p:txBody>
      </p:sp>
      <p:sp>
        <p:nvSpPr>
          <p:cNvPr id="1048711" name="Rectangle 3"/>
          <p:cNvSpPr>
            <a:spLocks noGrp="1" noChangeArrowheads="1"/>
          </p:cNvSpPr>
          <p:nvPr>
            <p:ph type="dt" idx="1"/>
          </p:nvPr>
        </p:nvSpPr>
        <p:spPr bwMode="auto">
          <a:xfrm>
            <a:off x="4021139" y="1"/>
            <a:ext cx="3076575" cy="512763"/>
          </a:xfrm>
          <a:prstGeom prst="rect">
            <a:avLst/>
          </a:prstGeom>
          <a:noFill/>
          <a:ln w="9525">
            <a:noFill/>
            <a:miter lim="800000"/>
          </a:ln>
          <a:effectLst/>
        </p:spPr>
        <p:txBody>
          <a:bodyPr vert="horz" wrap="square" lIns="91492" tIns="45745" rIns="91492" bIns="45745" numCol="1" anchor="t" anchorCtr="0" compatLnSpc="1"/>
          <a:lstStyle>
            <a:lvl1pPr algn="r">
              <a:defRPr sz="1100"/>
            </a:lvl1pPr>
          </a:lstStyle>
          <a:p>
            <a:endParaRPr lang="en-US"/>
          </a:p>
        </p:txBody>
      </p:sp>
      <p:sp>
        <p:nvSpPr>
          <p:cNvPr id="1048712"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ln>
          <a:effectLst/>
        </p:spPr>
      </p:sp>
      <p:sp>
        <p:nvSpPr>
          <p:cNvPr id="1048713" name="Rectangle 5"/>
          <p:cNvSpPr>
            <a:spLocks noGrp="1" noChangeArrowheads="1"/>
          </p:cNvSpPr>
          <p:nvPr>
            <p:ph type="body" sz="quarter" idx="3"/>
          </p:nvPr>
        </p:nvSpPr>
        <p:spPr bwMode="auto">
          <a:xfrm>
            <a:off x="709614" y="4862514"/>
            <a:ext cx="5680075" cy="4605337"/>
          </a:xfrm>
          <a:prstGeom prst="rect">
            <a:avLst/>
          </a:prstGeom>
          <a:noFill/>
          <a:ln w="9525">
            <a:noFill/>
            <a:miter lim="800000"/>
          </a:ln>
          <a:effectLst/>
        </p:spPr>
        <p:txBody>
          <a:bodyPr vert="horz" wrap="square" lIns="91492" tIns="45745" rIns="91492" bIns="45745" numCol="1" anchor="t" anchorCtr="0" compatLnSpc="1"/>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48714" name="Rectangle 6"/>
          <p:cNvSpPr>
            <a:spLocks noGrp="1" noChangeArrowheads="1"/>
          </p:cNvSpPr>
          <p:nvPr>
            <p:ph type="ftr" sz="quarter" idx="4"/>
          </p:nvPr>
        </p:nvSpPr>
        <p:spPr bwMode="auto">
          <a:xfrm>
            <a:off x="2" y="9720264"/>
            <a:ext cx="3076575" cy="512762"/>
          </a:xfrm>
          <a:prstGeom prst="rect">
            <a:avLst/>
          </a:prstGeom>
          <a:noFill/>
          <a:ln w="9525">
            <a:noFill/>
            <a:miter lim="800000"/>
          </a:ln>
          <a:effectLst/>
        </p:spPr>
        <p:txBody>
          <a:bodyPr vert="horz" wrap="square" lIns="91492" tIns="45745" rIns="91492" bIns="45745" numCol="1" anchor="b" anchorCtr="0" compatLnSpc="1"/>
          <a:lstStyle>
            <a:lvl1pPr algn="l">
              <a:defRPr sz="1100"/>
            </a:lvl1pPr>
          </a:lstStyle>
          <a:p>
            <a:endParaRPr lang="en-US"/>
          </a:p>
        </p:txBody>
      </p:sp>
      <p:sp>
        <p:nvSpPr>
          <p:cNvPr id="1048715" name="Rectangle 7"/>
          <p:cNvSpPr>
            <a:spLocks noGrp="1" noChangeArrowheads="1"/>
          </p:cNvSpPr>
          <p:nvPr>
            <p:ph type="sldNum" sz="quarter" idx="5"/>
          </p:nvPr>
        </p:nvSpPr>
        <p:spPr bwMode="auto">
          <a:xfrm>
            <a:off x="4021139" y="9720264"/>
            <a:ext cx="3076575" cy="512762"/>
          </a:xfrm>
          <a:prstGeom prst="rect">
            <a:avLst/>
          </a:prstGeom>
          <a:noFill/>
          <a:ln w="9525">
            <a:noFill/>
            <a:miter lim="800000"/>
          </a:ln>
          <a:effectLst/>
        </p:spPr>
        <p:txBody>
          <a:bodyPr vert="horz" wrap="square" lIns="91492" tIns="45745" rIns="91492" bIns="45745" numCol="1" anchor="b" anchorCtr="0" compatLnSpc="1"/>
          <a:lstStyle>
            <a:lvl1pPr algn="r">
              <a:defRPr sz="1100"/>
            </a:lvl1pPr>
          </a:lstStyle>
          <a:p>
            <a:fld id="{A9A0EA98-5831-4853-B862-C702E6EB345C}" type="slidenum">
              <a:rPr lang="en-US"/>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4" name=""/>
        <p:cNvGrpSpPr/>
        <p:nvPr/>
      </p:nvGrpSpPr>
      <p:grpSpPr>
        <a:xfrm>
          <a:off x="0" y="0"/>
          <a:ext cx="0" cy="0"/>
          <a:chOff x="0" y="0"/>
          <a:chExt cx="0" cy="0"/>
        </a:xfrm>
      </p:grpSpPr>
      <p:sp>
        <p:nvSpPr>
          <p:cNvPr id="1048581" name="日期占位符 1"/>
          <p:cNvSpPr>
            <a:spLocks noGrp="1"/>
          </p:cNvSpPr>
          <p:nvPr>
            <p:ph type="dt" sz="half" idx="10"/>
          </p:nvPr>
        </p:nvSpPr>
        <p:spPr/>
        <p:txBody>
          <a:bodyPr/>
          <a:p>
            <a:fld id="{03503716-A671-488B-A169-FEE06748ACE6}" type="datetimeFigureOut">
              <a:rPr lang="zh-CN" altLang="en-US" smtClean="0"/>
            </a:fld>
            <a:endParaRPr lang="zh-CN" altLang="en-US"/>
          </a:p>
        </p:txBody>
      </p:sp>
      <p:sp>
        <p:nvSpPr>
          <p:cNvPr id="1048582" name="页脚占位符 2"/>
          <p:cNvSpPr>
            <a:spLocks noGrp="1"/>
          </p:cNvSpPr>
          <p:nvPr>
            <p:ph type="ftr" sz="quarter" idx="11"/>
          </p:nvPr>
        </p:nvSpPr>
        <p:spPr/>
        <p:txBody>
          <a:bodyPr/>
          <a:p>
            <a:endParaRPr lang="zh-CN" altLang="en-US"/>
          </a:p>
        </p:txBody>
      </p:sp>
      <p:sp>
        <p:nvSpPr>
          <p:cNvPr id="1048583" name="灯片编号占位符 3"/>
          <p:cNvSpPr>
            <a:spLocks noGrp="1"/>
          </p:cNvSpPr>
          <p:nvPr>
            <p:ph type="sldNum" sz="quarter" idx="12"/>
          </p:nvPr>
        </p:nvSpPr>
        <p:spPr/>
        <p:txBody>
          <a:bodyPr/>
          <a:p>
            <a:fld id="{58B22145-B91F-4D9D-AB6E-8B655F2E208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C92AE">
                <a:alpha val="30000"/>
              </a:srgbClr>
            </a:gs>
            <a:gs pos="100000">
              <a:schemeClr val="bg1">
                <a:alpha val="40000"/>
              </a:schemeClr>
            </a:gs>
          </a:gsLst>
          <a:path path="circle">
            <a:fillToRect r="100000" b="100000"/>
          </a:path>
        </a:gradFill>
        <a:effectLst/>
      </p:bgPr>
    </p:bg>
    <p:spTree>
      <p:nvGrpSpPr>
        <p:cNvPr id="12" name=""/>
        <p:cNvGrpSpPr/>
        <p:nvPr/>
      </p:nvGrpSpPr>
      <p:grpSpPr>
        <a:xfrm>
          <a:off x="0" y="0"/>
          <a:ext cx="0" cy="0"/>
          <a:chOff x="0" y="0"/>
          <a:chExt cx="0" cy="0"/>
        </a:xfrm>
      </p:grpSpPr>
      <p:sp>
        <p:nvSpPr>
          <p:cNvPr id="1048576"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p>
            <a:r>
              <a:rPr lang="zh-CN" altLang="en-US" dirty="0"/>
              <a:t>单击此处编辑母版标题样式</a:t>
            </a:r>
            <a:endParaRPr lang="zh-CN" altLang="en-US" dirty="0"/>
          </a:p>
        </p:txBody>
      </p:sp>
      <p:sp>
        <p:nvSpPr>
          <p:cNvPr id="1048577"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p:txBody>
      </p:sp>
      <p:sp>
        <p:nvSpPr>
          <p:cNvPr id="104857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03716-A671-488B-A169-FEE06748ACE6}" type="datetimeFigureOut">
              <a:rPr lang="zh-CN" altLang="en-US" smtClean="0"/>
            </a:fld>
            <a:endParaRPr lang="zh-CN" altLang="en-US"/>
          </a:p>
        </p:txBody>
      </p:sp>
      <p:sp>
        <p:nvSpPr>
          <p:cNvPr id="104857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22145-B91F-4D9D-AB6E-8B655F2E208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C92AE">
                <a:alpha val="10000"/>
              </a:srgbClr>
            </a:gs>
            <a:gs pos="100000">
              <a:schemeClr val="bg1">
                <a:alpha val="40000"/>
              </a:schemeClr>
            </a:gs>
          </a:gsLst>
          <a:path path="circle">
            <a:fillToRect r="100000" b="100000"/>
          </a:path>
        </a:gradFill>
        <a:effectLst/>
      </p:bgPr>
    </p:bg>
    <p:spTree>
      <p:nvGrpSpPr>
        <p:cNvPr id="28" name=""/>
        <p:cNvGrpSpPr/>
        <p:nvPr/>
      </p:nvGrpSpPr>
      <p:grpSpPr>
        <a:xfrm>
          <a:off x="0" y="0"/>
          <a:ext cx="0" cy="0"/>
          <a:chOff x="0" y="0"/>
          <a:chExt cx="0" cy="0"/>
        </a:xfrm>
      </p:grpSpPr>
      <p:sp>
        <p:nvSpPr>
          <p:cNvPr id="1048640" name="任意多边形: 形状 8"/>
          <p:cNvSpPr/>
          <p:nvPr/>
        </p:nvSpPr>
        <p:spPr>
          <a:xfrm>
            <a:off x="-1900733" y="368385"/>
            <a:ext cx="16644550" cy="6995377"/>
          </a:xfrm>
          <a:custGeom>
            <a:avLst/>
            <a:gdLst>
              <a:gd name="connsiteX0" fmla="*/ 1469218 w 16644550"/>
              <a:gd name="connsiteY0" fmla="*/ 5734464 h 6995377"/>
              <a:gd name="connsiteX1" fmla="*/ 2691843 w 16644550"/>
              <a:gd name="connsiteY1" fmla="*/ 4778968 h 6995377"/>
              <a:gd name="connsiteX2" fmla="*/ 5034351 w 16644550"/>
              <a:gd name="connsiteY2" fmla="*/ 5683094 h 6995377"/>
              <a:gd name="connsiteX3" fmla="*/ 7500149 w 16644550"/>
              <a:gd name="connsiteY3" fmla="*/ 3700181 h 6995377"/>
              <a:gd name="connsiteX4" fmla="*/ 9051546 w 16644550"/>
              <a:gd name="connsiteY4" fmla="*/ 4542662 h 6995377"/>
              <a:gd name="connsiteX5" fmla="*/ 11383780 w 16644550"/>
              <a:gd name="connsiteY5" fmla="*/ 1337125 h 6995377"/>
              <a:gd name="connsiteX6" fmla="*/ 12955726 w 16644550"/>
              <a:gd name="connsiteY6" fmla="*/ 2241251 h 6995377"/>
              <a:gd name="connsiteX7" fmla="*/ 14116706 w 16644550"/>
              <a:gd name="connsiteY7" fmla="*/ 93952 h 6995377"/>
              <a:gd name="connsiteX8" fmla="*/ 15329057 w 16644550"/>
              <a:gd name="connsiteY8" fmla="*/ 1018626 h 6995377"/>
              <a:gd name="connsiteX9" fmla="*/ 15596185 w 16644550"/>
              <a:gd name="connsiteY9" fmla="*/ 6546123 h 6995377"/>
              <a:gd name="connsiteX10" fmla="*/ 986333 w 16644550"/>
              <a:gd name="connsiteY10" fmla="*/ 6566671 h 6995377"/>
              <a:gd name="connsiteX11" fmla="*/ 1469218 w 16644550"/>
              <a:gd name="connsiteY11" fmla="*/ 5734464 h 699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44550" h="6995377">
                <a:moveTo>
                  <a:pt x="1469218" y="5734464"/>
                </a:moveTo>
                <a:cubicBezTo>
                  <a:pt x="1753470" y="5436513"/>
                  <a:pt x="2097654" y="4787530"/>
                  <a:pt x="2691843" y="4778968"/>
                </a:cubicBezTo>
                <a:cubicBezTo>
                  <a:pt x="3286032" y="4770406"/>
                  <a:pt x="4232967" y="5862892"/>
                  <a:pt x="5034351" y="5683094"/>
                </a:cubicBezTo>
                <a:cubicBezTo>
                  <a:pt x="5835735" y="5503296"/>
                  <a:pt x="6830617" y="3890253"/>
                  <a:pt x="7500149" y="3700181"/>
                </a:cubicBezTo>
                <a:cubicBezTo>
                  <a:pt x="8169681" y="3510109"/>
                  <a:pt x="8404274" y="4936505"/>
                  <a:pt x="9051546" y="4542662"/>
                </a:cubicBezTo>
                <a:cubicBezTo>
                  <a:pt x="9698818" y="4148819"/>
                  <a:pt x="10733083" y="1720693"/>
                  <a:pt x="11383780" y="1337125"/>
                </a:cubicBezTo>
                <a:cubicBezTo>
                  <a:pt x="12034477" y="953557"/>
                  <a:pt x="12500238" y="2448447"/>
                  <a:pt x="12955726" y="2241251"/>
                </a:cubicBezTo>
                <a:cubicBezTo>
                  <a:pt x="13411214" y="2034055"/>
                  <a:pt x="13721151" y="297723"/>
                  <a:pt x="14116706" y="93952"/>
                </a:cubicBezTo>
                <a:cubicBezTo>
                  <a:pt x="14512261" y="-109819"/>
                  <a:pt x="15082477" y="-56736"/>
                  <a:pt x="15329057" y="1018626"/>
                </a:cubicBezTo>
                <a:cubicBezTo>
                  <a:pt x="15575637" y="2093988"/>
                  <a:pt x="17986639" y="5621449"/>
                  <a:pt x="15596185" y="6546123"/>
                </a:cubicBezTo>
                <a:cubicBezTo>
                  <a:pt x="13205731" y="7470797"/>
                  <a:pt x="3335690" y="6703660"/>
                  <a:pt x="986333" y="6566671"/>
                </a:cubicBezTo>
                <a:cubicBezTo>
                  <a:pt x="-1363024" y="6429682"/>
                  <a:pt x="1184966" y="6032415"/>
                  <a:pt x="1469218" y="5734464"/>
                </a:cubicBezTo>
                <a:close/>
              </a:path>
            </a:pathLst>
          </a:custGeom>
          <a:gradFill>
            <a:gsLst>
              <a:gs pos="0">
                <a:srgbClr val="C7C7DF">
                  <a:alpha val="90000"/>
                </a:srgbClr>
              </a:gs>
              <a:gs pos="92000">
                <a:srgbClr val="8C92AE"/>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1" name="文本框 4"/>
          <p:cNvSpPr txBox="1"/>
          <p:nvPr/>
        </p:nvSpPr>
        <p:spPr>
          <a:xfrm>
            <a:off x="1416000" y="1674000"/>
            <a:ext cx="6165000" cy="1056640"/>
          </a:xfrm>
          <a:prstGeom prst="rect">
            <a:avLst/>
          </a:prstGeom>
          <a:noFill/>
        </p:spPr>
        <p:txBody>
          <a:bodyPr wrap="square" rtlCol="0">
            <a:spAutoFit/>
          </a:bodyPr>
          <a:p>
            <a:pPr algn="dist"/>
            <a:r>
              <a:rPr lang="zh-CN" altLang="en-US" sz="6500" b="1" dirty="0">
                <a:solidFill>
                  <a:srgbClr val="4E536E"/>
                </a:solidFill>
                <a:latin typeface="+mj-ea"/>
                <a:ea typeface="+mj-ea"/>
              </a:rPr>
              <a:t>什么是轻子</a:t>
            </a:r>
            <a:endParaRPr lang="zh-CN" altLang="en-US"/>
          </a:p>
        </p:txBody>
      </p:sp>
      <p:cxnSp>
        <p:nvCxnSpPr>
          <p:cNvPr id="3145740" name="直接连接符 6"/>
          <p:cNvCxnSpPr/>
          <p:nvPr/>
        </p:nvCxnSpPr>
        <p:spPr>
          <a:xfrm flipV="1">
            <a:off x="1277189" y="2901607"/>
            <a:ext cx="6438810" cy="63903"/>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6" name=""/>
        <p:cNvGrpSpPr/>
        <p:nvPr/>
      </p:nvGrpSpPr>
      <p:grpSpPr>
        <a:xfrm>
          <a:off x="0" y="0"/>
          <a:ext cx="0" cy="0"/>
          <a:chOff x="0" y="0"/>
          <a:chExt cx="0" cy="0"/>
        </a:xfrm>
      </p:grpSpPr>
      <p:sp>
        <p:nvSpPr>
          <p:cNvPr id="1048622" name="任意多边形: 形状 1"/>
          <p:cNvSpPr/>
          <p:nvPr/>
        </p:nvSpPr>
        <p:spPr>
          <a:xfrm>
            <a:off x="1461000" y="639000"/>
            <a:ext cx="2340000" cy="2977883"/>
          </a:xfrm>
          <a:custGeom>
            <a:avLst/>
            <a:gdLst>
              <a:gd name="connsiteX0" fmla="*/ 386684 w 3554146"/>
              <a:gd name="connsiteY0" fmla="*/ 1216005 h 4523005"/>
              <a:gd name="connsiteX1" fmla="*/ 81884 w 3554146"/>
              <a:gd name="connsiteY1" fmla="*/ 1622405 h 4523005"/>
              <a:gd name="connsiteX2" fmla="*/ 589884 w 3554146"/>
              <a:gd name="connsiteY2" fmla="*/ 2600305 h 4523005"/>
              <a:gd name="connsiteX3" fmla="*/ 323184 w 3554146"/>
              <a:gd name="connsiteY3" fmla="*/ 3400405 h 4523005"/>
              <a:gd name="connsiteX4" fmla="*/ 1783684 w 3554146"/>
              <a:gd name="connsiteY4" fmla="*/ 3590905 h 4523005"/>
              <a:gd name="connsiteX5" fmla="*/ 2507584 w 3554146"/>
              <a:gd name="connsiteY5" fmla="*/ 4518005 h 4523005"/>
              <a:gd name="connsiteX6" fmla="*/ 2825084 w 3554146"/>
              <a:gd name="connsiteY6" fmla="*/ 3133705 h 4523005"/>
              <a:gd name="connsiteX7" fmla="*/ 3548984 w 3554146"/>
              <a:gd name="connsiteY7" fmla="*/ 2041505 h 4523005"/>
              <a:gd name="connsiteX8" fmla="*/ 2418684 w 3554146"/>
              <a:gd name="connsiteY8" fmla="*/ 1774805 h 4523005"/>
              <a:gd name="connsiteX9" fmla="*/ 2177384 w 3554146"/>
              <a:gd name="connsiteY9" fmla="*/ 22205 h 4523005"/>
              <a:gd name="connsiteX10" fmla="*/ 1123284 w 3554146"/>
              <a:gd name="connsiteY10" fmla="*/ 758805 h 4523005"/>
              <a:gd name="connsiteX11" fmla="*/ 18384 w 3554146"/>
              <a:gd name="connsiteY11" fmla="*/ 339705 h 4523005"/>
              <a:gd name="connsiteX12" fmla="*/ 386684 w 3554146"/>
              <a:gd name="connsiteY12" fmla="*/ 1216005 h 452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54146" h="4523005">
                <a:moveTo>
                  <a:pt x="386684" y="1216005"/>
                </a:moveTo>
                <a:cubicBezTo>
                  <a:pt x="397267" y="1429788"/>
                  <a:pt x="48017" y="1391688"/>
                  <a:pt x="81884" y="1622405"/>
                </a:cubicBezTo>
                <a:cubicBezTo>
                  <a:pt x="115751" y="1853122"/>
                  <a:pt x="549667" y="2303972"/>
                  <a:pt x="589884" y="2600305"/>
                </a:cubicBezTo>
                <a:cubicBezTo>
                  <a:pt x="630101" y="2896638"/>
                  <a:pt x="124217" y="3235305"/>
                  <a:pt x="323184" y="3400405"/>
                </a:cubicBezTo>
                <a:cubicBezTo>
                  <a:pt x="522151" y="3565505"/>
                  <a:pt x="1419617" y="3404638"/>
                  <a:pt x="1783684" y="3590905"/>
                </a:cubicBezTo>
                <a:cubicBezTo>
                  <a:pt x="2147751" y="3777172"/>
                  <a:pt x="2334017" y="4594205"/>
                  <a:pt x="2507584" y="4518005"/>
                </a:cubicBezTo>
                <a:cubicBezTo>
                  <a:pt x="2681151" y="4441805"/>
                  <a:pt x="2651517" y="3546455"/>
                  <a:pt x="2825084" y="3133705"/>
                </a:cubicBezTo>
                <a:cubicBezTo>
                  <a:pt x="2998651" y="2720955"/>
                  <a:pt x="3616717" y="2267988"/>
                  <a:pt x="3548984" y="2041505"/>
                </a:cubicBezTo>
                <a:cubicBezTo>
                  <a:pt x="3481251" y="1815022"/>
                  <a:pt x="2647284" y="2111355"/>
                  <a:pt x="2418684" y="1774805"/>
                </a:cubicBezTo>
                <a:cubicBezTo>
                  <a:pt x="2190084" y="1438255"/>
                  <a:pt x="2393284" y="191538"/>
                  <a:pt x="2177384" y="22205"/>
                </a:cubicBezTo>
                <a:cubicBezTo>
                  <a:pt x="1961484" y="-147128"/>
                  <a:pt x="1483117" y="705888"/>
                  <a:pt x="1123284" y="758805"/>
                </a:cubicBezTo>
                <a:cubicBezTo>
                  <a:pt x="763451" y="811722"/>
                  <a:pt x="134801" y="261388"/>
                  <a:pt x="18384" y="339705"/>
                </a:cubicBezTo>
                <a:cubicBezTo>
                  <a:pt x="-98033" y="418022"/>
                  <a:pt x="376101" y="1002222"/>
                  <a:pt x="386684" y="1216005"/>
                </a:cubicBezTo>
                <a:close/>
              </a:path>
            </a:pathLst>
          </a:custGeom>
          <a:noFill/>
          <a:ln>
            <a:solidFill>
              <a:srgbClr val="C7C7D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任意多边形: 形状 2"/>
          <p:cNvSpPr/>
          <p:nvPr/>
        </p:nvSpPr>
        <p:spPr>
          <a:xfrm>
            <a:off x="1146000" y="238131"/>
            <a:ext cx="2970000" cy="3779620"/>
          </a:xfrm>
          <a:custGeom>
            <a:avLst/>
            <a:gdLst>
              <a:gd name="connsiteX0" fmla="*/ 386684 w 3554146"/>
              <a:gd name="connsiteY0" fmla="*/ 1216005 h 4523005"/>
              <a:gd name="connsiteX1" fmla="*/ 81884 w 3554146"/>
              <a:gd name="connsiteY1" fmla="*/ 1622405 h 4523005"/>
              <a:gd name="connsiteX2" fmla="*/ 589884 w 3554146"/>
              <a:gd name="connsiteY2" fmla="*/ 2600305 h 4523005"/>
              <a:gd name="connsiteX3" fmla="*/ 323184 w 3554146"/>
              <a:gd name="connsiteY3" fmla="*/ 3400405 h 4523005"/>
              <a:gd name="connsiteX4" fmla="*/ 1783684 w 3554146"/>
              <a:gd name="connsiteY4" fmla="*/ 3590905 h 4523005"/>
              <a:gd name="connsiteX5" fmla="*/ 2507584 w 3554146"/>
              <a:gd name="connsiteY5" fmla="*/ 4518005 h 4523005"/>
              <a:gd name="connsiteX6" fmla="*/ 2825084 w 3554146"/>
              <a:gd name="connsiteY6" fmla="*/ 3133705 h 4523005"/>
              <a:gd name="connsiteX7" fmla="*/ 3548984 w 3554146"/>
              <a:gd name="connsiteY7" fmla="*/ 2041505 h 4523005"/>
              <a:gd name="connsiteX8" fmla="*/ 2418684 w 3554146"/>
              <a:gd name="connsiteY8" fmla="*/ 1774805 h 4523005"/>
              <a:gd name="connsiteX9" fmla="*/ 2177384 w 3554146"/>
              <a:gd name="connsiteY9" fmla="*/ 22205 h 4523005"/>
              <a:gd name="connsiteX10" fmla="*/ 1123284 w 3554146"/>
              <a:gd name="connsiteY10" fmla="*/ 758805 h 4523005"/>
              <a:gd name="connsiteX11" fmla="*/ 18384 w 3554146"/>
              <a:gd name="connsiteY11" fmla="*/ 339705 h 4523005"/>
              <a:gd name="connsiteX12" fmla="*/ 386684 w 3554146"/>
              <a:gd name="connsiteY12" fmla="*/ 1216005 h 452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54146" h="4523005">
                <a:moveTo>
                  <a:pt x="386684" y="1216005"/>
                </a:moveTo>
                <a:cubicBezTo>
                  <a:pt x="397267" y="1429788"/>
                  <a:pt x="48017" y="1391688"/>
                  <a:pt x="81884" y="1622405"/>
                </a:cubicBezTo>
                <a:cubicBezTo>
                  <a:pt x="115751" y="1853122"/>
                  <a:pt x="549667" y="2303972"/>
                  <a:pt x="589884" y="2600305"/>
                </a:cubicBezTo>
                <a:cubicBezTo>
                  <a:pt x="630101" y="2896638"/>
                  <a:pt x="124217" y="3235305"/>
                  <a:pt x="323184" y="3400405"/>
                </a:cubicBezTo>
                <a:cubicBezTo>
                  <a:pt x="522151" y="3565505"/>
                  <a:pt x="1419617" y="3404638"/>
                  <a:pt x="1783684" y="3590905"/>
                </a:cubicBezTo>
                <a:cubicBezTo>
                  <a:pt x="2147751" y="3777172"/>
                  <a:pt x="2334017" y="4594205"/>
                  <a:pt x="2507584" y="4518005"/>
                </a:cubicBezTo>
                <a:cubicBezTo>
                  <a:pt x="2681151" y="4441805"/>
                  <a:pt x="2651517" y="3546455"/>
                  <a:pt x="2825084" y="3133705"/>
                </a:cubicBezTo>
                <a:cubicBezTo>
                  <a:pt x="2998651" y="2720955"/>
                  <a:pt x="3616717" y="2267988"/>
                  <a:pt x="3548984" y="2041505"/>
                </a:cubicBezTo>
                <a:cubicBezTo>
                  <a:pt x="3481251" y="1815022"/>
                  <a:pt x="2647284" y="2111355"/>
                  <a:pt x="2418684" y="1774805"/>
                </a:cubicBezTo>
                <a:cubicBezTo>
                  <a:pt x="2190084" y="1438255"/>
                  <a:pt x="2393284" y="191538"/>
                  <a:pt x="2177384" y="22205"/>
                </a:cubicBezTo>
                <a:cubicBezTo>
                  <a:pt x="1961484" y="-147128"/>
                  <a:pt x="1483117" y="705888"/>
                  <a:pt x="1123284" y="758805"/>
                </a:cubicBezTo>
                <a:cubicBezTo>
                  <a:pt x="763451" y="811722"/>
                  <a:pt x="134801" y="261388"/>
                  <a:pt x="18384" y="339705"/>
                </a:cubicBezTo>
                <a:cubicBezTo>
                  <a:pt x="-98033" y="418022"/>
                  <a:pt x="376101" y="1002222"/>
                  <a:pt x="386684" y="1216005"/>
                </a:cubicBezTo>
                <a:close/>
              </a:path>
            </a:pathLst>
          </a:custGeom>
          <a:noFill/>
          <a:ln>
            <a:solidFill>
              <a:srgbClr val="C7C7D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任意多边形: 形状 3"/>
          <p:cNvSpPr/>
          <p:nvPr/>
        </p:nvSpPr>
        <p:spPr>
          <a:xfrm>
            <a:off x="825200" y="-166428"/>
            <a:ext cx="3605800" cy="4588738"/>
          </a:xfrm>
          <a:custGeom>
            <a:avLst/>
            <a:gdLst>
              <a:gd name="connsiteX0" fmla="*/ 386684 w 3554146"/>
              <a:gd name="connsiteY0" fmla="*/ 1216005 h 4523005"/>
              <a:gd name="connsiteX1" fmla="*/ 81884 w 3554146"/>
              <a:gd name="connsiteY1" fmla="*/ 1622405 h 4523005"/>
              <a:gd name="connsiteX2" fmla="*/ 589884 w 3554146"/>
              <a:gd name="connsiteY2" fmla="*/ 2600305 h 4523005"/>
              <a:gd name="connsiteX3" fmla="*/ 323184 w 3554146"/>
              <a:gd name="connsiteY3" fmla="*/ 3400405 h 4523005"/>
              <a:gd name="connsiteX4" fmla="*/ 1783684 w 3554146"/>
              <a:gd name="connsiteY4" fmla="*/ 3590905 h 4523005"/>
              <a:gd name="connsiteX5" fmla="*/ 2507584 w 3554146"/>
              <a:gd name="connsiteY5" fmla="*/ 4518005 h 4523005"/>
              <a:gd name="connsiteX6" fmla="*/ 2825084 w 3554146"/>
              <a:gd name="connsiteY6" fmla="*/ 3133705 h 4523005"/>
              <a:gd name="connsiteX7" fmla="*/ 3548984 w 3554146"/>
              <a:gd name="connsiteY7" fmla="*/ 2041505 h 4523005"/>
              <a:gd name="connsiteX8" fmla="*/ 2418684 w 3554146"/>
              <a:gd name="connsiteY8" fmla="*/ 1774805 h 4523005"/>
              <a:gd name="connsiteX9" fmla="*/ 2177384 w 3554146"/>
              <a:gd name="connsiteY9" fmla="*/ 22205 h 4523005"/>
              <a:gd name="connsiteX10" fmla="*/ 1123284 w 3554146"/>
              <a:gd name="connsiteY10" fmla="*/ 758805 h 4523005"/>
              <a:gd name="connsiteX11" fmla="*/ 18384 w 3554146"/>
              <a:gd name="connsiteY11" fmla="*/ 339705 h 4523005"/>
              <a:gd name="connsiteX12" fmla="*/ 386684 w 3554146"/>
              <a:gd name="connsiteY12" fmla="*/ 1216005 h 452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54146" h="4523005">
                <a:moveTo>
                  <a:pt x="386684" y="1216005"/>
                </a:moveTo>
                <a:cubicBezTo>
                  <a:pt x="397267" y="1429788"/>
                  <a:pt x="48017" y="1391688"/>
                  <a:pt x="81884" y="1622405"/>
                </a:cubicBezTo>
                <a:cubicBezTo>
                  <a:pt x="115751" y="1853122"/>
                  <a:pt x="549667" y="2303972"/>
                  <a:pt x="589884" y="2600305"/>
                </a:cubicBezTo>
                <a:cubicBezTo>
                  <a:pt x="630101" y="2896638"/>
                  <a:pt x="124217" y="3235305"/>
                  <a:pt x="323184" y="3400405"/>
                </a:cubicBezTo>
                <a:cubicBezTo>
                  <a:pt x="522151" y="3565505"/>
                  <a:pt x="1419617" y="3404638"/>
                  <a:pt x="1783684" y="3590905"/>
                </a:cubicBezTo>
                <a:cubicBezTo>
                  <a:pt x="2147751" y="3777172"/>
                  <a:pt x="2334017" y="4594205"/>
                  <a:pt x="2507584" y="4518005"/>
                </a:cubicBezTo>
                <a:cubicBezTo>
                  <a:pt x="2681151" y="4441805"/>
                  <a:pt x="2651517" y="3546455"/>
                  <a:pt x="2825084" y="3133705"/>
                </a:cubicBezTo>
                <a:cubicBezTo>
                  <a:pt x="2998651" y="2720955"/>
                  <a:pt x="3616717" y="2267988"/>
                  <a:pt x="3548984" y="2041505"/>
                </a:cubicBezTo>
                <a:cubicBezTo>
                  <a:pt x="3481251" y="1815022"/>
                  <a:pt x="2647284" y="2111355"/>
                  <a:pt x="2418684" y="1774805"/>
                </a:cubicBezTo>
                <a:cubicBezTo>
                  <a:pt x="2190084" y="1438255"/>
                  <a:pt x="2393284" y="191538"/>
                  <a:pt x="2177384" y="22205"/>
                </a:cubicBezTo>
                <a:cubicBezTo>
                  <a:pt x="1961484" y="-147128"/>
                  <a:pt x="1483117" y="705888"/>
                  <a:pt x="1123284" y="758805"/>
                </a:cubicBezTo>
                <a:cubicBezTo>
                  <a:pt x="763451" y="811722"/>
                  <a:pt x="134801" y="261388"/>
                  <a:pt x="18384" y="339705"/>
                </a:cubicBezTo>
                <a:cubicBezTo>
                  <a:pt x="-98033" y="418022"/>
                  <a:pt x="376101" y="1002222"/>
                  <a:pt x="386684" y="1216005"/>
                </a:cubicBezTo>
                <a:close/>
              </a:path>
            </a:pathLst>
          </a:custGeom>
          <a:noFill/>
          <a:ln>
            <a:solidFill>
              <a:srgbClr val="C7C7D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5" name="任意多边形: 形状 4"/>
          <p:cNvSpPr/>
          <p:nvPr/>
        </p:nvSpPr>
        <p:spPr>
          <a:xfrm>
            <a:off x="510200" y="-567297"/>
            <a:ext cx="4235800" cy="5390476"/>
          </a:xfrm>
          <a:custGeom>
            <a:avLst/>
            <a:gdLst>
              <a:gd name="connsiteX0" fmla="*/ 386684 w 3554146"/>
              <a:gd name="connsiteY0" fmla="*/ 1216005 h 4523005"/>
              <a:gd name="connsiteX1" fmla="*/ 81884 w 3554146"/>
              <a:gd name="connsiteY1" fmla="*/ 1622405 h 4523005"/>
              <a:gd name="connsiteX2" fmla="*/ 589884 w 3554146"/>
              <a:gd name="connsiteY2" fmla="*/ 2600305 h 4523005"/>
              <a:gd name="connsiteX3" fmla="*/ 323184 w 3554146"/>
              <a:gd name="connsiteY3" fmla="*/ 3400405 h 4523005"/>
              <a:gd name="connsiteX4" fmla="*/ 1783684 w 3554146"/>
              <a:gd name="connsiteY4" fmla="*/ 3590905 h 4523005"/>
              <a:gd name="connsiteX5" fmla="*/ 2507584 w 3554146"/>
              <a:gd name="connsiteY5" fmla="*/ 4518005 h 4523005"/>
              <a:gd name="connsiteX6" fmla="*/ 2825084 w 3554146"/>
              <a:gd name="connsiteY6" fmla="*/ 3133705 h 4523005"/>
              <a:gd name="connsiteX7" fmla="*/ 3548984 w 3554146"/>
              <a:gd name="connsiteY7" fmla="*/ 2041505 h 4523005"/>
              <a:gd name="connsiteX8" fmla="*/ 2418684 w 3554146"/>
              <a:gd name="connsiteY8" fmla="*/ 1774805 h 4523005"/>
              <a:gd name="connsiteX9" fmla="*/ 2177384 w 3554146"/>
              <a:gd name="connsiteY9" fmla="*/ 22205 h 4523005"/>
              <a:gd name="connsiteX10" fmla="*/ 1123284 w 3554146"/>
              <a:gd name="connsiteY10" fmla="*/ 758805 h 4523005"/>
              <a:gd name="connsiteX11" fmla="*/ 18384 w 3554146"/>
              <a:gd name="connsiteY11" fmla="*/ 339705 h 4523005"/>
              <a:gd name="connsiteX12" fmla="*/ 386684 w 3554146"/>
              <a:gd name="connsiteY12" fmla="*/ 1216005 h 452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54146" h="4523005">
                <a:moveTo>
                  <a:pt x="386684" y="1216005"/>
                </a:moveTo>
                <a:cubicBezTo>
                  <a:pt x="397267" y="1429788"/>
                  <a:pt x="48017" y="1391688"/>
                  <a:pt x="81884" y="1622405"/>
                </a:cubicBezTo>
                <a:cubicBezTo>
                  <a:pt x="115751" y="1853122"/>
                  <a:pt x="549667" y="2303972"/>
                  <a:pt x="589884" y="2600305"/>
                </a:cubicBezTo>
                <a:cubicBezTo>
                  <a:pt x="630101" y="2896638"/>
                  <a:pt x="124217" y="3235305"/>
                  <a:pt x="323184" y="3400405"/>
                </a:cubicBezTo>
                <a:cubicBezTo>
                  <a:pt x="522151" y="3565505"/>
                  <a:pt x="1419617" y="3404638"/>
                  <a:pt x="1783684" y="3590905"/>
                </a:cubicBezTo>
                <a:cubicBezTo>
                  <a:pt x="2147751" y="3777172"/>
                  <a:pt x="2334017" y="4594205"/>
                  <a:pt x="2507584" y="4518005"/>
                </a:cubicBezTo>
                <a:cubicBezTo>
                  <a:pt x="2681151" y="4441805"/>
                  <a:pt x="2651517" y="3546455"/>
                  <a:pt x="2825084" y="3133705"/>
                </a:cubicBezTo>
                <a:cubicBezTo>
                  <a:pt x="2998651" y="2720955"/>
                  <a:pt x="3616717" y="2267988"/>
                  <a:pt x="3548984" y="2041505"/>
                </a:cubicBezTo>
                <a:cubicBezTo>
                  <a:pt x="3481251" y="1815022"/>
                  <a:pt x="2647284" y="2111355"/>
                  <a:pt x="2418684" y="1774805"/>
                </a:cubicBezTo>
                <a:cubicBezTo>
                  <a:pt x="2190084" y="1438255"/>
                  <a:pt x="2393284" y="191538"/>
                  <a:pt x="2177384" y="22205"/>
                </a:cubicBezTo>
                <a:cubicBezTo>
                  <a:pt x="1961484" y="-147128"/>
                  <a:pt x="1483117" y="705888"/>
                  <a:pt x="1123284" y="758805"/>
                </a:cubicBezTo>
                <a:cubicBezTo>
                  <a:pt x="763451" y="811722"/>
                  <a:pt x="134801" y="261388"/>
                  <a:pt x="18384" y="339705"/>
                </a:cubicBezTo>
                <a:cubicBezTo>
                  <a:pt x="-98033" y="418022"/>
                  <a:pt x="376101" y="1002222"/>
                  <a:pt x="386684" y="1216005"/>
                </a:cubicBezTo>
                <a:close/>
              </a:path>
            </a:pathLst>
          </a:custGeom>
          <a:noFill/>
          <a:ln>
            <a:solidFill>
              <a:srgbClr val="C7C7D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6" name="任意多边形: 形状 5"/>
          <p:cNvSpPr/>
          <p:nvPr/>
        </p:nvSpPr>
        <p:spPr>
          <a:xfrm rot="3094">
            <a:off x="1818953" y="643297"/>
            <a:ext cx="9553138" cy="6306748"/>
          </a:xfrm>
          <a:custGeom>
            <a:avLst/>
            <a:gdLst>
              <a:gd name="connsiteX0" fmla="*/ 386684 w 3554146"/>
              <a:gd name="connsiteY0" fmla="*/ 1216005 h 4523005"/>
              <a:gd name="connsiteX1" fmla="*/ 81884 w 3554146"/>
              <a:gd name="connsiteY1" fmla="*/ 1622405 h 4523005"/>
              <a:gd name="connsiteX2" fmla="*/ 589884 w 3554146"/>
              <a:gd name="connsiteY2" fmla="*/ 2600305 h 4523005"/>
              <a:gd name="connsiteX3" fmla="*/ 323184 w 3554146"/>
              <a:gd name="connsiteY3" fmla="*/ 3400405 h 4523005"/>
              <a:gd name="connsiteX4" fmla="*/ 1783684 w 3554146"/>
              <a:gd name="connsiteY4" fmla="*/ 3590905 h 4523005"/>
              <a:gd name="connsiteX5" fmla="*/ 2507584 w 3554146"/>
              <a:gd name="connsiteY5" fmla="*/ 4518005 h 4523005"/>
              <a:gd name="connsiteX6" fmla="*/ 2825084 w 3554146"/>
              <a:gd name="connsiteY6" fmla="*/ 3133705 h 4523005"/>
              <a:gd name="connsiteX7" fmla="*/ 3548984 w 3554146"/>
              <a:gd name="connsiteY7" fmla="*/ 2041505 h 4523005"/>
              <a:gd name="connsiteX8" fmla="*/ 2418684 w 3554146"/>
              <a:gd name="connsiteY8" fmla="*/ 1774805 h 4523005"/>
              <a:gd name="connsiteX9" fmla="*/ 2177384 w 3554146"/>
              <a:gd name="connsiteY9" fmla="*/ 22205 h 4523005"/>
              <a:gd name="connsiteX10" fmla="*/ 1123284 w 3554146"/>
              <a:gd name="connsiteY10" fmla="*/ 758805 h 4523005"/>
              <a:gd name="connsiteX11" fmla="*/ 18384 w 3554146"/>
              <a:gd name="connsiteY11" fmla="*/ 339705 h 4523005"/>
              <a:gd name="connsiteX12" fmla="*/ 386684 w 3554146"/>
              <a:gd name="connsiteY12" fmla="*/ 1216005 h 452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54146" h="4523005">
                <a:moveTo>
                  <a:pt x="386684" y="1216005"/>
                </a:moveTo>
                <a:cubicBezTo>
                  <a:pt x="397267" y="1429788"/>
                  <a:pt x="48017" y="1391688"/>
                  <a:pt x="81884" y="1622405"/>
                </a:cubicBezTo>
                <a:cubicBezTo>
                  <a:pt x="115751" y="1853122"/>
                  <a:pt x="549667" y="2303972"/>
                  <a:pt x="589884" y="2600305"/>
                </a:cubicBezTo>
                <a:cubicBezTo>
                  <a:pt x="630101" y="2896638"/>
                  <a:pt x="124217" y="3235305"/>
                  <a:pt x="323184" y="3400405"/>
                </a:cubicBezTo>
                <a:cubicBezTo>
                  <a:pt x="522151" y="3565505"/>
                  <a:pt x="1419617" y="3404638"/>
                  <a:pt x="1783684" y="3590905"/>
                </a:cubicBezTo>
                <a:cubicBezTo>
                  <a:pt x="2147751" y="3777172"/>
                  <a:pt x="2334017" y="4594205"/>
                  <a:pt x="2507584" y="4518005"/>
                </a:cubicBezTo>
                <a:cubicBezTo>
                  <a:pt x="2681151" y="4441805"/>
                  <a:pt x="2651517" y="3546455"/>
                  <a:pt x="2825084" y="3133705"/>
                </a:cubicBezTo>
                <a:cubicBezTo>
                  <a:pt x="2998651" y="2720955"/>
                  <a:pt x="3616717" y="2267988"/>
                  <a:pt x="3548984" y="2041505"/>
                </a:cubicBezTo>
                <a:cubicBezTo>
                  <a:pt x="3481251" y="1815022"/>
                  <a:pt x="2647284" y="2111355"/>
                  <a:pt x="2418684" y="1774805"/>
                </a:cubicBezTo>
                <a:cubicBezTo>
                  <a:pt x="2190084" y="1438255"/>
                  <a:pt x="2393284" y="191538"/>
                  <a:pt x="2177384" y="22205"/>
                </a:cubicBezTo>
                <a:cubicBezTo>
                  <a:pt x="1961484" y="-147128"/>
                  <a:pt x="1483117" y="705888"/>
                  <a:pt x="1123284" y="758805"/>
                </a:cubicBezTo>
                <a:cubicBezTo>
                  <a:pt x="763451" y="811722"/>
                  <a:pt x="134801" y="261388"/>
                  <a:pt x="18384" y="339705"/>
                </a:cubicBezTo>
                <a:cubicBezTo>
                  <a:pt x="-98033" y="418022"/>
                  <a:pt x="376101" y="1002222"/>
                  <a:pt x="386684" y="1216005"/>
                </a:cubicBezTo>
                <a:close/>
              </a:path>
            </a:pathLst>
          </a:custGeom>
          <a:noFill/>
          <a:ln>
            <a:solidFill>
              <a:srgbClr val="C7C7D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5600">
                <a:solidFill>
                  <a:srgbClr val="000000"/>
                </a:solidFill>
              </a:rPr>
              <a:t>轻子（lepton）是指不参与强相互作用的自旋为 ћ/2 的费米子。</a:t>
            </a:r>
            <a:endParaRPr lang="zh-CN" altLang="en-US"/>
          </a:p>
        </p:txBody>
      </p:sp>
      <p:sp>
        <p:nvSpPr>
          <p:cNvPr id="1048627" name="矩形 9"/>
          <p:cNvSpPr/>
          <p:nvPr/>
        </p:nvSpPr>
        <p:spPr>
          <a:xfrm>
            <a:off x="3803843" y="3214249"/>
            <a:ext cx="4642453" cy="358140"/>
          </a:xfrm>
          <a:prstGeom prst="rect">
            <a:avLst/>
          </a:prstGeom>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pPr>
          </a:p>
        </p:txBody>
      </p:sp>
      <p:cxnSp>
        <p:nvCxnSpPr>
          <p:cNvPr id="3145738" name="直接连接符 11"/>
          <p:cNvCxnSpPr/>
          <p:nvPr/>
        </p:nvCxnSpPr>
        <p:spPr>
          <a:xfrm>
            <a:off x="2141944" y="5014049"/>
            <a:ext cx="8907156" cy="0"/>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C92AE">
                <a:alpha val="10000"/>
              </a:srgbClr>
            </a:gs>
            <a:gs pos="100000">
              <a:schemeClr val="bg1">
                <a:alpha val="40000"/>
              </a:schemeClr>
            </a:gs>
          </a:gsLst>
          <a:path path="circle">
            <a:fillToRect r="100000" b="100000"/>
          </a:path>
        </a:gradFill>
        <a:effectLst/>
      </p:bgPr>
    </p:bg>
    <p:spTree>
      <p:nvGrpSpPr>
        <p:cNvPr id="22" name=""/>
        <p:cNvGrpSpPr/>
        <p:nvPr/>
      </p:nvGrpSpPr>
      <p:grpSpPr>
        <a:xfrm>
          <a:off x="0" y="0"/>
          <a:ext cx="0" cy="0"/>
          <a:chOff x="0" y="0"/>
          <a:chExt cx="0" cy="0"/>
        </a:xfrm>
      </p:grpSpPr>
      <p:sp>
        <p:nvSpPr>
          <p:cNvPr id="1048602" name="任意多边形: 形状 1"/>
          <p:cNvSpPr/>
          <p:nvPr/>
        </p:nvSpPr>
        <p:spPr>
          <a:xfrm rot="10800000">
            <a:off x="-467367" y="-261554"/>
            <a:ext cx="5026733" cy="2160000"/>
          </a:xfrm>
          <a:custGeom>
            <a:avLst/>
            <a:gdLst>
              <a:gd name="connsiteX0" fmla="*/ 1469218 w 16644550"/>
              <a:gd name="connsiteY0" fmla="*/ 5734464 h 6995377"/>
              <a:gd name="connsiteX1" fmla="*/ 2691843 w 16644550"/>
              <a:gd name="connsiteY1" fmla="*/ 4778968 h 6995377"/>
              <a:gd name="connsiteX2" fmla="*/ 5034351 w 16644550"/>
              <a:gd name="connsiteY2" fmla="*/ 5683094 h 6995377"/>
              <a:gd name="connsiteX3" fmla="*/ 7500149 w 16644550"/>
              <a:gd name="connsiteY3" fmla="*/ 3700181 h 6995377"/>
              <a:gd name="connsiteX4" fmla="*/ 9051546 w 16644550"/>
              <a:gd name="connsiteY4" fmla="*/ 4542662 h 6995377"/>
              <a:gd name="connsiteX5" fmla="*/ 11383780 w 16644550"/>
              <a:gd name="connsiteY5" fmla="*/ 1337125 h 6995377"/>
              <a:gd name="connsiteX6" fmla="*/ 12955726 w 16644550"/>
              <a:gd name="connsiteY6" fmla="*/ 2241251 h 6995377"/>
              <a:gd name="connsiteX7" fmla="*/ 14116706 w 16644550"/>
              <a:gd name="connsiteY7" fmla="*/ 93952 h 6995377"/>
              <a:gd name="connsiteX8" fmla="*/ 15329057 w 16644550"/>
              <a:gd name="connsiteY8" fmla="*/ 1018626 h 6995377"/>
              <a:gd name="connsiteX9" fmla="*/ 15596185 w 16644550"/>
              <a:gd name="connsiteY9" fmla="*/ 6546123 h 6995377"/>
              <a:gd name="connsiteX10" fmla="*/ 986333 w 16644550"/>
              <a:gd name="connsiteY10" fmla="*/ 6566671 h 6995377"/>
              <a:gd name="connsiteX11" fmla="*/ 1469218 w 16644550"/>
              <a:gd name="connsiteY11" fmla="*/ 5734464 h 699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44550" h="6995377">
                <a:moveTo>
                  <a:pt x="1469218" y="5734464"/>
                </a:moveTo>
                <a:cubicBezTo>
                  <a:pt x="1753470" y="5436513"/>
                  <a:pt x="2097654" y="4787530"/>
                  <a:pt x="2691843" y="4778968"/>
                </a:cubicBezTo>
                <a:cubicBezTo>
                  <a:pt x="3286032" y="4770406"/>
                  <a:pt x="4232967" y="5862892"/>
                  <a:pt x="5034351" y="5683094"/>
                </a:cubicBezTo>
                <a:cubicBezTo>
                  <a:pt x="5835735" y="5503296"/>
                  <a:pt x="6830617" y="3890253"/>
                  <a:pt x="7500149" y="3700181"/>
                </a:cubicBezTo>
                <a:cubicBezTo>
                  <a:pt x="8169681" y="3510109"/>
                  <a:pt x="8404274" y="4936505"/>
                  <a:pt x="9051546" y="4542662"/>
                </a:cubicBezTo>
                <a:cubicBezTo>
                  <a:pt x="9698818" y="4148819"/>
                  <a:pt x="10733083" y="1720693"/>
                  <a:pt x="11383780" y="1337125"/>
                </a:cubicBezTo>
                <a:cubicBezTo>
                  <a:pt x="12034477" y="953557"/>
                  <a:pt x="12500238" y="2448447"/>
                  <a:pt x="12955726" y="2241251"/>
                </a:cubicBezTo>
                <a:cubicBezTo>
                  <a:pt x="13411214" y="2034055"/>
                  <a:pt x="13721151" y="297723"/>
                  <a:pt x="14116706" y="93952"/>
                </a:cubicBezTo>
                <a:cubicBezTo>
                  <a:pt x="14512261" y="-109819"/>
                  <a:pt x="15082477" y="-56736"/>
                  <a:pt x="15329057" y="1018626"/>
                </a:cubicBezTo>
                <a:cubicBezTo>
                  <a:pt x="15575637" y="2093988"/>
                  <a:pt x="17986639" y="5621449"/>
                  <a:pt x="15596185" y="6546123"/>
                </a:cubicBezTo>
                <a:cubicBezTo>
                  <a:pt x="13205731" y="7470797"/>
                  <a:pt x="3335690" y="6703660"/>
                  <a:pt x="986333" y="6566671"/>
                </a:cubicBezTo>
                <a:cubicBezTo>
                  <a:pt x="-1363024" y="6429682"/>
                  <a:pt x="1184966" y="6032415"/>
                  <a:pt x="1469218" y="5734464"/>
                </a:cubicBezTo>
                <a:close/>
              </a:path>
            </a:pathLst>
          </a:custGeom>
          <a:gradFill>
            <a:gsLst>
              <a:gs pos="0">
                <a:srgbClr val="C7C7DF">
                  <a:alpha val="90000"/>
                </a:srgbClr>
              </a:gs>
              <a:gs pos="92000">
                <a:srgbClr val="8C92AE"/>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grpSp>
        <p:nvGrpSpPr>
          <p:cNvPr id="23" name="组合 37"/>
          <p:cNvGrpSpPr/>
          <p:nvPr/>
        </p:nvGrpSpPr>
        <p:grpSpPr>
          <a:xfrm>
            <a:off x="1490390" y="1790822"/>
            <a:ext cx="1740550" cy="3555000"/>
            <a:chOff x="1490390" y="1790822"/>
            <a:chExt cx="1740550" cy="3555000"/>
          </a:xfrm>
        </p:grpSpPr>
        <p:sp>
          <p:nvSpPr>
            <p:cNvPr id="1048603" name="文本框 22"/>
            <p:cNvSpPr txBox="1"/>
            <p:nvPr/>
          </p:nvSpPr>
          <p:spPr>
            <a:xfrm>
              <a:off x="1490390" y="1790822"/>
              <a:ext cx="1148080" cy="1952624"/>
            </a:xfrm>
            <a:prstGeom prst="rect">
              <a:avLst/>
            </a:prstGeom>
            <a:noFill/>
          </p:spPr>
          <p:txBody>
            <a:bodyPr vert="eaVert" wrap="square" rtlCol="0">
              <a:spAutoFit/>
            </a:bodyPr>
            <a:p>
              <a:pPr algn="dist"/>
              <a:r>
                <a:rPr lang="zh-CN" altLang="en-US" sz="6500" b="1" dirty="0">
                  <a:gradFill flip="none" rotWithShape="1">
                    <a:gsLst>
                      <a:gs pos="0">
                        <a:srgbClr val="C7C7DF">
                          <a:alpha val="90000"/>
                        </a:srgbClr>
                      </a:gs>
                      <a:gs pos="38000">
                        <a:srgbClr val="4E536E"/>
                      </a:gs>
                    </a:gsLst>
                    <a:lin ang="16200000" scaled="1"/>
                  </a:gradFill>
                </a:rPr>
                <a:t>目录</a:t>
              </a:r>
              <a:endParaRPr lang="zh-CN" altLang="en-US" sz="6500" b="1" dirty="0">
                <a:gradFill flip="none" rotWithShape="1">
                  <a:gsLst>
                    <a:gs pos="0">
                      <a:srgbClr val="C7C7DF">
                        <a:alpha val="90000"/>
                      </a:srgbClr>
                    </a:gs>
                    <a:gs pos="38000">
                      <a:srgbClr val="4E536E"/>
                    </a:gs>
                  </a:gsLst>
                  <a:lin ang="16200000" scaled="1"/>
                </a:gradFill>
              </a:endParaRPr>
            </a:p>
          </p:txBody>
        </p:sp>
        <p:sp>
          <p:nvSpPr>
            <p:cNvPr id="1048604" name="文本框 24"/>
            <p:cNvSpPr txBox="1"/>
            <p:nvPr/>
          </p:nvSpPr>
          <p:spPr>
            <a:xfrm>
              <a:off x="2082860" y="2420822"/>
              <a:ext cx="1148080" cy="2925000"/>
            </a:xfrm>
            <a:prstGeom prst="rect">
              <a:avLst/>
            </a:prstGeom>
            <a:noFill/>
          </p:spPr>
          <p:txBody>
            <a:bodyPr vert="eaVert" wrap="square" rtlCol="0">
              <a:spAutoFit/>
            </a:bodyPr>
            <a:p>
              <a:pPr algn="dist"/>
              <a:r>
                <a:rPr lang="en-US" altLang="zh-CN" sz="6500" dirty="0">
                  <a:gradFill>
                    <a:gsLst>
                      <a:gs pos="0">
                        <a:srgbClr val="C7C7DF">
                          <a:alpha val="90000"/>
                        </a:srgbClr>
                      </a:gs>
                      <a:gs pos="61000">
                        <a:srgbClr val="4E536E"/>
                      </a:gs>
                    </a:gsLst>
                    <a:lin ang="16200000" scaled="1"/>
                  </a:gradFill>
                  <a:effectLst>
                    <a:outerShdw blurRad="38100" dist="38100" dir="2700000" algn="tl">
                      <a:srgbClr val="000000">
                        <a:alpha val="43137"/>
                      </a:srgbClr>
                    </a:outerShdw>
                  </a:effectLst>
                </a:rPr>
                <a:t>content</a:t>
              </a:r>
              <a:endParaRPr lang="zh-CN" altLang="en-US" sz="6500" dirty="0">
                <a:gradFill>
                  <a:gsLst>
                    <a:gs pos="0">
                      <a:srgbClr val="C7C7DF">
                        <a:alpha val="90000"/>
                      </a:srgbClr>
                    </a:gs>
                    <a:gs pos="61000">
                      <a:srgbClr val="4E536E"/>
                    </a:gs>
                  </a:gsLst>
                  <a:lin ang="16200000" scaled="1"/>
                </a:gradFill>
                <a:effectLst>
                  <a:outerShdw blurRad="38100" dist="38100" dir="2700000" algn="tl">
                    <a:srgbClr val="000000">
                      <a:alpha val="43137"/>
                    </a:srgbClr>
                  </a:outerShdw>
                </a:effectLst>
              </a:endParaRPr>
            </a:p>
          </p:txBody>
        </p:sp>
      </p:grpSp>
      <p:sp>
        <p:nvSpPr>
          <p:cNvPr id="1048605" name="椭圆 29"/>
          <p:cNvSpPr/>
          <p:nvPr/>
        </p:nvSpPr>
        <p:spPr>
          <a:xfrm>
            <a:off x="5379067" y="4734923"/>
            <a:ext cx="636304" cy="636302"/>
          </a:xfrm>
          <a:prstGeom prst="ellipse">
            <a:avLst/>
          </a:prstGeom>
          <a:solidFill>
            <a:srgbClr val="4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097152" name="图片 30"/>
          <p:cNvPicPr>
            <a:picLocks noChangeAspect="1"/>
          </p:cNvPicPr>
          <p:nvPr/>
        </p:nvPicPr>
        <p:blipFill>
          <a:blip r:embed="rId1">
            <a:clrChange>
              <a:clrFrom>
                <a:srgbClr val="FFFFFF"/>
              </a:clrFrom>
              <a:clrTo>
                <a:srgbClr val="FFFFFF">
                  <a:alpha val="0"/>
                </a:srgbClr>
              </a:clrTo>
            </a:clrChange>
          </a:blip>
          <a:stretch>
            <a:fillRect/>
          </a:stretch>
        </p:blipFill>
        <p:spPr>
          <a:xfrm>
            <a:off x="5429135" y="4779942"/>
            <a:ext cx="536168" cy="496059"/>
          </a:xfrm>
          <a:prstGeom prst="rect">
            <a:avLst/>
          </a:prstGeom>
          <a:noFill/>
          <a:ln>
            <a:noFill/>
          </a:ln>
        </p:spPr>
      </p:pic>
      <p:sp>
        <p:nvSpPr>
          <p:cNvPr id="1048607" name="椭圆 35"/>
          <p:cNvSpPr/>
          <p:nvPr/>
        </p:nvSpPr>
        <p:spPr>
          <a:xfrm>
            <a:off x="5364462" y="3134753"/>
            <a:ext cx="636304" cy="636302"/>
          </a:xfrm>
          <a:prstGeom prst="ellipse">
            <a:avLst/>
          </a:prstGeom>
          <a:solidFill>
            <a:srgbClr val="4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097154" name="图片 36"/>
          <p:cNvPicPr>
            <a:picLocks noChangeAspect="1"/>
          </p:cNvPicPr>
          <p:nvPr/>
        </p:nvPicPr>
        <p:blipFill>
          <a:blip r:embed="rId2">
            <a:clrChange>
              <a:clrFrom>
                <a:srgbClr val="FFFFFF"/>
              </a:clrFrom>
              <a:clrTo>
                <a:srgbClr val="FFFFFF">
                  <a:alpha val="0"/>
                </a:srgbClr>
              </a:clrTo>
            </a:clrChange>
          </a:blip>
          <a:stretch>
            <a:fillRect/>
          </a:stretch>
        </p:blipFill>
        <p:spPr>
          <a:xfrm>
            <a:off x="5438436" y="3164018"/>
            <a:ext cx="488356" cy="537189"/>
          </a:xfrm>
          <a:prstGeom prst="rect">
            <a:avLst/>
          </a:prstGeom>
          <a:noFill/>
          <a:ln>
            <a:noFill/>
          </a:ln>
        </p:spPr>
      </p:pic>
      <p:grpSp>
        <p:nvGrpSpPr>
          <p:cNvPr id="24" name="组合 2"/>
          <p:cNvGrpSpPr/>
          <p:nvPr/>
        </p:nvGrpSpPr>
        <p:grpSpPr>
          <a:xfrm>
            <a:off x="5379067" y="1510453"/>
            <a:ext cx="5507967" cy="636302"/>
            <a:chOff x="5379067" y="1510453"/>
            <a:chExt cx="5507967" cy="636302"/>
          </a:xfrm>
        </p:grpSpPr>
        <p:sp>
          <p:nvSpPr>
            <p:cNvPr id="1048608" name="椭圆 26"/>
            <p:cNvSpPr/>
            <p:nvPr/>
          </p:nvSpPr>
          <p:spPr>
            <a:xfrm>
              <a:off x="5379067" y="1510453"/>
              <a:ext cx="636302" cy="636302"/>
            </a:xfrm>
            <a:prstGeom prst="ellipse">
              <a:avLst/>
            </a:prstGeom>
            <a:solidFill>
              <a:srgbClr val="4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097155" name="图片 27"/>
            <p:cNvPicPr>
              <a:picLocks noChangeAspect="1"/>
            </p:cNvPicPr>
            <p:nvPr/>
          </p:nvPicPr>
          <p:blipFill>
            <a:blip r:embed="rId3">
              <a:clrChange>
                <a:clrFrom>
                  <a:srgbClr val="FFFFFF"/>
                </a:clrFrom>
                <a:clrTo>
                  <a:srgbClr val="FFFFFF">
                    <a:alpha val="0"/>
                  </a:srgbClr>
                </a:clrTo>
              </a:clrChange>
            </a:blip>
            <a:stretch>
              <a:fillRect/>
            </a:stretch>
          </p:blipFill>
          <p:spPr>
            <a:xfrm>
              <a:off x="5411325" y="1639014"/>
              <a:ext cx="571787" cy="458129"/>
            </a:xfrm>
            <a:prstGeom prst="rect">
              <a:avLst/>
            </a:prstGeom>
            <a:noFill/>
            <a:ln>
              <a:noFill/>
            </a:ln>
          </p:spPr>
        </p:pic>
        <p:sp>
          <p:nvSpPr>
            <p:cNvPr id="1048609" name="文本框 38"/>
            <p:cNvSpPr txBox="1"/>
            <p:nvPr/>
          </p:nvSpPr>
          <p:spPr>
            <a:xfrm>
              <a:off x="6726000" y="1536216"/>
              <a:ext cx="4161034" cy="5847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pP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粒子间</a:t>
              </a: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的关系</a:t>
              </a:r>
              <a:endPar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grpSp>
      <p:sp>
        <p:nvSpPr>
          <p:cNvPr id="1048610" name="文本框 39"/>
          <p:cNvSpPr txBox="1"/>
          <p:nvPr/>
        </p:nvSpPr>
        <p:spPr>
          <a:xfrm>
            <a:off x="6711395" y="3159453"/>
            <a:ext cx="4161034" cy="5847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pP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什么</a:t>
            </a: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是</a:t>
            </a: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自旋</a:t>
            </a:r>
            <a:endPar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sp>
        <p:nvSpPr>
          <p:cNvPr id="1048611" name="文本框 40"/>
          <p:cNvSpPr txBox="1"/>
          <p:nvPr/>
        </p:nvSpPr>
        <p:spPr>
          <a:xfrm>
            <a:off x="6726000" y="4760465"/>
            <a:ext cx="4161034" cy="5847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pP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轻子</a:t>
            </a: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家</a:t>
            </a:r>
            <a:r>
              <a:rPr kumimoji="0" lang="zh-CN" altLang="zh-CN" sz="3200" b="1" i="0" u="none" strike="noStrike" kern="1200" cap="none" spc="0" normalizeH="0" baseline="0" noProof="0" dirty="0">
                <a:ln>
                  <a:noFill/>
                </a:ln>
                <a:solidFill>
                  <a:prstClr val="black"/>
                </a:solidFill>
                <a:effectLst/>
                <a:latin typeface="黑体" panose="02010609060101010101" pitchFamily="49" charset="-122"/>
                <a:ea typeface="黑体" panose="02010609060101010101" pitchFamily="49" charset="-122"/>
                <a:cs typeface="+mn-cs"/>
              </a:rPr>
              <a:t>族</a:t>
            </a:r>
            <a:endPar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cxnSp>
        <p:nvCxnSpPr>
          <p:cNvPr id="3145736" name="直接连接符 43"/>
          <p:cNvCxnSpPr/>
          <p:nvPr/>
        </p:nvCxnSpPr>
        <p:spPr>
          <a:xfrm>
            <a:off x="3967733" y="1510453"/>
            <a:ext cx="0" cy="4021469"/>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5" name=""/>
        <p:cNvGrpSpPr/>
        <p:nvPr/>
      </p:nvGrpSpPr>
      <p:grpSpPr>
        <a:xfrm>
          <a:off x="0" y="0"/>
          <a:ext cx="0" cy="0"/>
          <a:chOff x="0" y="0"/>
          <a:chExt cx="0" cy="0"/>
        </a:xfrm>
      </p:grpSpPr>
      <p:sp>
        <p:nvSpPr>
          <p:cNvPr id="1048584" name="文本框 1"/>
          <p:cNvSpPr txBox="1"/>
          <p:nvPr/>
        </p:nvSpPr>
        <p:spPr>
          <a:xfrm>
            <a:off x="676384" y="386485"/>
            <a:ext cx="3814293" cy="574040"/>
          </a:xfrm>
          <a:prstGeom prst="rect">
            <a:avLst/>
          </a:prstGeom>
          <a:noFill/>
        </p:spPr>
        <p:txBody>
          <a:bodyPr wrap="square" rtlCol="0">
            <a:spAutoFit/>
          </a:bodyPr>
          <a:p>
            <a:pPr algn="dist"/>
            <a:r>
              <a:rPr lang="zh-CN" altLang="en-US" sz="3200" dirty="0">
                <a:latin typeface="微软雅黑" panose="020B0503020204020204" pitchFamily="34" charset="-122"/>
                <a:ea typeface="微软雅黑" panose="020B0503020204020204" pitchFamily="34" charset="-122"/>
              </a:rPr>
              <a:t>粒子之间的关系</a:t>
            </a:r>
            <a:endParaRPr lang="zh-CN" altLang="en-US"/>
          </a:p>
        </p:txBody>
      </p:sp>
      <p:cxnSp>
        <p:nvCxnSpPr>
          <p:cNvPr id="3145728" name="直接连接符 2"/>
          <p:cNvCxnSpPr/>
          <p:nvPr/>
        </p:nvCxnSpPr>
        <p:spPr>
          <a:xfrm flipV="1">
            <a:off x="676384" y="1060704"/>
            <a:ext cx="3706862" cy="28296"/>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12115" y="1163955"/>
            <a:ext cx="4994910" cy="4994910"/>
          </a:xfrm>
          <a:prstGeom prst="ellipse">
            <a:avLst/>
          </a:prstGeom>
          <a:solidFill>
            <a:srgbClr val="000000">
              <a:alpha val="0"/>
            </a:srgbClr>
          </a:solidFill>
          <a:extLst>
            <a:ext uri="{909E8E84-426E-40DD-AFC4-6F175D3DCCD1}">
              <a14:hiddenFill xmlns:a14="http://schemas.microsoft.com/office/drawing/2010/main">
                <a:solidFill>
                  <a:schemeClr val="accen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r>
              <a:rPr lang="zh-CN" altLang="en-US"/>
              <a:t>费米子</a:t>
            </a:r>
            <a:endParaRPr lang="zh-CN" altLang="en-US"/>
          </a:p>
        </p:txBody>
      </p:sp>
      <p:sp>
        <p:nvSpPr>
          <p:cNvPr id="2" name="椭圆 1"/>
          <p:cNvSpPr/>
          <p:nvPr/>
        </p:nvSpPr>
        <p:spPr>
          <a:xfrm>
            <a:off x="2877185" y="1552575"/>
            <a:ext cx="1304925" cy="1304925"/>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solidFill>
                  <a:schemeClr val="tx1"/>
                </a:solidFill>
              </a:rPr>
              <a:t>轻子</a:t>
            </a:r>
            <a:endParaRPr lang="zh-CN" altLang="en-US">
              <a:solidFill>
                <a:schemeClr val="tx1"/>
              </a:solidFill>
            </a:endParaRPr>
          </a:p>
        </p:txBody>
      </p:sp>
      <p:sp>
        <p:nvSpPr>
          <p:cNvPr id="3" name="椭圆 2"/>
          <p:cNvSpPr/>
          <p:nvPr/>
        </p:nvSpPr>
        <p:spPr>
          <a:xfrm>
            <a:off x="1031240" y="3834130"/>
            <a:ext cx="1304925" cy="1304925"/>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t>夸克</a:t>
            </a:r>
            <a:endParaRPr lang="zh-CN" altLang="en-US"/>
          </a:p>
        </p:txBody>
      </p:sp>
      <p:sp>
        <p:nvSpPr>
          <p:cNvPr id="4" name="椭圆 3"/>
          <p:cNvSpPr/>
          <p:nvPr/>
        </p:nvSpPr>
        <p:spPr>
          <a:xfrm>
            <a:off x="6022975" y="2857500"/>
            <a:ext cx="1304925" cy="1304925"/>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t>夸克</a:t>
            </a:r>
            <a:endParaRPr lang="zh-CN" altLang="en-US"/>
          </a:p>
        </p:txBody>
      </p:sp>
      <p:sp>
        <p:nvSpPr>
          <p:cNvPr id="5" name="椭圆 4"/>
          <p:cNvSpPr/>
          <p:nvPr/>
        </p:nvSpPr>
        <p:spPr>
          <a:xfrm>
            <a:off x="9453880" y="2776855"/>
            <a:ext cx="1304925" cy="1304925"/>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solidFill>
                  <a:schemeClr val="tx1"/>
                </a:solidFill>
              </a:rPr>
              <a:t>轻子</a:t>
            </a:r>
            <a:endParaRPr lang="zh-CN" altLang="en-US">
              <a:solidFill>
                <a:schemeClr val="tx1"/>
              </a:solidFill>
            </a:endParaRPr>
          </a:p>
        </p:txBody>
      </p:sp>
      <p:sp>
        <p:nvSpPr>
          <p:cNvPr id="6" name="椭圆 5"/>
          <p:cNvSpPr/>
          <p:nvPr/>
        </p:nvSpPr>
        <p:spPr>
          <a:xfrm>
            <a:off x="12599670" y="4081780"/>
            <a:ext cx="1304925" cy="1304925"/>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t>夸克</a:t>
            </a:r>
            <a:endParaRPr lang="zh-CN" altLang="en-US"/>
          </a:p>
        </p:txBody>
      </p:sp>
      <p:cxnSp>
        <p:nvCxnSpPr>
          <p:cNvPr id="7" name="直接箭头连接符 6"/>
          <p:cNvCxnSpPr/>
          <p:nvPr/>
        </p:nvCxnSpPr>
        <p:spPr>
          <a:xfrm flipV="1">
            <a:off x="7536180" y="3456305"/>
            <a:ext cx="1751330" cy="17780"/>
          </a:xfrm>
          <a:prstGeom prst="straightConnector1">
            <a:avLst/>
          </a:prstGeom>
          <a:ln w="50800">
            <a:solidFill>
              <a:srgbClr val="4E536E"/>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7536180" y="1607820"/>
            <a:ext cx="1750695" cy="1701800"/>
          </a:xfrm>
          <a:prstGeom prst="ellipse">
            <a:avLst/>
          </a:prstGeom>
          <a:solidFill>
            <a:srgbClr val="000000">
              <a:alpha val="0"/>
            </a:srgbClr>
          </a:solidFill>
        </p:spPr>
        <p:style>
          <a:lnRef idx="2">
            <a:schemeClr val="accent6"/>
          </a:lnRef>
          <a:fillRef idx="1">
            <a:schemeClr val="lt1"/>
          </a:fillRef>
          <a:effectRef idx="0">
            <a:schemeClr val="accent6"/>
          </a:effectRef>
          <a:fontRef idx="minor">
            <a:schemeClr val="dk1"/>
          </a:fontRef>
        </p:style>
        <p:txBody>
          <a:bodyPr rtlCol="0" anchor="ctr"/>
          <a:p>
            <a:pPr algn="ctr"/>
            <a:r>
              <a:rPr lang="zh-CN" altLang="en-US"/>
              <a:t>规范玻色子</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70940" y="2082800"/>
            <a:ext cx="7540625" cy="2861310"/>
          </a:xfrm>
          <a:prstGeom prst="rect">
            <a:avLst/>
          </a:prstGeom>
          <a:noFill/>
        </p:spPr>
        <p:txBody>
          <a:bodyPr wrap="square" rtlCol="0" anchor="t">
            <a:spAutoFit/>
          </a:bodyPr>
          <a:p>
            <a:r>
              <a:rPr lang="zh-CN" altLang="en-US" sz="3600"/>
              <a:t>每个粒子的总自旋以及沿任意方向的分量都决定于一个非负的整数或半整数，叫做自旋量子数，或者简称‘自旋“。这是这个粒子的内禀性质。电子、质子、中子的自旋量子数是1/2。</a:t>
            </a:r>
            <a:endParaRPr lang="zh-CN" altLang="en-US" sz="3600"/>
          </a:p>
        </p:txBody>
      </p:sp>
      <p:sp>
        <p:nvSpPr>
          <p:cNvPr id="3" name="文本框 2"/>
          <p:cNvSpPr txBox="1"/>
          <p:nvPr/>
        </p:nvSpPr>
        <p:spPr>
          <a:xfrm>
            <a:off x="1071245" y="666750"/>
            <a:ext cx="2865120" cy="368300"/>
          </a:xfrm>
          <a:prstGeom prst="rect">
            <a:avLst/>
          </a:prstGeom>
          <a:noFill/>
        </p:spPr>
        <p:txBody>
          <a:bodyPr wrap="square" rtlCol="0">
            <a:spAutoFit/>
          </a:bodyPr>
          <a:p>
            <a:r>
              <a:rPr lang="zh-CN" altLang="en-US"/>
              <a:t>什么是自旋</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699" name="文本框 1"/>
          <p:cNvSpPr txBox="1"/>
          <p:nvPr/>
        </p:nvSpPr>
        <p:spPr>
          <a:xfrm>
            <a:off x="676384" y="386485"/>
            <a:ext cx="2558265" cy="583565"/>
          </a:xfrm>
          <a:prstGeom prst="rect">
            <a:avLst/>
          </a:prstGeom>
          <a:noFill/>
        </p:spPr>
        <p:txBody>
          <a:bodyPr wrap="square" rtlCol="0">
            <a:spAutoFit/>
          </a:bodyPr>
          <a:p>
            <a:pPr algn="dist"/>
            <a:r>
              <a:rPr lang="zh-CN" altLang="en-US" sz="3200" dirty="0">
                <a:latin typeface="微软雅黑" panose="020B0503020204020204" pitchFamily="34" charset="-122"/>
                <a:ea typeface="微软雅黑" panose="020B0503020204020204" pitchFamily="34" charset="-122"/>
              </a:rPr>
              <a:t>轻子家族</a:t>
            </a:r>
            <a:endParaRPr lang="zh-CN" altLang="en-US" sz="3200" dirty="0">
              <a:latin typeface="微软雅黑" panose="020B0503020204020204" pitchFamily="34" charset="-122"/>
              <a:ea typeface="微软雅黑" panose="020B0503020204020204" pitchFamily="34" charset="-122"/>
            </a:endParaRPr>
          </a:p>
        </p:txBody>
      </p:sp>
      <p:cxnSp>
        <p:nvCxnSpPr>
          <p:cNvPr id="3145750" name="直接连接符 2"/>
          <p:cNvCxnSpPr/>
          <p:nvPr/>
        </p:nvCxnSpPr>
        <p:spPr>
          <a:xfrm>
            <a:off x="676384" y="1089000"/>
            <a:ext cx="2668713" cy="0"/>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
        <p:nvSpPr>
          <p:cNvPr id="1048700" name="矩形: 圆角 3"/>
          <p:cNvSpPr/>
          <p:nvPr/>
        </p:nvSpPr>
        <p:spPr>
          <a:xfrm>
            <a:off x="1376145" y="2012300"/>
            <a:ext cx="7967350" cy="3524250"/>
          </a:xfrm>
          <a:prstGeom prst="roundRect">
            <a:avLst>
              <a:gd name="adj" fmla="val 8379"/>
            </a:avLst>
          </a:prstGeom>
          <a:noFill/>
          <a:ln w="25400">
            <a:solidFill>
              <a:srgbClr val="5D5D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048701" name="矩形: 圆角 4"/>
          <p:cNvSpPr/>
          <p:nvPr/>
        </p:nvSpPr>
        <p:spPr>
          <a:xfrm>
            <a:off x="1428640" y="2053575"/>
            <a:ext cx="7862360" cy="3441700"/>
          </a:xfrm>
          <a:prstGeom prst="roundRect">
            <a:avLst>
              <a:gd name="adj" fmla="val 6459"/>
            </a:avLst>
          </a:prstGeom>
          <a:noFill/>
          <a:ln w="25400">
            <a:solidFill>
              <a:srgbClr val="5D5D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048702" name="矩形 5"/>
          <p:cNvSpPr/>
          <p:nvPr/>
        </p:nvSpPr>
        <p:spPr>
          <a:xfrm>
            <a:off x="1787351" y="2532966"/>
            <a:ext cx="6918688" cy="1753235"/>
          </a:xfrm>
          <a:prstGeom prst="rect">
            <a:avLst/>
          </a:prstGeom>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pPr>
            <a:r>
              <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轻子包括电子、μ子、τ粒子和与之相应的中微子（νe、νμ和ντ以及它们的反粒子）。电子e－、μ－和τ－粒子的质量分别为0.51兆电子伏、105.66兆电子伏和1,776.99兆电子伏，它们都带有一个单位的负电荷。它们的反粒子e+、μ+和τ+带有一个单位的正电荷。中微子及其反粒子不带电，是中性粒子，近年来实验结果表明中微子具有非零的静质量。 </a:t>
            </a:r>
            <a:endPar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sp>
        <p:nvSpPr>
          <p:cNvPr id="1048703" name="任意多边形: 形状 7"/>
          <p:cNvSpPr/>
          <p:nvPr/>
        </p:nvSpPr>
        <p:spPr>
          <a:xfrm>
            <a:off x="9291000" y="1404000"/>
            <a:ext cx="4140000" cy="6614988"/>
          </a:xfrm>
          <a:custGeom>
            <a:avLst/>
            <a:gdLst>
              <a:gd name="connsiteX0" fmla="*/ 1469218 w 16644550"/>
              <a:gd name="connsiteY0" fmla="*/ 5734464 h 6995377"/>
              <a:gd name="connsiteX1" fmla="*/ 2691843 w 16644550"/>
              <a:gd name="connsiteY1" fmla="*/ 4778968 h 6995377"/>
              <a:gd name="connsiteX2" fmla="*/ 5034351 w 16644550"/>
              <a:gd name="connsiteY2" fmla="*/ 5683094 h 6995377"/>
              <a:gd name="connsiteX3" fmla="*/ 7500149 w 16644550"/>
              <a:gd name="connsiteY3" fmla="*/ 3700181 h 6995377"/>
              <a:gd name="connsiteX4" fmla="*/ 9051546 w 16644550"/>
              <a:gd name="connsiteY4" fmla="*/ 4542662 h 6995377"/>
              <a:gd name="connsiteX5" fmla="*/ 11383780 w 16644550"/>
              <a:gd name="connsiteY5" fmla="*/ 1337125 h 6995377"/>
              <a:gd name="connsiteX6" fmla="*/ 12955726 w 16644550"/>
              <a:gd name="connsiteY6" fmla="*/ 2241251 h 6995377"/>
              <a:gd name="connsiteX7" fmla="*/ 14116706 w 16644550"/>
              <a:gd name="connsiteY7" fmla="*/ 93952 h 6995377"/>
              <a:gd name="connsiteX8" fmla="*/ 15329057 w 16644550"/>
              <a:gd name="connsiteY8" fmla="*/ 1018626 h 6995377"/>
              <a:gd name="connsiteX9" fmla="*/ 15596185 w 16644550"/>
              <a:gd name="connsiteY9" fmla="*/ 6546123 h 6995377"/>
              <a:gd name="connsiteX10" fmla="*/ 986333 w 16644550"/>
              <a:gd name="connsiteY10" fmla="*/ 6566671 h 6995377"/>
              <a:gd name="connsiteX11" fmla="*/ 1469218 w 16644550"/>
              <a:gd name="connsiteY11" fmla="*/ 5734464 h 699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44550" h="6995377">
                <a:moveTo>
                  <a:pt x="1469218" y="5734464"/>
                </a:moveTo>
                <a:cubicBezTo>
                  <a:pt x="1753470" y="5436513"/>
                  <a:pt x="2097654" y="4787530"/>
                  <a:pt x="2691843" y="4778968"/>
                </a:cubicBezTo>
                <a:cubicBezTo>
                  <a:pt x="3286032" y="4770406"/>
                  <a:pt x="4232967" y="5862892"/>
                  <a:pt x="5034351" y="5683094"/>
                </a:cubicBezTo>
                <a:cubicBezTo>
                  <a:pt x="5835735" y="5503296"/>
                  <a:pt x="6830617" y="3890253"/>
                  <a:pt x="7500149" y="3700181"/>
                </a:cubicBezTo>
                <a:cubicBezTo>
                  <a:pt x="8169681" y="3510109"/>
                  <a:pt x="8404274" y="4936505"/>
                  <a:pt x="9051546" y="4542662"/>
                </a:cubicBezTo>
                <a:cubicBezTo>
                  <a:pt x="9698818" y="4148819"/>
                  <a:pt x="10733083" y="1720693"/>
                  <a:pt x="11383780" y="1337125"/>
                </a:cubicBezTo>
                <a:cubicBezTo>
                  <a:pt x="12034477" y="953557"/>
                  <a:pt x="12500238" y="2448447"/>
                  <a:pt x="12955726" y="2241251"/>
                </a:cubicBezTo>
                <a:cubicBezTo>
                  <a:pt x="13411214" y="2034055"/>
                  <a:pt x="13721151" y="297723"/>
                  <a:pt x="14116706" y="93952"/>
                </a:cubicBezTo>
                <a:cubicBezTo>
                  <a:pt x="14512261" y="-109819"/>
                  <a:pt x="15082477" y="-56736"/>
                  <a:pt x="15329057" y="1018626"/>
                </a:cubicBezTo>
                <a:cubicBezTo>
                  <a:pt x="15575637" y="2093988"/>
                  <a:pt x="17986639" y="5621449"/>
                  <a:pt x="15596185" y="6546123"/>
                </a:cubicBezTo>
                <a:cubicBezTo>
                  <a:pt x="13205731" y="7470797"/>
                  <a:pt x="3335690" y="6703660"/>
                  <a:pt x="986333" y="6566671"/>
                </a:cubicBezTo>
                <a:cubicBezTo>
                  <a:pt x="-1363024" y="6429682"/>
                  <a:pt x="1184966" y="6032415"/>
                  <a:pt x="1469218" y="5734464"/>
                </a:cubicBezTo>
                <a:close/>
              </a:path>
            </a:pathLst>
          </a:custGeom>
          <a:gradFill>
            <a:gsLst>
              <a:gs pos="0">
                <a:srgbClr val="C7C7DF">
                  <a:alpha val="90000"/>
                </a:srgbClr>
              </a:gs>
              <a:gs pos="92000">
                <a:srgbClr val="8C92AE"/>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707" name="任意多边形: 形状 8"/>
          <p:cNvSpPr/>
          <p:nvPr/>
        </p:nvSpPr>
        <p:spPr>
          <a:xfrm>
            <a:off x="-1900733" y="368385"/>
            <a:ext cx="16644550" cy="6995377"/>
          </a:xfrm>
          <a:custGeom>
            <a:avLst/>
            <a:gdLst>
              <a:gd name="connsiteX0" fmla="*/ 1469218 w 16644550"/>
              <a:gd name="connsiteY0" fmla="*/ 5734464 h 6995377"/>
              <a:gd name="connsiteX1" fmla="*/ 2691843 w 16644550"/>
              <a:gd name="connsiteY1" fmla="*/ 4778968 h 6995377"/>
              <a:gd name="connsiteX2" fmla="*/ 5034351 w 16644550"/>
              <a:gd name="connsiteY2" fmla="*/ 5683094 h 6995377"/>
              <a:gd name="connsiteX3" fmla="*/ 7500149 w 16644550"/>
              <a:gd name="connsiteY3" fmla="*/ 3700181 h 6995377"/>
              <a:gd name="connsiteX4" fmla="*/ 9051546 w 16644550"/>
              <a:gd name="connsiteY4" fmla="*/ 4542662 h 6995377"/>
              <a:gd name="connsiteX5" fmla="*/ 11383780 w 16644550"/>
              <a:gd name="connsiteY5" fmla="*/ 1337125 h 6995377"/>
              <a:gd name="connsiteX6" fmla="*/ 12955726 w 16644550"/>
              <a:gd name="connsiteY6" fmla="*/ 2241251 h 6995377"/>
              <a:gd name="connsiteX7" fmla="*/ 14116706 w 16644550"/>
              <a:gd name="connsiteY7" fmla="*/ 93952 h 6995377"/>
              <a:gd name="connsiteX8" fmla="*/ 15329057 w 16644550"/>
              <a:gd name="connsiteY8" fmla="*/ 1018626 h 6995377"/>
              <a:gd name="connsiteX9" fmla="*/ 15596185 w 16644550"/>
              <a:gd name="connsiteY9" fmla="*/ 6546123 h 6995377"/>
              <a:gd name="connsiteX10" fmla="*/ 986333 w 16644550"/>
              <a:gd name="connsiteY10" fmla="*/ 6566671 h 6995377"/>
              <a:gd name="connsiteX11" fmla="*/ 1469218 w 16644550"/>
              <a:gd name="connsiteY11" fmla="*/ 5734464 h 699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44550" h="6995377">
                <a:moveTo>
                  <a:pt x="1469218" y="5734464"/>
                </a:moveTo>
                <a:cubicBezTo>
                  <a:pt x="1753470" y="5436513"/>
                  <a:pt x="2097654" y="4787530"/>
                  <a:pt x="2691843" y="4778968"/>
                </a:cubicBezTo>
                <a:cubicBezTo>
                  <a:pt x="3286032" y="4770406"/>
                  <a:pt x="4232967" y="5862892"/>
                  <a:pt x="5034351" y="5683094"/>
                </a:cubicBezTo>
                <a:cubicBezTo>
                  <a:pt x="5835735" y="5503296"/>
                  <a:pt x="6830617" y="3890253"/>
                  <a:pt x="7500149" y="3700181"/>
                </a:cubicBezTo>
                <a:cubicBezTo>
                  <a:pt x="8169681" y="3510109"/>
                  <a:pt x="8404274" y="4936505"/>
                  <a:pt x="9051546" y="4542662"/>
                </a:cubicBezTo>
                <a:cubicBezTo>
                  <a:pt x="9698818" y="4148819"/>
                  <a:pt x="10733083" y="1720693"/>
                  <a:pt x="11383780" y="1337125"/>
                </a:cubicBezTo>
                <a:cubicBezTo>
                  <a:pt x="12034477" y="953557"/>
                  <a:pt x="12500238" y="2448447"/>
                  <a:pt x="12955726" y="2241251"/>
                </a:cubicBezTo>
                <a:cubicBezTo>
                  <a:pt x="13411214" y="2034055"/>
                  <a:pt x="13721151" y="297723"/>
                  <a:pt x="14116706" y="93952"/>
                </a:cubicBezTo>
                <a:cubicBezTo>
                  <a:pt x="14512261" y="-109819"/>
                  <a:pt x="15082477" y="-56736"/>
                  <a:pt x="15329057" y="1018626"/>
                </a:cubicBezTo>
                <a:cubicBezTo>
                  <a:pt x="15575637" y="2093988"/>
                  <a:pt x="17986639" y="5621449"/>
                  <a:pt x="15596185" y="6546123"/>
                </a:cubicBezTo>
                <a:cubicBezTo>
                  <a:pt x="13205731" y="7470797"/>
                  <a:pt x="3335690" y="6703660"/>
                  <a:pt x="986333" y="6566671"/>
                </a:cubicBezTo>
                <a:cubicBezTo>
                  <a:pt x="-1363024" y="6429682"/>
                  <a:pt x="1184966" y="6032415"/>
                  <a:pt x="1469218" y="5734464"/>
                </a:cubicBezTo>
                <a:close/>
              </a:path>
            </a:pathLst>
          </a:custGeom>
          <a:gradFill>
            <a:gsLst>
              <a:gs pos="0">
                <a:srgbClr val="C7C7DF">
                  <a:alpha val="90000"/>
                </a:srgbClr>
              </a:gs>
              <a:gs pos="92000">
                <a:srgbClr val="8C92AE"/>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8" name="文本框 4"/>
          <p:cNvSpPr txBox="1"/>
          <p:nvPr/>
        </p:nvSpPr>
        <p:spPr>
          <a:xfrm>
            <a:off x="1416000" y="1674000"/>
            <a:ext cx="6165000" cy="1092607"/>
          </a:xfrm>
          <a:prstGeom prst="rect">
            <a:avLst/>
          </a:prstGeom>
          <a:noFill/>
        </p:spPr>
        <p:txBody>
          <a:bodyPr wrap="square" rtlCol="0">
            <a:spAutoFit/>
          </a:bodyPr>
          <a:p>
            <a:pPr algn="dist"/>
            <a:r>
              <a:rPr lang="zh-CN" altLang="en-US" sz="6500" b="1" dirty="0">
                <a:solidFill>
                  <a:srgbClr val="4E536E"/>
                </a:solidFill>
                <a:latin typeface="+mj-ea"/>
                <a:ea typeface="+mj-ea"/>
              </a:rPr>
              <a:t>感谢观看</a:t>
            </a:r>
            <a:endParaRPr lang="zh-CN" altLang="en-US" sz="6500" b="1" dirty="0">
              <a:solidFill>
                <a:srgbClr val="4E536E"/>
              </a:solidFill>
              <a:latin typeface="+mj-ea"/>
              <a:ea typeface="+mj-ea"/>
            </a:endParaRPr>
          </a:p>
        </p:txBody>
      </p:sp>
      <p:cxnSp>
        <p:nvCxnSpPr>
          <p:cNvPr id="3145752" name="直接连接符 6"/>
          <p:cNvCxnSpPr/>
          <p:nvPr/>
        </p:nvCxnSpPr>
        <p:spPr>
          <a:xfrm>
            <a:off x="1416000" y="2901607"/>
            <a:ext cx="6300000" cy="0"/>
          </a:xfrm>
          <a:prstGeom prst="line">
            <a:avLst/>
          </a:prstGeom>
          <a:ln w="50800">
            <a:solidFill>
              <a:srgbClr val="4E536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50800">
          <a:solidFill>
            <a:srgbClr val="4E536E"/>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354</Words>
  <Application>WPS 演示</Application>
  <PresentationFormat/>
  <Paragraphs>40</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Arial</vt:lpstr>
      <vt:lpstr>宋体</vt:lpstr>
      <vt:lpstr>Wingdings</vt:lpstr>
      <vt:lpstr>等线</vt:lpstr>
      <vt:lpstr>黑体</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林 灵</dc:creator>
  <cp:lastModifiedBy>xu</cp:lastModifiedBy>
  <cp:revision>3</cp:revision>
  <dcterms:created xsi:type="dcterms:W3CDTF">2020-12-09T09:37:00Z</dcterms:created>
  <dcterms:modified xsi:type="dcterms:W3CDTF">2020-12-09T10:26:44Z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