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 id="2147483752" r:id="rId2"/>
  </p:sldMasterIdLst>
  <p:notesMasterIdLst>
    <p:notesMasterId r:id="rId20"/>
  </p:notesMasterIdLst>
  <p:handoutMasterIdLst>
    <p:handoutMasterId r:id="rId21"/>
  </p:handoutMasterIdLst>
  <p:sldIdLst>
    <p:sldId id="259" r:id="rId3"/>
    <p:sldId id="339" r:id="rId4"/>
    <p:sldId id="421" r:id="rId5"/>
    <p:sldId id="410" r:id="rId6"/>
    <p:sldId id="411" r:id="rId7"/>
    <p:sldId id="413" r:id="rId8"/>
    <p:sldId id="412" r:id="rId9"/>
    <p:sldId id="431" r:id="rId10"/>
    <p:sldId id="432" r:id="rId11"/>
    <p:sldId id="425" r:id="rId12"/>
    <p:sldId id="433" r:id="rId13"/>
    <p:sldId id="426" r:id="rId14"/>
    <p:sldId id="424" r:id="rId15"/>
    <p:sldId id="427" r:id="rId16"/>
    <p:sldId id="429" r:id="rId17"/>
    <p:sldId id="428" r:id="rId18"/>
    <p:sldId id="334" r:id="rId19"/>
  </p:sldIdLst>
  <p:sldSz cx="12192000" cy="6858000"/>
  <p:notesSz cx="6669088"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orothee Duret" initials="DD" lastIdx="6"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339933"/>
    <a:srgbClr val="0000FF"/>
    <a:srgbClr val="3AA89B"/>
    <a:srgbClr val="8999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824" autoAdjust="0"/>
    <p:restoredTop sz="94660"/>
  </p:normalViewPr>
  <p:slideViewPr>
    <p:cSldViewPr snapToGrid="0">
      <p:cViewPr varScale="1">
        <p:scale>
          <a:sx n="69" d="100"/>
          <a:sy n="69" d="100"/>
        </p:scale>
        <p:origin x="624" y="66"/>
      </p:cViewPr>
      <p:guideLst>
        <p:guide orient="horz" pos="2160"/>
        <p:guide pos="384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2889938" cy="498055"/>
          </a:xfrm>
          <a:prstGeom prst="rect">
            <a:avLst/>
          </a:prstGeom>
        </p:spPr>
        <p:txBody>
          <a:bodyPr vert="horz" lIns="90722" tIns="45360" rIns="90722" bIns="45360" rtlCol="0"/>
          <a:lstStyle>
            <a:lvl1pPr algn="l">
              <a:defRPr sz="1200"/>
            </a:lvl1pPr>
          </a:lstStyle>
          <a:p>
            <a:endParaRPr lang="en-GB"/>
          </a:p>
        </p:txBody>
      </p:sp>
      <p:sp>
        <p:nvSpPr>
          <p:cNvPr id="3" name="Date Placeholder 2"/>
          <p:cNvSpPr>
            <a:spLocks noGrp="1"/>
          </p:cNvSpPr>
          <p:nvPr>
            <p:ph type="dt" sz="quarter" idx="1"/>
          </p:nvPr>
        </p:nvSpPr>
        <p:spPr>
          <a:xfrm>
            <a:off x="3777607" y="2"/>
            <a:ext cx="2889938" cy="498055"/>
          </a:xfrm>
          <a:prstGeom prst="rect">
            <a:avLst/>
          </a:prstGeom>
        </p:spPr>
        <p:txBody>
          <a:bodyPr vert="horz" lIns="90722" tIns="45360" rIns="90722" bIns="45360" rtlCol="0"/>
          <a:lstStyle>
            <a:lvl1pPr algn="r">
              <a:defRPr sz="1200"/>
            </a:lvl1pPr>
          </a:lstStyle>
          <a:p>
            <a:fld id="{9D62995E-AB63-4D92-8BC4-8DA4300746C1}" type="datetimeFigureOut">
              <a:rPr lang="en-GB" smtClean="0"/>
              <a:t>08/12/2020</a:t>
            </a:fld>
            <a:endParaRPr lang="en-GB"/>
          </a:p>
        </p:txBody>
      </p:sp>
      <p:sp>
        <p:nvSpPr>
          <p:cNvPr id="4" name="Footer Placeholder 3"/>
          <p:cNvSpPr>
            <a:spLocks noGrp="1"/>
          </p:cNvSpPr>
          <p:nvPr>
            <p:ph type="ftr" sz="quarter" idx="2"/>
          </p:nvPr>
        </p:nvSpPr>
        <p:spPr>
          <a:xfrm>
            <a:off x="0" y="9428584"/>
            <a:ext cx="2889938" cy="498054"/>
          </a:xfrm>
          <a:prstGeom prst="rect">
            <a:avLst/>
          </a:prstGeom>
        </p:spPr>
        <p:txBody>
          <a:bodyPr vert="horz" lIns="90722" tIns="45360" rIns="90722" bIns="45360" rtlCol="0" anchor="b"/>
          <a:lstStyle>
            <a:lvl1pPr algn="l">
              <a:defRPr sz="1200"/>
            </a:lvl1pPr>
          </a:lstStyle>
          <a:p>
            <a:endParaRPr lang="en-GB"/>
          </a:p>
        </p:txBody>
      </p:sp>
      <p:sp>
        <p:nvSpPr>
          <p:cNvPr id="5" name="Slide Number Placeholder 4"/>
          <p:cNvSpPr>
            <a:spLocks noGrp="1"/>
          </p:cNvSpPr>
          <p:nvPr>
            <p:ph type="sldNum" sz="quarter" idx="3"/>
          </p:nvPr>
        </p:nvSpPr>
        <p:spPr>
          <a:xfrm>
            <a:off x="3777607" y="9428584"/>
            <a:ext cx="2889938" cy="498054"/>
          </a:xfrm>
          <a:prstGeom prst="rect">
            <a:avLst/>
          </a:prstGeom>
        </p:spPr>
        <p:txBody>
          <a:bodyPr vert="horz" lIns="90722" tIns="45360" rIns="90722" bIns="45360" rtlCol="0" anchor="b"/>
          <a:lstStyle>
            <a:lvl1pPr algn="r">
              <a:defRPr sz="1200"/>
            </a:lvl1pPr>
          </a:lstStyle>
          <a:p>
            <a:fld id="{C67F2306-BD12-4F5F-AB46-5A353E511DAF}" type="slidenum">
              <a:rPr lang="en-GB" smtClean="0"/>
              <a:t>‹#›</a:t>
            </a:fld>
            <a:endParaRPr lang="en-GB"/>
          </a:p>
        </p:txBody>
      </p:sp>
    </p:spTree>
    <p:extLst>
      <p:ext uri="{BB962C8B-B14F-4D97-AF65-F5344CB8AC3E}">
        <p14:creationId xmlns:p14="http://schemas.microsoft.com/office/powerpoint/2010/main" val="95171671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2889938" cy="498055"/>
          </a:xfrm>
          <a:prstGeom prst="rect">
            <a:avLst/>
          </a:prstGeom>
        </p:spPr>
        <p:txBody>
          <a:bodyPr vert="horz" lIns="90722" tIns="45360" rIns="90722" bIns="45360" rtlCol="0"/>
          <a:lstStyle>
            <a:lvl1pPr algn="l">
              <a:defRPr sz="1200"/>
            </a:lvl1pPr>
          </a:lstStyle>
          <a:p>
            <a:endParaRPr lang="en-GB"/>
          </a:p>
        </p:txBody>
      </p:sp>
      <p:sp>
        <p:nvSpPr>
          <p:cNvPr id="3" name="Date Placeholder 2"/>
          <p:cNvSpPr>
            <a:spLocks noGrp="1"/>
          </p:cNvSpPr>
          <p:nvPr>
            <p:ph type="dt" idx="1"/>
          </p:nvPr>
        </p:nvSpPr>
        <p:spPr>
          <a:xfrm>
            <a:off x="3777607" y="2"/>
            <a:ext cx="2889938" cy="498055"/>
          </a:xfrm>
          <a:prstGeom prst="rect">
            <a:avLst/>
          </a:prstGeom>
        </p:spPr>
        <p:txBody>
          <a:bodyPr vert="horz" lIns="90722" tIns="45360" rIns="90722" bIns="45360" rtlCol="0"/>
          <a:lstStyle>
            <a:lvl1pPr algn="r">
              <a:defRPr sz="1200"/>
            </a:lvl1pPr>
          </a:lstStyle>
          <a:p>
            <a:fld id="{7D4812DD-C787-4DE6-A65D-35819161BD27}" type="datetimeFigureOut">
              <a:rPr lang="en-GB" smtClean="0"/>
              <a:t>08/12/2020</a:t>
            </a:fld>
            <a:endParaRPr lang="en-GB"/>
          </a:p>
        </p:txBody>
      </p:sp>
      <p:sp>
        <p:nvSpPr>
          <p:cNvPr id="4" name="Slide Image Placeholder 3"/>
          <p:cNvSpPr>
            <a:spLocks noGrp="1" noRot="1" noChangeAspect="1"/>
          </p:cNvSpPr>
          <p:nvPr>
            <p:ph type="sldImg" idx="2"/>
          </p:nvPr>
        </p:nvSpPr>
        <p:spPr>
          <a:xfrm>
            <a:off x="357188" y="1241425"/>
            <a:ext cx="5954712" cy="3349625"/>
          </a:xfrm>
          <a:prstGeom prst="rect">
            <a:avLst/>
          </a:prstGeom>
          <a:noFill/>
          <a:ln w="12700">
            <a:solidFill>
              <a:prstClr val="black"/>
            </a:solidFill>
          </a:ln>
        </p:spPr>
        <p:txBody>
          <a:bodyPr vert="horz" lIns="90722" tIns="45360" rIns="90722" bIns="45360" rtlCol="0" anchor="ctr"/>
          <a:lstStyle/>
          <a:p>
            <a:endParaRPr lang="en-GB"/>
          </a:p>
        </p:txBody>
      </p:sp>
      <p:sp>
        <p:nvSpPr>
          <p:cNvPr id="5" name="Notes Placeholder 4"/>
          <p:cNvSpPr>
            <a:spLocks noGrp="1"/>
          </p:cNvSpPr>
          <p:nvPr>
            <p:ph type="body" sz="quarter" idx="3"/>
          </p:nvPr>
        </p:nvSpPr>
        <p:spPr>
          <a:xfrm>
            <a:off x="666909" y="4777196"/>
            <a:ext cx="5335270" cy="3908614"/>
          </a:xfrm>
          <a:prstGeom prst="rect">
            <a:avLst/>
          </a:prstGeom>
        </p:spPr>
        <p:txBody>
          <a:bodyPr vert="horz" lIns="90722" tIns="45360" rIns="90722" bIns="4536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28584"/>
            <a:ext cx="2889938" cy="498054"/>
          </a:xfrm>
          <a:prstGeom prst="rect">
            <a:avLst/>
          </a:prstGeom>
        </p:spPr>
        <p:txBody>
          <a:bodyPr vert="horz" lIns="90722" tIns="45360" rIns="90722" bIns="45360" rtlCol="0" anchor="b"/>
          <a:lstStyle>
            <a:lvl1pPr algn="l">
              <a:defRPr sz="1200"/>
            </a:lvl1pPr>
          </a:lstStyle>
          <a:p>
            <a:endParaRPr lang="en-GB"/>
          </a:p>
        </p:txBody>
      </p:sp>
      <p:sp>
        <p:nvSpPr>
          <p:cNvPr id="7" name="Slide Number Placeholder 6"/>
          <p:cNvSpPr>
            <a:spLocks noGrp="1"/>
          </p:cNvSpPr>
          <p:nvPr>
            <p:ph type="sldNum" sz="quarter" idx="5"/>
          </p:nvPr>
        </p:nvSpPr>
        <p:spPr>
          <a:xfrm>
            <a:off x="3777607" y="9428584"/>
            <a:ext cx="2889938" cy="498054"/>
          </a:xfrm>
          <a:prstGeom prst="rect">
            <a:avLst/>
          </a:prstGeom>
        </p:spPr>
        <p:txBody>
          <a:bodyPr vert="horz" lIns="90722" tIns="45360" rIns="90722" bIns="45360" rtlCol="0" anchor="b"/>
          <a:lstStyle>
            <a:lvl1pPr algn="r">
              <a:defRPr sz="1200"/>
            </a:lvl1pPr>
          </a:lstStyle>
          <a:p>
            <a:fld id="{75B5B678-E09A-4D15-BA6C-191E0556FD12}" type="slidenum">
              <a:rPr lang="en-GB" smtClean="0"/>
              <a:t>‹#›</a:t>
            </a:fld>
            <a:endParaRPr lang="en-GB"/>
          </a:p>
        </p:txBody>
      </p:sp>
    </p:spTree>
    <p:extLst>
      <p:ext uri="{BB962C8B-B14F-4D97-AF65-F5344CB8AC3E}">
        <p14:creationId xmlns:p14="http://schemas.microsoft.com/office/powerpoint/2010/main" val="8069931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5B5B678-E09A-4D15-BA6C-191E0556FD12}" type="slidenum">
              <a:rPr lang="en-GB" smtClean="0"/>
              <a:t>1</a:t>
            </a:fld>
            <a:endParaRPr lang="en-GB"/>
          </a:p>
        </p:txBody>
      </p:sp>
    </p:spTree>
    <p:extLst>
      <p:ext uri="{BB962C8B-B14F-4D97-AF65-F5344CB8AC3E}">
        <p14:creationId xmlns:p14="http://schemas.microsoft.com/office/powerpoint/2010/main" val="9913705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75B5B678-E09A-4D15-BA6C-191E0556FD12}" type="slidenum">
              <a:rPr lang="en-GB" smtClean="0"/>
              <a:t>11</a:t>
            </a:fld>
            <a:endParaRPr lang="en-GB"/>
          </a:p>
        </p:txBody>
      </p:sp>
    </p:spTree>
    <p:extLst>
      <p:ext uri="{BB962C8B-B14F-4D97-AF65-F5344CB8AC3E}">
        <p14:creationId xmlns:p14="http://schemas.microsoft.com/office/powerpoint/2010/main" val="29022697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75B5B678-E09A-4D15-BA6C-191E0556FD12}" type="slidenum">
              <a:rPr lang="en-GB" smtClean="0"/>
              <a:t>13</a:t>
            </a:fld>
            <a:endParaRPr lang="en-GB"/>
          </a:p>
        </p:txBody>
      </p:sp>
    </p:spTree>
    <p:extLst>
      <p:ext uri="{BB962C8B-B14F-4D97-AF65-F5344CB8AC3E}">
        <p14:creationId xmlns:p14="http://schemas.microsoft.com/office/powerpoint/2010/main" val="15578984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75B5B678-E09A-4D15-BA6C-191E0556FD12}" type="slidenum">
              <a:rPr lang="en-GB" smtClean="0"/>
              <a:t>14</a:t>
            </a:fld>
            <a:endParaRPr lang="en-GB"/>
          </a:p>
        </p:txBody>
      </p:sp>
    </p:spTree>
    <p:extLst>
      <p:ext uri="{BB962C8B-B14F-4D97-AF65-F5344CB8AC3E}">
        <p14:creationId xmlns:p14="http://schemas.microsoft.com/office/powerpoint/2010/main" val="20901693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75B5B678-E09A-4D15-BA6C-191E0556FD12}" type="slidenum">
              <a:rPr lang="en-GB" smtClean="0"/>
              <a:t>16</a:t>
            </a:fld>
            <a:endParaRPr lang="en-GB"/>
          </a:p>
        </p:txBody>
      </p:sp>
    </p:spTree>
    <p:extLst>
      <p:ext uri="{BB962C8B-B14F-4D97-AF65-F5344CB8AC3E}">
        <p14:creationId xmlns:p14="http://schemas.microsoft.com/office/powerpoint/2010/main" val="6339768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5B5B678-E09A-4D15-BA6C-191E0556FD12}" type="slidenum">
              <a:rPr lang="en-GB" smtClean="0"/>
              <a:t>17</a:t>
            </a:fld>
            <a:endParaRPr lang="en-GB"/>
          </a:p>
        </p:txBody>
      </p:sp>
    </p:spTree>
    <p:extLst>
      <p:ext uri="{BB962C8B-B14F-4D97-AF65-F5344CB8AC3E}">
        <p14:creationId xmlns:p14="http://schemas.microsoft.com/office/powerpoint/2010/main" val="3048403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75B5B678-E09A-4D15-BA6C-191E0556FD12}" type="slidenum">
              <a:rPr lang="en-GB" smtClean="0"/>
              <a:t>2</a:t>
            </a:fld>
            <a:endParaRPr lang="en-GB"/>
          </a:p>
        </p:txBody>
      </p:sp>
    </p:spTree>
    <p:extLst>
      <p:ext uri="{BB962C8B-B14F-4D97-AF65-F5344CB8AC3E}">
        <p14:creationId xmlns:p14="http://schemas.microsoft.com/office/powerpoint/2010/main" val="22906184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75B5B678-E09A-4D15-BA6C-191E0556FD12}" type="slidenum">
              <a:rPr lang="en-GB" smtClean="0"/>
              <a:t>4</a:t>
            </a:fld>
            <a:endParaRPr lang="en-GB"/>
          </a:p>
        </p:txBody>
      </p:sp>
    </p:spTree>
    <p:extLst>
      <p:ext uri="{BB962C8B-B14F-4D97-AF65-F5344CB8AC3E}">
        <p14:creationId xmlns:p14="http://schemas.microsoft.com/office/powerpoint/2010/main" val="42033221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75B5B678-E09A-4D15-BA6C-191E0556FD12}" type="slidenum">
              <a:rPr lang="en-GB" smtClean="0"/>
              <a:t>5</a:t>
            </a:fld>
            <a:endParaRPr lang="en-GB"/>
          </a:p>
        </p:txBody>
      </p:sp>
    </p:spTree>
    <p:extLst>
      <p:ext uri="{BB962C8B-B14F-4D97-AF65-F5344CB8AC3E}">
        <p14:creationId xmlns:p14="http://schemas.microsoft.com/office/powerpoint/2010/main" val="9756130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75B5B678-E09A-4D15-BA6C-191E0556FD12}" type="slidenum">
              <a:rPr lang="en-GB" smtClean="0"/>
              <a:t>6</a:t>
            </a:fld>
            <a:endParaRPr lang="en-GB"/>
          </a:p>
        </p:txBody>
      </p:sp>
    </p:spTree>
    <p:extLst>
      <p:ext uri="{BB962C8B-B14F-4D97-AF65-F5344CB8AC3E}">
        <p14:creationId xmlns:p14="http://schemas.microsoft.com/office/powerpoint/2010/main" val="18320682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75B5B678-E09A-4D15-BA6C-191E0556FD12}" type="slidenum">
              <a:rPr lang="en-GB" smtClean="0"/>
              <a:t>7</a:t>
            </a:fld>
            <a:endParaRPr lang="en-GB"/>
          </a:p>
        </p:txBody>
      </p:sp>
    </p:spTree>
    <p:extLst>
      <p:ext uri="{BB962C8B-B14F-4D97-AF65-F5344CB8AC3E}">
        <p14:creationId xmlns:p14="http://schemas.microsoft.com/office/powerpoint/2010/main" val="7160015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75B5B678-E09A-4D15-BA6C-191E0556FD12}" type="slidenum">
              <a:rPr lang="en-GB" smtClean="0"/>
              <a:t>8</a:t>
            </a:fld>
            <a:endParaRPr lang="en-GB"/>
          </a:p>
        </p:txBody>
      </p:sp>
    </p:spTree>
    <p:extLst>
      <p:ext uri="{BB962C8B-B14F-4D97-AF65-F5344CB8AC3E}">
        <p14:creationId xmlns:p14="http://schemas.microsoft.com/office/powerpoint/2010/main" val="5400144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75B5B678-E09A-4D15-BA6C-191E0556FD12}" type="slidenum">
              <a:rPr lang="en-GB" smtClean="0"/>
              <a:t>9</a:t>
            </a:fld>
            <a:endParaRPr lang="en-GB"/>
          </a:p>
        </p:txBody>
      </p:sp>
    </p:spTree>
    <p:extLst>
      <p:ext uri="{BB962C8B-B14F-4D97-AF65-F5344CB8AC3E}">
        <p14:creationId xmlns:p14="http://schemas.microsoft.com/office/powerpoint/2010/main" val="30282481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75B5B678-E09A-4D15-BA6C-191E0556FD12}" type="slidenum">
              <a:rPr lang="en-GB" smtClean="0"/>
              <a:t>10</a:t>
            </a:fld>
            <a:endParaRPr lang="en-GB"/>
          </a:p>
        </p:txBody>
      </p:sp>
    </p:spTree>
    <p:extLst>
      <p:ext uri="{BB962C8B-B14F-4D97-AF65-F5344CB8AC3E}">
        <p14:creationId xmlns:p14="http://schemas.microsoft.com/office/powerpoint/2010/main" val="11846595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8.jpeg"/><Relationship Id="rId7" Type="http://schemas.openxmlformats.org/officeDocument/2006/relationships/image" Target="../media/image12.jpeg"/><Relationship Id="rId2" Type="http://schemas.openxmlformats.org/officeDocument/2006/relationships/image" Target="../media/image7.jpeg"/><Relationship Id="rId1" Type="http://schemas.openxmlformats.org/officeDocument/2006/relationships/slideMaster" Target="../slideMasters/slideMaster2.xml"/><Relationship Id="rId6" Type="http://schemas.openxmlformats.org/officeDocument/2006/relationships/image" Target="../media/image11.tiff"/><Relationship Id="rId5" Type="http://schemas.openxmlformats.org/officeDocument/2006/relationships/image" Target="../media/image10.tiff"/><Relationship Id="rId10" Type="http://schemas.openxmlformats.org/officeDocument/2006/relationships/image" Target="../media/image15.png"/><Relationship Id="rId4" Type="http://schemas.openxmlformats.org/officeDocument/2006/relationships/image" Target="../media/image9.jpeg"/><Relationship Id="rId9" Type="http://schemas.openxmlformats.org/officeDocument/2006/relationships/image" Target="../media/image14.jpe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4.jpeg"/><Relationship Id="rId7" Type="http://schemas.openxmlformats.org/officeDocument/2006/relationships/image" Target="../media/image19.jpeg"/><Relationship Id="rId2" Type="http://schemas.openxmlformats.org/officeDocument/2006/relationships/image" Target="../media/image13.jpeg"/><Relationship Id="rId1" Type="http://schemas.openxmlformats.org/officeDocument/2006/relationships/slideMaster" Target="../slideMasters/slideMaster2.xml"/><Relationship Id="rId6" Type="http://schemas.openxmlformats.org/officeDocument/2006/relationships/image" Target="../media/image18.tiff"/><Relationship Id="rId5" Type="http://schemas.openxmlformats.org/officeDocument/2006/relationships/image" Target="../media/image17.jpeg"/><Relationship Id="rId4" Type="http://schemas.openxmlformats.org/officeDocument/2006/relationships/image" Target="../media/image16.tiff"/></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0.png"/><Relationship Id="rId1" Type="http://schemas.openxmlformats.org/officeDocument/2006/relationships/slideMaster" Target="../slideMasters/slideMaster2.xml"/><Relationship Id="rId5" Type="http://schemas.openxmlformats.org/officeDocument/2006/relationships/image" Target="../media/image15.png"/><Relationship Id="rId4" Type="http://schemas.openxmlformats.org/officeDocument/2006/relationships/image" Target="../media/image14.jpe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outline.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12473" y="1770399"/>
            <a:ext cx="3360000" cy="3326232"/>
          </a:xfrm>
          <a:prstGeom prst="rect">
            <a:avLst/>
          </a:prstGeom>
        </p:spPr>
      </p:pic>
    </p:spTree>
    <p:extLst>
      <p:ext uri="{BB962C8B-B14F-4D97-AF65-F5344CB8AC3E}">
        <p14:creationId xmlns:p14="http://schemas.microsoft.com/office/powerpoint/2010/main" val="425221031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r>
              <a:rPr lang="en-US" smtClean="0"/>
              <a:t>9th November 2016</a:t>
            </a:r>
            <a:endParaRPr lang="en-GB"/>
          </a:p>
        </p:txBody>
      </p:sp>
      <p:sp>
        <p:nvSpPr>
          <p:cNvPr id="6"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pt-BR" smtClean="0"/>
              <a:t>IT CM PoW 2016</a:t>
            </a:r>
            <a:endParaRPr lang="en-GB"/>
          </a:p>
        </p:txBody>
      </p:sp>
      <p:sp>
        <p:nvSpPr>
          <p:cNvPr id="7"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8D7753BE-1AA1-4261-82AA-6E437A50001C}" type="slidenum">
              <a:rPr lang="en-GB" smtClean="0"/>
              <a:t>‹#›</a:t>
            </a:fld>
            <a:endParaRPr lang="en-GB"/>
          </a:p>
        </p:txBody>
      </p:sp>
    </p:spTree>
    <p:extLst>
      <p:ext uri="{BB962C8B-B14F-4D97-AF65-F5344CB8AC3E}">
        <p14:creationId xmlns:p14="http://schemas.microsoft.com/office/powerpoint/2010/main" val="244577700"/>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09600" y="1185528"/>
            <a:ext cx="4267200" cy="730251"/>
          </a:xfrm>
        </p:spPr>
        <p:txBody>
          <a:bodyPr tIns="0" bIns="0" anchor="t"/>
          <a:lstStyle>
            <a:lvl1pPr algn="l">
              <a:buNone/>
              <a:defRPr sz="2400" b="1">
                <a:solidFill>
                  <a:schemeClr val="tx1"/>
                </a:solidFill>
              </a:defRPr>
            </a:lvl1pPr>
          </a:lstStyle>
          <a:p>
            <a:r>
              <a:rPr kumimoji="0" lang="en-US" smtClean="0"/>
              <a:t>Click to edit Master title style</a:t>
            </a:r>
            <a:endParaRPr kumimoji="0" lang="en-US" dirty="0"/>
          </a:p>
        </p:txBody>
      </p:sp>
      <p:sp>
        <p:nvSpPr>
          <p:cNvPr id="4" name="Espace réservé du contenu 3"/>
          <p:cNvSpPr>
            <a:spLocks noGrp="1"/>
          </p:cNvSpPr>
          <p:nvPr>
            <p:ph sz="half" idx="1"/>
          </p:nvPr>
        </p:nvSpPr>
        <p:spPr>
          <a:xfrm>
            <a:off x="609600" y="1981200"/>
            <a:ext cx="9448800" cy="3683000"/>
          </a:xfrm>
        </p:spPr>
        <p:txBody>
          <a:bodyPr/>
          <a:lstStyle>
            <a:lvl1pPr>
              <a:defRPr sz="3733"/>
            </a:lvl1pPr>
            <a:lvl2pPr>
              <a:defRPr sz="3200"/>
            </a:lvl2pPr>
            <a:lvl3pPr>
              <a:defRPr sz="2933"/>
            </a:lvl3pPr>
            <a:lvl4pPr>
              <a:defRPr sz="2667"/>
            </a:lvl4pPr>
            <a:lvl5pPr>
              <a:defRPr sz="2667"/>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3959113" y="6362378"/>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9th November 2016</a:t>
            </a:r>
            <a:endParaRPr lang="en-GB"/>
          </a:p>
        </p:txBody>
      </p:sp>
      <p:sp>
        <p:nvSpPr>
          <p:cNvPr id="9"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pt-BR" smtClean="0"/>
              <a:t>IT CM PoW 2016</a:t>
            </a:r>
            <a:endParaRPr lang="en-GB"/>
          </a:p>
        </p:txBody>
      </p:sp>
      <p:sp>
        <p:nvSpPr>
          <p:cNvPr id="10"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D7753BE-1AA1-4261-82AA-6E437A50001C}" type="slidenum">
              <a:rPr lang="en-GB" smtClean="0"/>
              <a:pPr/>
              <a:t>‹#›</a:t>
            </a:fld>
            <a:endParaRPr lang="en-GB"/>
          </a:p>
        </p:txBody>
      </p:sp>
    </p:spTree>
    <p:extLst>
      <p:ext uri="{BB962C8B-B14F-4D97-AF65-F5344CB8AC3E}">
        <p14:creationId xmlns:p14="http://schemas.microsoft.com/office/powerpoint/2010/main" val="2333679672"/>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7408976" y="1705709"/>
            <a:ext cx="4071824" cy="1253808"/>
          </a:xfrm>
        </p:spPr>
        <p:txBody>
          <a:bodyPr anchor="b"/>
          <a:lstStyle>
            <a:lvl1pPr algn="l">
              <a:buNone/>
              <a:defRPr sz="2933"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745063" y="802197"/>
            <a:ext cx="6346019" cy="4759515"/>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4267"/>
            </a:lvl1pPr>
          </a:lstStyle>
          <a:p>
            <a:r>
              <a:rPr kumimoji="0" lang="en-US" smtClean="0"/>
              <a:t>Click icon to add picture</a:t>
            </a:r>
            <a:endParaRPr kumimoji="0" lang="en-US" dirty="0"/>
          </a:p>
        </p:txBody>
      </p:sp>
      <p:sp>
        <p:nvSpPr>
          <p:cNvPr id="4" name="Espace réservé du texte 3"/>
          <p:cNvSpPr>
            <a:spLocks noGrp="1"/>
          </p:cNvSpPr>
          <p:nvPr>
            <p:ph type="body" sz="half" idx="2"/>
          </p:nvPr>
        </p:nvSpPr>
        <p:spPr>
          <a:xfrm>
            <a:off x="7408979" y="2998765"/>
            <a:ext cx="4071821" cy="2663483"/>
          </a:xfrm>
        </p:spPr>
        <p:txBody>
          <a:bodyPr lIns="45720" rIns="45720"/>
          <a:lstStyle>
            <a:lvl1pPr marL="0" indent="0">
              <a:buFontTx/>
              <a:buNone/>
              <a:defRPr sz="1600"/>
            </a:lvl1pPr>
            <a:lvl2pPr>
              <a:buFontTx/>
              <a:buNone/>
              <a:defRPr sz="1600"/>
            </a:lvl2pPr>
            <a:lvl3pPr>
              <a:buFontTx/>
              <a:buNone/>
              <a:defRPr sz="1333"/>
            </a:lvl3pPr>
            <a:lvl4pPr>
              <a:buFontTx/>
              <a:buNone/>
              <a:defRPr sz="1200"/>
            </a:lvl4pPr>
            <a:lvl5pPr>
              <a:buFontTx/>
              <a:buNone/>
              <a:defRPr sz="1200"/>
            </a:lvl5pPr>
          </a:lstStyle>
          <a:p>
            <a:pPr lvl="0" eaLnBrk="1" latinLnBrk="0" hangingPunct="1"/>
            <a:r>
              <a:rPr kumimoji="0" lang="en-US" smtClean="0"/>
              <a:t>Click to edit Master text styles</a:t>
            </a:r>
          </a:p>
        </p:txBody>
      </p:sp>
      <p:sp>
        <p:nvSpPr>
          <p:cNvPr id="8" name="Date Placeholder 1"/>
          <p:cNvSpPr>
            <a:spLocks noGrp="1"/>
          </p:cNvSpPr>
          <p:nvPr>
            <p:ph type="dt" sz="half" idx="10"/>
          </p:nvPr>
        </p:nvSpPr>
        <p:spPr>
          <a:xfrm>
            <a:off x="3959113" y="6362378"/>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r>
              <a:rPr lang="en-US" smtClean="0"/>
              <a:t>9th November 2016</a:t>
            </a:r>
            <a:endParaRPr lang="en-GB"/>
          </a:p>
        </p:txBody>
      </p:sp>
      <p:sp>
        <p:nvSpPr>
          <p:cNvPr id="9"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pt-BR" smtClean="0"/>
              <a:t>IT CM PoW 2016</a:t>
            </a:r>
            <a:endParaRPr lang="en-GB"/>
          </a:p>
        </p:txBody>
      </p:sp>
      <p:sp>
        <p:nvSpPr>
          <p:cNvPr id="10"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8D7753BE-1AA1-4261-82AA-6E437A50001C}" type="slidenum">
              <a:rPr lang="en-GB" smtClean="0"/>
              <a:t>‹#›</a:t>
            </a:fld>
            <a:endParaRPr lang="en-GB"/>
          </a:p>
        </p:txBody>
      </p:sp>
    </p:spTree>
    <p:extLst>
      <p:ext uri="{BB962C8B-B14F-4D97-AF65-F5344CB8AC3E}">
        <p14:creationId xmlns:p14="http://schemas.microsoft.com/office/powerpoint/2010/main" val="1170521912"/>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3_Diapositive de titre">
    <p:bg>
      <p:bgPr>
        <a:solidFill>
          <a:srgbClr val="104282"/>
        </a:solidFill>
        <a:effectLst/>
      </p:bgPr>
    </p:bg>
    <p:spTree>
      <p:nvGrpSpPr>
        <p:cNvPr id="1" name=""/>
        <p:cNvGrpSpPr/>
        <p:nvPr/>
      </p:nvGrpSpPr>
      <p:grpSpPr>
        <a:xfrm>
          <a:off x="0" y="0"/>
          <a:ext cx="0" cy="0"/>
          <a:chOff x="0" y="0"/>
          <a:chExt cx="0" cy="0"/>
        </a:xfrm>
      </p:grpSpPr>
      <p:pic>
        <p:nvPicPr>
          <p:cNvPr id="4" name="Image 3" descr="LOGOfin.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28357" y="2444446"/>
            <a:ext cx="1563273" cy="1956055"/>
          </a:xfrm>
          <a:prstGeom prst="rect">
            <a:avLst/>
          </a:prstGeom>
        </p:spPr>
      </p:pic>
    </p:spTree>
    <p:extLst>
      <p:ext uri="{BB962C8B-B14F-4D97-AF65-F5344CB8AC3E}">
        <p14:creationId xmlns:p14="http://schemas.microsoft.com/office/powerpoint/2010/main" val="958358661"/>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noProof="0" dirty="0" smtClean="0"/>
              <a:t>Click to edit Master title style</a:t>
            </a:r>
            <a:endParaRPr lang="en-GB" noProof="0" dirty="0"/>
          </a:p>
        </p:txBody>
      </p:sp>
      <p:sp>
        <p:nvSpPr>
          <p:cNvPr id="3" name="Rectangle 16"/>
          <p:cNvSpPr>
            <a:spLocks noGrp="1" noChangeArrowheads="1"/>
          </p:cNvSpPr>
          <p:nvPr>
            <p:ph type="ftr" sz="quarter" idx="10"/>
          </p:nvPr>
        </p:nvSpPr>
        <p:spPr/>
        <p:txBody>
          <a:bodyPr/>
          <a:lstStyle>
            <a:lvl1pPr>
              <a:defRPr/>
            </a:lvl1pPr>
          </a:lstStyle>
          <a:p>
            <a:pPr>
              <a:defRPr/>
            </a:pPr>
            <a:r>
              <a:rPr lang="pt-BR" smtClean="0"/>
              <a:t>IT CM PoW 2016</a:t>
            </a:r>
            <a:endParaRPr lang="en-GB">
              <a:solidFill>
                <a:srgbClr val="3861AA"/>
              </a:solidFill>
            </a:endParaRPr>
          </a:p>
        </p:txBody>
      </p:sp>
    </p:spTree>
    <p:extLst>
      <p:ext uri="{BB962C8B-B14F-4D97-AF65-F5344CB8AC3E}">
        <p14:creationId xmlns:p14="http://schemas.microsoft.com/office/powerpoint/2010/main" val="214011527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5" name="Picture 14" descr="stacks_banner.jpg"/>
          <p:cNvPicPr>
            <a:picLocks noChangeAspect="1"/>
          </p:cNvPicPr>
          <p:nvPr userDrawn="1"/>
        </p:nvPicPr>
        <p:blipFill>
          <a:blip r:embed="rId2" cstate="screen"/>
          <a:srcRect/>
          <a:stretch>
            <a:fillRect/>
          </a:stretch>
        </p:blipFill>
        <p:spPr>
          <a:xfrm>
            <a:off x="9956800" y="4343400"/>
            <a:ext cx="2235200" cy="914400"/>
          </a:xfrm>
          <a:prstGeom prst="rect">
            <a:avLst/>
          </a:prstGeom>
        </p:spPr>
      </p:pic>
      <p:pic>
        <p:nvPicPr>
          <p:cNvPr id="9" name="Picture 8" descr="accelerator.jpg"/>
          <p:cNvPicPr>
            <a:picLocks noChangeAspect="1"/>
          </p:cNvPicPr>
          <p:nvPr userDrawn="1"/>
        </p:nvPicPr>
        <p:blipFill>
          <a:blip r:embed="rId3" cstate="screen"/>
          <a:srcRect/>
          <a:stretch>
            <a:fillRect/>
          </a:stretch>
        </p:blipFill>
        <p:spPr>
          <a:xfrm>
            <a:off x="1930400" y="4343400"/>
            <a:ext cx="2032000" cy="914400"/>
          </a:xfrm>
          <a:prstGeom prst="rect">
            <a:avLst/>
          </a:prstGeom>
        </p:spPr>
      </p:pic>
      <p:sp>
        <p:nvSpPr>
          <p:cNvPr id="2" name="Title 1"/>
          <p:cNvSpPr>
            <a:spLocks noGrp="1"/>
          </p:cNvSpPr>
          <p:nvPr>
            <p:ph type="ctrTitle" hasCustomPrompt="1"/>
          </p:nvPr>
        </p:nvSpPr>
        <p:spPr>
          <a:xfrm>
            <a:off x="1035507" y="1066801"/>
            <a:ext cx="7905293" cy="1470025"/>
          </a:xfrm>
        </p:spPr>
        <p:txBody>
          <a:bodyPr/>
          <a:lstStyle>
            <a:lvl1pPr algn="l">
              <a:defRPr>
                <a:solidFill>
                  <a:schemeClr val="bg1"/>
                </a:solidFill>
              </a:defRPr>
            </a:lvl1pPr>
          </a:lstStyle>
          <a:p>
            <a:r>
              <a:rPr lang="en-US" dirty="0" smtClean="0"/>
              <a:t>Principle Title</a:t>
            </a:r>
            <a:endParaRPr lang="en-US" dirty="0"/>
          </a:p>
        </p:txBody>
      </p:sp>
      <p:sp>
        <p:nvSpPr>
          <p:cNvPr id="3" name="Subtitle 2"/>
          <p:cNvSpPr>
            <a:spLocks noGrp="1"/>
          </p:cNvSpPr>
          <p:nvPr>
            <p:ph type="subTitle" idx="1" hasCustomPrompt="1"/>
          </p:nvPr>
        </p:nvSpPr>
        <p:spPr>
          <a:xfrm>
            <a:off x="2327047" y="2590800"/>
            <a:ext cx="3860800" cy="609600"/>
          </a:xfrm>
        </p:spPr>
        <p:txBody>
          <a:bodyPr>
            <a:normAutofit/>
          </a:bodyPr>
          <a:lstStyle>
            <a:lvl1pPr marL="0" indent="0" algn="l">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Author</a:t>
            </a:r>
            <a:endParaRPr lang="en-US" dirty="0"/>
          </a:p>
        </p:txBody>
      </p:sp>
      <p:pic>
        <p:nvPicPr>
          <p:cNvPr id="8" name="Picture 7" descr="HiggsInCMS.jpg"/>
          <p:cNvPicPr>
            <a:picLocks noChangeAspect="1"/>
          </p:cNvPicPr>
          <p:nvPr userDrawn="1"/>
        </p:nvPicPr>
        <p:blipFill>
          <a:blip r:embed="rId4" cstate="screen"/>
          <a:srcRect/>
          <a:stretch>
            <a:fillRect/>
          </a:stretch>
        </p:blipFill>
        <p:spPr>
          <a:xfrm>
            <a:off x="0" y="4343401"/>
            <a:ext cx="1950720" cy="924025"/>
          </a:xfrm>
          <a:prstGeom prst="rect">
            <a:avLst/>
          </a:prstGeom>
        </p:spPr>
      </p:pic>
      <p:pic>
        <p:nvPicPr>
          <p:cNvPr id="10" name="Picture 9" descr="01 nyte - globe encounters.tif"/>
          <p:cNvPicPr>
            <a:picLocks noChangeAspect="1"/>
          </p:cNvPicPr>
          <p:nvPr userDrawn="1"/>
        </p:nvPicPr>
        <p:blipFill>
          <a:blip r:embed="rId5" cstate="screen"/>
          <a:srcRect/>
          <a:stretch>
            <a:fillRect/>
          </a:stretch>
        </p:blipFill>
        <p:spPr>
          <a:xfrm>
            <a:off x="3894127" y="3773425"/>
            <a:ext cx="1950720" cy="1627890"/>
          </a:xfrm>
          <a:prstGeom prst="rect">
            <a:avLst/>
          </a:prstGeom>
        </p:spPr>
      </p:pic>
      <p:pic>
        <p:nvPicPr>
          <p:cNvPr id="11" name="Picture 10" descr="0804041_30.tif"/>
          <p:cNvPicPr>
            <a:picLocks noChangeAspect="1"/>
          </p:cNvPicPr>
          <p:nvPr userDrawn="1"/>
        </p:nvPicPr>
        <p:blipFill>
          <a:blip r:embed="rId6" cstate="screen"/>
          <a:srcRect/>
          <a:stretch>
            <a:fillRect/>
          </a:stretch>
        </p:blipFill>
        <p:spPr>
          <a:xfrm>
            <a:off x="6075680" y="4343400"/>
            <a:ext cx="1950720" cy="914400"/>
          </a:xfrm>
          <a:prstGeom prst="rect">
            <a:avLst/>
          </a:prstGeom>
        </p:spPr>
      </p:pic>
      <p:pic>
        <p:nvPicPr>
          <p:cNvPr id="12" name="Picture 11" descr="blueinstall.jpg"/>
          <p:cNvPicPr>
            <a:picLocks noChangeAspect="1"/>
          </p:cNvPicPr>
          <p:nvPr userDrawn="1"/>
        </p:nvPicPr>
        <p:blipFill>
          <a:blip r:embed="rId7" cstate="screen"/>
          <a:srcRect/>
          <a:stretch>
            <a:fillRect/>
          </a:stretch>
        </p:blipFill>
        <p:spPr>
          <a:xfrm>
            <a:off x="8026400" y="4343400"/>
            <a:ext cx="1950720" cy="914400"/>
          </a:xfrm>
          <a:prstGeom prst="rect">
            <a:avLst/>
          </a:prstGeom>
        </p:spPr>
      </p:pic>
      <p:grpSp>
        <p:nvGrpSpPr>
          <p:cNvPr id="20" name="Group 19"/>
          <p:cNvGrpSpPr/>
          <p:nvPr userDrawn="1"/>
        </p:nvGrpSpPr>
        <p:grpSpPr>
          <a:xfrm>
            <a:off x="101600" y="6270345"/>
            <a:ext cx="2743200" cy="548640"/>
            <a:chOff x="76200" y="6270345"/>
            <a:chExt cx="2057400" cy="548640"/>
          </a:xfrm>
        </p:grpSpPr>
        <p:pic>
          <p:nvPicPr>
            <p:cNvPr id="17" name="Picture 16" descr="WLCG-TextOnly_black.jpg"/>
            <p:cNvPicPr>
              <a:picLocks noChangeAspect="1"/>
            </p:cNvPicPr>
            <p:nvPr userDrawn="1"/>
          </p:nvPicPr>
          <p:blipFill>
            <a:blip r:embed="rId8" cstate="screen">
              <a:clrChange>
                <a:clrFrom>
                  <a:srgbClr val="000000"/>
                </a:clrFrom>
                <a:clrTo>
                  <a:srgbClr val="000000">
                    <a:alpha val="0"/>
                  </a:srgbClr>
                </a:clrTo>
              </a:clrChange>
              <a:extLst>
                <a:ext uri="{28A0092B-C50C-407E-A947-70E740481C1C}">
                  <a14:useLocalDpi xmlns:a14="http://schemas.microsoft.com/office/drawing/2010/main"/>
                </a:ext>
              </a:extLst>
            </a:blip>
            <a:srcRect/>
            <a:stretch>
              <a:fillRect/>
            </a:stretch>
          </p:blipFill>
          <p:spPr>
            <a:xfrm>
              <a:off x="381000" y="6270345"/>
              <a:ext cx="1752600" cy="548640"/>
            </a:xfrm>
            <a:prstGeom prst="rect">
              <a:avLst/>
            </a:prstGeom>
          </p:spPr>
        </p:pic>
        <p:pic>
          <p:nvPicPr>
            <p:cNvPr id="16" name="Picture 15" descr="WLCG-logo.jpg"/>
            <p:cNvPicPr>
              <a:picLocks noChangeAspect="1"/>
            </p:cNvPicPr>
            <p:nvPr userDrawn="1"/>
          </p:nvPicPr>
          <p:blipFill>
            <a:blip r:embed="rId9" cstate="screen"/>
            <a:stretch>
              <a:fillRect/>
            </a:stretch>
          </p:blipFill>
          <p:spPr>
            <a:xfrm>
              <a:off x="76200" y="6324600"/>
              <a:ext cx="457200" cy="457200"/>
            </a:xfrm>
            <a:prstGeom prst="rect">
              <a:avLst/>
            </a:prstGeom>
          </p:spPr>
        </p:pic>
      </p:grpSp>
      <p:sp>
        <p:nvSpPr>
          <p:cNvPr id="24" name="Text Placeholder 23"/>
          <p:cNvSpPr>
            <a:spLocks noGrp="1"/>
          </p:cNvSpPr>
          <p:nvPr>
            <p:ph type="body" sz="quarter" idx="13" hasCustomPrompt="1"/>
          </p:nvPr>
        </p:nvSpPr>
        <p:spPr>
          <a:xfrm>
            <a:off x="8940800" y="228600"/>
            <a:ext cx="3251200" cy="457200"/>
          </a:xfrm>
        </p:spPr>
        <p:txBody>
          <a:bodyPr/>
          <a:lstStyle>
            <a:lvl1pPr algn="r">
              <a:buNone/>
              <a:defRPr baseline="0">
                <a:solidFill>
                  <a:schemeClr val="bg1">
                    <a:lumMod val="50000"/>
                  </a:schemeClr>
                </a:solidFill>
              </a:defRPr>
            </a:lvl1pPr>
            <a:lvl2pPr>
              <a:buNone/>
              <a:defRPr/>
            </a:lvl2pPr>
          </a:lstStyle>
          <a:p>
            <a:pPr lvl="0"/>
            <a:r>
              <a:rPr lang="en-US" dirty="0" smtClean="0"/>
              <a:t>WLCG Group</a:t>
            </a:r>
            <a:endParaRPr lang="en-US" dirty="0"/>
          </a:p>
        </p:txBody>
      </p:sp>
      <p:sp>
        <p:nvSpPr>
          <p:cNvPr id="28" name="Text Placeholder 27"/>
          <p:cNvSpPr>
            <a:spLocks noGrp="1"/>
          </p:cNvSpPr>
          <p:nvPr>
            <p:ph type="body" sz="quarter" idx="15" hasCustomPrompt="1"/>
          </p:nvPr>
        </p:nvSpPr>
        <p:spPr>
          <a:xfrm>
            <a:off x="2336800" y="3200400"/>
            <a:ext cx="4165600" cy="533400"/>
          </a:xfrm>
        </p:spPr>
        <p:txBody>
          <a:bodyPr>
            <a:normAutofit/>
          </a:bodyPr>
          <a:lstStyle>
            <a:lvl1pPr>
              <a:buNone/>
              <a:defRPr sz="2400">
                <a:solidFill>
                  <a:schemeClr val="bg1">
                    <a:lumMod val="50000"/>
                  </a:schemeClr>
                </a:solidFill>
              </a:defRPr>
            </a:lvl1pPr>
            <a:lvl5pPr>
              <a:buNone/>
              <a:defRPr>
                <a:solidFill>
                  <a:schemeClr val="bg1">
                    <a:lumMod val="50000"/>
                  </a:schemeClr>
                </a:solidFill>
              </a:defRPr>
            </a:lvl5pPr>
          </a:lstStyle>
          <a:p>
            <a:pPr lvl="0"/>
            <a:r>
              <a:rPr lang="en-US" dirty="0" smtClean="0"/>
              <a:t>Date/other info</a:t>
            </a:r>
            <a:endParaRPr lang="en-US" dirty="0"/>
          </a:p>
        </p:txBody>
      </p:sp>
      <p:pic>
        <p:nvPicPr>
          <p:cNvPr id="19" name="Picture 18" descr="CERN_logo_400x400.gif"/>
          <p:cNvPicPr>
            <a:picLocks noChangeAspect="1"/>
          </p:cNvPicPr>
          <p:nvPr userDrawn="1"/>
        </p:nvPicPr>
        <p:blipFill>
          <a:blip r:embed="rId10" cstate="screen"/>
          <a:stretch>
            <a:fillRect/>
          </a:stretch>
        </p:blipFill>
        <p:spPr>
          <a:xfrm>
            <a:off x="11480800" y="6324600"/>
            <a:ext cx="609600" cy="457200"/>
          </a:xfrm>
          <a:prstGeom prst="rect">
            <a:avLst/>
          </a:prstGeom>
        </p:spPr>
      </p:pic>
      <p:sp>
        <p:nvSpPr>
          <p:cNvPr id="23" name="Date Placeholder 22"/>
          <p:cNvSpPr>
            <a:spLocks noGrp="1"/>
          </p:cNvSpPr>
          <p:nvPr>
            <p:ph type="dt" sz="half" idx="16"/>
          </p:nvPr>
        </p:nvSpPr>
        <p:spPr/>
        <p:txBody>
          <a:bodyPr/>
          <a:lstStyle/>
          <a:p>
            <a:r>
              <a:rPr lang="en-US" smtClean="0">
                <a:solidFill>
                  <a:prstClr val="black">
                    <a:tint val="75000"/>
                  </a:prstClr>
                </a:solidFill>
              </a:rPr>
              <a:t>9th November 2016</a:t>
            </a:r>
            <a:endParaRPr lang="en-US">
              <a:solidFill>
                <a:prstClr val="black">
                  <a:tint val="75000"/>
                </a:prstClr>
              </a:solidFill>
            </a:endParaRPr>
          </a:p>
        </p:txBody>
      </p:sp>
    </p:spTree>
    <p:extLst>
      <p:ext uri="{BB962C8B-B14F-4D97-AF65-F5344CB8AC3E}">
        <p14:creationId xmlns:p14="http://schemas.microsoft.com/office/powerpoint/2010/main" val="1155308183"/>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400" y="914401"/>
            <a:ext cx="11176000" cy="5211763"/>
          </a:xfrm>
        </p:spPr>
        <p:txBody>
          <a:bodyPr/>
          <a:lstStyle>
            <a:lvl1pPr>
              <a:defRPr lang="en-US" sz="3200" kern="1200" dirty="0" smtClean="0">
                <a:solidFill>
                  <a:srgbClr val="FFFF00"/>
                </a:solidFill>
                <a:latin typeface="+mn-lt"/>
                <a:ea typeface="+mn-ea"/>
                <a:cs typeface="+mn-cs"/>
              </a:defRPr>
            </a:lvl1pPr>
            <a:lvl2pPr>
              <a:defRPr lang="en-US" sz="2800" kern="1200" dirty="0" smtClean="0">
                <a:solidFill>
                  <a:schemeClr val="accent5">
                    <a:lumMod val="75000"/>
                  </a:schemeClr>
                </a:solidFill>
                <a:latin typeface="+mn-lt"/>
                <a:ea typeface="+mn-ea"/>
                <a:cs typeface="+mn-cs"/>
              </a:defRPr>
            </a:lvl2pPr>
            <a:lvl3pPr>
              <a:defRPr sz="2000">
                <a:solidFill>
                  <a:schemeClr val="tx1"/>
                </a:solidFill>
              </a:defRPr>
            </a:lvl3pPr>
            <a:lvl4pPr>
              <a:defRPr sz="1800">
                <a:solidFill>
                  <a:schemeClr val="tx1"/>
                </a:solidFill>
              </a:defRPr>
            </a:lvl4pPr>
            <a:lvl5pPr>
              <a:defRPr sz="1800">
                <a:solidFill>
                  <a:schemeClr val="tx1"/>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Rectangle 7"/>
          <p:cNvSpPr/>
          <p:nvPr userDrawn="1"/>
        </p:nvSpPr>
        <p:spPr>
          <a:xfrm rot="16200000">
            <a:off x="-3022600" y="3022601"/>
            <a:ext cx="6858000" cy="8128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prstClr val="white"/>
              </a:solidFill>
            </a:endParaRPr>
          </a:p>
        </p:txBody>
      </p:sp>
      <p:pic>
        <p:nvPicPr>
          <p:cNvPr id="9" name="Picture 8" descr="WLCG-TextOnly_black.jpg"/>
          <p:cNvPicPr>
            <a:picLocks noChangeAspect="1"/>
          </p:cNvPicPr>
          <p:nvPr userDrawn="1"/>
        </p:nvPicPr>
        <p:blipFill>
          <a:blip r:embed="rId2" cstate="screen">
            <a:clrChange>
              <a:clrFrom>
                <a:srgbClr val="000000"/>
              </a:clrFrom>
              <a:clrTo>
                <a:srgbClr val="000000">
                  <a:alpha val="0"/>
                </a:srgbClr>
              </a:clrTo>
            </a:clrChange>
            <a:extLst>
              <a:ext uri="{28A0092B-C50C-407E-A947-70E740481C1C}">
                <a14:useLocalDpi xmlns:a14="http://schemas.microsoft.com/office/drawing/2010/main"/>
              </a:ext>
            </a:extLst>
          </a:blip>
          <a:srcRect/>
          <a:stretch>
            <a:fillRect/>
          </a:stretch>
        </p:blipFill>
        <p:spPr>
          <a:xfrm rot="16200000">
            <a:off x="-491927" y="5158740"/>
            <a:ext cx="1752600" cy="731520"/>
          </a:xfrm>
          <a:prstGeom prst="rect">
            <a:avLst/>
          </a:prstGeom>
        </p:spPr>
      </p:pic>
      <p:pic>
        <p:nvPicPr>
          <p:cNvPr id="10" name="Picture 9" descr="WLCG-logo.jpg"/>
          <p:cNvPicPr>
            <a:picLocks noChangeAspect="1"/>
          </p:cNvPicPr>
          <p:nvPr userDrawn="1"/>
        </p:nvPicPr>
        <p:blipFill>
          <a:blip r:embed="rId3" cstate="screen"/>
          <a:stretch>
            <a:fillRect/>
          </a:stretch>
        </p:blipFill>
        <p:spPr>
          <a:xfrm>
            <a:off x="101600" y="6324600"/>
            <a:ext cx="609600" cy="457200"/>
          </a:xfrm>
          <a:prstGeom prst="rect">
            <a:avLst/>
          </a:prstGeom>
        </p:spPr>
      </p:pic>
      <p:pic>
        <p:nvPicPr>
          <p:cNvPr id="13" name="Picture 12" descr="01 nyte - globe encounters.tif"/>
          <p:cNvPicPr>
            <a:picLocks noChangeAspect="1"/>
          </p:cNvPicPr>
          <p:nvPr userDrawn="1"/>
        </p:nvPicPr>
        <p:blipFill>
          <a:blip r:embed="rId4" cstate="screen">
            <a:lum contrast="-10000"/>
          </a:blip>
          <a:srcRect/>
          <a:stretch>
            <a:fillRect/>
          </a:stretch>
        </p:blipFill>
        <p:spPr>
          <a:xfrm>
            <a:off x="10602" y="2057400"/>
            <a:ext cx="802199" cy="914400"/>
          </a:xfrm>
          <a:prstGeom prst="rect">
            <a:avLst/>
          </a:prstGeom>
        </p:spPr>
      </p:pic>
      <p:pic>
        <p:nvPicPr>
          <p:cNvPr id="14" name="Picture 13" descr="stacks_banner.jpg"/>
          <p:cNvPicPr>
            <a:picLocks noChangeAspect="1"/>
          </p:cNvPicPr>
          <p:nvPr userDrawn="1"/>
        </p:nvPicPr>
        <p:blipFill>
          <a:blip r:embed="rId5" cstate="screen"/>
          <a:srcRect/>
          <a:stretch>
            <a:fillRect/>
          </a:stretch>
        </p:blipFill>
        <p:spPr>
          <a:xfrm>
            <a:off x="0" y="0"/>
            <a:ext cx="812800" cy="762000"/>
          </a:xfrm>
          <a:prstGeom prst="rect">
            <a:avLst/>
          </a:prstGeom>
        </p:spPr>
      </p:pic>
      <p:pic>
        <p:nvPicPr>
          <p:cNvPr id="15" name="Picture 14" descr="0804041_30.tif"/>
          <p:cNvPicPr>
            <a:picLocks noChangeAspect="1"/>
          </p:cNvPicPr>
          <p:nvPr userDrawn="1"/>
        </p:nvPicPr>
        <p:blipFill>
          <a:blip r:embed="rId6" cstate="screen">
            <a:extLst>
              <a:ext uri="{28A0092B-C50C-407E-A947-70E740481C1C}">
                <a14:useLocalDpi xmlns:a14="http://schemas.microsoft.com/office/drawing/2010/main"/>
              </a:ext>
            </a:extLst>
          </a:blip>
          <a:srcRect/>
          <a:stretch>
            <a:fillRect/>
          </a:stretch>
        </p:blipFill>
        <p:spPr>
          <a:xfrm>
            <a:off x="0" y="1371600"/>
            <a:ext cx="812800" cy="685800"/>
          </a:xfrm>
          <a:prstGeom prst="rect">
            <a:avLst/>
          </a:prstGeom>
        </p:spPr>
      </p:pic>
      <p:pic>
        <p:nvPicPr>
          <p:cNvPr id="16" name="Picture 15" descr="blueinstall.jpg"/>
          <p:cNvPicPr>
            <a:picLocks noChangeAspect="1"/>
          </p:cNvPicPr>
          <p:nvPr userDrawn="1"/>
        </p:nvPicPr>
        <p:blipFill>
          <a:blip r:embed="rId7" cstate="screen"/>
          <a:srcRect/>
          <a:stretch>
            <a:fillRect/>
          </a:stretch>
        </p:blipFill>
        <p:spPr>
          <a:xfrm>
            <a:off x="0" y="762000"/>
            <a:ext cx="812800" cy="609600"/>
          </a:xfrm>
          <a:prstGeom prst="rect">
            <a:avLst/>
          </a:prstGeom>
        </p:spPr>
      </p:pic>
      <p:sp>
        <p:nvSpPr>
          <p:cNvPr id="18" name="Rectangle 17"/>
          <p:cNvSpPr/>
          <p:nvPr userDrawn="1"/>
        </p:nvSpPr>
        <p:spPr>
          <a:xfrm>
            <a:off x="812800" y="0"/>
            <a:ext cx="11379200" cy="762000"/>
          </a:xfrm>
          <a:prstGeom prst="rect">
            <a:avLst/>
          </a:prstGeom>
          <a:solidFill>
            <a:schemeClr val="tx1">
              <a:lumMod val="95000"/>
              <a:lumOff val="5000"/>
            </a:schemeClr>
          </a:soli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prstClr val="white"/>
              </a:solidFill>
            </a:endParaRPr>
          </a:p>
        </p:txBody>
      </p:sp>
      <p:sp>
        <p:nvSpPr>
          <p:cNvPr id="19" name="Title 1"/>
          <p:cNvSpPr>
            <a:spLocks noGrp="1"/>
          </p:cNvSpPr>
          <p:nvPr>
            <p:ph type="title"/>
          </p:nvPr>
        </p:nvSpPr>
        <p:spPr>
          <a:xfrm>
            <a:off x="1016000" y="0"/>
            <a:ext cx="10566400" cy="762000"/>
          </a:xfrm>
        </p:spPr>
        <p:txBody>
          <a:bodyPr/>
          <a:lstStyle>
            <a:lvl1pPr>
              <a:defRPr b="1">
                <a:solidFill>
                  <a:schemeClr val="bg1"/>
                </a:solidFill>
                <a:latin typeface="Candara"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263258954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pic>
        <p:nvPicPr>
          <p:cNvPr id="5" name="Picture 2"/>
          <p:cNvPicPr>
            <a:picLocks noChangeAspect="1" noChangeArrowheads="1"/>
          </p:cNvPicPr>
          <p:nvPr userDrawn="1"/>
        </p:nvPicPr>
        <p:blipFill>
          <a:blip r:embed="rId2" cstate="screen">
            <a:clrChange>
              <a:clrFrom>
                <a:srgbClr val="FFFFFF"/>
              </a:clrFrom>
              <a:clrTo>
                <a:srgbClr val="FFFFFF">
                  <a:alpha val="0"/>
                </a:srgbClr>
              </a:clrTo>
            </a:clrChange>
          </a:blip>
          <a:srcRect/>
          <a:stretch>
            <a:fillRect/>
          </a:stretch>
        </p:blipFill>
        <p:spPr bwMode="auto">
          <a:xfrm>
            <a:off x="0" y="1"/>
            <a:ext cx="4165600" cy="6846277"/>
          </a:xfrm>
          <a:prstGeom prst="rect">
            <a:avLst/>
          </a:prstGeom>
          <a:noFill/>
          <a:ln w="9525">
            <a:noFill/>
            <a:miter lim="800000"/>
            <a:headEnd/>
            <a:tailEnd/>
          </a:ln>
        </p:spPr>
      </p:pic>
      <p:sp>
        <p:nvSpPr>
          <p:cNvPr id="7" name="Rectangle 6"/>
          <p:cNvSpPr/>
          <p:nvPr userDrawn="1"/>
        </p:nvSpPr>
        <p:spPr>
          <a:xfrm>
            <a:off x="2540000" y="6172200"/>
            <a:ext cx="1625600" cy="685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prstClr val="white"/>
              </a:solidFill>
            </a:endParaRPr>
          </a:p>
        </p:txBody>
      </p:sp>
      <p:grpSp>
        <p:nvGrpSpPr>
          <p:cNvPr id="8" name="Group 6"/>
          <p:cNvGrpSpPr/>
          <p:nvPr userDrawn="1"/>
        </p:nvGrpSpPr>
        <p:grpSpPr>
          <a:xfrm>
            <a:off x="101600" y="6270345"/>
            <a:ext cx="2743200" cy="548640"/>
            <a:chOff x="76200" y="6270345"/>
            <a:chExt cx="2057400" cy="548640"/>
          </a:xfrm>
        </p:grpSpPr>
        <p:pic>
          <p:nvPicPr>
            <p:cNvPr id="9" name="Picture 8" descr="WLCG-TextOnly_black.jpg"/>
            <p:cNvPicPr>
              <a:picLocks noChangeAspect="1"/>
            </p:cNvPicPr>
            <p:nvPr userDrawn="1"/>
          </p:nvPicPr>
          <p:blipFill>
            <a:blip r:embed="rId3" cstate="screen">
              <a:clrChange>
                <a:clrFrom>
                  <a:srgbClr val="000000"/>
                </a:clrFrom>
                <a:clrTo>
                  <a:srgbClr val="000000">
                    <a:alpha val="0"/>
                  </a:srgbClr>
                </a:clrTo>
              </a:clrChange>
              <a:extLst>
                <a:ext uri="{28A0092B-C50C-407E-A947-70E740481C1C}">
                  <a14:useLocalDpi xmlns:a14="http://schemas.microsoft.com/office/drawing/2010/main"/>
                </a:ext>
              </a:extLst>
            </a:blip>
            <a:srcRect/>
            <a:stretch>
              <a:fillRect/>
            </a:stretch>
          </p:blipFill>
          <p:spPr>
            <a:xfrm>
              <a:off x="381000" y="6270345"/>
              <a:ext cx="1752600" cy="548640"/>
            </a:xfrm>
            <a:prstGeom prst="rect">
              <a:avLst/>
            </a:prstGeom>
          </p:spPr>
        </p:pic>
        <p:pic>
          <p:nvPicPr>
            <p:cNvPr id="10" name="Picture 9" descr="WLCG-logo.jpg"/>
            <p:cNvPicPr>
              <a:picLocks noChangeAspect="1"/>
            </p:cNvPicPr>
            <p:nvPr userDrawn="1"/>
          </p:nvPicPr>
          <p:blipFill>
            <a:blip r:embed="rId4" cstate="screen"/>
            <a:stretch>
              <a:fillRect/>
            </a:stretch>
          </p:blipFill>
          <p:spPr>
            <a:xfrm>
              <a:off x="76200" y="6324600"/>
              <a:ext cx="457200" cy="457200"/>
            </a:xfrm>
            <a:prstGeom prst="rect">
              <a:avLst/>
            </a:prstGeom>
          </p:spPr>
        </p:pic>
      </p:grpSp>
      <p:pic>
        <p:nvPicPr>
          <p:cNvPr id="11" name="Picture 10" descr="CERN_logo_400x400.gif"/>
          <p:cNvPicPr>
            <a:picLocks noChangeAspect="1"/>
          </p:cNvPicPr>
          <p:nvPr userDrawn="1"/>
        </p:nvPicPr>
        <p:blipFill>
          <a:blip r:embed="rId5" cstate="screen"/>
          <a:stretch>
            <a:fillRect/>
          </a:stretch>
        </p:blipFill>
        <p:spPr>
          <a:xfrm>
            <a:off x="11480800" y="6324600"/>
            <a:ext cx="609600" cy="457200"/>
          </a:xfrm>
          <a:prstGeom prst="rect">
            <a:avLst/>
          </a:prstGeom>
        </p:spPr>
      </p:pic>
      <p:sp>
        <p:nvSpPr>
          <p:cNvPr id="13" name="Text Placeholder 12"/>
          <p:cNvSpPr>
            <a:spLocks noGrp="1"/>
          </p:cNvSpPr>
          <p:nvPr>
            <p:ph type="body" sz="quarter" idx="12" hasCustomPrompt="1"/>
          </p:nvPr>
        </p:nvSpPr>
        <p:spPr>
          <a:xfrm>
            <a:off x="4064000" y="609600"/>
            <a:ext cx="7112000" cy="685800"/>
          </a:xfrm>
        </p:spPr>
        <p:txBody>
          <a:bodyPr/>
          <a:lstStyle>
            <a:lvl1pPr>
              <a:buNone/>
              <a:defRPr>
                <a:solidFill>
                  <a:schemeClr val="bg1"/>
                </a:solidFill>
              </a:defRPr>
            </a:lvl1pPr>
          </a:lstStyle>
          <a:p>
            <a:pPr lvl="0"/>
            <a:r>
              <a:rPr lang="en-US" dirty="0" smtClean="0"/>
              <a:t>Final Slide Title</a:t>
            </a:r>
            <a:endParaRPr lang="en-US" dirty="0"/>
          </a:p>
        </p:txBody>
      </p:sp>
      <p:sp>
        <p:nvSpPr>
          <p:cNvPr id="15" name="Content Placeholder 14"/>
          <p:cNvSpPr>
            <a:spLocks noGrp="1"/>
          </p:cNvSpPr>
          <p:nvPr>
            <p:ph sz="quarter" idx="13"/>
          </p:nvPr>
        </p:nvSpPr>
        <p:spPr>
          <a:xfrm>
            <a:off x="4876800" y="1676400"/>
            <a:ext cx="6299200" cy="4267200"/>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109619668"/>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914400" y="15240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97600" y="15240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49384158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4_Diapositive de titre">
    <p:bg>
      <p:bgPr>
        <a:solidFill>
          <a:srgbClr val="104282"/>
        </a:solidFill>
        <a:effectLst/>
      </p:bgPr>
    </p:bg>
    <p:spTree>
      <p:nvGrpSpPr>
        <p:cNvPr id="1" name=""/>
        <p:cNvGrpSpPr/>
        <p:nvPr/>
      </p:nvGrpSpPr>
      <p:grpSpPr>
        <a:xfrm>
          <a:off x="0" y="0"/>
          <a:ext cx="0" cy="0"/>
          <a:chOff x="0" y="0"/>
          <a:chExt cx="0" cy="0"/>
        </a:xfrm>
      </p:grpSpPr>
      <p:pic>
        <p:nvPicPr>
          <p:cNvPr id="4" name="Image 3" descr="LOGOfin.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28357" y="2444446"/>
            <a:ext cx="1563273" cy="1956055"/>
          </a:xfrm>
          <a:prstGeom prst="rect">
            <a:avLst/>
          </a:prstGeom>
        </p:spPr>
      </p:pic>
    </p:spTree>
    <p:extLst>
      <p:ext uri="{BB962C8B-B14F-4D97-AF65-F5344CB8AC3E}">
        <p14:creationId xmlns:p14="http://schemas.microsoft.com/office/powerpoint/2010/main" val="176844211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5_Diapositive de titre">
    <p:bg>
      <p:bgPr>
        <a:solidFill>
          <a:schemeClr val="tx1"/>
        </a:solidFill>
        <a:effectLst/>
      </p:bgPr>
    </p:bg>
    <p:spTree>
      <p:nvGrpSpPr>
        <p:cNvPr id="1" name=""/>
        <p:cNvGrpSpPr/>
        <p:nvPr/>
      </p:nvGrpSpPr>
      <p:grpSpPr>
        <a:xfrm>
          <a:off x="0" y="0"/>
          <a:ext cx="0" cy="0"/>
          <a:chOff x="0" y="0"/>
          <a:chExt cx="0" cy="0"/>
        </a:xfrm>
      </p:grpSpPr>
      <p:pic>
        <p:nvPicPr>
          <p:cNvPr id="3" name="Picture 1" descr="LogoOutline.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16000" y="1753867"/>
            <a:ext cx="3360000" cy="3360000"/>
          </a:xfrm>
          <a:prstGeom prst="rect">
            <a:avLst/>
          </a:prstGeom>
        </p:spPr>
      </p:pic>
    </p:spTree>
    <p:extLst>
      <p:ext uri="{BB962C8B-B14F-4D97-AF65-F5344CB8AC3E}">
        <p14:creationId xmlns:p14="http://schemas.microsoft.com/office/powerpoint/2010/main" val="3430469224"/>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79254" y="2406826"/>
            <a:ext cx="1629261" cy="2047788"/>
          </a:xfrm>
          <a:prstGeom prst="rect">
            <a:avLst/>
          </a:prstGeom>
        </p:spPr>
      </p:pic>
    </p:spTree>
    <p:extLst>
      <p:ext uri="{BB962C8B-B14F-4D97-AF65-F5344CB8AC3E}">
        <p14:creationId xmlns:p14="http://schemas.microsoft.com/office/powerpoint/2010/main" val="3965375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2444815"/>
            <a:ext cx="10969139" cy="940443"/>
          </a:xfrm>
        </p:spPr>
        <p:txBody>
          <a:bodyPr/>
          <a:lstStyle>
            <a:lvl1pPr algn="l">
              <a:defRPr/>
            </a:lvl1pPr>
          </a:lstStyle>
          <a:p>
            <a:r>
              <a:rPr kumimoji="0" lang="en-US" smtClean="0"/>
              <a:t>Click to edit Master title style</a:t>
            </a:r>
            <a:endParaRPr kumimoji="0" lang="en-US"/>
          </a:p>
        </p:txBody>
      </p:sp>
      <p:sp>
        <p:nvSpPr>
          <p:cNvPr id="7"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smtClean="0"/>
              <a:t>9th November 2016</a:t>
            </a:r>
            <a:endParaRPr lang="en-GB"/>
          </a:p>
        </p:txBody>
      </p:sp>
      <p:sp>
        <p:nvSpPr>
          <p:cNvPr id="8"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pt-BR" smtClean="0"/>
              <a:t>IT CM PoW 2016</a:t>
            </a:r>
            <a:endParaRPr lang="en-GB"/>
          </a:p>
        </p:txBody>
      </p:sp>
      <p:sp>
        <p:nvSpPr>
          <p:cNvPr id="9"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D7753BE-1AA1-4261-82AA-6E437A50001C}" type="slidenum">
              <a:rPr lang="en-GB" smtClean="0"/>
              <a:pPr/>
              <a:t>‹#›</a:t>
            </a:fld>
            <a:endParaRPr lang="en-GB"/>
          </a:p>
        </p:txBody>
      </p:sp>
      <p:sp>
        <p:nvSpPr>
          <p:cNvPr id="11" name="Espace réservé du texte 2"/>
          <p:cNvSpPr>
            <a:spLocks noGrp="1"/>
          </p:cNvSpPr>
          <p:nvPr>
            <p:ph type="body" idx="10"/>
          </p:nvPr>
        </p:nvSpPr>
        <p:spPr>
          <a:xfrm>
            <a:off x="609600" y="3391124"/>
            <a:ext cx="3657600" cy="419653"/>
          </a:xfrm>
        </p:spPr>
        <p:txBody>
          <a:bodyPr lIns="45720" tIns="0" rIns="45720" bIns="0" anchor="b"/>
          <a:lstStyle>
            <a:lvl1pPr marL="0" indent="0" algn="l">
              <a:buNone/>
              <a:defRPr sz="1867"/>
            </a:lvl1pPr>
            <a:lvl2pPr>
              <a:buNone/>
              <a:defRPr sz="1600"/>
            </a:lvl2pPr>
            <a:lvl3pPr>
              <a:buNone/>
              <a:defRPr sz="1333"/>
            </a:lvl3pPr>
            <a:lvl4pPr>
              <a:buNone/>
              <a:defRPr sz="1200"/>
            </a:lvl4pPr>
            <a:lvl5pPr>
              <a:buNone/>
              <a:defRPr sz="1200"/>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276795713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2444815"/>
            <a:ext cx="10969139" cy="940443"/>
          </a:xfrm>
        </p:spPr>
        <p:txBody>
          <a:bodyPr/>
          <a:lstStyle>
            <a:lvl1pPr algn="l">
              <a:defRPr/>
            </a:lvl1pPr>
          </a:lstStyle>
          <a:p>
            <a:r>
              <a:rPr kumimoji="0" lang="en-US" smtClean="0"/>
              <a:t>Click to edit Master title style</a:t>
            </a:r>
            <a:endParaRPr kumimoji="0" lang="en-US"/>
          </a:p>
        </p:txBody>
      </p:sp>
      <p:sp>
        <p:nvSpPr>
          <p:cNvPr id="11" name="Espace réservé du texte 2"/>
          <p:cNvSpPr>
            <a:spLocks noGrp="1"/>
          </p:cNvSpPr>
          <p:nvPr>
            <p:ph type="body" idx="10"/>
          </p:nvPr>
        </p:nvSpPr>
        <p:spPr>
          <a:xfrm>
            <a:off x="609600" y="3391124"/>
            <a:ext cx="3657600" cy="419653"/>
          </a:xfrm>
        </p:spPr>
        <p:txBody>
          <a:bodyPr lIns="45720" tIns="0" rIns="45720" bIns="0" anchor="b"/>
          <a:lstStyle>
            <a:lvl1pPr marL="0" indent="0" algn="l">
              <a:buNone/>
              <a:defRPr sz="1867"/>
            </a:lvl1pPr>
            <a:lvl2pPr>
              <a:buNone/>
              <a:defRPr sz="1600"/>
            </a:lvl2pPr>
            <a:lvl3pPr>
              <a:buNone/>
              <a:defRPr sz="1333"/>
            </a:lvl3pPr>
            <a:lvl4pPr>
              <a:buNone/>
              <a:defRPr sz="1200"/>
            </a:lvl4pPr>
            <a:lvl5pPr>
              <a:buNone/>
              <a:defRPr sz="1200"/>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3160714108"/>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7"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lgn="r">
              <a:defRPr sz="1100">
                <a:solidFill>
                  <a:schemeClr val="tx1">
                    <a:tint val="75000"/>
                  </a:schemeClr>
                </a:solidFill>
              </a:defRPr>
            </a:lvl1pPr>
          </a:lstStyle>
          <a:p>
            <a:r>
              <a:rPr lang="en-US" smtClean="0"/>
              <a:t>9th November 2016</a:t>
            </a:r>
            <a:endParaRPr lang="en-GB"/>
          </a:p>
        </p:txBody>
      </p:sp>
      <p:sp>
        <p:nvSpPr>
          <p:cNvPr id="8"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100">
                <a:solidFill>
                  <a:schemeClr val="tx1">
                    <a:tint val="75000"/>
                  </a:schemeClr>
                </a:solidFill>
              </a:defRPr>
            </a:lvl1pPr>
          </a:lstStyle>
          <a:p>
            <a:r>
              <a:rPr lang="pt-BR" smtClean="0"/>
              <a:t>IT CM PoW 2016</a:t>
            </a:r>
            <a:endParaRPr lang="en-GB" dirty="0"/>
          </a:p>
        </p:txBody>
      </p:sp>
      <p:sp>
        <p:nvSpPr>
          <p:cNvPr id="9"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100">
                <a:solidFill>
                  <a:schemeClr val="tx1">
                    <a:tint val="75000"/>
                  </a:schemeClr>
                </a:solidFill>
              </a:defRPr>
            </a:lvl1pPr>
          </a:lstStyle>
          <a:p>
            <a:fld id="{8D7753BE-1AA1-4261-82AA-6E437A50001C}" type="slidenum">
              <a:rPr lang="en-GB" smtClean="0"/>
              <a:pPr/>
              <a:t>‹#›</a:t>
            </a:fld>
            <a:endParaRPr lang="en-GB"/>
          </a:p>
        </p:txBody>
      </p:sp>
    </p:spTree>
    <p:extLst>
      <p:ext uri="{BB962C8B-B14F-4D97-AF65-F5344CB8AC3E}">
        <p14:creationId xmlns:p14="http://schemas.microsoft.com/office/powerpoint/2010/main" val="427861337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9"/>
            <a:ext cx="9956800" cy="1143000"/>
          </a:xfrm>
        </p:spPr>
        <p:txBody>
          <a:bodyPr/>
          <a:lstStyle/>
          <a:p>
            <a:r>
              <a:rPr kumimoji="0" lang="en-US" smtClean="0"/>
              <a:t>Click to edit Master title style</a:t>
            </a:r>
            <a:endParaRPr kumimoji="0" lang="en-US"/>
          </a:p>
        </p:txBody>
      </p:sp>
      <p:sp>
        <p:nvSpPr>
          <p:cNvPr id="3" name="Espace réservé du contenu 2"/>
          <p:cNvSpPr>
            <a:spLocks noGrp="1"/>
          </p:cNvSpPr>
          <p:nvPr>
            <p:ph sz="half" idx="1"/>
          </p:nvPr>
        </p:nvSpPr>
        <p:spPr>
          <a:xfrm>
            <a:off x="609600" y="1600201"/>
            <a:ext cx="4876800" cy="4350384"/>
          </a:xfrm>
        </p:spPr>
        <p:txBody>
          <a:bodyPr/>
          <a:lstStyle>
            <a:lvl1pPr>
              <a:defRPr sz="3467"/>
            </a:lvl1pPr>
            <a:lvl2pPr>
              <a:defRPr sz="2933"/>
            </a:lvl2pPr>
            <a:lvl3pPr>
              <a:defRPr sz="2667"/>
            </a:lvl3pPr>
            <a:lvl4pPr>
              <a:defRPr sz="2400"/>
            </a:lvl4pPr>
            <a:lvl5pPr>
              <a:defRPr sz="24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5689600" y="1600201"/>
            <a:ext cx="4876800" cy="4350385"/>
          </a:xfrm>
        </p:spPr>
        <p:txBody>
          <a:bodyPr/>
          <a:lstStyle>
            <a:lvl1pPr>
              <a:defRPr sz="3467"/>
            </a:lvl1pPr>
            <a:lvl2pPr>
              <a:defRPr sz="2933"/>
            </a:lvl2pPr>
            <a:lvl3pPr>
              <a:defRPr sz="2667"/>
            </a:lvl3pPr>
            <a:lvl4pPr>
              <a:defRPr sz="2400"/>
            </a:lvl4pPr>
            <a:lvl5pPr>
              <a:defRPr sz="24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3959113" y="6362378"/>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r>
              <a:rPr lang="en-US" smtClean="0"/>
              <a:t>9th November 2016</a:t>
            </a:r>
            <a:endParaRPr lang="en-GB"/>
          </a:p>
        </p:txBody>
      </p:sp>
      <p:sp>
        <p:nvSpPr>
          <p:cNvPr id="9"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pt-BR" smtClean="0"/>
              <a:t>IT CM PoW 2016</a:t>
            </a:r>
            <a:endParaRPr lang="en-GB"/>
          </a:p>
        </p:txBody>
      </p:sp>
      <p:sp>
        <p:nvSpPr>
          <p:cNvPr id="10"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8D7753BE-1AA1-4261-82AA-6E437A50001C}" type="slidenum">
              <a:rPr lang="en-GB" smtClean="0"/>
              <a:t>‹#›</a:t>
            </a:fld>
            <a:endParaRPr lang="en-GB"/>
          </a:p>
        </p:txBody>
      </p:sp>
    </p:spTree>
    <p:extLst>
      <p:ext uri="{BB962C8B-B14F-4D97-AF65-F5344CB8AC3E}">
        <p14:creationId xmlns:p14="http://schemas.microsoft.com/office/powerpoint/2010/main" val="883540461"/>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09600" y="273052"/>
            <a:ext cx="10972800" cy="893977"/>
          </a:xfrm>
        </p:spPr>
        <p:txBody>
          <a:bodyPr anchor="ctr"/>
          <a:lstStyle>
            <a:lvl1pPr>
              <a:defRPr/>
            </a:lvl1pPr>
          </a:lstStyle>
          <a:p>
            <a:r>
              <a:rPr kumimoji="0" lang="en-US" smtClean="0"/>
              <a:t>Click to edit Master title style</a:t>
            </a:r>
            <a:endParaRPr kumimoji="0" lang="en-US"/>
          </a:p>
        </p:txBody>
      </p:sp>
      <p:sp>
        <p:nvSpPr>
          <p:cNvPr id="4" name="Espace réservé du texte 3"/>
          <p:cNvSpPr>
            <a:spLocks noGrp="1"/>
          </p:cNvSpPr>
          <p:nvPr>
            <p:ph type="body" sz="half" idx="3"/>
          </p:nvPr>
        </p:nvSpPr>
        <p:spPr>
          <a:xfrm>
            <a:off x="607485" y="5101967"/>
            <a:ext cx="10974916" cy="596100"/>
          </a:xfrm>
        </p:spPr>
        <p:txBody>
          <a:bodyPr anchor="t"/>
          <a:lstStyle>
            <a:lvl1pPr marL="0" indent="0">
              <a:buNone/>
              <a:defRPr sz="3200" b="1">
                <a:solidFill>
                  <a:schemeClr val="tx1"/>
                </a:solidFill>
              </a:defRPr>
            </a:lvl1pPr>
            <a:lvl2pPr>
              <a:buNone/>
              <a:defRPr sz="2667" b="1"/>
            </a:lvl2pPr>
            <a:lvl3pPr>
              <a:buNone/>
              <a:defRPr sz="2400" b="1"/>
            </a:lvl3pPr>
            <a:lvl4pPr>
              <a:buNone/>
              <a:defRPr sz="2133" b="1"/>
            </a:lvl4pPr>
            <a:lvl5pPr>
              <a:buNone/>
              <a:defRPr sz="2133" b="1"/>
            </a:lvl5pPr>
          </a:lstStyle>
          <a:p>
            <a:pPr lvl="0" eaLnBrk="1" latinLnBrk="0" hangingPunct="1"/>
            <a:r>
              <a:rPr kumimoji="0" lang="en-US" smtClean="0"/>
              <a:t>Click to edit Master text styles</a:t>
            </a:r>
          </a:p>
        </p:txBody>
      </p:sp>
      <p:sp>
        <p:nvSpPr>
          <p:cNvPr id="5" name="Espace réservé du contenu 4"/>
          <p:cNvSpPr>
            <a:spLocks noGrp="1"/>
          </p:cNvSpPr>
          <p:nvPr>
            <p:ph sz="quarter" idx="2"/>
          </p:nvPr>
        </p:nvSpPr>
        <p:spPr>
          <a:xfrm>
            <a:off x="609600" y="1269778"/>
            <a:ext cx="5386917" cy="3686655"/>
          </a:xfrm>
        </p:spPr>
        <p:txBody>
          <a:bodyPr/>
          <a:lstStyle>
            <a:lvl1pPr>
              <a:defRPr sz="3200"/>
            </a:lvl1pPr>
            <a:lvl2pPr>
              <a:defRPr sz="2667"/>
            </a:lvl2pPr>
            <a:lvl3pPr>
              <a:defRPr sz="2400"/>
            </a:lvl3pPr>
            <a:lvl4pPr>
              <a:defRPr sz="2133"/>
            </a:lvl4pPr>
            <a:lvl5pPr>
              <a:defRPr sz="2133"/>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6193369" y="1269778"/>
            <a:ext cx="5389033" cy="3686655"/>
          </a:xfrm>
        </p:spPr>
        <p:txBody>
          <a:bodyPr/>
          <a:lstStyle>
            <a:lvl1pPr>
              <a:defRPr sz="3200"/>
            </a:lvl1pPr>
            <a:lvl2pPr>
              <a:defRPr sz="2667"/>
            </a:lvl2pPr>
            <a:lvl3pPr>
              <a:defRPr sz="2400"/>
            </a:lvl3pPr>
            <a:lvl4pPr>
              <a:defRPr sz="2133"/>
            </a:lvl4pPr>
            <a:lvl5pPr>
              <a:defRPr sz="2133"/>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1"/>
          <p:cNvSpPr>
            <a:spLocks noGrp="1"/>
          </p:cNvSpPr>
          <p:nvPr>
            <p:ph type="dt" sz="half" idx="10"/>
          </p:nvPr>
        </p:nvSpPr>
        <p:spPr>
          <a:xfrm>
            <a:off x="3959113" y="6362378"/>
            <a:ext cx="2844800" cy="365125"/>
          </a:xfrm>
          <a:prstGeom prst="rect">
            <a:avLst/>
          </a:prstGeom>
        </p:spPr>
        <p:txBody>
          <a:bodyPr vert="horz" lIns="91440" tIns="45720" rIns="91440" bIns="45720" rtlCol="0" anchor="ctr"/>
          <a:lstStyle>
            <a:lvl1pPr algn="r">
              <a:defRPr sz="1100">
                <a:solidFill>
                  <a:schemeClr val="tx1">
                    <a:tint val="75000"/>
                  </a:schemeClr>
                </a:solidFill>
              </a:defRPr>
            </a:lvl1pPr>
          </a:lstStyle>
          <a:p>
            <a:r>
              <a:rPr lang="en-US" smtClean="0"/>
              <a:t>9th November 2016</a:t>
            </a:r>
            <a:endParaRPr lang="en-GB"/>
          </a:p>
        </p:txBody>
      </p:sp>
      <p:sp>
        <p:nvSpPr>
          <p:cNvPr id="11" name="Footer Placeholder 2"/>
          <p:cNvSpPr>
            <a:spLocks noGrp="1"/>
          </p:cNvSpPr>
          <p:nvPr>
            <p:ph type="ftr" sz="quarter" idx="11"/>
          </p:nvPr>
        </p:nvSpPr>
        <p:spPr>
          <a:xfrm>
            <a:off x="6910341" y="6356351"/>
            <a:ext cx="3860800" cy="365125"/>
          </a:xfrm>
          <a:prstGeom prst="rect">
            <a:avLst/>
          </a:prstGeom>
        </p:spPr>
        <p:txBody>
          <a:bodyPr vert="horz" lIns="91440" tIns="45720" rIns="91440" bIns="45720" rtlCol="0" anchor="ctr"/>
          <a:lstStyle>
            <a:lvl1pPr algn="ctr">
              <a:defRPr sz="1100">
                <a:solidFill>
                  <a:schemeClr val="tx1">
                    <a:tint val="75000"/>
                  </a:schemeClr>
                </a:solidFill>
              </a:defRPr>
            </a:lvl1pPr>
          </a:lstStyle>
          <a:p>
            <a:r>
              <a:rPr lang="pt-BR" smtClean="0"/>
              <a:t>IT CM PoW 2016</a:t>
            </a:r>
            <a:endParaRPr lang="en-GB"/>
          </a:p>
        </p:txBody>
      </p:sp>
      <p:sp>
        <p:nvSpPr>
          <p:cNvPr id="12" name="Slide Number Placeholder 3"/>
          <p:cNvSpPr>
            <a:spLocks noGrp="1"/>
          </p:cNvSpPr>
          <p:nvPr>
            <p:ph type="sldNum" sz="quarter" idx="12"/>
          </p:nvPr>
        </p:nvSpPr>
        <p:spPr>
          <a:xfrm>
            <a:off x="10913835" y="6356351"/>
            <a:ext cx="668565" cy="365125"/>
          </a:xfrm>
          <a:prstGeom prst="rect">
            <a:avLst/>
          </a:prstGeom>
        </p:spPr>
        <p:txBody>
          <a:bodyPr vert="horz" lIns="91440" tIns="45720" rIns="91440" bIns="45720" rtlCol="0" anchor="ctr"/>
          <a:lstStyle>
            <a:lvl1pPr algn="r">
              <a:defRPr sz="1100">
                <a:solidFill>
                  <a:schemeClr val="tx1">
                    <a:tint val="75000"/>
                  </a:schemeClr>
                </a:solidFill>
              </a:defRPr>
            </a:lvl1pPr>
          </a:lstStyle>
          <a:p>
            <a:fld id="{8D7753BE-1AA1-4261-82AA-6E437A50001C}" type="slidenum">
              <a:rPr lang="en-GB" smtClean="0"/>
              <a:pPr/>
              <a:t>‹#›</a:t>
            </a:fld>
            <a:endParaRPr lang="en-GB"/>
          </a:p>
        </p:txBody>
      </p:sp>
    </p:spTree>
    <p:extLst>
      <p:ext uri="{BB962C8B-B14F-4D97-AF65-F5344CB8AC3E}">
        <p14:creationId xmlns:p14="http://schemas.microsoft.com/office/powerpoint/2010/main" val="202411580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hyperlink" Target="http://information-technology.web.cern.ch/" TargetMode="External"/><Relationship Id="rId2" Type="http://schemas.openxmlformats.org/officeDocument/2006/relationships/slideLayout" Target="../slideLayouts/slideLayout2.xml"/><Relationship Id="rId16"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slideLayout" Target="../slideLayouts/slideLayout16.xml"/><Relationship Id="rId1" Type="http://schemas.openxmlformats.org/officeDocument/2006/relationships/slideLayout" Target="../slideLayouts/slideLayout15.xml"/><Relationship Id="rId5" Type="http://schemas.openxmlformats.org/officeDocument/2006/relationships/theme" Target="../theme/theme2.xml"/><Relationship Id="rId4"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1" name="Image 10" descr="bande-02.eps"/>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77289" y="6040042"/>
            <a:ext cx="10991124" cy="821267"/>
          </a:xfrm>
          <a:prstGeom prst="rect">
            <a:avLst/>
          </a:prstGeom>
        </p:spPr>
      </p:pic>
      <p:pic>
        <p:nvPicPr>
          <p:cNvPr id="8" name="Picture 2" descr="Logo">
            <a:hlinkClick r:id="rId17"/>
          </p:cNvPr>
          <p:cNvPicPr>
            <a:picLocks noChangeAspect="1" noChangeArrowheads="1"/>
          </p:cNvPicPr>
          <p:nvPr userDrawn="1"/>
        </p:nvPicPr>
        <p:blipFill>
          <a:blip r:embed="rId18" cstate="print">
            <a:extLst>
              <a:ext uri="{28A0092B-C50C-407E-A947-70E740481C1C}">
                <a14:useLocalDpi xmlns:a14="http://schemas.microsoft.com/office/drawing/2010/main" val="0"/>
              </a:ext>
            </a:extLst>
          </a:blip>
          <a:srcRect/>
          <a:stretch>
            <a:fillRect/>
          </a:stretch>
        </p:blipFill>
        <p:spPr bwMode="auto">
          <a:xfrm>
            <a:off x="1050827" y="6390413"/>
            <a:ext cx="4817553" cy="307503"/>
          </a:xfrm>
          <a:prstGeom prst="rect">
            <a:avLst/>
          </a:prstGeom>
          <a:noFill/>
          <a:extLst>
            <a:ext uri="{909E8E84-426E-40dd-AFC4-6F175D3DCCD1}">
              <a14:hiddenFill xmlns="" xmlns:a14="http://schemas.microsoft.com/office/drawing/2010/main">
                <a:solidFill>
                  <a:srgbClr val="FFFFFF"/>
                </a:solidFill>
              </a14:hiddenFill>
            </a:ext>
          </a:extLst>
        </p:spPr>
      </p:pic>
      <p:sp>
        <p:nvSpPr>
          <p:cNvPr id="4"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100">
                <a:solidFill>
                  <a:schemeClr val="tx1">
                    <a:tint val="75000"/>
                  </a:schemeClr>
                </a:solidFill>
              </a:defRPr>
            </a:lvl1pPr>
          </a:lstStyle>
          <a:p>
            <a:fld id="{8D7753BE-1AA1-4261-82AA-6E437A50001C}" type="slidenum">
              <a:rPr lang="en-GB" smtClean="0"/>
              <a:pPr/>
              <a:t>‹#›</a:t>
            </a:fld>
            <a:endParaRPr lang="en-GB"/>
          </a:p>
        </p:txBody>
      </p:sp>
      <p:sp>
        <p:nvSpPr>
          <p:cNvPr id="9" name="Espace réservé du titre 8"/>
          <p:cNvSpPr>
            <a:spLocks noGrp="1"/>
          </p:cNvSpPr>
          <p:nvPr>
            <p:ph type="title"/>
          </p:nvPr>
        </p:nvSpPr>
        <p:spPr>
          <a:xfrm>
            <a:off x="609600" y="233493"/>
            <a:ext cx="10969139"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609600" y="1325607"/>
            <a:ext cx="10972800" cy="4270860"/>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sp>
        <p:nvSpPr>
          <p:cNvPr id="2"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lgn="r">
              <a:defRPr sz="1100">
                <a:solidFill>
                  <a:schemeClr val="tx1">
                    <a:tint val="75000"/>
                  </a:schemeClr>
                </a:solidFill>
              </a:defRPr>
            </a:lvl1pPr>
          </a:lstStyle>
          <a:p>
            <a:r>
              <a:rPr lang="en-US" smtClean="0"/>
              <a:t>9th November 2016</a:t>
            </a:r>
            <a:endParaRPr lang="en-GB"/>
          </a:p>
        </p:txBody>
      </p:sp>
      <p:sp>
        <p:nvSpPr>
          <p:cNvPr id="3"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100">
                <a:solidFill>
                  <a:schemeClr val="tx1">
                    <a:tint val="75000"/>
                  </a:schemeClr>
                </a:solidFill>
              </a:defRPr>
            </a:lvl1pPr>
          </a:lstStyle>
          <a:p>
            <a:r>
              <a:rPr lang="pt-BR" smtClean="0"/>
              <a:t>IT CM PoW 2016</a:t>
            </a:r>
            <a:endParaRPr lang="en-GB"/>
          </a:p>
        </p:txBody>
      </p:sp>
    </p:spTree>
    <p:extLst>
      <p:ext uri="{BB962C8B-B14F-4D97-AF65-F5344CB8AC3E}">
        <p14:creationId xmlns:p14="http://schemas.microsoft.com/office/powerpoint/2010/main" val="222857412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5" r:id="rId14"/>
  </p:sldLayoutIdLst>
  <p:timing>
    <p:tnLst>
      <p:par>
        <p:cTn id="1" dur="indefinite" restart="never" nodeType="tmRoot"/>
      </p:par>
    </p:tnLst>
  </p:timing>
  <p:hf hdr="0"/>
  <p:txStyles>
    <p:titleStyle>
      <a:lvl1pPr algn="l" rtl="0" eaLnBrk="1" latinLnBrk="0" hangingPunct="1">
        <a:spcBef>
          <a:spcPct val="0"/>
        </a:spcBef>
        <a:buNone/>
        <a:defRPr kumimoji="0" sz="6133" kern="1200">
          <a:solidFill>
            <a:schemeClr val="tx1"/>
          </a:solidFill>
          <a:latin typeface="+mj-lt"/>
          <a:ea typeface="+mj-ea"/>
          <a:cs typeface="+mj-cs"/>
        </a:defRPr>
      </a:lvl1pPr>
    </p:titleStyle>
    <p:bodyStyle>
      <a:lvl1pPr marL="658352" indent="-609585" algn="l" rtl="0" eaLnBrk="1" latinLnBrk="0" hangingPunct="1">
        <a:spcBef>
          <a:spcPct val="20000"/>
        </a:spcBef>
        <a:buClr>
          <a:schemeClr val="tx1"/>
        </a:buClr>
        <a:buSzPct val="80000"/>
        <a:buFont typeface="Arial"/>
        <a:buChar char="•"/>
        <a:defRPr kumimoji="0" sz="4000" kern="1200">
          <a:solidFill>
            <a:schemeClr val="tx1"/>
          </a:solidFill>
          <a:latin typeface="+mn-lt"/>
          <a:ea typeface="+mn-ea"/>
          <a:cs typeface="+mn-cs"/>
        </a:defRPr>
      </a:lvl1pPr>
      <a:lvl2pPr marL="1206978" indent="-609585" algn="l" rtl="0" eaLnBrk="1" latinLnBrk="0" hangingPunct="1">
        <a:spcBef>
          <a:spcPct val="20000"/>
        </a:spcBef>
        <a:buClr>
          <a:schemeClr val="tx1"/>
        </a:buClr>
        <a:buSzPct val="90000"/>
        <a:buFont typeface="Arial"/>
        <a:buChar char="•"/>
        <a:defRPr kumimoji="0" sz="3467" kern="1200">
          <a:solidFill>
            <a:schemeClr val="tx1"/>
          </a:solidFill>
          <a:latin typeface="+mn-lt"/>
          <a:ea typeface="+mn-ea"/>
          <a:cs typeface="+mn-cs"/>
        </a:defRPr>
      </a:lvl2pPr>
      <a:lvl3pPr marL="1456908" indent="-457189" algn="l" rtl="0" eaLnBrk="1" latinLnBrk="0" hangingPunct="1">
        <a:spcBef>
          <a:spcPct val="20000"/>
        </a:spcBef>
        <a:buClr>
          <a:schemeClr val="tx1"/>
        </a:buClr>
        <a:buSzPct val="85000"/>
        <a:buFont typeface="Arial"/>
        <a:buChar char="•"/>
        <a:defRPr kumimoji="0" sz="3200" kern="1200">
          <a:solidFill>
            <a:schemeClr val="tx1"/>
          </a:solidFill>
          <a:latin typeface="+mn-lt"/>
          <a:ea typeface="+mn-ea"/>
          <a:cs typeface="+mn-cs"/>
        </a:defRPr>
      </a:lvl3pPr>
      <a:lvl4pPr marL="1847042" indent="-457189" algn="l" rtl="0" eaLnBrk="1" latinLnBrk="0" hangingPunct="1">
        <a:spcBef>
          <a:spcPct val="20000"/>
        </a:spcBef>
        <a:buClr>
          <a:schemeClr val="tx1"/>
        </a:buClr>
        <a:buSzPct val="90000"/>
        <a:buFont typeface="Arial"/>
        <a:buChar char="•"/>
        <a:defRPr kumimoji="0" sz="2667" kern="1200">
          <a:solidFill>
            <a:schemeClr val="tx1"/>
          </a:solidFill>
          <a:latin typeface="+mn-lt"/>
          <a:ea typeface="+mn-ea"/>
          <a:cs typeface="+mn-cs"/>
        </a:defRPr>
      </a:lvl4pPr>
      <a:lvl5pPr marL="2200601" indent="-457189" algn="l" rtl="0" eaLnBrk="1" latinLnBrk="0" hangingPunct="1">
        <a:spcBef>
          <a:spcPct val="20000"/>
        </a:spcBef>
        <a:buClr>
          <a:schemeClr val="tx1"/>
        </a:buClr>
        <a:buSzPct val="100000"/>
        <a:buFont typeface="Arial"/>
        <a:buChar char="•"/>
        <a:defRPr kumimoji="0" sz="2667" kern="1200">
          <a:solidFill>
            <a:schemeClr val="tx1"/>
          </a:solidFill>
          <a:latin typeface="+mn-lt"/>
          <a:ea typeface="+mn-ea"/>
          <a:cs typeface="+mn-cs"/>
        </a:defRPr>
      </a:lvl5pPr>
      <a:lvl6pPr marL="2267655" indent="-243834" algn="l" rtl="0" eaLnBrk="1" latinLnBrk="0" hangingPunct="1">
        <a:spcBef>
          <a:spcPct val="20000"/>
        </a:spcBef>
        <a:buClr>
          <a:schemeClr val="accent5"/>
        </a:buClr>
        <a:buFont typeface="Arial"/>
        <a:buChar char="-"/>
        <a:defRPr kumimoji="0" sz="2667" kern="1200" baseline="0">
          <a:solidFill>
            <a:schemeClr val="tx1"/>
          </a:solidFill>
          <a:latin typeface="+mn-lt"/>
          <a:ea typeface="+mn-ea"/>
          <a:cs typeface="+mn-cs"/>
        </a:defRPr>
      </a:lvl6pPr>
      <a:lvl7pPr marL="2560256" indent="-243834" algn="l" rtl="0" eaLnBrk="1" latinLnBrk="0" hangingPunct="1">
        <a:spcBef>
          <a:spcPct val="20000"/>
        </a:spcBef>
        <a:buClr>
          <a:schemeClr val="accent6"/>
        </a:buClr>
        <a:buSzPct val="100000"/>
        <a:buFont typeface="Arial"/>
        <a:buChar char="•"/>
        <a:defRPr kumimoji="0" sz="2400" kern="1200" baseline="0">
          <a:solidFill>
            <a:schemeClr val="tx1"/>
          </a:solidFill>
          <a:latin typeface="+mn-lt"/>
          <a:ea typeface="+mn-ea"/>
          <a:cs typeface="+mn-cs"/>
        </a:defRPr>
      </a:lvl7pPr>
      <a:lvl8pPr marL="2852857" indent="-243834" algn="l" rtl="0" eaLnBrk="1" latinLnBrk="0" hangingPunct="1">
        <a:spcBef>
          <a:spcPct val="20000"/>
        </a:spcBef>
        <a:buClr>
          <a:schemeClr val="accent6"/>
        </a:buClr>
        <a:buFont typeface="Arial"/>
        <a:buChar char="▪"/>
        <a:defRPr kumimoji="0" sz="2133" kern="1200">
          <a:solidFill>
            <a:schemeClr val="tx1"/>
          </a:solidFill>
          <a:latin typeface="+mn-lt"/>
          <a:ea typeface="+mn-ea"/>
          <a:cs typeface="+mn-cs"/>
        </a:defRPr>
      </a:lvl8pPr>
      <a:lvl9pPr marL="3108882" indent="-243834" algn="l" rtl="0" eaLnBrk="1" latinLnBrk="0" hangingPunct="1">
        <a:spcBef>
          <a:spcPct val="20000"/>
        </a:spcBef>
        <a:buClr>
          <a:schemeClr val="accent6"/>
        </a:buClr>
        <a:buFont typeface="Arial"/>
        <a:buChar char="•"/>
        <a:defRPr kumimoji="0" sz="2133"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609585" algn="l" rtl="0" eaLnBrk="1" latinLnBrk="0" hangingPunct="1">
        <a:defRPr kumimoji="0" kern="1200">
          <a:solidFill>
            <a:schemeClr val="tx1"/>
          </a:solidFill>
          <a:latin typeface="+mn-lt"/>
          <a:ea typeface="+mn-ea"/>
          <a:cs typeface="+mn-cs"/>
        </a:defRPr>
      </a:lvl2pPr>
      <a:lvl3pPr marL="1219170" algn="l" rtl="0" eaLnBrk="1" latinLnBrk="0" hangingPunct="1">
        <a:defRPr kumimoji="0" kern="1200">
          <a:solidFill>
            <a:schemeClr val="tx1"/>
          </a:solidFill>
          <a:latin typeface="+mn-lt"/>
          <a:ea typeface="+mn-ea"/>
          <a:cs typeface="+mn-cs"/>
        </a:defRPr>
      </a:lvl3pPr>
      <a:lvl4pPr marL="1828754" algn="l" rtl="0" eaLnBrk="1" latinLnBrk="0" hangingPunct="1">
        <a:defRPr kumimoji="0" kern="1200">
          <a:solidFill>
            <a:schemeClr val="tx1"/>
          </a:solidFill>
          <a:latin typeface="+mn-lt"/>
          <a:ea typeface="+mn-ea"/>
          <a:cs typeface="+mn-cs"/>
        </a:defRPr>
      </a:lvl4pPr>
      <a:lvl5pPr marL="2438339" algn="l" rtl="0" eaLnBrk="1" latinLnBrk="0" hangingPunct="1">
        <a:defRPr kumimoji="0" kern="1200">
          <a:solidFill>
            <a:schemeClr val="tx1"/>
          </a:solidFill>
          <a:latin typeface="+mn-lt"/>
          <a:ea typeface="+mn-ea"/>
          <a:cs typeface="+mn-cs"/>
        </a:defRPr>
      </a:lvl5pPr>
      <a:lvl6pPr marL="3047924" algn="l" rtl="0" eaLnBrk="1" latinLnBrk="0" hangingPunct="1">
        <a:defRPr kumimoji="0" kern="1200">
          <a:solidFill>
            <a:schemeClr val="tx1"/>
          </a:solidFill>
          <a:latin typeface="+mn-lt"/>
          <a:ea typeface="+mn-ea"/>
          <a:cs typeface="+mn-cs"/>
        </a:defRPr>
      </a:lvl6pPr>
      <a:lvl7pPr marL="3657509" algn="l" rtl="0" eaLnBrk="1" latinLnBrk="0" hangingPunct="1">
        <a:defRPr kumimoji="0" kern="1200">
          <a:solidFill>
            <a:schemeClr val="tx1"/>
          </a:solidFill>
          <a:latin typeface="+mn-lt"/>
          <a:ea typeface="+mn-ea"/>
          <a:cs typeface="+mn-cs"/>
        </a:defRPr>
      </a:lvl7pPr>
      <a:lvl8pPr marL="4267093" algn="l" rtl="0" eaLnBrk="1" latinLnBrk="0" hangingPunct="1">
        <a:defRPr kumimoji="0" kern="1200">
          <a:solidFill>
            <a:schemeClr val="tx1"/>
          </a:solidFill>
          <a:latin typeface="+mn-lt"/>
          <a:ea typeface="+mn-ea"/>
          <a:cs typeface="+mn-cs"/>
        </a:defRPr>
      </a:lvl8pPr>
      <a:lvl9pPr marL="4876678"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dirty="0" smtClean="0"/>
              <a:t>Click to edit title style</a:t>
            </a:r>
            <a:endParaRPr lang="en-US" dirty="0"/>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solidFill>
                  <a:prstClr val="black">
                    <a:tint val="75000"/>
                  </a:prstClr>
                </a:solidFill>
              </a:rPr>
              <a:t>9th November 2016</a:t>
            </a:r>
            <a:endParaRPr lang="en-US" dirty="0">
              <a:solidFill>
                <a:prstClr val="black">
                  <a:tint val="75000"/>
                </a:prstClr>
              </a:solidFill>
            </a:endParaRPr>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pt-BR" smtClean="0">
                <a:solidFill>
                  <a:prstClr val="black">
                    <a:tint val="75000"/>
                  </a:prstClr>
                </a:solidFill>
              </a:rPr>
              <a:t>IT CM PoW 2016</a:t>
            </a:r>
            <a:endParaRPr lang="en-US" dirty="0">
              <a:solidFill>
                <a:prstClr val="black">
                  <a:tint val="75000"/>
                </a:prstClr>
              </a:solidFill>
            </a:endParaRPr>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A23336-5C51-4AB1-BEE6-DB5BC4505B2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74516765"/>
      </p:ext>
    </p:extLst>
  </p:cSld>
  <p:clrMap bg1="lt1" tx1="dk1" bg2="lt2" tx2="dk2" accent1="accent1" accent2="accent2" accent3="accent3" accent4="accent4" accent5="accent5" accent6="accent6" hlink="hlink" folHlink="folHlink"/>
  <p:sldLayoutIdLst>
    <p:sldLayoutId id="2147483753" r:id="rId1"/>
    <p:sldLayoutId id="2147483754" r:id="rId2"/>
    <p:sldLayoutId id="2147483755" r:id="rId3"/>
    <p:sldLayoutId id="2147483756" r:id="rId4"/>
  </p:sldLayoutIdLst>
  <p:timing>
    <p:tnLst>
      <p:par>
        <p:cTn id="1" dur="indefinite" restart="never" nodeType="tmRoot"/>
      </p:par>
    </p:tnLst>
  </p:timing>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3.png"/><Relationship Id="rId7" Type="http://schemas.openxmlformats.org/officeDocument/2006/relationships/image" Target="../media/image26.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22.png"/><Relationship Id="rId11" Type="http://schemas.openxmlformats.org/officeDocument/2006/relationships/image" Target="../media/image30.jpg"/><Relationship Id="rId5" Type="http://schemas.openxmlformats.org/officeDocument/2006/relationships/image" Target="../media/image25.png"/><Relationship Id="rId10" Type="http://schemas.openxmlformats.org/officeDocument/2006/relationships/image" Target="../media/image29.jpg"/><Relationship Id="rId4" Type="http://schemas.openxmlformats.org/officeDocument/2006/relationships/image" Target="../media/image24.png"/><Relationship Id="rId9" Type="http://schemas.openxmlformats.org/officeDocument/2006/relationships/image" Target="../media/image2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22.png"/><Relationship Id="rId5" Type="http://schemas.openxmlformats.org/officeDocument/2006/relationships/image" Target="../media/image25.png"/><Relationship Id="rId4" Type="http://schemas.openxmlformats.org/officeDocument/2006/relationships/image" Target="../media/image24.png"/></Relationships>
</file>

<file path=ppt/slides/_rels/slide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22.png"/><Relationship Id="rId5" Type="http://schemas.openxmlformats.org/officeDocument/2006/relationships/image" Target="../media/image25.png"/><Relationship Id="rId4" Type="http://schemas.openxmlformats.org/officeDocument/2006/relationships/image" Target="../media/image24.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26.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22.png"/><Relationship Id="rId5" Type="http://schemas.openxmlformats.org/officeDocument/2006/relationships/image" Target="../media/image25.png"/><Relationship Id="rId4" Type="http://schemas.openxmlformats.org/officeDocument/2006/relationships/image" Target="../media/image24.png"/></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26.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22.png"/><Relationship Id="rId5" Type="http://schemas.openxmlformats.org/officeDocument/2006/relationships/image" Target="../media/image25.png"/><Relationship Id="rId4"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9538" y="2873056"/>
            <a:ext cx="10969139" cy="940443"/>
          </a:xfrm>
          <a:effectLst>
            <a:outerShdw blurRad="50800" dist="38100" dir="8100000" algn="tr" rotWithShape="0">
              <a:prstClr val="black">
                <a:alpha val="40000"/>
              </a:prstClr>
            </a:outerShdw>
          </a:effectLst>
        </p:spPr>
        <p:txBody>
          <a:bodyPr>
            <a:noAutofit/>
          </a:bodyPr>
          <a:lstStyle/>
          <a:p>
            <a:pPr marL="48767" algn="ctr"/>
            <a:r>
              <a:rPr lang="fr-FR" sz="6600" dirty="0">
                <a:latin typeface="+mn-lt"/>
                <a:ea typeface="+mn-ea"/>
                <a:cs typeface="+mn-cs"/>
              </a:rPr>
              <a:t>Point</a:t>
            </a:r>
            <a:r>
              <a:rPr lang="fr-FR" sz="6600" b="1" dirty="0" smtClean="0">
                <a:solidFill>
                  <a:schemeClr val="accent6"/>
                </a:solidFill>
              </a:rPr>
              <a:t> </a:t>
            </a:r>
            <a:r>
              <a:rPr lang="fr-FR" sz="6600" dirty="0">
                <a:latin typeface="+mn-lt"/>
                <a:ea typeface="+mn-ea"/>
                <a:cs typeface="+mn-cs"/>
              </a:rPr>
              <a:t>sur </a:t>
            </a:r>
            <a:r>
              <a:rPr lang="fr-FR" sz="6600" dirty="0" smtClean="0">
                <a:latin typeface="+mn-lt"/>
                <a:ea typeface="+mn-ea"/>
                <a:cs typeface="+mn-cs"/>
              </a:rPr>
              <a:t>le projet d’am</a:t>
            </a:r>
            <a:r>
              <a:rPr lang="fr-FR" sz="6600" dirty="0"/>
              <a:t>é</a:t>
            </a:r>
            <a:r>
              <a:rPr lang="fr-FR" sz="6600" dirty="0" smtClean="0">
                <a:latin typeface="+mn-lt"/>
                <a:ea typeface="+mn-ea"/>
                <a:cs typeface="+mn-cs"/>
              </a:rPr>
              <a:t>lioration de </a:t>
            </a:r>
            <a:r>
              <a:rPr lang="fr-FR" sz="6600" dirty="0">
                <a:latin typeface="+mn-lt"/>
                <a:ea typeface="+mn-ea"/>
                <a:cs typeface="+mn-cs"/>
              </a:rPr>
              <a:t>la téléphonie mobile</a:t>
            </a:r>
            <a:br>
              <a:rPr lang="fr-FR" sz="6600" dirty="0">
                <a:latin typeface="+mn-lt"/>
                <a:ea typeface="+mn-ea"/>
                <a:cs typeface="+mn-cs"/>
              </a:rPr>
            </a:br>
            <a:r>
              <a:rPr lang="fr-FR" sz="6600" dirty="0">
                <a:latin typeface="+mn-lt"/>
                <a:ea typeface="+mn-ea"/>
                <a:cs typeface="+mn-cs"/>
              </a:rPr>
              <a:t>au </a:t>
            </a:r>
            <a:r>
              <a:rPr lang="fr-FR" sz="6600" dirty="0" smtClean="0">
                <a:latin typeface="+mn-lt"/>
                <a:ea typeface="+mn-ea"/>
                <a:cs typeface="+mn-cs"/>
              </a:rPr>
              <a:t>CERN</a:t>
            </a:r>
            <a:endParaRPr lang="fr-FR" sz="6600" dirty="0">
              <a:latin typeface="+mn-lt"/>
              <a:ea typeface="+mn-ea"/>
              <a:cs typeface="+mn-cs"/>
            </a:endParaRPr>
          </a:p>
        </p:txBody>
      </p:sp>
      <p:sp>
        <p:nvSpPr>
          <p:cNvPr id="4" name="Date Placeholder 3"/>
          <p:cNvSpPr>
            <a:spLocks noGrp="1"/>
          </p:cNvSpPr>
          <p:nvPr>
            <p:ph type="dt" sz="half" idx="2"/>
          </p:nvPr>
        </p:nvSpPr>
        <p:spPr/>
        <p:txBody>
          <a:bodyPr/>
          <a:lstStyle/>
          <a:p>
            <a:r>
              <a:rPr lang="en-GB" dirty="0" smtClean="0">
                <a:solidFill>
                  <a:schemeClr val="bg1"/>
                </a:solidFill>
              </a:rPr>
              <a:t>30-01-2019</a:t>
            </a:r>
            <a:endParaRPr lang="en-GB" dirty="0">
              <a:solidFill>
                <a:schemeClr val="bg1"/>
              </a:solidFill>
            </a:endParaRPr>
          </a:p>
        </p:txBody>
      </p:sp>
      <p:sp>
        <p:nvSpPr>
          <p:cNvPr id="6" name="Slide Number Placeholder 5"/>
          <p:cNvSpPr>
            <a:spLocks noGrp="1"/>
          </p:cNvSpPr>
          <p:nvPr>
            <p:ph type="sldNum" sz="quarter" idx="4"/>
          </p:nvPr>
        </p:nvSpPr>
        <p:spPr/>
        <p:txBody>
          <a:bodyPr/>
          <a:lstStyle/>
          <a:p>
            <a:fld id="{8D7753BE-1AA1-4261-82AA-6E437A50001C}" type="slidenum">
              <a:rPr lang="en-GB" smtClean="0"/>
              <a:pPr/>
              <a:t>1</a:t>
            </a:fld>
            <a:endParaRPr lang="en-GB"/>
          </a:p>
        </p:txBody>
      </p:sp>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887696" y="5531"/>
            <a:ext cx="1304304" cy="1282701"/>
          </a:xfrm>
          <a:prstGeom prst="rect">
            <a:avLst/>
          </a:prstGeom>
        </p:spPr>
      </p:pic>
      <p:sp>
        <p:nvSpPr>
          <p:cNvPr id="10" name="Date Placeholder 3"/>
          <p:cNvSpPr txBox="1">
            <a:spLocks/>
          </p:cNvSpPr>
          <p:nvPr/>
        </p:nvSpPr>
        <p:spPr>
          <a:xfrm>
            <a:off x="4088527" y="6356350"/>
            <a:ext cx="2844800" cy="365125"/>
          </a:xfrm>
          <a:prstGeom prst="rect">
            <a:avLst/>
          </a:prstGeom>
        </p:spPr>
        <p:txBody>
          <a:bodyPr vert="horz" lIns="91440" tIns="45720" rIns="91440" bIns="45720" rtlCol="0" anchor="ctr"/>
          <a:lstStyle>
            <a:defPPr>
              <a:defRPr lang="en-US"/>
            </a:defPPr>
            <a:lvl1pPr marL="0" algn="r" defTabSz="914400" rtl="0" eaLnBrk="1" latinLnBrk="0" hangingPunct="1">
              <a:defRPr sz="11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08-12-2020</a:t>
            </a:r>
            <a:endParaRPr lang="en-GB" dirty="0"/>
          </a:p>
        </p:txBody>
      </p:sp>
      <p:sp>
        <p:nvSpPr>
          <p:cNvPr id="8" name="Footer Placeholder 4"/>
          <p:cNvSpPr>
            <a:spLocks noGrp="1"/>
          </p:cNvSpPr>
          <p:nvPr>
            <p:ph type="ftr" sz="quarter" idx="3"/>
          </p:nvPr>
        </p:nvSpPr>
        <p:spPr>
          <a:xfrm>
            <a:off x="6910341" y="6356351"/>
            <a:ext cx="3860800" cy="365125"/>
          </a:xfrm>
        </p:spPr>
        <p:txBody>
          <a:bodyPr/>
          <a:lstStyle/>
          <a:p>
            <a:r>
              <a:rPr lang="pt-BR" dirty="0" smtClean="0"/>
              <a:t>A.Pascal</a:t>
            </a:r>
            <a:endParaRPr lang="en-GB" dirty="0"/>
          </a:p>
        </p:txBody>
      </p:sp>
    </p:spTree>
    <p:extLst>
      <p:ext uri="{BB962C8B-B14F-4D97-AF65-F5344CB8AC3E}">
        <p14:creationId xmlns:p14="http://schemas.microsoft.com/office/powerpoint/2010/main" val="110495310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000" dirty="0"/>
              <a:t>Points </a:t>
            </a:r>
            <a:r>
              <a:rPr lang="en-GB" sz="4000" dirty="0" err="1"/>
              <a:t>bloquants</a:t>
            </a:r>
            <a:r>
              <a:rPr lang="en-GB" sz="4000" dirty="0"/>
              <a:t> pour les op</a:t>
            </a:r>
            <a:r>
              <a:rPr lang="fr-FR" sz="4000" dirty="0"/>
              <a:t>é</a:t>
            </a:r>
            <a:r>
              <a:rPr lang="en-GB" sz="4000" dirty="0" err="1"/>
              <a:t>rateurs</a:t>
            </a:r>
            <a:endParaRPr lang="en-GB" sz="4000" dirty="0"/>
          </a:p>
        </p:txBody>
      </p:sp>
      <p:sp>
        <p:nvSpPr>
          <p:cNvPr id="5" name="Footer Placeholder 4"/>
          <p:cNvSpPr>
            <a:spLocks noGrp="1"/>
          </p:cNvSpPr>
          <p:nvPr>
            <p:ph type="ftr" sz="quarter" idx="3"/>
          </p:nvPr>
        </p:nvSpPr>
        <p:spPr/>
        <p:txBody>
          <a:bodyPr/>
          <a:lstStyle/>
          <a:p>
            <a:r>
              <a:rPr lang="pt-BR" dirty="0" smtClean="0"/>
              <a:t>A.Pascal</a:t>
            </a:r>
            <a:endParaRPr lang="en-GB" dirty="0"/>
          </a:p>
        </p:txBody>
      </p:sp>
      <p:sp>
        <p:nvSpPr>
          <p:cNvPr id="6" name="Slide Number Placeholder 5"/>
          <p:cNvSpPr>
            <a:spLocks noGrp="1"/>
          </p:cNvSpPr>
          <p:nvPr>
            <p:ph type="sldNum" sz="quarter" idx="4"/>
          </p:nvPr>
        </p:nvSpPr>
        <p:spPr/>
        <p:txBody>
          <a:bodyPr/>
          <a:lstStyle/>
          <a:p>
            <a:fld id="{8D7753BE-1AA1-4261-82AA-6E437A50001C}" type="slidenum">
              <a:rPr lang="en-GB" smtClean="0"/>
              <a:pPr/>
              <a:t>10</a:t>
            </a:fld>
            <a:endParaRPr lang="en-GB"/>
          </a:p>
        </p:txBody>
      </p:sp>
      <p:sp>
        <p:nvSpPr>
          <p:cNvPr id="8" name="Content Placeholder 2"/>
          <p:cNvSpPr>
            <a:spLocks noGrp="1"/>
          </p:cNvSpPr>
          <p:nvPr>
            <p:ph idx="1"/>
          </p:nvPr>
        </p:nvSpPr>
        <p:spPr>
          <a:xfrm>
            <a:off x="609600" y="1626699"/>
            <a:ext cx="10972800" cy="4536709"/>
          </a:xfrm>
        </p:spPr>
        <p:txBody>
          <a:bodyPr>
            <a:normAutofit/>
          </a:bodyPr>
          <a:lstStyle/>
          <a:p>
            <a:r>
              <a:rPr lang="fr-FR" sz="3700" u="sng" dirty="0"/>
              <a:t>Interceptions légales et réquisitions judiciaires:</a:t>
            </a:r>
          </a:p>
          <a:p>
            <a:pPr marL="597393" lvl="1" indent="0">
              <a:buNone/>
            </a:pPr>
            <a:endParaRPr lang="en-GB" sz="3200" dirty="0" smtClean="0">
              <a:sym typeface="Wingdings" panose="05000000000000000000" pitchFamily="2" charset="2"/>
            </a:endParaRPr>
          </a:p>
          <a:p>
            <a:pPr marL="597393" lvl="1" indent="0">
              <a:buNone/>
            </a:pPr>
            <a:r>
              <a:rPr lang="en-GB" sz="3200" dirty="0" err="1" smtClean="0">
                <a:sym typeface="Wingdings" panose="05000000000000000000" pitchFamily="2" charset="2"/>
              </a:rPr>
              <a:t>Dans</a:t>
            </a:r>
            <a:r>
              <a:rPr lang="en-GB" sz="3200" dirty="0" smtClean="0">
                <a:sym typeface="Wingdings" panose="05000000000000000000" pitchFamily="2" charset="2"/>
              </a:rPr>
              <a:t> la solution RAN sharing (a) les interceptions l</a:t>
            </a:r>
            <a:r>
              <a:rPr lang="fr-FR" sz="3200" dirty="0" smtClean="0"/>
              <a:t>égales et réquisitions judiciaires sur les appels </a:t>
            </a:r>
            <a:r>
              <a:rPr lang="fr-FR" sz="3200" dirty="0"/>
              <a:t>é</a:t>
            </a:r>
            <a:r>
              <a:rPr lang="fr-FR" sz="3200" dirty="0" smtClean="0"/>
              <a:t>mis par des tél</a:t>
            </a:r>
            <a:r>
              <a:rPr lang="fr-FR" sz="3200" dirty="0"/>
              <a:t>é</a:t>
            </a:r>
            <a:r>
              <a:rPr lang="fr-FR" sz="3200" dirty="0" smtClean="0"/>
              <a:t>phones CERN (~7000) sur le périmètre « CERN étendu » côté France (~200km2) ne pourront pas </a:t>
            </a:r>
            <a:r>
              <a:rPr lang="fr-FR" sz="3200" dirty="0"/>
              <a:t>être </a:t>
            </a:r>
            <a:r>
              <a:rPr lang="fr-FR" sz="3200" dirty="0" smtClean="0"/>
              <a:t>traitées </a:t>
            </a:r>
            <a:r>
              <a:rPr lang="fr-FR" sz="3200" dirty="0"/>
              <a:t>par Orange </a:t>
            </a:r>
            <a:r>
              <a:rPr lang="fr-FR" sz="3200" dirty="0" smtClean="0"/>
              <a:t>France.</a:t>
            </a:r>
          </a:p>
          <a:p>
            <a:pPr marL="597393" lvl="1" indent="0">
              <a:buNone/>
            </a:pPr>
            <a:endParaRPr lang="en-GB" sz="3200" dirty="0">
              <a:sym typeface="Wingdings" panose="05000000000000000000" pitchFamily="2" charset="2"/>
            </a:endParaRPr>
          </a:p>
        </p:txBody>
      </p:sp>
      <p:sp>
        <p:nvSpPr>
          <p:cNvPr id="7" name="Date Placeholder 3"/>
          <p:cNvSpPr txBox="1">
            <a:spLocks/>
          </p:cNvSpPr>
          <p:nvPr/>
        </p:nvSpPr>
        <p:spPr>
          <a:xfrm>
            <a:off x="4088527" y="6356350"/>
            <a:ext cx="2844800" cy="365125"/>
          </a:xfrm>
          <a:prstGeom prst="rect">
            <a:avLst/>
          </a:prstGeom>
        </p:spPr>
        <p:txBody>
          <a:bodyPr vert="horz" lIns="91440" tIns="45720" rIns="91440" bIns="45720" rtlCol="0" anchor="ctr"/>
          <a:lstStyle>
            <a:defPPr>
              <a:defRPr lang="en-US"/>
            </a:defPPr>
            <a:lvl1pPr marL="0" algn="r" defTabSz="914400" rtl="0" eaLnBrk="1" latinLnBrk="0" hangingPunct="1">
              <a:defRPr sz="11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08-12-2020</a:t>
            </a:r>
            <a:endParaRPr lang="en-GB" dirty="0"/>
          </a:p>
        </p:txBody>
      </p:sp>
    </p:spTree>
    <p:extLst>
      <p:ext uri="{BB962C8B-B14F-4D97-AF65-F5344CB8AC3E}">
        <p14:creationId xmlns:p14="http://schemas.microsoft.com/office/powerpoint/2010/main" val="217148178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a:stretch>
            <a:fillRect/>
          </a:stretch>
        </p:blipFill>
        <p:spPr>
          <a:xfrm>
            <a:off x="1635199" y="1067510"/>
            <a:ext cx="8681806" cy="5288841"/>
          </a:xfrm>
          <a:prstGeom prst="rect">
            <a:avLst/>
          </a:prstGeom>
        </p:spPr>
      </p:pic>
      <p:sp>
        <p:nvSpPr>
          <p:cNvPr id="2" name="Title 1"/>
          <p:cNvSpPr>
            <a:spLocks noGrp="1"/>
          </p:cNvSpPr>
          <p:nvPr>
            <p:ph type="title"/>
          </p:nvPr>
        </p:nvSpPr>
        <p:spPr>
          <a:xfrm>
            <a:off x="1551040" y="17585"/>
            <a:ext cx="10969139" cy="940443"/>
          </a:xfrm>
        </p:spPr>
        <p:txBody>
          <a:bodyPr>
            <a:normAutofit/>
          </a:bodyPr>
          <a:lstStyle/>
          <a:p>
            <a:endParaRPr lang="en-GB" sz="3200" dirty="0"/>
          </a:p>
        </p:txBody>
      </p:sp>
      <p:sp>
        <p:nvSpPr>
          <p:cNvPr id="5" name="Footer Placeholder 4"/>
          <p:cNvSpPr>
            <a:spLocks noGrp="1"/>
          </p:cNvSpPr>
          <p:nvPr>
            <p:ph type="ftr" sz="quarter" idx="3"/>
          </p:nvPr>
        </p:nvSpPr>
        <p:spPr/>
        <p:txBody>
          <a:bodyPr/>
          <a:lstStyle/>
          <a:p>
            <a:r>
              <a:rPr lang="pt-BR" dirty="0" smtClean="0"/>
              <a:t>A.Pascal</a:t>
            </a:r>
            <a:endParaRPr lang="en-GB" dirty="0"/>
          </a:p>
        </p:txBody>
      </p:sp>
      <p:sp>
        <p:nvSpPr>
          <p:cNvPr id="6" name="Slide Number Placeholder 5"/>
          <p:cNvSpPr>
            <a:spLocks noGrp="1"/>
          </p:cNvSpPr>
          <p:nvPr>
            <p:ph type="sldNum" sz="quarter" idx="4"/>
          </p:nvPr>
        </p:nvSpPr>
        <p:spPr/>
        <p:txBody>
          <a:bodyPr/>
          <a:lstStyle/>
          <a:p>
            <a:fld id="{8D7753BE-1AA1-4261-82AA-6E437A50001C}" type="slidenum">
              <a:rPr lang="en-GB" smtClean="0"/>
              <a:pPr/>
              <a:t>11</a:t>
            </a:fld>
            <a:endParaRPr lang="en-GB" dirty="0"/>
          </a:p>
        </p:txBody>
      </p:sp>
      <p:grpSp>
        <p:nvGrpSpPr>
          <p:cNvPr id="36" name="Group 35"/>
          <p:cNvGrpSpPr/>
          <p:nvPr/>
        </p:nvGrpSpPr>
        <p:grpSpPr>
          <a:xfrm>
            <a:off x="1867023" y="1061483"/>
            <a:ext cx="7276977" cy="5309755"/>
            <a:chOff x="1867023" y="1061483"/>
            <a:chExt cx="7276977" cy="5309755"/>
          </a:xfrm>
        </p:grpSpPr>
        <p:cxnSp>
          <p:nvCxnSpPr>
            <p:cNvPr id="21" name="Straight Connector 20"/>
            <p:cNvCxnSpPr/>
            <p:nvPr/>
          </p:nvCxnSpPr>
          <p:spPr>
            <a:xfrm flipV="1">
              <a:off x="1867023" y="1061483"/>
              <a:ext cx="2935207" cy="3127745"/>
            </a:xfrm>
            <a:prstGeom prst="line">
              <a:avLst/>
            </a:prstGeom>
            <a:ln w="28575">
              <a:solidFill>
                <a:schemeClr val="accent6"/>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a:off x="4802230" y="1061483"/>
              <a:ext cx="4341770" cy="2037197"/>
            </a:xfrm>
            <a:prstGeom prst="line">
              <a:avLst/>
            </a:prstGeom>
            <a:ln w="28575">
              <a:solidFill>
                <a:schemeClr val="accent6"/>
              </a:solidFill>
            </a:ln>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a:off x="1867023" y="4204115"/>
              <a:ext cx="533690" cy="2167123"/>
            </a:xfrm>
            <a:prstGeom prst="line">
              <a:avLst/>
            </a:prstGeom>
            <a:ln w="28575">
              <a:solidFill>
                <a:schemeClr val="accent6"/>
              </a:solidFill>
            </a:ln>
          </p:spPr>
          <p:style>
            <a:lnRef idx="2">
              <a:schemeClr val="accent1"/>
            </a:lnRef>
            <a:fillRef idx="0">
              <a:schemeClr val="accent1"/>
            </a:fillRef>
            <a:effectRef idx="1">
              <a:schemeClr val="accent1"/>
            </a:effectRef>
            <a:fontRef idx="minor">
              <a:schemeClr val="tx1"/>
            </a:fontRef>
          </p:style>
        </p:cxnSp>
        <p:cxnSp>
          <p:nvCxnSpPr>
            <p:cNvPr id="27" name="Straight Connector 26"/>
            <p:cNvCxnSpPr>
              <a:endCxn id="10" idx="2"/>
            </p:cNvCxnSpPr>
            <p:nvPr/>
          </p:nvCxnSpPr>
          <p:spPr>
            <a:xfrm>
              <a:off x="2380012" y="6356351"/>
              <a:ext cx="3596090" cy="0"/>
            </a:xfrm>
            <a:prstGeom prst="line">
              <a:avLst/>
            </a:prstGeom>
            <a:ln w="28575">
              <a:solidFill>
                <a:schemeClr val="accent6"/>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flipV="1">
              <a:off x="5976102" y="3104707"/>
              <a:ext cx="3167898" cy="3251644"/>
            </a:xfrm>
            <a:prstGeom prst="line">
              <a:avLst/>
            </a:prstGeom>
            <a:ln w="28575">
              <a:solidFill>
                <a:schemeClr val="accent6"/>
              </a:solidFill>
            </a:ln>
          </p:spPr>
          <p:style>
            <a:lnRef idx="2">
              <a:schemeClr val="accent1"/>
            </a:lnRef>
            <a:fillRef idx="0">
              <a:schemeClr val="accent1"/>
            </a:fillRef>
            <a:effectRef idx="1">
              <a:schemeClr val="accent1"/>
            </a:effectRef>
            <a:fontRef idx="minor">
              <a:schemeClr val="tx1"/>
            </a:fontRef>
          </p:style>
        </p:cxnSp>
      </p:grpSp>
      <p:grpSp>
        <p:nvGrpSpPr>
          <p:cNvPr id="83" name="Group 82"/>
          <p:cNvGrpSpPr/>
          <p:nvPr/>
        </p:nvGrpSpPr>
        <p:grpSpPr>
          <a:xfrm>
            <a:off x="10568763" y="1426845"/>
            <a:ext cx="1488558" cy="1029276"/>
            <a:chOff x="10568763" y="1426845"/>
            <a:chExt cx="1488558" cy="1029276"/>
          </a:xfrm>
        </p:grpSpPr>
        <p:sp>
          <p:nvSpPr>
            <p:cNvPr id="81" name="Oval 80"/>
            <p:cNvSpPr/>
            <p:nvPr/>
          </p:nvSpPr>
          <p:spPr>
            <a:xfrm>
              <a:off x="10568763" y="1426845"/>
              <a:ext cx="1488558" cy="1029276"/>
            </a:xfrm>
            <a:prstGeom prst="ellipse">
              <a:avLst/>
            </a:prstGeom>
            <a:solidFill>
              <a:srgbClr val="0000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82" name="TextBox 81"/>
            <p:cNvSpPr txBox="1"/>
            <p:nvPr/>
          </p:nvSpPr>
          <p:spPr>
            <a:xfrm>
              <a:off x="10669952" y="1654181"/>
              <a:ext cx="1286180" cy="461665"/>
            </a:xfrm>
            <a:prstGeom prst="rect">
              <a:avLst/>
            </a:prstGeom>
            <a:noFill/>
          </p:spPr>
          <p:txBody>
            <a:bodyPr wrap="square" rtlCol="0">
              <a:spAutoFit/>
            </a:bodyPr>
            <a:lstStyle/>
            <a:p>
              <a:pPr algn="ctr"/>
              <a:r>
                <a:rPr lang="en-GB" sz="1200" b="1" dirty="0" smtClean="0">
                  <a:solidFill>
                    <a:schemeClr val="bg1"/>
                  </a:solidFill>
                </a:rPr>
                <a:t>Swisscom Core Network</a:t>
              </a:r>
              <a:endParaRPr lang="fr-FR" sz="1200" b="1" dirty="0">
                <a:solidFill>
                  <a:schemeClr val="bg1"/>
                </a:solidFill>
              </a:endParaRPr>
            </a:p>
          </p:txBody>
        </p:sp>
      </p:grpSp>
      <p:grpSp>
        <p:nvGrpSpPr>
          <p:cNvPr id="84" name="Group 83"/>
          <p:cNvGrpSpPr/>
          <p:nvPr/>
        </p:nvGrpSpPr>
        <p:grpSpPr>
          <a:xfrm>
            <a:off x="67715" y="1428235"/>
            <a:ext cx="1488558" cy="1029276"/>
            <a:chOff x="10568763" y="1426845"/>
            <a:chExt cx="1488558" cy="1029276"/>
          </a:xfrm>
        </p:grpSpPr>
        <p:sp>
          <p:nvSpPr>
            <p:cNvPr id="85" name="Oval 84"/>
            <p:cNvSpPr/>
            <p:nvPr/>
          </p:nvSpPr>
          <p:spPr>
            <a:xfrm>
              <a:off x="10568763" y="1426845"/>
              <a:ext cx="1488558" cy="1029276"/>
            </a:xfrm>
            <a:prstGeom prst="ellipse">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86" name="TextBox 85"/>
            <p:cNvSpPr txBox="1"/>
            <p:nvPr/>
          </p:nvSpPr>
          <p:spPr>
            <a:xfrm>
              <a:off x="10669952" y="1654181"/>
              <a:ext cx="1286180" cy="461665"/>
            </a:xfrm>
            <a:prstGeom prst="rect">
              <a:avLst/>
            </a:prstGeom>
            <a:noFill/>
          </p:spPr>
          <p:txBody>
            <a:bodyPr wrap="square" rtlCol="0">
              <a:spAutoFit/>
            </a:bodyPr>
            <a:lstStyle/>
            <a:p>
              <a:pPr algn="ctr"/>
              <a:r>
                <a:rPr lang="en-GB" sz="1200" b="1" dirty="0" smtClean="0">
                  <a:solidFill>
                    <a:schemeClr val="bg1"/>
                  </a:solidFill>
                </a:rPr>
                <a:t>Orange</a:t>
              </a:r>
            </a:p>
            <a:p>
              <a:pPr algn="ctr"/>
              <a:r>
                <a:rPr lang="en-GB" sz="1200" b="1" dirty="0" smtClean="0">
                  <a:solidFill>
                    <a:schemeClr val="bg1"/>
                  </a:solidFill>
                </a:rPr>
                <a:t>Core Network</a:t>
              </a:r>
              <a:endParaRPr lang="fr-FR" sz="1200" b="1" dirty="0">
                <a:solidFill>
                  <a:schemeClr val="bg1"/>
                </a:solidFill>
              </a:endParaRPr>
            </a:p>
          </p:txBody>
        </p:sp>
      </p:grpSp>
      <p:grpSp>
        <p:nvGrpSpPr>
          <p:cNvPr id="110" name="Group 109"/>
          <p:cNvGrpSpPr/>
          <p:nvPr/>
        </p:nvGrpSpPr>
        <p:grpSpPr>
          <a:xfrm>
            <a:off x="2775971" y="1727992"/>
            <a:ext cx="622694" cy="841867"/>
            <a:chOff x="2917948" y="2454226"/>
            <a:chExt cx="622694" cy="841867"/>
          </a:xfrm>
        </p:grpSpPr>
        <p:pic>
          <p:nvPicPr>
            <p:cNvPr id="111" name="Picture 1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64850" y="2454226"/>
              <a:ext cx="328890" cy="499678"/>
            </a:xfrm>
            <a:prstGeom prst="rect">
              <a:avLst/>
            </a:prstGeom>
          </p:spPr>
        </p:pic>
        <p:sp>
          <p:nvSpPr>
            <p:cNvPr id="112" name="Hexagon 111"/>
            <p:cNvSpPr/>
            <p:nvPr/>
          </p:nvSpPr>
          <p:spPr>
            <a:xfrm>
              <a:off x="2917948" y="2923953"/>
              <a:ext cx="622694" cy="372140"/>
            </a:xfrm>
            <a:prstGeom prst="hexagon">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13" name="TextBox 112"/>
            <p:cNvSpPr txBox="1"/>
            <p:nvPr/>
          </p:nvSpPr>
          <p:spPr>
            <a:xfrm>
              <a:off x="2984746" y="3002301"/>
              <a:ext cx="555896" cy="215444"/>
            </a:xfrm>
            <a:prstGeom prst="rect">
              <a:avLst/>
            </a:prstGeom>
            <a:noFill/>
          </p:spPr>
          <p:txBody>
            <a:bodyPr wrap="square" rtlCol="0">
              <a:spAutoFit/>
            </a:bodyPr>
            <a:lstStyle/>
            <a:p>
              <a:r>
                <a:rPr lang="en-GB" sz="800" dirty="0" smtClean="0">
                  <a:solidFill>
                    <a:schemeClr val="bg1"/>
                  </a:solidFill>
                </a:rPr>
                <a:t>Orange</a:t>
              </a:r>
              <a:endParaRPr lang="fr-FR" sz="800" dirty="0">
                <a:solidFill>
                  <a:schemeClr val="bg1"/>
                </a:solidFill>
              </a:endParaRPr>
            </a:p>
          </p:txBody>
        </p:sp>
      </p:grpSp>
      <p:grpSp>
        <p:nvGrpSpPr>
          <p:cNvPr id="131" name="Group 130"/>
          <p:cNvGrpSpPr/>
          <p:nvPr/>
        </p:nvGrpSpPr>
        <p:grpSpPr>
          <a:xfrm>
            <a:off x="3942714" y="2033516"/>
            <a:ext cx="622694" cy="841867"/>
            <a:chOff x="2917948" y="2454226"/>
            <a:chExt cx="622694" cy="841867"/>
          </a:xfrm>
        </p:grpSpPr>
        <p:pic>
          <p:nvPicPr>
            <p:cNvPr id="132" name="Picture 13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64850" y="2454226"/>
              <a:ext cx="328890" cy="499678"/>
            </a:xfrm>
            <a:prstGeom prst="rect">
              <a:avLst/>
            </a:prstGeom>
          </p:spPr>
        </p:pic>
        <p:sp>
          <p:nvSpPr>
            <p:cNvPr id="133" name="Hexagon 132"/>
            <p:cNvSpPr/>
            <p:nvPr/>
          </p:nvSpPr>
          <p:spPr>
            <a:xfrm>
              <a:off x="2917948" y="2923953"/>
              <a:ext cx="622694" cy="372140"/>
            </a:xfrm>
            <a:prstGeom prst="hexagon">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34" name="TextBox 133"/>
            <p:cNvSpPr txBox="1"/>
            <p:nvPr/>
          </p:nvSpPr>
          <p:spPr>
            <a:xfrm>
              <a:off x="2952847" y="2949136"/>
              <a:ext cx="564550" cy="338554"/>
            </a:xfrm>
            <a:prstGeom prst="rect">
              <a:avLst/>
            </a:prstGeom>
            <a:noFill/>
          </p:spPr>
          <p:txBody>
            <a:bodyPr wrap="square" rtlCol="0">
              <a:spAutoFit/>
            </a:bodyPr>
            <a:lstStyle/>
            <a:p>
              <a:pPr algn="ctr"/>
              <a:r>
                <a:rPr lang="en-GB" sz="800" dirty="0" smtClean="0">
                  <a:solidFill>
                    <a:schemeClr val="bg1"/>
                  </a:solidFill>
                </a:rPr>
                <a:t>CERN</a:t>
              </a:r>
            </a:p>
            <a:p>
              <a:pPr algn="ctr"/>
              <a:r>
                <a:rPr lang="en-GB" sz="800" dirty="0" smtClean="0">
                  <a:solidFill>
                    <a:schemeClr val="bg1"/>
                  </a:solidFill>
                </a:rPr>
                <a:t>Orange</a:t>
              </a:r>
              <a:endParaRPr lang="fr-FR" sz="800" dirty="0">
                <a:solidFill>
                  <a:schemeClr val="bg1"/>
                </a:solidFill>
              </a:endParaRPr>
            </a:p>
          </p:txBody>
        </p:sp>
      </p:grpSp>
      <p:grpSp>
        <p:nvGrpSpPr>
          <p:cNvPr id="149" name="Group 148"/>
          <p:cNvGrpSpPr/>
          <p:nvPr/>
        </p:nvGrpSpPr>
        <p:grpSpPr>
          <a:xfrm>
            <a:off x="8364261" y="1121583"/>
            <a:ext cx="665740" cy="841867"/>
            <a:chOff x="5905933" y="2581483"/>
            <a:chExt cx="665740" cy="841867"/>
          </a:xfrm>
        </p:grpSpPr>
        <p:pic>
          <p:nvPicPr>
            <p:cNvPr id="150" name="Picture 14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62480" y="2581483"/>
              <a:ext cx="328890" cy="499678"/>
            </a:xfrm>
            <a:prstGeom prst="rect">
              <a:avLst/>
            </a:prstGeom>
          </p:spPr>
        </p:pic>
        <p:sp>
          <p:nvSpPr>
            <p:cNvPr id="151" name="Hexagon 150"/>
            <p:cNvSpPr/>
            <p:nvPr/>
          </p:nvSpPr>
          <p:spPr>
            <a:xfrm>
              <a:off x="5915578" y="3051210"/>
              <a:ext cx="622694" cy="372140"/>
            </a:xfrm>
            <a:prstGeom prst="hexagon">
              <a:avLst/>
            </a:prstGeom>
            <a:solidFill>
              <a:srgbClr val="0000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52" name="TextBox 151"/>
            <p:cNvSpPr txBox="1"/>
            <p:nvPr/>
          </p:nvSpPr>
          <p:spPr>
            <a:xfrm>
              <a:off x="5905933" y="3109336"/>
              <a:ext cx="665740" cy="215444"/>
            </a:xfrm>
            <a:prstGeom prst="rect">
              <a:avLst/>
            </a:prstGeom>
            <a:noFill/>
          </p:spPr>
          <p:txBody>
            <a:bodyPr wrap="square" rtlCol="0">
              <a:spAutoFit/>
            </a:bodyPr>
            <a:lstStyle/>
            <a:p>
              <a:pPr algn="ctr"/>
              <a:r>
                <a:rPr lang="en-GB" sz="800" dirty="0" smtClean="0">
                  <a:solidFill>
                    <a:schemeClr val="bg1"/>
                  </a:solidFill>
                </a:rPr>
                <a:t>Swisscom</a:t>
              </a:r>
              <a:endParaRPr lang="fr-FR" sz="800" dirty="0">
                <a:solidFill>
                  <a:schemeClr val="bg1"/>
                </a:solidFill>
              </a:endParaRPr>
            </a:p>
          </p:txBody>
        </p:sp>
      </p:grpSp>
      <p:sp>
        <p:nvSpPr>
          <p:cNvPr id="153" name="Freeform 152"/>
          <p:cNvSpPr/>
          <p:nvPr/>
        </p:nvSpPr>
        <p:spPr>
          <a:xfrm>
            <a:off x="2751909" y="1062446"/>
            <a:ext cx="3283444" cy="5286103"/>
          </a:xfrm>
          <a:custGeom>
            <a:avLst/>
            <a:gdLst>
              <a:gd name="connsiteX0" fmla="*/ 3265714 w 3283444"/>
              <a:gd name="connsiteY0" fmla="*/ 0 h 5286103"/>
              <a:gd name="connsiteX1" fmla="*/ 3283131 w 3283444"/>
              <a:gd name="connsiteY1" fmla="*/ 52251 h 5286103"/>
              <a:gd name="connsiteX2" fmla="*/ 3257005 w 3283444"/>
              <a:gd name="connsiteY2" fmla="*/ 60960 h 5286103"/>
              <a:gd name="connsiteX3" fmla="*/ 3248297 w 3283444"/>
              <a:gd name="connsiteY3" fmla="*/ 87085 h 5286103"/>
              <a:gd name="connsiteX4" fmla="*/ 3213462 w 3283444"/>
              <a:gd name="connsiteY4" fmla="*/ 121920 h 5286103"/>
              <a:gd name="connsiteX5" fmla="*/ 3204754 w 3283444"/>
              <a:gd name="connsiteY5" fmla="*/ 148045 h 5286103"/>
              <a:gd name="connsiteX6" fmla="*/ 3161211 w 3283444"/>
              <a:gd name="connsiteY6" fmla="*/ 182880 h 5286103"/>
              <a:gd name="connsiteX7" fmla="*/ 3126377 w 3283444"/>
              <a:gd name="connsiteY7" fmla="*/ 217714 h 5286103"/>
              <a:gd name="connsiteX8" fmla="*/ 3108960 w 3283444"/>
              <a:gd name="connsiteY8" fmla="*/ 243840 h 5286103"/>
              <a:gd name="connsiteX9" fmla="*/ 3091542 w 3283444"/>
              <a:gd name="connsiteY9" fmla="*/ 261257 h 5286103"/>
              <a:gd name="connsiteX10" fmla="*/ 3082834 w 3283444"/>
              <a:gd name="connsiteY10" fmla="*/ 287383 h 5286103"/>
              <a:gd name="connsiteX11" fmla="*/ 3082834 w 3283444"/>
              <a:gd name="connsiteY11" fmla="*/ 339634 h 5286103"/>
              <a:gd name="connsiteX12" fmla="*/ 3056708 w 3283444"/>
              <a:gd name="connsiteY12" fmla="*/ 348343 h 5286103"/>
              <a:gd name="connsiteX13" fmla="*/ 3030582 w 3283444"/>
              <a:gd name="connsiteY13" fmla="*/ 365760 h 5286103"/>
              <a:gd name="connsiteX14" fmla="*/ 3013165 w 3283444"/>
              <a:gd name="connsiteY14" fmla="*/ 418011 h 5286103"/>
              <a:gd name="connsiteX15" fmla="*/ 3004457 w 3283444"/>
              <a:gd name="connsiteY15" fmla="*/ 444137 h 5286103"/>
              <a:gd name="connsiteX16" fmla="*/ 2987040 w 3283444"/>
              <a:gd name="connsiteY16" fmla="*/ 470263 h 5286103"/>
              <a:gd name="connsiteX17" fmla="*/ 2978331 w 3283444"/>
              <a:gd name="connsiteY17" fmla="*/ 505097 h 5286103"/>
              <a:gd name="connsiteX18" fmla="*/ 2969622 w 3283444"/>
              <a:gd name="connsiteY18" fmla="*/ 531223 h 5286103"/>
              <a:gd name="connsiteX19" fmla="*/ 2960914 w 3283444"/>
              <a:gd name="connsiteY19" fmla="*/ 574765 h 5286103"/>
              <a:gd name="connsiteX20" fmla="*/ 2987040 w 3283444"/>
              <a:gd name="connsiteY20" fmla="*/ 618308 h 5286103"/>
              <a:gd name="connsiteX21" fmla="*/ 2995748 w 3283444"/>
              <a:gd name="connsiteY21" fmla="*/ 644434 h 5286103"/>
              <a:gd name="connsiteX22" fmla="*/ 2987040 w 3283444"/>
              <a:gd name="connsiteY22" fmla="*/ 670560 h 5286103"/>
              <a:gd name="connsiteX23" fmla="*/ 2969622 w 3283444"/>
              <a:gd name="connsiteY23" fmla="*/ 687977 h 5286103"/>
              <a:gd name="connsiteX24" fmla="*/ 2960914 w 3283444"/>
              <a:gd name="connsiteY24" fmla="*/ 731520 h 5286103"/>
              <a:gd name="connsiteX25" fmla="*/ 2987040 w 3283444"/>
              <a:gd name="connsiteY25" fmla="*/ 844731 h 5286103"/>
              <a:gd name="connsiteX26" fmla="*/ 2995748 w 3283444"/>
              <a:gd name="connsiteY26" fmla="*/ 870857 h 5286103"/>
              <a:gd name="connsiteX27" fmla="*/ 2978331 w 3283444"/>
              <a:gd name="connsiteY27" fmla="*/ 896983 h 5286103"/>
              <a:gd name="connsiteX28" fmla="*/ 2969622 w 3283444"/>
              <a:gd name="connsiteY28" fmla="*/ 940525 h 5286103"/>
              <a:gd name="connsiteX29" fmla="*/ 2960914 w 3283444"/>
              <a:gd name="connsiteY29" fmla="*/ 966651 h 5286103"/>
              <a:gd name="connsiteX30" fmla="*/ 2847702 w 3283444"/>
              <a:gd name="connsiteY30" fmla="*/ 1010194 h 5286103"/>
              <a:gd name="connsiteX31" fmla="*/ 2795451 w 3283444"/>
              <a:gd name="connsiteY31" fmla="*/ 1062445 h 5286103"/>
              <a:gd name="connsiteX32" fmla="*/ 2786742 w 3283444"/>
              <a:gd name="connsiteY32" fmla="*/ 1088571 h 5286103"/>
              <a:gd name="connsiteX33" fmla="*/ 2708365 w 3283444"/>
              <a:gd name="connsiteY33" fmla="*/ 1132114 h 5286103"/>
              <a:gd name="connsiteX34" fmla="*/ 2690948 w 3283444"/>
              <a:gd name="connsiteY34" fmla="*/ 1158240 h 5286103"/>
              <a:gd name="connsiteX35" fmla="*/ 2664822 w 3283444"/>
              <a:gd name="connsiteY35" fmla="*/ 1175657 h 5286103"/>
              <a:gd name="connsiteX36" fmla="*/ 2656114 w 3283444"/>
              <a:gd name="connsiteY36" fmla="*/ 1201783 h 5286103"/>
              <a:gd name="connsiteX37" fmla="*/ 2638697 w 3283444"/>
              <a:gd name="connsiteY37" fmla="*/ 1227908 h 5286103"/>
              <a:gd name="connsiteX38" fmla="*/ 2629988 w 3283444"/>
              <a:gd name="connsiteY38" fmla="*/ 1271451 h 5286103"/>
              <a:gd name="connsiteX39" fmla="*/ 2699657 w 3283444"/>
              <a:gd name="connsiteY39" fmla="*/ 1306285 h 5286103"/>
              <a:gd name="connsiteX40" fmla="*/ 2673531 w 3283444"/>
              <a:gd name="connsiteY40" fmla="*/ 1358537 h 5286103"/>
              <a:gd name="connsiteX41" fmla="*/ 2647405 w 3283444"/>
              <a:gd name="connsiteY41" fmla="*/ 1410788 h 5286103"/>
              <a:gd name="connsiteX42" fmla="*/ 2664822 w 3283444"/>
              <a:gd name="connsiteY42" fmla="*/ 1436914 h 5286103"/>
              <a:gd name="connsiteX43" fmla="*/ 2708365 w 3283444"/>
              <a:gd name="connsiteY43" fmla="*/ 1471748 h 5286103"/>
              <a:gd name="connsiteX44" fmla="*/ 2717074 w 3283444"/>
              <a:gd name="connsiteY44" fmla="*/ 1497874 h 5286103"/>
              <a:gd name="connsiteX45" fmla="*/ 2751908 w 3283444"/>
              <a:gd name="connsiteY45" fmla="*/ 1550125 h 5286103"/>
              <a:gd name="connsiteX46" fmla="*/ 2786742 w 3283444"/>
              <a:gd name="connsiteY46" fmla="*/ 1541417 h 5286103"/>
              <a:gd name="connsiteX47" fmla="*/ 2830285 w 3283444"/>
              <a:gd name="connsiteY47" fmla="*/ 1567543 h 5286103"/>
              <a:gd name="connsiteX48" fmla="*/ 2856411 w 3283444"/>
              <a:gd name="connsiteY48" fmla="*/ 1576251 h 5286103"/>
              <a:gd name="connsiteX49" fmla="*/ 2865120 w 3283444"/>
              <a:gd name="connsiteY49" fmla="*/ 1602377 h 5286103"/>
              <a:gd name="connsiteX50" fmla="*/ 2812868 w 3283444"/>
              <a:gd name="connsiteY50" fmla="*/ 1619794 h 5286103"/>
              <a:gd name="connsiteX51" fmla="*/ 2795451 w 3283444"/>
              <a:gd name="connsiteY51" fmla="*/ 1645920 h 5286103"/>
              <a:gd name="connsiteX52" fmla="*/ 2830285 w 3283444"/>
              <a:gd name="connsiteY52" fmla="*/ 1706880 h 5286103"/>
              <a:gd name="connsiteX53" fmla="*/ 2847702 w 3283444"/>
              <a:gd name="connsiteY53" fmla="*/ 1733005 h 5286103"/>
              <a:gd name="connsiteX54" fmla="*/ 2873828 w 3283444"/>
              <a:gd name="connsiteY54" fmla="*/ 1741714 h 5286103"/>
              <a:gd name="connsiteX55" fmla="*/ 2899954 w 3283444"/>
              <a:gd name="connsiteY55" fmla="*/ 1759131 h 5286103"/>
              <a:gd name="connsiteX56" fmla="*/ 2952205 w 3283444"/>
              <a:gd name="connsiteY56" fmla="*/ 1776548 h 5286103"/>
              <a:gd name="connsiteX57" fmla="*/ 2978331 w 3283444"/>
              <a:gd name="connsiteY57" fmla="*/ 1793965 h 5286103"/>
              <a:gd name="connsiteX58" fmla="*/ 2926080 w 3283444"/>
              <a:gd name="connsiteY58" fmla="*/ 1828800 h 5286103"/>
              <a:gd name="connsiteX59" fmla="*/ 2952205 w 3283444"/>
              <a:gd name="connsiteY59" fmla="*/ 1846217 h 5286103"/>
              <a:gd name="connsiteX60" fmla="*/ 2969622 w 3283444"/>
              <a:gd name="connsiteY60" fmla="*/ 1907177 h 5286103"/>
              <a:gd name="connsiteX61" fmla="*/ 2987040 w 3283444"/>
              <a:gd name="connsiteY61" fmla="*/ 1933303 h 5286103"/>
              <a:gd name="connsiteX62" fmla="*/ 3030582 w 3283444"/>
              <a:gd name="connsiteY62" fmla="*/ 2002971 h 5286103"/>
              <a:gd name="connsiteX63" fmla="*/ 3021874 w 3283444"/>
              <a:gd name="connsiteY63" fmla="*/ 2046514 h 5286103"/>
              <a:gd name="connsiteX64" fmla="*/ 3004457 w 3283444"/>
              <a:gd name="connsiteY64" fmla="*/ 2098765 h 5286103"/>
              <a:gd name="connsiteX65" fmla="*/ 3030582 w 3283444"/>
              <a:gd name="connsiteY65" fmla="*/ 2107474 h 5286103"/>
              <a:gd name="connsiteX66" fmla="*/ 3030582 w 3283444"/>
              <a:gd name="connsiteY66" fmla="*/ 2194560 h 5286103"/>
              <a:gd name="connsiteX67" fmla="*/ 3004457 w 3283444"/>
              <a:gd name="connsiteY67" fmla="*/ 2238103 h 5286103"/>
              <a:gd name="connsiteX68" fmla="*/ 2987040 w 3283444"/>
              <a:gd name="connsiteY68" fmla="*/ 2264228 h 5286103"/>
              <a:gd name="connsiteX69" fmla="*/ 2926080 w 3283444"/>
              <a:gd name="connsiteY69" fmla="*/ 2316480 h 5286103"/>
              <a:gd name="connsiteX70" fmla="*/ 2917371 w 3283444"/>
              <a:gd name="connsiteY70" fmla="*/ 2342605 h 5286103"/>
              <a:gd name="connsiteX71" fmla="*/ 2847702 w 3283444"/>
              <a:gd name="connsiteY71" fmla="*/ 2403565 h 5286103"/>
              <a:gd name="connsiteX72" fmla="*/ 2804160 w 3283444"/>
              <a:gd name="connsiteY72" fmla="*/ 2438400 h 5286103"/>
              <a:gd name="connsiteX73" fmla="*/ 2751908 w 3283444"/>
              <a:gd name="connsiteY73" fmla="*/ 2455817 h 5286103"/>
              <a:gd name="connsiteX74" fmla="*/ 2725782 w 3283444"/>
              <a:gd name="connsiteY74" fmla="*/ 2464525 h 5286103"/>
              <a:gd name="connsiteX75" fmla="*/ 2656114 w 3283444"/>
              <a:gd name="connsiteY75" fmla="*/ 2516777 h 5286103"/>
              <a:gd name="connsiteX76" fmla="*/ 2629988 w 3283444"/>
              <a:gd name="connsiteY76" fmla="*/ 2525485 h 5286103"/>
              <a:gd name="connsiteX77" fmla="*/ 2603862 w 3283444"/>
              <a:gd name="connsiteY77" fmla="*/ 2516777 h 5286103"/>
              <a:gd name="connsiteX78" fmla="*/ 2577737 w 3283444"/>
              <a:gd name="connsiteY78" fmla="*/ 2464525 h 5286103"/>
              <a:gd name="connsiteX79" fmla="*/ 2551611 w 3283444"/>
              <a:gd name="connsiteY79" fmla="*/ 2455817 h 5286103"/>
              <a:gd name="connsiteX80" fmla="*/ 2481942 w 3283444"/>
              <a:gd name="connsiteY80" fmla="*/ 2447108 h 5286103"/>
              <a:gd name="connsiteX81" fmla="*/ 2455817 w 3283444"/>
              <a:gd name="connsiteY81" fmla="*/ 2394857 h 5286103"/>
              <a:gd name="connsiteX82" fmla="*/ 2403565 w 3283444"/>
              <a:gd name="connsiteY82" fmla="*/ 2377440 h 5286103"/>
              <a:gd name="connsiteX83" fmla="*/ 2377440 w 3283444"/>
              <a:gd name="connsiteY83" fmla="*/ 2360023 h 5286103"/>
              <a:gd name="connsiteX84" fmla="*/ 2368731 w 3283444"/>
              <a:gd name="connsiteY84" fmla="*/ 2333897 h 5286103"/>
              <a:gd name="connsiteX85" fmla="*/ 2342605 w 3283444"/>
              <a:gd name="connsiteY85" fmla="*/ 2325188 h 5286103"/>
              <a:gd name="connsiteX86" fmla="*/ 2316480 w 3283444"/>
              <a:gd name="connsiteY86" fmla="*/ 2307771 h 5286103"/>
              <a:gd name="connsiteX87" fmla="*/ 2281645 w 3283444"/>
              <a:gd name="connsiteY87" fmla="*/ 2316480 h 5286103"/>
              <a:gd name="connsiteX88" fmla="*/ 2255520 w 3283444"/>
              <a:gd name="connsiteY88" fmla="*/ 2325188 h 5286103"/>
              <a:gd name="connsiteX89" fmla="*/ 2159725 w 3283444"/>
              <a:gd name="connsiteY89" fmla="*/ 2333897 h 5286103"/>
              <a:gd name="connsiteX90" fmla="*/ 2133600 w 3283444"/>
              <a:gd name="connsiteY90" fmla="*/ 2351314 h 5286103"/>
              <a:gd name="connsiteX91" fmla="*/ 2081348 w 3283444"/>
              <a:gd name="connsiteY91" fmla="*/ 2368731 h 5286103"/>
              <a:gd name="connsiteX92" fmla="*/ 2072640 w 3283444"/>
              <a:gd name="connsiteY92" fmla="*/ 2394857 h 5286103"/>
              <a:gd name="connsiteX93" fmla="*/ 2063931 w 3283444"/>
              <a:gd name="connsiteY93" fmla="*/ 2438400 h 5286103"/>
              <a:gd name="connsiteX94" fmla="*/ 2037805 w 3283444"/>
              <a:gd name="connsiteY94" fmla="*/ 2447108 h 5286103"/>
              <a:gd name="connsiteX95" fmla="*/ 1985554 w 3283444"/>
              <a:gd name="connsiteY95" fmla="*/ 2455817 h 5286103"/>
              <a:gd name="connsiteX96" fmla="*/ 1942011 w 3283444"/>
              <a:gd name="connsiteY96" fmla="*/ 2447108 h 5286103"/>
              <a:gd name="connsiteX97" fmla="*/ 1933302 w 3283444"/>
              <a:gd name="connsiteY97" fmla="*/ 2420983 h 5286103"/>
              <a:gd name="connsiteX98" fmla="*/ 1915885 w 3283444"/>
              <a:gd name="connsiteY98" fmla="*/ 2394857 h 5286103"/>
              <a:gd name="connsiteX99" fmla="*/ 1907177 w 3283444"/>
              <a:gd name="connsiteY99" fmla="*/ 2368731 h 5286103"/>
              <a:gd name="connsiteX100" fmla="*/ 1854925 w 3283444"/>
              <a:gd name="connsiteY100" fmla="*/ 2342605 h 5286103"/>
              <a:gd name="connsiteX101" fmla="*/ 1846217 w 3283444"/>
              <a:gd name="connsiteY101" fmla="*/ 2368731 h 5286103"/>
              <a:gd name="connsiteX102" fmla="*/ 1793965 w 3283444"/>
              <a:gd name="connsiteY102" fmla="*/ 2394857 h 5286103"/>
              <a:gd name="connsiteX103" fmla="*/ 1767840 w 3283444"/>
              <a:gd name="connsiteY103" fmla="*/ 2412274 h 5286103"/>
              <a:gd name="connsiteX104" fmla="*/ 1750422 w 3283444"/>
              <a:gd name="connsiteY104" fmla="*/ 2464525 h 5286103"/>
              <a:gd name="connsiteX105" fmla="*/ 1733005 w 3283444"/>
              <a:gd name="connsiteY105" fmla="*/ 2481943 h 5286103"/>
              <a:gd name="connsiteX106" fmla="*/ 1689462 w 3283444"/>
              <a:gd name="connsiteY106" fmla="*/ 2516777 h 5286103"/>
              <a:gd name="connsiteX107" fmla="*/ 1680754 w 3283444"/>
              <a:gd name="connsiteY107" fmla="*/ 2629988 h 5286103"/>
              <a:gd name="connsiteX108" fmla="*/ 1637211 w 3283444"/>
              <a:gd name="connsiteY108" fmla="*/ 2664823 h 5286103"/>
              <a:gd name="connsiteX109" fmla="*/ 1576251 w 3283444"/>
              <a:gd name="connsiteY109" fmla="*/ 2690948 h 5286103"/>
              <a:gd name="connsiteX110" fmla="*/ 1567542 w 3283444"/>
              <a:gd name="connsiteY110" fmla="*/ 2717074 h 5286103"/>
              <a:gd name="connsiteX111" fmla="*/ 1541417 w 3283444"/>
              <a:gd name="connsiteY111" fmla="*/ 2708365 h 5286103"/>
              <a:gd name="connsiteX112" fmla="*/ 1489165 w 3283444"/>
              <a:gd name="connsiteY112" fmla="*/ 2673531 h 5286103"/>
              <a:gd name="connsiteX113" fmla="*/ 1463040 w 3283444"/>
              <a:gd name="connsiteY113" fmla="*/ 2656114 h 5286103"/>
              <a:gd name="connsiteX114" fmla="*/ 1445622 w 3283444"/>
              <a:gd name="connsiteY114" fmla="*/ 2638697 h 5286103"/>
              <a:gd name="connsiteX115" fmla="*/ 1419497 w 3283444"/>
              <a:gd name="connsiteY115" fmla="*/ 2629988 h 5286103"/>
              <a:gd name="connsiteX116" fmla="*/ 1384662 w 3283444"/>
              <a:gd name="connsiteY116" fmla="*/ 2586445 h 5286103"/>
              <a:gd name="connsiteX117" fmla="*/ 1367245 w 3283444"/>
              <a:gd name="connsiteY117" fmla="*/ 2560320 h 5286103"/>
              <a:gd name="connsiteX118" fmla="*/ 1314994 w 3283444"/>
              <a:gd name="connsiteY118" fmla="*/ 2534194 h 5286103"/>
              <a:gd name="connsiteX119" fmla="*/ 1280160 w 3283444"/>
              <a:gd name="connsiteY119" fmla="*/ 2542903 h 5286103"/>
              <a:gd name="connsiteX120" fmla="*/ 1219200 w 3283444"/>
              <a:gd name="connsiteY120" fmla="*/ 2551611 h 5286103"/>
              <a:gd name="connsiteX121" fmla="*/ 1210491 w 3283444"/>
              <a:gd name="connsiteY121" fmla="*/ 2586445 h 5286103"/>
              <a:gd name="connsiteX122" fmla="*/ 1193074 w 3283444"/>
              <a:gd name="connsiteY122" fmla="*/ 2603863 h 5286103"/>
              <a:gd name="connsiteX123" fmla="*/ 1140822 w 3283444"/>
              <a:gd name="connsiteY123" fmla="*/ 2638697 h 5286103"/>
              <a:gd name="connsiteX124" fmla="*/ 1123405 w 3283444"/>
              <a:gd name="connsiteY124" fmla="*/ 2664823 h 5286103"/>
              <a:gd name="connsiteX125" fmla="*/ 1018902 w 3283444"/>
              <a:gd name="connsiteY125" fmla="*/ 2690948 h 5286103"/>
              <a:gd name="connsiteX126" fmla="*/ 975360 w 3283444"/>
              <a:gd name="connsiteY126" fmla="*/ 2725783 h 5286103"/>
              <a:gd name="connsiteX127" fmla="*/ 949234 w 3283444"/>
              <a:gd name="connsiteY127" fmla="*/ 2743200 h 5286103"/>
              <a:gd name="connsiteX128" fmla="*/ 940525 w 3283444"/>
              <a:gd name="connsiteY128" fmla="*/ 2769325 h 5286103"/>
              <a:gd name="connsiteX129" fmla="*/ 888274 w 3283444"/>
              <a:gd name="connsiteY129" fmla="*/ 2795451 h 5286103"/>
              <a:gd name="connsiteX130" fmla="*/ 853440 w 3283444"/>
              <a:gd name="connsiteY130" fmla="*/ 2812868 h 5286103"/>
              <a:gd name="connsiteX131" fmla="*/ 844731 w 3283444"/>
              <a:gd name="connsiteY131" fmla="*/ 2847703 h 5286103"/>
              <a:gd name="connsiteX132" fmla="*/ 827314 w 3283444"/>
              <a:gd name="connsiteY132" fmla="*/ 2873828 h 5286103"/>
              <a:gd name="connsiteX133" fmla="*/ 792480 w 3283444"/>
              <a:gd name="connsiteY133" fmla="*/ 2952205 h 5286103"/>
              <a:gd name="connsiteX134" fmla="*/ 766354 w 3283444"/>
              <a:gd name="connsiteY134" fmla="*/ 2960914 h 5286103"/>
              <a:gd name="connsiteX135" fmla="*/ 757645 w 3283444"/>
              <a:gd name="connsiteY135" fmla="*/ 2987040 h 5286103"/>
              <a:gd name="connsiteX136" fmla="*/ 705394 w 3283444"/>
              <a:gd name="connsiteY136" fmla="*/ 3039291 h 5286103"/>
              <a:gd name="connsiteX137" fmla="*/ 679268 w 3283444"/>
              <a:gd name="connsiteY137" fmla="*/ 3021874 h 5286103"/>
              <a:gd name="connsiteX138" fmla="*/ 670560 w 3283444"/>
              <a:gd name="connsiteY138" fmla="*/ 2995748 h 5286103"/>
              <a:gd name="connsiteX139" fmla="*/ 592182 w 3283444"/>
              <a:gd name="connsiteY139" fmla="*/ 2969623 h 5286103"/>
              <a:gd name="connsiteX140" fmla="*/ 566057 w 3283444"/>
              <a:gd name="connsiteY140" fmla="*/ 2960914 h 5286103"/>
              <a:gd name="connsiteX141" fmla="*/ 539931 w 3283444"/>
              <a:gd name="connsiteY141" fmla="*/ 2969623 h 5286103"/>
              <a:gd name="connsiteX142" fmla="*/ 531222 w 3283444"/>
              <a:gd name="connsiteY142" fmla="*/ 3143794 h 5286103"/>
              <a:gd name="connsiteX143" fmla="*/ 522514 w 3283444"/>
              <a:gd name="connsiteY143" fmla="*/ 3178628 h 5286103"/>
              <a:gd name="connsiteX144" fmla="*/ 400594 w 3283444"/>
              <a:gd name="connsiteY144" fmla="*/ 3135085 h 5286103"/>
              <a:gd name="connsiteX145" fmla="*/ 235131 w 3283444"/>
              <a:gd name="connsiteY145" fmla="*/ 3152503 h 5286103"/>
              <a:gd name="connsiteX146" fmla="*/ 209005 w 3283444"/>
              <a:gd name="connsiteY146" fmla="*/ 3169920 h 5286103"/>
              <a:gd name="connsiteX147" fmla="*/ 191588 w 3283444"/>
              <a:gd name="connsiteY147" fmla="*/ 3196045 h 5286103"/>
              <a:gd name="connsiteX148" fmla="*/ 165462 w 3283444"/>
              <a:gd name="connsiteY148" fmla="*/ 3204754 h 5286103"/>
              <a:gd name="connsiteX149" fmla="*/ 148045 w 3283444"/>
              <a:gd name="connsiteY149" fmla="*/ 3257005 h 5286103"/>
              <a:gd name="connsiteX150" fmla="*/ 130628 w 3283444"/>
              <a:gd name="connsiteY150" fmla="*/ 3309257 h 5286103"/>
              <a:gd name="connsiteX151" fmla="*/ 121920 w 3283444"/>
              <a:gd name="connsiteY151" fmla="*/ 3335383 h 5286103"/>
              <a:gd name="connsiteX152" fmla="*/ 104502 w 3283444"/>
              <a:gd name="connsiteY152" fmla="*/ 3361508 h 5286103"/>
              <a:gd name="connsiteX153" fmla="*/ 130628 w 3283444"/>
              <a:gd name="connsiteY153" fmla="*/ 3474720 h 5286103"/>
              <a:gd name="connsiteX154" fmla="*/ 156754 w 3283444"/>
              <a:gd name="connsiteY154" fmla="*/ 3483428 h 5286103"/>
              <a:gd name="connsiteX155" fmla="*/ 165462 w 3283444"/>
              <a:gd name="connsiteY155" fmla="*/ 3518263 h 5286103"/>
              <a:gd name="connsiteX156" fmla="*/ 113211 w 3283444"/>
              <a:gd name="connsiteY156" fmla="*/ 3553097 h 5286103"/>
              <a:gd name="connsiteX157" fmla="*/ 78377 w 3283444"/>
              <a:gd name="connsiteY157" fmla="*/ 3605348 h 5286103"/>
              <a:gd name="connsiteX158" fmla="*/ 52251 w 3283444"/>
              <a:gd name="connsiteY158" fmla="*/ 3614057 h 5286103"/>
              <a:gd name="connsiteX159" fmla="*/ 0 w 3283444"/>
              <a:gd name="connsiteY159" fmla="*/ 3657600 h 5286103"/>
              <a:gd name="connsiteX160" fmla="*/ 8708 w 3283444"/>
              <a:gd name="connsiteY160" fmla="*/ 3683725 h 5286103"/>
              <a:gd name="connsiteX161" fmla="*/ 52251 w 3283444"/>
              <a:gd name="connsiteY161" fmla="*/ 3692434 h 5286103"/>
              <a:gd name="connsiteX162" fmla="*/ 78377 w 3283444"/>
              <a:gd name="connsiteY162" fmla="*/ 3701143 h 5286103"/>
              <a:gd name="connsiteX163" fmla="*/ 104502 w 3283444"/>
              <a:gd name="connsiteY163" fmla="*/ 3727268 h 5286103"/>
              <a:gd name="connsiteX164" fmla="*/ 156754 w 3283444"/>
              <a:gd name="connsiteY164" fmla="*/ 3744685 h 5286103"/>
              <a:gd name="connsiteX165" fmla="*/ 182880 w 3283444"/>
              <a:gd name="connsiteY165" fmla="*/ 3753394 h 5286103"/>
              <a:gd name="connsiteX166" fmla="*/ 252548 w 3283444"/>
              <a:gd name="connsiteY166" fmla="*/ 3770811 h 5286103"/>
              <a:gd name="connsiteX167" fmla="*/ 304800 w 3283444"/>
              <a:gd name="connsiteY167" fmla="*/ 3770811 h 5286103"/>
              <a:gd name="connsiteX168" fmla="*/ 313508 w 3283444"/>
              <a:gd name="connsiteY168" fmla="*/ 3805645 h 5286103"/>
              <a:gd name="connsiteX169" fmla="*/ 357051 w 3283444"/>
              <a:gd name="connsiteY169" fmla="*/ 3849188 h 5286103"/>
              <a:gd name="connsiteX170" fmla="*/ 383177 w 3283444"/>
              <a:gd name="connsiteY170" fmla="*/ 3901440 h 5286103"/>
              <a:gd name="connsiteX171" fmla="*/ 391885 w 3283444"/>
              <a:gd name="connsiteY171" fmla="*/ 3927565 h 5286103"/>
              <a:gd name="connsiteX172" fmla="*/ 452845 w 3283444"/>
              <a:gd name="connsiteY172" fmla="*/ 3944983 h 5286103"/>
              <a:gd name="connsiteX173" fmla="*/ 531222 w 3283444"/>
              <a:gd name="connsiteY173" fmla="*/ 3979817 h 5286103"/>
              <a:gd name="connsiteX174" fmla="*/ 539931 w 3283444"/>
              <a:gd name="connsiteY174" fmla="*/ 4005943 h 5286103"/>
              <a:gd name="connsiteX175" fmla="*/ 566057 w 3283444"/>
              <a:gd name="connsiteY175" fmla="*/ 4023360 h 5286103"/>
              <a:gd name="connsiteX176" fmla="*/ 531222 w 3283444"/>
              <a:gd name="connsiteY176" fmla="*/ 4188823 h 5286103"/>
              <a:gd name="connsiteX177" fmla="*/ 522514 w 3283444"/>
              <a:gd name="connsiteY177" fmla="*/ 4214948 h 5286103"/>
              <a:gd name="connsiteX178" fmla="*/ 522514 w 3283444"/>
              <a:gd name="connsiteY178" fmla="*/ 4267200 h 5286103"/>
              <a:gd name="connsiteX179" fmla="*/ 496388 w 3283444"/>
              <a:gd name="connsiteY179" fmla="*/ 4275908 h 5286103"/>
              <a:gd name="connsiteX180" fmla="*/ 478971 w 3283444"/>
              <a:gd name="connsiteY180" fmla="*/ 4345577 h 5286103"/>
              <a:gd name="connsiteX181" fmla="*/ 444137 w 3283444"/>
              <a:gd name="connsiteY181" fmla="*/ 4397828 h 5286103"/>
              <a:gd name="connsiteX182" fmla="*/ 426720 w 3283444"/>
              <a:gd name="connsiteY182" fmla="*/ 4371703 h 5286103"/>
              <a:gd name="connsiteX183" fmla="*/ 418011 w 3283444"/>
              <a:gd name="connsiteY183" fmla="*/ 4345577 h 5286103"/>
              <a:gd name="connsiteX184" fmla="*/ 400594 w 3283444"/>
              <a:gd name="connsiteY184" fmla="*/ 4310743 h 5286103"/>
              <a:gd name="connsiteX185" fmla="*/ 357051 w 3283444"/>
              <a:gd name="connsiteY185" fmla="*/ 4319451 h 5286103"/>
              <a:gd name="connsiteX186" fmla="*/ 330925 w 3283444"/>
              <a:gd name="connsiteY186" fmla="*/ 4328160 h 5286103"/>
              <a:gd name="connsiteX187" fmla="*/ 322217 w 3283444"/>
              <a:gd name="connsiteY187" fmla="*/ 4397828 h 5286103"/>
              <a:gd name="connsiteX188" fmla="*/ 313508 w 3283444"/>
              <a:gd name="connsiteY188" fmla="*/ 4423954 h 5286103"/>
              <a:gd name="connsiteX189" fmla="*/ 296091 w 3283444"/>
              <a:gd name="connsiteY189" fmla="*/ 4519748 h 5286103"/>
              <a:gd name="connsiteX190" fmla="*/ 269965 w 3283444"/>
              <a:gd name="connsiteY190" fmla="*/ 4537165 h 5286103"/>
              <a:gd name="connsiteX191" fmla="*/ 252548 w 3283444"/>
              <a:gd name="connsiteY191" fmla="*/ 4589417 h 5286103"/>
              <a:gd name="connsiteX192" fmla="*/ 235131 w 3283444"/>
              <a:gd name="connsiteY192" fmla="*/ 4615543 h 5286103"/>
              <a:gd name="connsiteX193" fmla="*/ 217714 w 3283444"/>
              <a:gd name="connsiteY193" fmla="*/ 4667794 h 5286103"/>
              <a:gd name="connsiteX194" fmla="*/ 209005 w 3283444"/>
              <a:gd name="connsiteY194" fmla="*/ 4693920 h 5286103"/>
              <a:gd name="connsiteX195" fmla="*/ 200297 w 3283444"/>
              <a:gd name="connsiteY195" fmla="*/ 4728754 h 5286103"/>
              <a:gd name="connsiteX196" fmla="*/ 182880 w 3283444"/>
              <a:gd name="connsiteY196" fmla="*/ 4781005 h 5286103"/>
              <a:gd name="connsiteX197" fmla="*/ 139337 w 3283444"/>
              <a:gd name="connsiteY197" fmla="*/ 4824548 h 5286103"/>
              <a:gd name="connsiteX198" fmla="*/ 104502 w 3283444"/>
              <a:gd name="connsiteY198" fmla="*/ 4894217 h 5286103"/>
              <a:gd name="connsiteX199" fmla="*/ 69668 w 3283444"/>
              <a:gd name="connsiteY199" fmla="*/ 4937760 h 5286103"/>
              <a:gd name="connsiteX200" fmla="*/ 60960 w 3283444"/>
              <a:gd name="connsiteY200" fmla="*/ 4972594 h 5286103"/>
              <a:gd name="connsiteX201" fmla="*/ 52251 w 3283444"/>
              <a:gd name="connsiteY201" fmla="*/ 4998720 h 5286103"/>
              <a:gd name="connsiteX202" fmla="*/ 34834 w 3283444"/>
              <a:gd name="connsiteY202" fmla="*/ 5024845 h 5286103"/>
              <a:gd name="connsiteX203" fmla="*/ 17417 w 3283444"/>
              <a:gd name="connsiteY203" fmla="*/ 5094514 h 5286103"/>
              <a:gd name="connsiteX204" fmla="*/ 8708 w 3283444"/>
              <a:gd name="connsiteY204" fmla="*/ 5120640 h 5286103"/>
              <a:gd name="connsiteX205" fmla="*/ 17417 w 3283444"/>
              <a:gd name="connsiteY205" fmla="*/ 5207725 h 5286103"/>
              <a:gd name="connsiteX206" fmla="*/ 43542 w 3283444"/>
              <a:gd name="connsiteY206" fmla="*/ 5277394 h 5286103"/>
              <a:gd name="connsiteX207" fmla="*/ 60960 w 3283444"/>
              <a:gd name="connsiteY207" fmla="*/ 5286103 h 52861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Lst>
            <a:rect l="l" t="t" r="r" b="b"/>
            <a:pathLst>
              <a:path w="3283444" h="5286103">
                <a:moveTo>
                  <a:pt x="3265714" y="0"/>
                </a:moveTo>
                <a:cubicBezTo>
                  <a:pt x="3271520" y="17417"/>
                  <a:pt x="3285727" y="34076"/>
                  <a:pt x="3283131" y="52251"/>
                </a:cubicBezTo>
                <a:cubicBezTo>
                  <a:pt x="3281833" y="61339"/>
                  <a:pt x="3263496" y="54469"/>
                  <a:pt x="3257005" y="60960"/>
                </a:cubicBezTo>
                <a:cubicBezTo>
                  <a:pt x="3250514" y="67451"/>
                  <a:pt x="3253632" y="79615"/>
                  <a:pt x="3248297" y="87085"/>
                </a:cubicBezTo>
                <a:cubicBezTo>
                  <a:pt x="3238752" y="100448"/>
                  <a:pt x="3213462" y="121920"/>
                  <a:pt x="3213462" y="121920"/>
                </a:cubicBezTo>
                <a:cubicBezTo>
                  <a:pt x="3210559" y="130628"/>
                  <a:pt x="3209477" y="140174"/>
                  <a:pt x="3204754" y="148045"/>
                </a:cubicBezTo>
                <a:cubicBezTo>
                  <a:pt x="3196480" y="161835"/>
                  <a:pt x="3173080" y="174968"/>
                  <a:pt x="3161211" y="182880"/>
                </a:cubicBezTo>
                <a:cubicBezTo>
                  <a:pt x="3142209" y="239881"/>
                  <a:pt x="3168600" y="183934"/>
                  <a:pt x="3126377" y="217714"/>
                </a:cubicBezTo>
                <a:cubicBezTo>
                  <a:pt x="3118204" y="224253"/>
                  <a:pt x="3115498" y="235667"/>
                  <a:pt x="3108960" y="243840"/>
                </a:cubicBezTo>
                <a:cubicBezTo>
                  <a:pt x="3103831" y="250251"/>
                  <a:pt x="3097348" y="255451"/>
                  <a:pt x="3091542" y="261257"/>
                </a:cubicBezTo>
                <a:cubicBezTo>
                  <a:pt x="3088639" y="269966"/>
                  <a:pt x="3082834" y="278203"/>
                  <a:pt x="3082834" y="287383"/>
                </a:cubicBezTo>
                <a:cubicBezTo>
                  <a:pt x="3082834" y="310605"/>
                  <a:pt x="3106056" y="316412"/>
                  <a:pt x="3082834" y="339634"/>
                </a:cubicBezTo>
                <a:cubicBezTo>
                  <a:pt x="3076343" y="346125"/>
                  <a:pt x="3064919" y="344238"/>
                  <a:pt x="3056708" y="348343"/>
                </a:cubicBezTo>
                <a:cubicBezTo>
                  <a:pt x="3047347" y="353024"/>
                  <a:pt x="3039291" y="359954"/>
                  <a:pt x="3030582" y="365760"/>
                </a:cubicBezTo>
                <a:lnTo>
                  <a:pt x="3013165" y="418011"/>
                </a:lnTo>
                <a:cubicBezTo>
                  <a:pt x="3010262" y="426720"/>
                  <a:pt x="3009549" y="436499"/>
                  <a:pt x="3004457" y="444137"/>
                </a:cubicBezTo>
                <a:lnTo>
                  <a:pt x="2987040" y="470263"/>
                </a:lnTo>
                <a:cubicBezTo>
                  <a:pt x="2984137" y="481874"/>
                  <a:pt x="2981619" y="493589"/>
                  <a:pt x="2978331" y="505097"/>
                </a:cubicBezTo>
                <a:cubicBezTo>
                  <a:pt x="2975809" y="513924"/>
                  <a:pt x="2971848" y="522317"/>
                  <a:pt x="2969622" y="531223"/>
                </a:cubicBezTo>
                <a:cubicBezTo>
                  <a:pt x="2966032" y="545582"/>
                  <a:pt x="2963817" y="560251"/>
                  <a:pt x="2960914" y="574765"/>
                </a:cubicBezTo>
                <a:cubicBezTo>
                  <a:pt x="2985582" y="648775"/>
                  <a:pt x="2951178" y="558538"/>
                  <a:pt x="2987040" y="618308"/>
                </a:cubicBezTo>
                <a:cubicBezTo>
                  <a:pt x="2991763" y="626179"/>
                  <a:pt x="2992845" y="635725"/>
                  <a:pt x="2995748" y="644434"/>
                </a:cubicBezTo>
                <a:cubicBezTo>
                  <a:pt x="2992845" y="653143"/>
                  <a:pt x="2991763" y="662689"/>
                  <a:pt x="2987040" y="670560"/>
                </a:cubicBezTo>
                <a:cubicBezTo>
                  <a:pt x="2982816" y="677601"/>
                  <a:pt x="2972856" y="680430"/>
                  <a:pt x="2969622" y="687977"/>
                </a:cubicBezTo>
                <a:cubicBezTo>
                  <a:pt x="2963791" y="701582"/>
                  <a:pt x="2963817" y="717006"/>
                  <a:pt x="2960914" y="731520"/>
                </a:cubicBezTo>
                <a:cubicBezTo>
                  <a:pt x="2972219" y="810661"/>
                  <a:pt x="2963130" y="773002"/>
                  <a:pt x="2987040" y="844731"/>
                </a:cubicBezTo>
                <a:lnTo>
                  <a:pt x="2995748" y="870857"/>
                </a:lnTo>
                <a:cubicBezTo>
                  <a:pt x="2989942" y="879566"/>
                  <a:pt x="2980052" y="886659"/>
                  <a:pt x="2978331" y="896983"/>
                </a:cubicBezTo>
                <a:cubicBezTo>
                  <a:pt x="2969288" y="951245"/>
                  <a:pt x="3011732" y="898417"/>
                  <a:pt x="2969622" y="940525"/>
                </a:cubicBezTo>
                <a:cubicBezTo>
                  <a:pt x="2966719" y="949234"/>
                  <a:pt x="2963436" y="957825"/>
                  <a:pt x="2960914" y="966651"/>
                </a:cubicBezTo>
                <a:cubicBezTo>
                  <a:pt x="2941213" y="1035606"/>
                  <a:pt x="2971474" y="999879"/>
                  <a:pt x="2847702" y="1010194"/>
                </a:cubicBezTo>
                <a:cubicBezTo>
                  <a:pt x="2830285" y="1027611"/>
                  <a:pt x="2803240" y="1039078"/>
                  <a:pt x="2795451" y="1062445"/>
                </a:cubicBezTo>
                <a:cubicBezTo>
                  <a:pt x="2792548" y="1071154"/>
                  <a:pt x="2793233" y="1082080"/>
                  <a:pt x="2786742" y="1088571"/>
                </a:cubicBezTo>
                <a:cubicBezTo>
                  <a:pt x="2756798" y="1118515"/>
                  <a:pt x="2741217" y="1121163"/>
                  <a:pt x="2708365" y="1132114"/>
                </a:cubicBezTo>
                <a:cubicBezTo>
                  <a:pt x="2702559" y="1140823"/>
                  <a:pt x="2698349" y="1150839"/>
                  <a:pt x="2690948" y="1158240"/>
                </a:cubicBezTo>
                <a:cubicBezTo>
                  <a:pt x="2683547" y="1165641"/>
                  <a:pt x="2671360" y="1167484"/>
                  <a:pt x="2664822" y="1175657"/>
                </a:cubicBezTo>
                <a:cubicBezTo>
                  <a:pt x="2659088" y="1182825"/>
                  <a:pt x="2660219" y="1193572"/>
                  <a:pt x="2656114" y="1201783"/>
                </a:cubicBezTo>
                <a:cubicBezTo>
                  <a:pt x="2651433" y="1211144"/>
                  <a:pt x="2644503" y="1219200"/>
                  <a:pt x="2638697" y="1227908"/>
                </a:cubicBezTo>
                <a:cubicBezTo>
                  <a:pt x="2635794" y="1242422"/>
                  <a:pt x="2619522" y="1260984"/>
                  <a:pt x="2629988" y="1271451"/>
                </a:cubicBezTo>
                <a:cubicBezTo>
                  <a:pt x="2730060" y="1371524"/>
                  <a:pt x="2671030" y="1220409"/>
                  <a:pt x="2699657" y="1306285"/>
                </a:cubicBezTo>
                <a:cubicBezTo>
                  <a:pt x="2677767" y="1371954"/>
                  <a:pt x="2707295" y="1291009"/>
                  <a:pt x="2673531" y="1358537"/>
                </a:cubicBezTo>
                <a:cubicBezTo>
                  <a:pt x="2637479" y="1430642"/>
                  <a:pt x="2697315" y="1335924"/>
                  <a:pt x="2647405" y="1410788"/>
                </a:cubicBezTo>
                <a:cubicBezTo>
                  <a:pt x="2653211" y="1419497"/>
                  <a:pt x="2658284" y="1428741"/>
                  <a:pt x="2664822" y="1436914"/>
                </a:cubicBezTo>
                <a:cubicBezTo>
                  <a:pt x="2679002" y="1454639"/>
                  <a:pt x="2688970" y="1458818"/>
                  <a:pt x="2708365" y="1471748"/>
                </a:cubicBezTo>
                <a:cubicBezTo>
                  <a:pt x="2711268" y="1480457"/>
                  <a:pt x="2712616" y="1489849"/>
                  <a:pt x="2717074" y="1497874"/>
                </a:cubicBezTo>
                <a:cubicBezTo>
                  <a:pt x="2727240" y="1516172"/>
                  <a:pt x="2751908" y="1550125"/>
                  <a:pt x="2751908" y="1550125"/>
                </a:cubicBezTo>
                <a:cubicBezTo>
                  <a:pt x="2763519" y="1547222"/>
                  <a:pt x="2774773" y="1541417"/>
                  <a:pt x="2786742" y="1541417"/>
                </a:cubicBezTo>
                <a:cubicBezTo>
                  <a:pt x="2819639" y="1541417"/>
                  <a:pt x="2807288" y="1553745"/>
                  <a:pt x="2830285" y="1567543"/>
                </a:cubicBezTo>
                <a:cubicBezTo>
                  <a:pt x="2838156" y="1572266"/>
                  <a:pt x="2847702" y="1573348"/>
                  <a:pt x="2856411" y="1576251"/>
                </a:cubicBezTo>
                <a:cubicBezTo>
                  <a:pt x="2859314" y="1584960"/>
                  <a:pt x="2871611" y="1595886"/>
                  <a:pt x="2865120" y="1602377"/>
                </a:cubicBezTo>
                <a:cubicBezTo>
                  <a:pt x="2852138" y="1615359"/>
                  <a:pt x="2812868" y="1619794"/>
                  <a:pt x="2812868" y="1619794"/>
                </a:cubicBezTo>
                <a:cubicBezTo>
                  <a:pt x="2807062" y="1628503"/>
                  <a:pt x="2796931" y="1635559"/>
                  <a:pt x="2795451" y="1645920"/>
                </a:cubicBezTo>
                <a:cubicBezTo>
                  <a:pt x="2790638" y="1679613"/>
                  <a:pt x="2812685" y="1685759"/>
                  <a:pt x="2830285" y="1706880"/>
                </a:cubicBezTo>
                <a:cubicBezTo>
                  <a:pt x="2836985" y="1714920"/>
                  <a:pt x="2839529" y="1726467"/>
                  <a:pt x="2847702" y="1733005"/>
                </a:cubicBezTo>
                <a:cubicBezTo>
                  <a:pt x="2854870" y="1738740"/>
                  <a:pt x="2865617" y="1737609"/>
                  <a:pt x="2873828" y="1741714"/>
                </a:cubicBezTo>
                <a:cubicBezTo>
                  <a:pt x="2883189" y="1746395"/>
                  <a:pt x="2890390" y="1754880"/>
                  <a:pt x="2899954" y="1759131"/>
                </a:cubicBezTo>
                <a:cubicBezTo>
                  <a:pt x="2916731" y="1766587"/>
                  <a:pt x="2952205" y="1776548"/>
                  <a:pt x="2952205" y="1776548"/>
                </a:cubicBezTo>
                <a:cubicBezTo>
                  <a:pt x="2960914" y="1782354"/>
                  <a:pt x="2974444" y="1784247"/>
                  <a:pt x="2978331" y="1793965"/>
                </a:cubicBezTo>
                <a:cubicBezTo>
                  <a:pt x="2992216" y="1828678"/>
                  <a:pt x="2934646" y="1827087"/>
                  <a:pt x="2926080" y="1828800"/>
                </a:cubicBezTo>
                <a:cubicBezTo>
                  <a:pt x="2934788" y="1834606"/>
                  <a:pt x="2945667" y="1838044"/>
                  <a:pt x="2952205" y="1846217"/>
                </a:cubicBezTo>
                <a:cubicBezTo>
                  <a:pt x="2957422" y="1852738"/>
                  <a:pt x="2968176" y="1903802"/>
                  <a:pt x="2969622" y="1907177"/>
                </a:cubicBezTo>
                <a:cubicBezTo>
                  <a:pt x="2973745" y="1916797"/>
                  <a:pt x="2981234" y="1924594"/>
                  <a:pt x="2987040" y="1933303"/>
                </a:cubicBezTo>
                <a:cubicBezTo>
                  <a:pt x="3007767" y="1995483"/>
                  <a:pt x="2989181" y="1975370"/>
                  <a:pt x="3030582" y="2002971"/>
                </a:cubicBezTo>
                <a:cubicBezTo>
                  <a:pt x="3027679" y="2017485"/>
                  <a:pt x="3025769" y="2032234"/>
                  <a:pt x="3021874" y="2046514"/>
                </a:cubicBezTo>
                <a:cubicBezTo>
                  <a:pt x="3017044" y="2064226"/>
                  <a:pt x="3004457" y="2098765"/>
                  <a:pt x="3004457" y="2098765"/>
                </a:cubicBezTo>
                <a:cubicBezTo>
                  <a:pt x="3013165" y="2101668"/>
                  <a:pt x="3026028" y="2099504"/>
                  <a:pt x="3030582" y="2107474"/>
                </a:cubicBezTo>
                <a:cubicBezTo>
                  <a:pt x="3048076" y="2138089"/>
                  <a:pt x="3038952" y="2165264"/>
                  <a:pt x="3030582" y="2194560"/>
                </a:cubicBezTo>
                <a:cubicBezTo>
                  <a:pt x="3018820" y="2235727"/>
                  <a:pt x="3028774" y="2207706"/>
                  <a:pt x="3004457" y="2238103"/>
                </a:cubicBezTo>
                <a:cubicBezTo>
                  <a:pt x="2997919" y="2246276"/>
                  <a:pt x="2993851" y="2256282"/>
                  <a:pt x="2987040" y="2264228"/>
                </a:cubicBezTo>
                <a:cubicBezTo>
                  <a:pt x="2958883" y="2297078"/>
                  <a:pt x="2956896" y="2295936"/>
                  <a:pt x="2926080" y="2316480"/>
                </a:cubicBezTo>
                <a:cubicBezTo>
                  <a:pt x="2923177" y="2325188"/>
                  <a:pt x="2922879" y="2335261"/>
                  <a:pt x="2917371" y="2342605"/>
                </a:cubicBezTo>
                <a:cubicBezTo>
                  <a:pt x="2877078" y="2396328"/>
                  <a:pt x="2885476" y="2373345"/>
                  <a:pt x="2847702" y="2403565"/>
                </a:cubicBezTo>
                <a:cubicBezTo>
                  <a:pt x="2825082" y="2421662"/>
                  <a:pt x="2834316" y="2424997"/>
                  <a:pt x="2804160" y="2438400"/>
                </a:cubicBezTo>
                <a:cubicBezTo>
                  <a:pt x="2787383" y="2445856"/>
                  <a:pt x="2769325" y="2450011"/>
                  <a:pt x="2751908" y="2455817"/>
                </a:cubicBezTo>
                <a:lnTo>
                  <a:pt x="2725782" y="2464525"/>
                </a:lnTo>
                <a:cubicBezTo>
                  <a:pt x="2705151" y="2485158"/>
                  <a:pt x="2685657" y="2506930"/>
                  <a:pt x="2656114" y="2516777"/>
                </a:cubicBezTo>
                <a:lnTo>
                  <a:pt x="2629988" y="2525485"/>
                </a:lnTo>
                <a:cubicBezTo>
                  <a:pt x="2621279" y="2522582"/>
                  <a:pt x="2610353" y="2523268"/>
                  <a:pt x="2603862" y="2516777"/>
                </a:cubicBezTo>
                <a:cubicBezTo>
                  <a:pt x="2540757" y="2453672"/>
                  <a:pt x="2658495" y="2529131"/>
                  <a:pt x="2577737" y="2464525"/>
                </a:cubicBezTo>
                <a:cubicBezTo>
                  <a:pt x="2570569" y="2458791"/>
                  <a:pt x="2560643" y="2457459"/>
                  <a:pt x="2551611" y="2455817"/>
                </a:cubicBezTo>
                <a:cubicBezTo>
                  <a:pt x="2528585" y="2451630"/>
                  <a:pt x="2505165" y="2450011"/>
                  <a:pt x="2481942" y="2447108"/>
                </a:cubicBezTo>
                <a:cubicBezTo>
                  <a:pt x="2477197" y="2432873"/>
                  <a:pt x="2470033" y="2403742"/>
                  <a:pt x="2455817" y="2394857"/>
                </a:cubicBezTo>
                <a:cubicBezTo>
                  <a:pt x="2440248" y="2385127"/>
                  <a:pt x="2403565" y="2377440"/>
                  <a:pt x="2403565" y="2377440"/>
                </a:cubicBezTo>
                <a:cubicBezTo>
                  <a:pt x="2394857" y="2371634"/>
                  <a:pt x="2383978" y="2368196"/>
                  <a:pt x="2377440" y="2360023"/>
                </a:cubicBezTo>
                <a:cubicBezTo>
                  <a:pt x="2371705" y="2352855"/>
                  <a:pt x="2375222" y="2340388"/>
                  <a:pt x="2368731" y="2333897"/>
                </a:cubicBezTo>
                <a:cubicBezTo>
                  <a:pt x="2362240" y="2327406"/>
                  <a:pt x="2350816" y="2329293"/>
                  <a:pt x="2342605" y="2325188"/>
                </a:cubicBezTo>
                <a:cubicBezTo>
                  <a:pt x="2333244" y="2320507"/>
                  <a:pt x="2325188" y="2313577"/>
                  <a:pt x="2316480" y="2307771"/>
                </a:cubicBezTo>
                <a:cubicBezTo>
                  <a:pt x="2304868" y="2310674"/>
                  <a:pt x="2293154" y="2313192"/>
                  <a:pt x="2281645" y="2316480"/>
                </a:cubicBezTo>
                <a:cubicBezTo>
                  <a:pt x="2272819" y="2319002"/>
                  <a:pt x="2264607" y="2323890"/>
                  <a:pt x="2255520" y="2325188"/>
                </a:cubicBezTo>
                <a:cubicBezTo>
                  <a:pt x="2223779" y="2329722"/>
                  <a:pt x="2191657" y="2330994"/>
                  <a:pt x="2159725" y="2333897"/>
                </a:cubicBezTo>
                <a:cubicBezTo>
                  <a:pt x="2151017" y="2339703"/>
                  <a:pt x="2143164" y="2347063"/>
                  <a:pt x="2133600" y="2351314"/>
                </a:cubicBezTo>
                <a:cubicBezTo>
                  <a:pt x="2116823" y="2358770"/>
                  <a:pt x="2081348" y="2368731"/>
                  <a:pt x="2081348" y="2368731"/>
                </a:cubicBezTo>
                <a:cubicBezTo>
                  <a:pt x="2078445" y="2377440"/>
                  <a:pt x="2074866" y="2385951"/>
                  <a:pt x="2072640" y="2394857"/>
                </a:cubicBezTo>
                <a:cubicBezTo>
                  <a:pt x="2069050" y="2409217"/>
                  <a:pt x="2072142" y="2426084"/>
                  <a:pt x="2063931" y="2438400"/>
                </a:cubicBezTo>
                <a:cubicBezTo>
                  <a:pt x="2058839" y="2446038"/>
                  <a:pt x="2046766" y="2445117"/>
                  <a:pt x="2037805" y="2447108"/>
                </a:cubicBezTo>
                <a:cubicBezTo>
                  <a:pt x="2020568" y="2450938"/>
                  <a:pt x="2002971" y="2452914"/>
                  <a:pt x="1985554" y="2455817"/>
                </a:cubicBezTo>
                <a:cubicBezTo>
                  <a:pt x="1971040" y="2452914"/>
                  <a:pt x="1954327" y="2455318"/>
                  <a:pt x="1942011" y="2447108"/>
                </a:cubicBezTo>
                <a:cubicBezTo>
                  <a:pt x="1934373" y="2442016"/>
                  <a:pt x="1937407" y="2429193"/>
                  <a:pt x="1933302" y="2420983"/>
                </a:cubicBezTo>
                <a:cubicBezTo>
                  <a:pt x="1928621" y="2411622"/>
                  <a:pt x="1921691" y="2403566"/>
                  <a:pt x="1915885" y="2394857"/>
                </a:cubicBezTo>
                <a:cubicBezTo>
                  <a:pt x="1912982" y="2386148"/>
                  <a:pt x="1912911" y="2375899"/>
                  <a:pt x="1907177" y="2368731"/>
                </a:cubicBezTo>
                <a:cubicBezTo>
                  <a:pt x="1894900" y="2353385"/>
                  <a:pt x="1872135" y="2348342"/>
                  <a:pt x="1854925" y="2342605"/>
                </a:cubicBezTo>
                <a:cubicBezTo>
                  <a:pt x="1852022" y="2351314"/>
                  <a:pt x="1851951" y="2361563"/>
                  <a:pt x="1846217" y="2368731"/>
                </a:cubicBezTo>
                <a:cubicBezTo>
                  <a:pt x="1829580" y="2389528"/>
                  <a:pt x="1814999" y="2384340"/>
                  <a:pt x="1793965" y="2394857"/>
                </a:cubicBezTo>
                <a:cubicBezTo>
                  <a:pt x="1784604" y="2399538"/>
                  <a:pt x="1776548" y="2406468"/>
                  <a:pt x="1767840" y="2412274"/>
                </a:cubicBezTo>
                <a:cubicBezTo>
                  <a:pt x="1762034" y="2429691"/>
                  <a:pt x="1763404" y="2451543"/>
                  <a:pt x="1750422" y="2464525"/>
                </a:cubicBezTo>
                <a:cubicBezTo>
                  <a:pt x="1744616" y="2470331"/>
                  <a:pt x="1739416" y="2476814"/>
                  <a:pt x="1733005" y="2481943"/>
                </a:cubicBezTo>
                <a:cubicBezTo>
                  <a:pt x="1678064" y="2525897"/>
                  <a:pt x="1731527" y="2474714"/>
                  <a:pt x="1689462" y="2516777"/>
                </a:cubicBezTo>
                <a:cubicBezTo>
                  <a:pt x="1686559" y="2554514"/>
                  <a:pt x="1687729" y="2592788"/>
                  <a:pt x="1680754" y="2629988"/>
                </a:cubicBezTo>
                <a:cubicBezTo>
                  <a:pt x="1675039" y="2660469"/>
                  <a:pt x="1658537" y="2655683"/>
                  <a:pt x="1637211" y="2664823"/>
                </a:cubicBezTo>
                <a:cubicBezTo>
                  <a:pt x="1561895" y="2697101"/>
                  <a:pt x="1637512" y="2670529"/>
                  <a:pt x="1576251" y="2690948"/>
                </a:cubicBezTo>
                <a:cubicBezTo>
                  <a:pt x="1573348" y="2699657"/>
                  <a:pt x="1575753" y="2712969"/>
                  <a:pt x="1567542" y="2717074"/>
                </a:cubicBezTo>
                <a:cubicBezTo>
                  <a:pt x="1559332" y="2721179"/>
                  <a:pt x="1549441" y="2712823"/>
                  <a:pt x="1541417" y="2708365"/>
                </a:cubicBezTo>
                <a:cubicBezTo>
                  <a:pt x="1523118" y="2698199"/>
                  <a:pt x="1506582" y="2685142"/>
                  <a:pt x="1489165" y="2673531"/>
                </a:cubicBezTo>
                <a:cubicBezTo>
                  <a:pt x="1480457" y="2667725"/>
                  <a:pt x="1470441" y="2663514"/>
                  <a:pt x="1463040" y="2656114"/>
                </a:cubicBezTo>
                <a:cubicBezTo>
                  <a:pt x="1457234" y="2650308"/>
                  <a:pt x="1452663" y="2642921"/>
                  <a:pt x="1445622" y="2638697"/>
                </a:cubicBezTo>
                <a:cubicBezTo>
                  <a:pt x="1437751" y="2633974"/>
                  <a:pt x="1428205" y="2632891"/>
                  <a:pt x="1419497" y="2629988"/>
                </a:cubicBezTo>
                <a:cubicBezTo>
                  <a:pt x="1365892" y="2549581"/>
                  <a:pt x="1434298" y="2648489"/>
                  <a:pt x="1384662" y="2586445"/>
                </a:cubicBezTo>
                <a:cubicBezTo>
                  <a:pt x="1378124" y="2578272"/>
                  <a:pt x="1374646" y="2567721"/>
                  <a:pt x="1367245" y="2560320"/>
                </a:cubicBezTo>
                <a:cubicBezTo>
                  <a:pt x="1350363" y="2543438"/>
                  <a:pt x="1336243" y="2541277"/>
                  <a:pt x="1314994" y="2534194"/>
                </a:cubicBezTo>
                <a:cubicBezTo>
                  <a:pt x="1303383" y="2537097"/>
                  <a:pt x="1291936" y="2540762"/>
                  <a:pt x="1280160" y="2542903"/>
                </a:cubicBezTo>
                <a:cubicBezTo>
                  <a:pt x="1259965" y="2546575"/>
                  <a:pt x="1236606" y="2540732"/>
                  <a:pt x="1219200" y="2551611"/>
                </a:cubicBezTo>
                <a:cubicBezTo>
                  <a:pt x="1209050" y="2557954"/>
                  <a:pt x="1215844" y="2575740"/>
                  <a:pt x="1210491" y="2586445"/>
                </a:cubicBezTo>
                <a:cubicBezTo>
                  <a:pt x="1206819" y="2593789"/>
                  <a:pt x="1199643" y="2598937"/>
                  <a:pt x="1193074" y="2603863"/>
                </a:cubicBezTo>
                <a:cubicBezTo>
                  <a:pt x="1176328" y="2616423"/>
                  <a:pt x="1140822" y="2638697"/>
                  <a:pt x="1140822" y="2638697"/>
                </a:cubicBezTo>
                <a:cubicBezTo>
                  <a:pt x="1135016" y="2647406"/>
                  <a:pt x="1132281" y="2659276"/>
                  <a:pt x="1123405" y="2664823"/>
                </a:cubicBezTo>
                <a:cubicBezTo>
                  <a:pt x="1098312" y="2680506"/>
                  <a:pt x="1047032" y="2686260"/>
                  <a:pt x="1018902" y="2690948"/>
                </a:cubicBezTo>
                <a:cubicBezTo>
                  <a:pt x="938483" y="2744562"/>
                  <a:pt x="1037412" y="2676141"/>
                  <a:pt x="975360" y="2725783"/>
                </a:cubicBezTo>
                <a:cubicBezTo>
                  <a:pt x="967187" y="2732321"/>
                  <a:pt x="957943" y="2737394"/>
                  <a:pt x="949234" y="2743200"/>
                </a:cubicBezTo>
                <a:cubicBezTo>
                  <a:pt x="946331" y="2751908"/>
                  <a:pt x="945248" y="2761454"/>
                  <a:pt x="940525" y="2769325"/>
                </a:cubicBezTo>
                <a:cubicBezTo>
                  <a:pt x="926823" y="2792162"/>
                  <a:pt x="913323" y="2789189"/>
                  <a:pt x="888274" y="2795451"/>
                </a:cubicBezTo>
                <a:cubicBezTo>
                  <a:pt x="876663" y="2801257"/>
                  <a:pt x="861751" y="2802895"/>
                  <a:pt x="853440" y="2812868"/>
                </a:cubicBezTo>
                <a:cubicBezTo>
                  <a:pt x="845778" y="2822063"/>
                  <a:pt x="849446" y="2836702"/>
                  <a:pt x="844731" y="2847703"/>
                </a:cubicBezTo>
                <a:cubicBezTo>
                  <a:pt x="840608" y="2857323"/>
                  <a:pt x="831565" y="2864264"/>
                  <a:pt x="827314" y="2873828"/>
                </a:cubicBezTo>
                <a:cubicBezTo>
                  <a:pt x="819239" y="2891997"/>
                  <a:pt x="812869" y="2935894"/>
                  <a:pt x="792480" y="2952205"/>
                </a:cubicBezTo>
                <a:cubicBezTo>
                  <a:pt x="785312" y="2957940"/>
                  <a:pt x="775063" y="2958011"/>
                  <a:pt x="766354" y="2960914"/>
                </a:cubicBezTo>
                <a:cubicBezTo>
                  <a:pt x="763451" y="2969623"/>
                  <a:pt x="763281" y="2979794"/>
                  <a:pt x="757645" y="2987040"/>
                </a:cubicBezTo>
                <a:cubicBezTo>
                  <a:pt x="742523" y="3006483"/>
                  <a:pt x="705394" y="3039291"/>
                  <a:pt x="705394" y="3039291"/>
                </a:cubicBezTo>
                <a:cubicBezTo>
                  <a:pt x="696685" y="3033485"/>
                  <a:pt x="685806" y="3030047"/>
                  <a:pt x="679268" y="3021874"/>
                </a:cubicBezTo>
                <a:cubicBezTo>
                  <a:pt x="673534" y="3014706"/>
                  <a:pt x="677051" y="3002239"/>
                  <a:pt x="670560" y="2995748"/>
                </a:cubicBezTo>
                <a:cubicBezTo>
                  <a:pt x="651245" y="2976433"/>
                  <a:pt x="615665" y="2975494"/>
                  <a:pt x="592182" y="2969623"/>
                </a:cubicBezTo>
                <a:cubicBezTo>
                  <a:pt x="583277" y="2967397"/>
                  <a:pt x="574765" y="2963817"/>
                  <a:pt x="566057" y="2960914"/>
                </a:cubicBezTo>
                <a:cubicBezTo>
                  <a:pt x="557348" y="2963817"/>
                  <a:pt x="547099" y="2963888"/>
                  <a:pt x="539931" y="2969623"/>
                </a:cubicBezTo>
                <a:cubicBezTo>
                  <a:pt x="493329" y="3006904"/>
                  <a:pt x="530227" y="3126880"/>
                  <a:pt x="531222" y="3143794"/>
                </a:cubicBezTo>
                <a:cubicBezTo>
                  <a:pt x="528319" y="3155405"/>
                  <a:pt x="534447" y="3177710"/>
                  <a:pt x="522514" y="3178628"/>
                </a:cubicBezTo>
                <a:cubicBezTo>
                  <a:pt x="444185" y="3184654"/>
                  <a:pt x="435593" y="3170086"/>
                  <a:pt x="400594" y="3135085"/>
                </a:cubicBezTo>
                <a:cubicBezTo>
                  <a:pt x="387800" y="3135885"/>
                  <a:pt x="278636" y="3130751"/>
                  <a:pt x="235131" y="3152503"/>
                </a:cubicBezTo>
                <a:cubicBezTo>
                  <a:pt x="225770" y="3157184"/>
                  <a:pt x="217714" y="3164114"/>
                  <a:pt x="209005" y="3169920"/>
                </a:cubicBezTo>
                <a:cubicBezTo>
                  <a:pt x="203199" y="3178628"/>
                  <a:pt x="199761" y="3189507"/>
                  <a:pt x="191588" y="3196045"/>
                </a:cubicBezTo>
                <a:cubicBezTo>
                  <a:pt x="184420" y="3201780"/>
                  <a:pt x="170798" y="3197284"/>
                  <a:pt x="165462" y="3204754"/>
                </a:cubicBezTo>
                <a:cubicBezTo>
                  <a:pt x="154791" y="3219693"/>
                  <a:pt x="153851" y="3239588"/>
                  <a:pt x="148045" y="3257005"/>
                </a:cubicBezTo>
                <a:lnTo>
                  <a:pt x="130628" y="3309257"/>
                </a:lnTo>
                <a:cubicBezTo>
                  <a:pt x="127725" y="3317966"/>
                  <a:pt x="127012" y="3327745"/>
                  <a:pt x="121920" y="3335383"/>
                </a:cubicBezTo>
                <a:lnTo>
                  <a:pt x="104502" y="3361508"/>
                </a:lnTo>
                <a:cubicBezTo>
                  <a:pt x="107126" y="3387747"/>
                  <a:pt x="99585" y="3449886"/>
                  <a:pt x="130628" y="3474720"/>
                </a:cubicBezTo>
                <a:cubicBezTo>
                  <a:pt x="137796" y="3480454"/>
                  <a:pt x="148045" y="3480525"/>
                  <a:pt x="156754" y="3483428"/>
                </a:cubicBezTo>
                <a:cubicBezTo>
                  <a:pt x="159657" y="3495040"/>
                  <a:pt x="171806" y="3508113"/>
                  <a:pt x="165462" y="3518263"/>
                </a:cubicBezTo>
                <a:cubicBezTo>
                  <a:pt x="154368" y="3536014"/>
                  <a:pt x="113211" y="3553097"/>
                  <a:pt x="113211" y="3553097"/>
                </a:cubicBezTo>
                <a:cubicBezTo>
                  <a:pt x="101600" y="3570514"/>
                  <a:pt x="98235" y="3598728"/>
                  <a:pt x="78377" y="3605348"/>
                </a:cubicBezTo>
                <a:cubicBezTo>
                  <a:pt x="69668" y="3608251"/>
                  <a:pt x="60462" y="3609952"/>
                  <a:pt x="52251" y="3614057"/>
                </a:cubicBezTo>
                <a:cubicBezTo>
                  <a:pt x="28000" y="3626182"/>
                  <a:pt x="19261" y="3638338"/>
                  <a:pt x="0" y="3657600"/>
                </a:cubicBezTo>
                <a:cubicBezTo>
                  <a:pt x="2903" y="3666308"/>
                  <a:pt x="1070" y="3678633"/>
                  <a:pt x="8708" y="3683725"/>
                </a:cubicBezTo>
                <a:cubicBezTo>
                  <a:pt x="21024" y="3691936"/>
                  <a:pt x="37891" y="3688844"/>
                  <a:pt x="52251" y="3692434"/>
                </a:cubicBezTo>
                <a:cubicBezTo>
                  <a:pt x="61157" y="3694661"/>
                  <a:pt x="69668" y="3698240"/>
                  <a:pt x="78377" y="3701143"/>
                </a:cubicBezTo>
                <a:cubicBezTo>
                  <a:pt x="87085" y="3709851"/>
                  <a:pt x="93736" y="3721287"/>
                  <a:pt x="104502" y="3727268"/>
                </a:cubicBezTo>
                <a:cubicBezTo>
                  <a:pt x="120551" y="3736184"/>
                  <a:pt x="139337" y="3738879"/>
                  <a:pt x="156754" y="3744685"/>
                </a:cubicBezTo>
                <a:cubicBezTo>
                  <a:pt x="165463" y="3747588"/>
                  <a:pt x="173879" y="3751594"/>
                  <a:pt x="182880" y="3753394"/>
                </a:cubicBezTo>
                <a:cubicBezTo>
                  <a:pt x="235423" y="3763903"/>
                  <a:pt x="212380" y="3757423"/>
                  <a:pt x="252548" y="3770811"/>
                </a:cubicBezTo>
                <a:cubicBezTo>
                  <a:pt x="267214" y="3765923"/>
                  <a:pt x="290134" y="3752478"/>
                  <a:pt x="304800" y="3770811"/>
                </a:cubicBezTo>
                <a:cubicBezTo>
                  <a:pt x="312277" y="3780157"/>
                  <a:pt x="308793" y="3794644"/>
                  <a:pt x="313508" y="3805645"/>
                </a:cubicBezTo>
                <a:cubicBezTo>
                  <a:pt x="325119" y="3832739"/>
                  <a:pt x="333828" y="3833706"/>
                  <a:pt x="357051" y="3849188"/>
                </a:cubicBezTo>
                <a:cubicBezTo>
                  <a:pt x="378943" y="3914860"/>
                  <a:pt x="349412" y="3833908"/>
                  <a:pt x="383177" y="3901440"/>
                </a:cubicBezTo>
                <a:cubicBezTo>
                  <a:pt x="387282" y="3909650"/>
                  <a:pt x="385394" y="3921074"/>
                  <a:pt x="391885" y="3927565"/>
                </a:cubicBezTo>
                <a:cubicBezTo>
                  <a:pt x="396066" y="3931746"/>
                  <a:pt x="452522" y="3944886"/>
                  <a:pt x="452845" y="3944983"/>
                </a:cubicBezTo>
                <a:cubicBezTo>
                  <a:pt x="509375" y="3961942"/>
                  <a:pt x="493043" y="3954364"/>
                  <a:pt x="531222" y="3979817"/>
                </a:cubicBezTo>
                <a:cubicBezTo>
                  <a:pt x="534125" y="3988526"/>
                  <a:pt x="534196" y="3998775"/>
                  <a:pt x="539931" y="4005943"/>
                </a:cubicBezTo>
                <a:cubicBezTo>
                  <a:pt x="546469" y="4014116"/>
                  <a:pt x="565016" y="4012945"/>
                  <a:pt x="566057" y="4023360"/>
                </a:cubicBezTo>
                <a:cubicBezTo>
                  <a:pt x="581816" y="4180953"/>
                  <a:pt x="602613" y="4165025"/>
                  <a:pt x="531222" y="4188823"/>
                </a:cubicBezTo>
                <a:cubicBezTo>
                  <a:pt x="528319" y="4197531"/>
                  <a:pt x="522514" y="4205769"/>
                  <a:pt x="522514" y="4214948"/>
                </a:cubicBezTo>
                <a:cubicBezTo>
                  <a:pt x="522514" y="4238169"/>
                  <a:pt x="545735" y="4243979"/>
                  <a:pt x="522514" y="4267200"/>
                </a:cubicBezTo>
                <a:cubicBezTo>
                  <a:pt x="516023" y="4273691"/>
                  <a:pt x="505097" y="4273005"/>
                  <a:pt x="496388" y="4275908"/>
                </a:cubicBezTo>
                <a:cubicBezTo>
                  <a:pt x="493975" y="4287976"/>
                  <a:pt x="487341" y="4330512"/>
                  <a:pt x="478971" y="4345577"/>
                </a:cubicBezTo>
                <a:cubicBezTo>
                  <a:pt x="468805" y="4363875"/>
                  <a:pt x="444137" y="4397828"/>
                  <a:pt x="444137" y="4397828"/>
                </a:cubicBezTo>
                <a:cubicBezTo>
                  <a:pt x="438331" y="4389120"/>
                  <a:pt x="431401" y="4381064"/>
                  <a:pt x="426720" y="4371703"/>
                </a:cubicBezTo>
                <a:cubicBezTo>
                  <a:pt x="422615" y="4363492"/>
                  <a:pt x="421627" y="4354015"/>
                  <a:pt x="418011" y="4345577"/>
                </a:cubicBezTo>
                <a:cubicBezTo>
                  <a:pt x="412897" y="4333645"/>
                  <a:pt x="406400" y="4322354"/>
                  <a:pt x="400594" y="4310743"/>
                </a:cubicBezTo>
                <a:cubicBezTo>
                  <a:pt x="386080" y="4313646"/>
                  <a:pt x="371411" y="4315861"/>
                  <a:pt x="357051" y="4319451"/>
                </a:cubicBezTo>
                <a:cubicBezTo>
                  <a:pt x="348145" y="4321677"/>
                  <a:pt x="334653" y="4319771"/>
                  <a:pt x="330925" y="4328160"/>
                </a:cubicBezTo>
                <a:cubicBezTo>
                  <a:pt x="321420" y="4349546"/>
                  <a:pt x="326404" y="4374802"/>
                  <a:pt x="322217" y="4397828"/>
                </a:cubicBezTo>
                <a:cubicBezTo>
                  <a:pt x="320575" y="4406860"/>
                  <a:pt x="316411" y="4415245"/>
                  <a:pt x="313508" y="4423954"/>
                </a:cubicBezTo>
                <a:cubicBezTo>
                  <a:pt x="313469" y="4424190"/>
                  <a:pt x="298956" y="4514734"/>
                  <a:pt x="296091" y="4519748"/>
                </a:cubicBezTo>
                <a:cubicBezTo>
                  <a:pt x="290898" y="4528835"/>
                  <a:pt x="278674" y="4531359"/>
                  <a:pt x="269965" y="4537165"/>
                </a:cubicBezTo>
                <a:cubicBezTo>
                  <a:pt x="264159" y="4554582"/>
                  <a:pt x="262732" y="4574141"/>
                  <a:pt x="252548" y="4589417"/>
                </a:cubicBezTo>
                <a:cubicBezTo>
                  <a:pt x="246742" y="4598126"/>
                  <a:pt x="239382" y="4605979"/>
                  <a:pt x="235131" y="4615543"/>
                </a:cubicBezTo>
                <a:cubicBezTo>
                  <a:pt x="227675" y="4632320"/>
                  <a:pt x="223520" y="4650377"/>
                  <a:pt x="217714" y="4667794"/>
                </a:cubicBezTo>
                <a:cubicBezTo>
                  <a:pt x="214811" y="4676503"/>
                  <a:pt x="211231" y="4685014"/>
                  <a:pt x="209005" y="4693920"/>
                </a:cubicBezTo>
                <a:cubicBezTo>
                  <a:pt x="206102" y="4705531"/>
                  <a:pt x="203736" y="4717290"/>
                  <a:pt x="200297" y="4728754"/>
                </a:cubicBezTo>
                <a:cubicBezTo>
                  <a:pt x="195022" y="4746339"/>
                  <a:pt x="195862" y="4768023"/>
                  <a:pt x="182880" y="4781005"/>
                </a:cubicBezTo>
                <a:lnTo>
                  <a:pt x="139337" y="4824548"/>
                </a:lnTo>
                <a:cubicBezTo>
                  <a:pt x="119324" y="4884589"/>
                  <a:pt x="134902" y="4863818"/>
                  <a:pt x="104502" y="4894217"/>
                </a:cubicBezTo>
                <a:cubicBezTo>
                  <a:pt x="76035" y="4979624"/>
                  <a:pt x="122187" y="4858981"/>
                  <a:pt x="69668" y="4937760"/>
                </a:cubicBezTo>
                <a:cubicBezTo>
                  <a:pt x="63029" y="4947719"/>
                  <a:pt x="64248" y="4961086"/>
                  <a:pt x="60960" y="4972594"/>
                </a:cubicBezTo>
                <a:cubicBezTo>
                  <a:pt x="58438" y="4981421"/>
                  <a:pt x="56356" y="4990509"/>
                  <a:pt x="52251" y="4998720"/>
                </a:cubicBezTo>
                <a:cubicBezTo>
                  <a:pt x="47570" y="5008081"/>
                  <a:pt x="39515" y="5015484"/>
                  <a:pt x="34834" y="5024845"/>
                </a:cubicBezTo>
                <a:cubicBezTo>
                  <a:pt x="24879" y="5044755"/>
                  <a:pt x="22387" y="5074635"/>
                  <a:pt x="17417" y="5094514"/>
                </a:cubicBezTo>
                <a:cubicBezTo>
                  <a:pt x="15191" y="5103420"/>
                  <a:pt x="11611" y="5111931"/>
                  <a:pt x="8708" y="5120640"/>
                </a:cubicBezTo>
                <a:cubicBezTo>
                  <a:pt x="11611" y="5149668"/>
                  <a:pt x="13561" y="5178808"/>
                  <a:pt x="17417" y="5207725"/>
                </a:cubicBezTo>
                <a:cubicBezTo>
                  <a:pt x="21251" y="5236483"/>
                  <a:pt x="22812" y="5256664"/>
                  <a:pt x="43542" y="5277394"/>
                </a:cubicBezTo>
                <a:cubicBezTo>
                  <a:pt x="48132" y="5281984"/>
                  <a:pt x="55154" y="5283200"/>
                  <a:pt x="60960" y="5286103"/>
                </a:cubicBezTo>
              </a:path>
            </a:pathLst>
          </a:cu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55" name="Freeform 154"/>
          <p:cNvSpPr/>
          <p:nvPr/>
        </p:nvSpPr>
        <p:spPr>
          <a:xfrm>
            <a:off x="3101009" y="1073426"/>
            <a:ext cx="6233822" cy="5271715"/>
          </a:xfrm>
          <a:custGeom>
            <a:avLst/>
            <a:gdLst>
              <a:gd name="connsiteX0" fmla="*/ 4754880 w 6233822"/>
              <a:gd name="connsiteY0" fmla="*/ 0 h 5271715"/>
              <a:gd name="connsiteX1" fmla="*/ 4723074 w 6233822"/>
              <a:gd name="connsiteY1" fmla="*/ 39757 h 5271715"/>
              <a:gd name="connsiteX2" fmla="*/ 4699221 w 6233822"/>
              <a:gd name="connsiteY2" fmla="*/ 127221 h 5271715"/>
              <a:gd name="connsiteX3" fmla="*/ 4691269 w 6233822"/>
              <a:gd name="connsiteY3" fmla="*/ 151075 h 5271715"/>
              <a:gd name="connsiteX4" fmla="*/ 4683318 w 6233822"/>
              <a:gd name="connsiteY4" fmla="*/ 190831 h 5271715"/>
              <a:gd name="connsiteX5" fmla="*/ 4651513 w 6233822"/>
              <a:gd name="connsiteY5" fmla="*/ 262393 h 5271715"/>
              <a:gd name="connsiteX6" fmla="*/ 4643561 w 6233822"/>
              <a:gd name="connsiteY6" fmla="*/ 286247 h 5271715"/>
              <a:gd name="connsiteX7" fmla="*/ 4627659 w 6233822"/>
              <a:gd name="connsiteY7" fmla="*/ 310101 h 5271715"/>
              <a:gd name="connsiteX8" fmla="*/ 4611756 w 6233822"/>
              <a:gd name="connsiteY8" fmla="*/ 357809 h 5271715"/>
              <a:gd name="connsiteX9" fmla="*/ 4603805 w 6233822"/>
              <a:gd name="connsiteY9" fmla="*/ 381663 h 5271715"/>
              <a:gd name="connsiteX10" fmla="*/ 4572000 w 6233822"/>
              <a:gd name="connsiteY10" fmla="*/ 429371 h 5271715"/>
              <a:gd name="connsiteX11" fmla="*/ 4540194 w 6233822"/>
              <a:gd name="connsiteY11" fmla="*/ 469127 h 5271715"/>
              <a:gd name="connsiteX12" fmla="*/ 4548146 w 6233822"/>
              <a:gd name="connsiteY12" fmla="*/ 492981 h 5271715"/>
              <a:gd name="connsiteX13" fmla="*/ 4595854 w 6233822"/>
              <a:gd name="connsiteY13" fmla="*/ 516835 h 5271715"/>
              <a:gd name="connsiteX14" fmla="*/ 4619708 w 6233822"/>
              <a:gd name="connsiteY14" fmla="*/ 532737 h 5271715"/>
              <a:gd name="connsiteX15" fmla="*/ 4715123 w 6233822"/>
              <a:gd name="connsiteY15" fmla="*/ 596348 h 5271715"/>
              <a:gd name="connsiteX16" fmla="*/ 4762831 w 6233822"/>
              <a:gd name="connsiteY16" fmla="*/ 604299 h 5271715"/>
              <a:gd name="connsiteX17" fmla="*/ 4794636 w 6233822"/>
              <a:gd name="connsiteY17" fmla="*/ 620202 h 5271715"/>
              <a:gd name="connsiteX18" fmla="*/ 4818490 w 6233822"/>
              <a:gd name="connsiteY18" fmla="*/ 644056 h 5271715"/>
              <a:gd name="connsiteX19" fmla="*/ 4898003 w 6233822"/>
              <a:gd name="connsiteY19" fmla="*/ 691764 h 5271715"/>
              <a:gd name="connsiteX20" fmla="*/ 4961614 w 6233822"/>
              <a:gd name="connsiteY20" fmla="*/ 699715 h 5271715"/>
              <a:gd name="connsiteX21" fmla="*/ 4985468 w 6233822"/>
              <a:gd name="connsiteY21" fmla="*/ 715617 h 5271715"/>
              <a:gd name="connsiteX22" fmla="*/ 5009321 w 6233822"/>
              <a:gd name="connsiteY22" fmla="*/ 723569 h 5271715"/>
              <a:gd name="connsiteX23" fmla="*/ 5033175 w 6233822"/>
              <a:gd name="connsiteY23" fmla="*/ 747423 h 5271715"/>
              <a:gd name="connsiteX24" fmla="*/ 5057029 w 6233822"/>
              <a:gd name="connsiteY24" fmla="*/ 763325 h 5271715"/>
              <a:gd name="connsiteX25" fmla="*/ 5064981 w 6233822"/>
              <a:gd name="connsiteY25" fmla="*/ 858741 h 5271715"/>
              <a:gd name="connsiteX26" fmla="*/ 5072932 w 6233822"/>
              <a:gd name="connsiteY26" fmla="*/ 882595 h 5271715"/>
              <a:gd name="connsiteX27" fmla="*/ 5064981 w 6233822"/>
              <a:gd name="connsiteY27" fmla="*/ 914400 h 5271715"/>
              <a:gd name="connsiteX28" fmla="*/ 5072932 w 6233822"/>
              <a:gd name="connsiteY28" fmla="*/ 985962 h 5271715"/>
              <a:gd name="connsiteX29" fmla="*/ 5096786 w 6233822"/>
              <a:gd name="connsiteY29" fmla="*/ 1001864 h 5271715"/>
              <a:gd name="connsiteX30" fmla="*/ 5104737 w 6233822"/>
              <a:gd name="connsiteY30" fmla="*/ 1025718 h 5271715"/>
              <a:gd name="connsiteX31" fmla="*/ 5112688 w 6233822"/>
              <a:gd name="connsiteY31" fmla="*/ 1057524 h 5271715"/>
              <a:gd name="connsiteX32" fmla="*/ 5152445 w 6233822"/>
              <a:gd name="connsiteY32" fmla="*/ 1065475 h 5271715"/>
              <a:gd name="connsiteX33" fmla="*/ 5144494 w 6233822"/>
              <a:gd name="connsiteY33" fmla="*/ 1129085 h 5271715"/>
              <a:gd name="connsiteX34" fmla="*/ 5136542 w 6233822"/>
              <a:gd name="connsiteY34" fmla="*/ 1152939 h 5271715"/>
              <a:gd name="connsiteX35" fmla="*/ 5096786 w 6233822"/>
              <a:gd name="connsiteY35" fmla="*/ 1160891 h 5271715"/>
              <a:gd name="connsiteX36" fmla="*/ 5072932 w 6233822"/>
              <a:gd name="connsiteY36" fmla="*/ 1176793 h 5271715"/>
              <a:gd name="connsiteX37" fmla="*/ 5049078 w 6233822"/>
              <a:gd name="connsiteY37" fmla="*/ 1184744 h 5271715"/>
              <a:gd name="connsiteX38" fmla="*/ 5033175 w 6233822"/>
              <a:gd name="connsiteY38" fmla="*/ 1208598 h 5271715"/>
              <a:gd name="connsiteX39" fmla="*/ 5009321 w 6233822"/>
              <a:gd name="connsiteY39" fmla="*/ 1216550 h 5271715"/>
              <a:gd name="connsiteX40" fmla="*/ 4953662 w 6233822"/>
              <a:gd name="connsiteY40" fmla="*/ 1224501 h 5271715"/>
              <a:gd name="connsiteX41" fmla="*/ 4929808 w 6233822"/>
              <a:gd name="connsiteY41" fmla="*/ 1280160 h 5271715"/>
              <a:gd name="connsiteX42" fmla="*/ 4905954 w 6233822"/>
              <a:gd name="connsiteY42" fmla="*/ 1304014 h 5271715"/>
              <a:gd name="connsiteX43" fmla="*/ 4890052 w 6233822"/>
              <a:gd name="connsiteY43" fmla="*/ 1327868 h 5271715"/>
              <a:gd name="connsiteX44" fmla="*/ 4874149 w 6233822"/>
              <a:gd name="connsiteY44" fmla="*/ 1391478 h 5271715"/>
              <a:gd name="connsiteX45" fmla="*/ 4866198 w 6233822"/>
              <a:gd name="connsiteY45" fmla="*/ 1415332 h 5271715"/>
              <a:gd name="connsiteX46" fmla="*/ 4850295 w 6233822"/>
              <a:gd name="connsiteY46" fmla="*/ 1439186 h 5271715"/>
              <a:gd name="connsiteX47" fmla="*/ 4826441 w 6233822"/>
              <a:gd name="connsiteY47" fmla="*/ 1447137 h 5271715"/>
              <a:gd name="connsiteX48" fmla="*/ 4866198 w 6233822"/>
              <a:gd name="connsiteY48" fmla="*/ 1494845 h 5271715"/>
              <a:gd name="connsiteX49" fmla="*/ 4913906 w 6233822"/>
              <a:gd name="connsiteY49" fmla="*/ 1510748 h 5271715"/>
              <a:gd name="connsiteX50" fmla="*/ 4937760 w 6233822"/>
              <a:gd name="connsiteY50" fmla="*/ 1526651 h 5271715"/>
              <a:gd name="connsiteX51" fmla="*/ 4961614 w 6233822"/>
              <a:gd name="connsiteY51" fmla="*/ 1534602 h 5271715"/>
              <a:gd name="connsiteX52" fmla="*/ 4977516 w 6233822"/>
              <a:gd name="connsiteY52" fmla="*/ 1582310 h 5271715"/>
              <a:gd name="connsiteX53" fmla="*/ 5001370 w 6233822"/>
              <a:gd name="connsiteY53" fmla="*/ 1622066 h 5271715"/>
              <a:gd name="connsiteX54" fmla="*/ 5025224 w 6233822"/>
              <a:gd name="connsiteY54" fmla="*/ 1677725 h 5271715"/>
              <a:gd name="connsiteX55" fmla="*/ 5049078 w 6233822"/>
              <a:gd name="connsiteY55" fmla="*/ 1749287 h 5271715"/>
              <a:gd name="connsiteX56" fmla="*/ 5057029 w 6233822"/>
              <a:gd name="connsiteY56" fmla="*/ 1773141 h 5271715"/>
              <a:gd name="connsiteX57" fmla="*/ 5096786 w 6233822"/>
              <a:gd name="connsiteY57" fmla="*/ 1828800 h 5271715"/>
              <a:gd name="connsiteX58" fmla="*/ 5104737 w 6233822"/>
              <a:gd name="connsiteY58" fmla="*/ 1852654 h 5271715"/>
              <a:gd name="connsiteX59" fmla="*/ 5152445 w 6233822"/>
              <a:gd name="connsiteY59" fmla="*/ 1900362 h 5271715"/>
              <a:gd name="connsiteX60" fmla="*/ 5176299 w 6233822"/>
              <a:gd name="connsiteY60" fmla="*/ 1932167 h 5271715"/>
              <a:gd name="connsiteX61" fmla="*/ 5184250 w 6233822"/>
              <a:gd name="connsiteY61" fmla="*/ 1956021 h 5271715"/>
              <a:gd name="connsiteX62" fmla="*/ 5208104 w 6233822"/>
              <a:gd name="connsiteY62" fmla="*/ 2011680 h 5271715"/>
              <a:gd name="connsiteX63" fmla="*/ 5231958 w 6233822"/>
              <a:gd name="connsiteY63" fmla="*/ 2027583 h 5271715"/>
              <a:gd name="connsiteX64" fmla="*/ 5271714 w 6233822"/>
              <a:gd name="connsiteY64" fmla="*/ 2075291 h 5271715"/>
              <a:gd name="connsiteX65" fmla="*/ 5303520 w 6233822"/>
              <a:gd name="connsiteY65" fmla="*/ 2083242 h 5271715"/>
              <a:gd name="connsiteX66" fmla="*/ 5311471 w 6233822"/>
              <a:gd name="connsiteY66" fmla="*/ 2107096 h 5271715"/>
              <a:gd name="connsiteX67" fmla="*/ 5319422 w 6233822"/>
              <a:gd name="connsiteY67" fmla="*/ 2170706 h 5271715"/>
              <a:gd name="connsiteX68" fmla="*/ 5367130 w 6233822"/>
              <a:gd name="connsiteY68" fmla="*/ 2194560 h 5271715"/>
              <a:gd name="connsiteX69" fmla="*/ 5398935 w 6233822"/>
              <a:gd name="connsiteY69" fmla="*/ 2218414 h 5271715"/>
              <a:gd name="connsiteX70" fmla="*/ 5438692 w 6233822"/>
              <a:gd name="connsiteY70" fmla="*/ 2258171 h 5271715"/>
              <a:gd name="connsiteX71" fmla="*/ 5534108 w 6233822"/>
              <a:gd name="connsiteY71" fmla="*/ 2234317 h 5271715"/>
              <a:gd name="connsiteX72" fmla="*/ 5581815 w 6233822"/>
              <a:gd name="connsiteY72" fmla="*/ 2218414 h 5271715"/>
              <a:gd name="connsiteX73" fmla="*/ 5605669 w 6233822"/>
              <a:gd name="connsiteY73" fmla="*/ 2202511 h 5271715"/>
              <a:gd name="connsiteX74" fmla="*/ 5653377 w 6233822"/>
              <a:gd name="connsiteY74" fmla="*/ 2186609 h 5271715"/>
              <a:gd name="connsiteX75" fmla="*/ 5677231 w 6233822"/>
              <a:gd name="connsiteY75" fmla="*/ 2138901 h 5271715"/>
              <a:gd name="connsiteX76" fmla="*/ 5693134 w 6233822"/>
              <a:gd name="connsiteY76" fmla="*/ 2091193 h 5271715"/>
              <a:gd name="connsiteX77" fmla="*/ 5756744 w 6233822"/>
              <a:gd name="connsiteY77" fmla="*/ 2075291 h 5271715"/>
              <a:gd name="connsiteX78" fmla="*/ 5772647 w 6233822"/>
              <a:gd name="connsiteY78" fmla="*/ 2019631 h 5271715"/>
              <a:gd name="connsiteX79" fmla="*/ 5812403 w 6233822"/>
              <a:gd name="connsiteY79" fmla="*/ 1948070 h 5271715"/>
              <a:gd name="connsiteX80" fmla="*/ 5836257 w 6233822"/>
              <a:gd name="connsiteY80" fmla="*/ 1940118 h 5271715"/>
              <a:gd name="connsiteX81" fmla="*/ 5860111 w 6233822"/>
              <a:gd name="connsiteY81" fmla="*/ 1916264 h 5271715"/>
              <a:gd name="connsiteX82" fmla="*/ 5876014 w 6233822"/>
              <a:gd name="connsiteY82" fmla="*/ 1892411 h 5271715"/>
              <a:gd name="connsiteX83" fmla="*/ 5899868 w 6233822"/>
              <a:gd name="connsiteY83" fmla="*/ 1876508 h 5271715"/>
              <a:gd name="connsiteX84" fmla="*/ 5931673 w 6233822"/>
              <a:gd name="connsiteY84" fmla="*/ 1836751 h 5271715"/>
              <a:gd name="connsiteX85" fmla="*/ 5979381 w 6233822"/>
              <a:gd name="connsiteY85" fmla="*/ 1820849 h 5271715"/>
              <a:gd name="connsiteX86" fmla="*/ 5987332 w 6233822"/>
              <a:gd name="connsiteY86" fmla="*/ 1844703 h 5271715"/>
              <a:gd name="connsiteX87" fmla="*/ 5963478 w 6233822"/>
              <a:gd name="connsiteY87" fmla="*/ 1892411 h 5271715"/>
              <a:gd name="connsiteX88" fmla="*/ 5963478 w 6233822"/>
              <a:gd name="connsiteY88" fmla="*/ 1971924 h 5271715"/>
              <a:gd name="connsiteX89" fmla="*/ 5979381 w 6233822"/>
              <a:gd name="connsiteY89" fmla="*/ 1995777 h 5271715"/>
              <a:gd name="connsiteX90" fmla="*/ 5971429 w 6233822"/>
              <a:gd name="connsiteY90" fmla="*/ 2067339 h 5271715"/>
              <a:gd name="connsiteX91" fmla="*/ 6011186 w 6233822"/>
              <a:gd name="connsiteY91" fmla="*/ 2075291 h 5271715"/>
              <a:gd name="connsiteX92" fmla="*/ 6098650 w 6233822"/>
              <a:gd name="connsiteY92" fmla="*/ 2067339 h 5271715"/>
              <a:gd name="connsiteX93" fmla="*/ 6122504 w 6233822"/>
              <a:gd name="connsiteY93" fmla="*/ 2059388 h 5271715"/>
              <a:gd name="connsiteX94" fmla="*/ 6202017 w 6233822"/>
              <a:gd name="connsiteY94" fmla="*/ 2051437 h 5271715"/>
              <a:gd name="connsiteX95" fmla="*/ 6186114 w 6233822"/>
              <a:gd name="connsiteY95" fmla="*/ 2075291 h 5271715"/>
              <a:gd name="connsiteX96" fmla="*/ 6202017 w 6233822"/>
              <a:gd name="connsiteY96" fmla="*/ 2186609 h 5271715"/>
              <a:gd name="connsiteX97" fmla="*/ 6233822 w 6233822"/>
              <a:gd name="connsiteY97" fmla="*/ 2313830 h 5271715"/>
              <a:gd name="connsiteX98" fmla="*/ 6202017 w 6233822"/>
              <a:gd name="connsiteY98" fmla="*/ 2425148 h 5271715"/>
              <a:gd name="connsiteX99" fmla="*/ 6194066 w 6233822"/>
              <a:gd name="connsiteY99" fmla="*/ 2449002 h 5271715"/>
              <a:gd name="connsiteX100" fmla="*/ 6186114 w 6233822"/>
              <a:gd name="connsiteY100" fmla="*/ 2472856 h 5271715"/>
              <a:gd name="connsiteX101" fmla="*/ 6162261 w 6233822"/>
              <a:gd name="connsiteY101" fmla="*/ 2544417 h 5271715"/>
              <a:gd name="connsiteX102" fmla="*/ 6154309 w 6233822"/>
              <a:gd name="connsiteY102" fmla="*/ 2568271 h 5271715"/>
              <a:gd name="connsiteX103" fmla="*/ 6106601 w 6233822"/>
              <a:gd name="connsiteY103" fmla="*/ 2600077 h 5271715"/>
              <a:gd name="connsiteX104" fmla="*/ 6098650 w 6233822"/>
              <a:gd name="connsiteY104" fmla="*/ 2623931 h 5271715"/>
              <a:gd name="connsiteX105" fmla="*/ 6074796 w 6233822"/>
              <a:gd name="connsiteY105" fmla="*/ 2639833 h 5271715"/>
              <a:gd name="connsiteX106" fmla="*/ 6058894 w 6233822"/>
              <a:gd name="connsiteY106" fmla="*/ 2687541 h 5271715"/>
              <a:gd name="connsiteX107" fmla="*/ 6042991 w 6233822"/>
              <a:gd name="connsiteY107" fmla="*/ 2711395 h 5271715"/>
              <a:gd name="connsiteX108" fmla="*/ 6019137 w 6233822"/>
              <a:gd name="connsiteY108" fmla="*/ 2759103 h 5271715"/>
              <a:gd name="connsiteX109" fmla="*/ 6011186 w 6233822"/>
              <a:gd name="connsiteY109" fmla="*/ 2782957 h 5271715"/>
              <a:gd name="connsiteX110" fmla="*/ 5979381 w 6233822"/>
              <a:gd name="connsiteY110" fmla="*/ 2830664 h 5271715"/>
              <a:gd name="connsiteX111" fmla="*/ 5947575 w 6233822"/>
              <a:gd name="connsiteY111" fmla="*/ 2878372 h 5271715"/>
              <a:gd name="connsiteX112" fmla="*/ 5923721 w 6233822"/>
              <a:gd name="connsiteY112" fmla="*/ 2894275 h 5271715"/>
              <a:gd name="connsiteX113" fmla="*/ 5876014 w 6233822"/>
              <a:gd name="connsiteY113" fmla="*/ 2910177 h 5271715"/>
              <a:gd name="connsiteX114" fmla="*/ 5852160 w 6233822"/>
              <a:gd name="connsiteY114" fmla="*/ 2926080 h 5271715"/>
              <a:gd name="connsiteX115" fmla="*/ 5836257 w 6233822"/>
              <a:gd name="connsiteY115" fmla="*/ 2973788 h 5271715"/>
              <a:gd name="connsiteX116" fmla="*/ 5764695 w 6233822"/>
              <a:gd name="connsiteY116" fmla="*/ 3013544 h 5271715"/>
              <a:gd name="connsiteX117" fmla="*/ 5740841 w 6233822"/>
              <a:gd name="connsiteY117" fmla="*/ 3029447 h 5271715"/>
              <a:gd name="connsiteX118" fmla="*/ 5693134 w 6233822"/>
              <a:gd name="connsiteY118" fmla="*/ 3053301 h 5271715"/>
              <a:gd name="connsiteX119" fmla="*/ 5685182 w 6233822"/>
              <a:gd name="connsiteY119" fmla="*/ 3077155 h 5271715"/>
              <a:gd name="connsiteX120" fmla="*/ 5621572 w 6233822"/>
              <a:gd name="connsiteY120" fmla="*/ 3101009 h 5271715"/>
              <a:gd name="connsiteX121" fmla="*/ 5557961 w 6233822"/>
              <a:gd name="connsiteY121" fmla="*/ 3156668 h 5271715"/>
              <a:gd name="connsiteX122" fmla="*/ 5462546 w 6233822"/>
              <a:gd name="connsiteY122" fmla="*/ 3172571 h 5271715"/>
              <a:gd name="connsiteX123" fmla="*/ 5438692 w 6233822"/>
              <a:gd name="connsiteY123" fmla="*/ 3180522 h 5271715"/>
              <a:gd name="connsiteX124" fmla="*/ 5414838 w 6233822"/>
              <a:gd name="connsiteY124" fmla="*/ 3196424 h 5271715"/>
              <a:gd name="connsiteX125" fmla="*/ 5398935 w 6233822"/>
              <a:gd name="connsiteY125" fmla="*/ 3220278 h 5271715"/>
              <a:gd name="connsiteX126" fmla="*/ 5367130 w 6233822"/>
              <a:gd name="connsiteY126" fmla="*/ 3228230 h 5271715"/>
              <a:gd name="connsiteX127" fmla="*/ 5319422 w 6233822"/>
              <a:gd name="connsiteY127" fmla="*/ 3244132 h 5271715"/>
              <a:gd name="connsiteX128" fmla="*/ 5295568 w 6233822"/>
              <a:gd name="connsiteY128" fmla="*/ 3252084 h 5271715"/>
              <a:gd name="connsiteX129" fmla="*/ 5255812 w 6233822"/>
              <a:gd name="connsiteY129" fmla="*/ 3260035 h 5271715"/>
              <a:gd name="connsiteX130" fmla="*/ 5200153 w 6233822"/>
              <a:gd name="connsiteY130" fmla="*/ 3283889 h 5271715"/>
              <a:gd name="connsiteX131" fmla="*/ 5176299 w 6233822"/>
              <a:gd name="connsiteY131" fmla="*/ 3291840 h 5271715"/>
              <a:gd name="connsiteX132" fmla="*/ 5120640 w 6233822"/>
              <a:gd name="connsiteY132" fmla="*/ 3347499 h 5271715"/>
              <a:gd name="connsiteX133" fmla="*/ 5096786 w 6233822"/>
              <a:gd name="connsiteY133" fmla="*/ 3395207 h 5271715"/>
              <a:gd name="connsiteX134" fmla="*/ 5088834 w 6233822"/>
              <a:gd name="connsiteY134" fmla="*/ 3434964 h 5271715"/>
              <a:gd name="connsiteX135" fmla="*/ 5064981 w 6233822"/>
              <a:gd name="connsiteY135" fmla="*/ 3450866 h 5271715"/>
              <a:gd name="connsiteX136" fmla="*/ 5017273 w 6233822"/>
              <a:gd name="connsiteY136" fmla="*/ 3434964 h 5271715"/>
              <a:gd name="connsiteX137" fmla="*/ 4882101 w 6233822"/>
              <a:gd name="connsiteY137" fmla="*/ 3419061 h 5271715"/>
              <a:gd name="connsiteX138" fmla="*/ 4770782 w 6233822"/>
              <a:gd name="connsiteY138" fmla="*/ 3427012 h 5271715"/>
              <a:gd name="connsiteX139" fmla="*/ 4746928 w 6233822"/>
              <a:gd name="connsiteY139" fmla="*/ 3434964 h 5271715"/>
              <a:gd name="connsiteX140" fmla="*/ 4723074 w 6233822"/>
              <a:gd name="connsiteY140" fmla="*/ 3458817 h 5271715"/>
              <a:gd name="connsiteX141" fmla="*/ 4651513 w 6233822"/>
              <a:gd name="connsiteY141" fmla="*/ 3498574 h 5271715"/>
              <a:gd name="connsiteX142" fmla="*/ 4603805 w 6233822"/>
              <a:gd name="connsiteY142" fmla="*/ 3530379 h 5271715"/>
              <a:gd name="connsiteX143" fmla="*/ 4595854 w 6233822"/>
              <a:gd name="connsiteY143" fmla="*/ 3562184 h 5271715"/>
              <a:gd name="connsiteX144" fmla="*/ 4540194 w 6233822"/>
              <a:gd name="connsiteY144" fmla="*/ 3633746 h 5271715"/>
              <a:gd name="connsiteX145" fmla="*/ 4484535 w 6233822"/>
              <a:gd name="connsiteY145" fmla="*/ 3665551 h 5271715"/>
              <a:gd name="connsiteX146" fmla="*/ 4436828 w 6233822"/>
              <a:gd name="connsiteY146" fmla="*/ 3697357 h 5271715"/>
              <a:gd name="connsiteX147" fmla="*/ 4405022 w 6233822"/>
              <a:gd name="connsiteY147" fmla="*/ 3729162 h 5271715"/>
              <a:gd name="connsiteX148" fmla="*/ 4357314 w 6233822"/>
              <a:gd name="connsiteY148" fmla="*/ 3768918 h 5271715"/>
              <a:gd name="connsiteX149" fmla="*/ 4261899 w 6233822"/>
              <a:gd name="connsiteY149" fmla="*/ 3792772 h 5271715"/>
              <a:gd name="connsiteX150" fmla="*/ 4230094 w 6233822"/>
              <a:gd name="connsiteY150" fmla="*/ 3800724 h 5271715"/>
              <a:gd name="connsiteX151" fmla="*/ 4222142 w 6233822"/>
              <a:gd name="connsiteY151" fmla="*/ 3856383 h 5271715"/>
              <a:gd name="connsiteX152" fmla="*/ 4174434 w 6233822"/>
              <a:gd name="connsiteY152" fmla="*/ 3951798 h 5271715"/>
              <a:gd name="connsiteX153" fmla="*/ 4150581 w 6233822"/>
              <a:gd name="connsiteY153" fmla="*/ 3975652 h 5271715"/>
              <a:gd name="connsiteX154" fmla="*/ 4134678 w 6233822"/>
              <a:gd name="connsiteY154" fmla="*/ 3999506 h 5271715"/>
              <a:gd name="connsiteX155" fmla="*/ 4086970 w 6233822"/>
              <a:gd name="connsiteY155" fmla="*/ 4023360 h 5271715"/>
              <a:gd name="connsiteX156" fmla="*/ 4063116 w 6233822"/>
              <a:gd name="connsiteY156" fmla="*/ 4039263 h 5271715"/>
              <a:gd name="connsiteX157" fmla="*/ 3983603 w 6233822"/>
              <a:gd name="connsiteY157" fmla="*/ 4079019 h 5271715"/>
              <a:gd name="connsiteX158" fmla="*/ 3959749 w 6233822"/>
              <a:gd name="connsiteY158" fmla="*/ 4094922 h 5271715"/>
              <a:gd name="connsiteX159" fmla="*/ 3951798 w 6233822"/>
              <a:gd name="connsiteY159" fmla="*/ 4118776 h 5271715"/>
              <a:gd name="connsiteX160" fmla="*/ 3927944 w 6233822"/>
              <a:gd name="connsiteY160" fmla="*/ 4134678 h 5271715"/>
              <a:gd name="connsiteX161" fmla="*/ 3912041 w 6233822"/>
              <a:gd name="connsiteY161" fmla="*/ 4158532 h 5271715"/>
              <a:gd name="connsiteX162" fmla="*/ 3888188 w 6233822"/>
              <a:gd name="connsiteY162" fmla="*/ 4230094 h 5271715"/>
              <a:gd name="connsiteX163" fmla="*/ 3880236 w 6233822"/>
              <a:gd name="connsiteY163" fmla="*/ 4253948 h 5271715"/>
              <a:gd name="connsiteX164" fmla="*/ 3896139 w 6233822"/>
              <a:gd name="connsiteY164" fmla="*/ 4301656 h 5271715"/>
              <a:gd name="connsiteX165" fmla="*/ 3904090 w 6233822"/>
              <a:gd name="connsiteY165" fmla="*/ 4325510 h 5271715"/>
              <a:gd name="connsiteX166" fmla="*/ 3896139 w 6233822"/>
              <a:gd name="connsiteY166" fmla="*/ 4381169 h 5271715"/>
              <a:gd name="connsiteX167" fmla="*/ 3888188 w 6233822"/>
              <a:gd name="connsiteY167" fmla="*/ 4540195 h 5271715"/>
              <a:gd name="connsiteX168" fmla="*/ 3864334 w 6233822"/>
              <a:gd name="connsiteY168" fmla="*/ 4556097 h 5271715"/>
              <a:gd name="connsiteX169" fmla="*/ 3808674 w 6233822"/>
              <a:gd name="connsiteY169" fmla="*/ 4595854 h 5271715"/>
              <a:gd name="connsiteX170" fmla="*/ 3784821 w 6233822"/>
              <a:gd name="connsiteY170" fmla="*/ 4603805 h 5271715"/>
              <a:gd name="connsiteX171" fmla="*/ 3745064 w 6233822"/>
              <a:gd name="connsiteY171" fmla="*/ 4651513 h 5271715"/>
              <a:gd name="connsiteX172" fmla="*/ 3729161 w 6233822"/>
              <a:gd name="connsiteY172" fmla="*/ 4675367 h 5271715"/>
              <a:gd name="connsiteX173" fmla="*/ 3705308 w 6233822"/>
              <a:gd name="connsiteY173" fmla="*/ 4699221 h 5271715"/>
              <a:gd name="connsiteX174" fmla="*/ 3673502 w 6233822"/>
              <a:gd name="connsiteY174" fmla="*/ 4746929 h 5271715"/>
              <a:gd name="connsiteX175" fmla="*/ 3578087 w 6233822"/>
              <a:gd name="connsiteY175" fmla="*/ 4786685 h 5271715"/>
              <a:gd name="connsiteX176" fmla="*/ 3522428 w 6233822"/>
              <a:gd name="connsiteY176" fmla="*/ 4810539 h 5271715"/>
              <a:gd name="connsiteX177" fmla="*/ 3474720 w 6233822"/>
              <a:gd name="connsiteY177" fmla="*/ 4834393 h 5271715"/>
              <a:gd name="connsiteX178" fmla="*/ 3339548 w 6233822"/>
              <a:gd name="connsiteY178" fmla="*/ 4826442 h 5271715"/>
              <a:gd name="connsiteX179" fmla="*/ 3315694 w 6233822"/>
              <a:gd name="connsiteY179" fmla="*/ 4842344 h 5271715"/>
              <a:gd name="connsiteX180" fmla="*/ 3244132 w 6233822"/>
              <a:gd name="connsiteY180" fmla="*/ 4874150 h 5271715"/>
              <a:gd name="connsiteX181" fmla="*/ 3220278 w 6233822"/>
              <a:gd name="connsiteY181" fmla="*/ 4898004 h 5271715"/>
              <a:gd name="connsiteX182" fmla="*/ 3196424 w 6233822"/>
              <a:gd name="connsiteY182" fmla="*/ 4905955 h 5271715"/>
              <a:gd name="connsiteX183" fmla="*/ 3148716 w 6233822"/>
              <a:gd name="connsiteY183" fmla="*/ 4945711 h 5271715"/>
              <a:gd name="connsiteX184" fmla="*/ 3116911 w 6233822"/>
              <a:gd name="connsiteY184" fmla="*/ 4985468 h 5271715"/>
              <a:gd name="connsiteX185" fmla="*/ 3061252 w 6233822"/>
              <a:gd name="connsiteY185" fmla="*/ 5049078 h 5271715"/>
              <a:gd name="connsiteX186" fmla="*/ 3037398 w 6233822"/>
              <a:gd name="connsiteY186" fmla="*/ 5057030 h 5271715"/>
              <a:gd name="connsiteX187" fmla="*/ 2989690 w 6233822"/>
              <a:gd name="connsiteY187" fmla="*/ 5088835 h 5271715"/>
              <a:gd name="connsiteX188" fmla="*/ 2941982 w 6233822"/>
              <a:gd name="connsiteY188" fmla="*/ 5136543 h 5271715"/>
              <a:gd name="connsiteX189" fmla="*/ 2886323 w 6233822"/>
              <a:gd name="connsiteY189" fmla="*/ 5192202 h 5271715"/>
              <a:gd name="connsiteX190" fmla="*/ 2870421 w 6233822"/>
              <a:gd name="connsiteY190" fmla="*/ 5216056 h 5271715"/>
              <a:gd name="connsiteX191" fmla="*/ 2846567 w 6233822"/>
              <a:gd name="connsiteY191" fmla="*/ 5224007 h 5271715"/>
              <a:gd name="connsiteX192" fmla="*/ 2775005 w 6233822"/>
              <a:gd name="connsiteY192" fmla="*/ 5208104 h 5271715"/>
              <a:gd name="connsiteX193" fmla="*/ 2743200 w 6233822"/>
              <a:gd name="connsiteY193" fmla="*/ 5184251 h 5271715"/>
              <a:gd name="connsiteX194" fmla="*/ 2655735 w 6233822"/>
              <a:gd name="connsiteY194" fmla="*/ 5136543 h 5271715"/>
              <a:gd name="connsiteX195" fmla="*/ 2409245 w 6233822"/>
              <a:gd name="connsiteY195" fmla="*/ 5128591 h 5271715"/>
              <a:gd name="connsiteX196" fmla="*/ 2385391 w 6233822"/>
              <a:gd name="connsiteY196" fmla="*/ 5120640 h 5271715"/>
              <a:gd name="connsiteX197" fmla="*/ 2274073 w 6233822"/>
              <a:gd name="connsiteY197" fmla="*/ 5112689 h 5271715"/>
              <a:gd name="connsiteX198" fmla="*/ 2266121 w 6233822"/>
              <a:gd name="connsiteY198" fmla="*/ 5064981 h 5271715"/>
              <a:gd name="connsiteX199" fmla="*/ 2250219 w 6233822"/>
              <a:gd name="connsiteY199" fmla="*/ 5041127 h 5271715"/>
              <a:gd name="connsiteX200" fmla="*/ 2226365 w 6233822"/>
              <a:gd name="connsiteY200" fmla="*/ 5033176 h 5271715"/>
              <a:gd name="connsiteX201" fmla="*/ 2162754 w 6233822"/>
              <a:gd name="connsiteY201" fmla="*/ 5017273 h 5271715"/>
              <a:gd name="connsiteX202" fmla="*/ 2154803 w 6233822"/>
              <a:gd name="connsiteY202" fmla="*/ 4913906 h 5271715"/>
              <a:gd name="connsiteX203" fmla="*/ 2019631 w 6233822"/>
              <a:gd name="connsiteY203" fmla="*/ 4937760 h 5271715"/>
              <a:gd name="connsiteX204" fmla="*/ 1781092 w 6233822"/>
              <a:gd name="connsiteY204" fmla="*/ 4953663 h 5271715"/>
              <a:gd name="connsiteX205" fmla="*/ 1335819 w 6233822"/>
              <a:gd name="connsiteY205" fmla="*/ 4953663 h 5271715"/>
              <a:gd name="connsiteX206" fmla="*/ 1311965 w 6233822"/>
              <a:gd name="connsiteY206" fmla="*/ 4969565 h 5271715"/>
              <a:gd name="connsiteX207" fmla="*/ 1296062 w 6233822"/>
              <a:gd name="connsiteY207" fmla="*/ 4993419 h 5271715"/>
              <a:gd name="connsiteX208" fmla="*/ 1248354 w 6233822"/>
              <a:gd name="connsiteY208" fmla="*/ 5025224 h 5271715"/>
              <a:gd name="connsiteX209" fmla="*/ 1224501 w 6233822"/>
              <a:gd name="connsiteY209" fmla="*/ 5184251 h 5271715"/>
              <a:gd name="connsiteX210" fmla="*/ 1200647 w 6233822"/>
              <a:gd name="connsiteY210" fmla="*/ 5192202 h 5271715"/>
              <a:gd name="connsiteX211" fmla="*/ 1137036 w 6233822"/>
              <a:gd name="connsiteY211" fmla="*/ 5208104 h 5271715"/>
              <a:gd name="connsiteX212" fmla="*/ 1065474 w 6233822"/>
              <a:gd name="connsiteY212" fmla="*/ 5263764 h 5271715"/>
              <a:gd name="connsiteX213" fmla="*/ 1041621 w 6233822"/>
              <a:gd name="connsiteY213" fmla="*/ 5271715 h 5271715"/>
              <a:gd name="connsiteX214" fmla="*/ 858741 w 6233822"/>
              <a:gd name="connsiteY214" fmla="*/ 5263764 h 5271715"/>
              <a:gd name="connsiteX215" fmla="*/ 834887 w 6233822"/>
              <a:gd name="connsiteY215" fmla="*/ 5247861 h 5271715"/>
              <a:gd name="connsiteX216" fmla="*/ 811033 w 6233822"/>
              <a:gd name="connsiteY216" fmla="*/ 5239910 h 5271715"/>
              <a:gd name="connsiteX217" fmla="*/ 755374 w 6233822"/>
              <a:gd name="connsiteY217" fmla="*/ 5216056 h 5271715"/>
              <a:gd name="connsiteX218" fmla="*/ 715617 w 6233822"/>
              <a:gd name="connsiteY218" fmla="*/ 5200153 h 5271715"/>
              <a:gd name="connsiteX219" fmla="*/ 628153 w 6233822"/>
              <a:gd name="connsiteY219" fmla="*/ 5176299 h 5271715"/>
              <a:gd name="connsiteX220" fmla="*/ 588396 w 6233822"/>
              <a:gd name="connsiteY220" fmla="*/ 5152445 h 5271715"/>
              <a:gd name="connsiteX221" fmla="*/ 485029 w 6233822"/>
              <a:gd name="connsiteY221" fmla="*/ 5160397 h 5271715"/>
              <a:gd name="connsiteX222" fmla="*/ 453224 w 6233822"/>
              <a:gd name="connsiteY222" fmla="*/ 5168348 h 5271715"/>
              <a:gd name="connsiteX223" fmla="*/ 246490 w 6233822"/>
              <a:gd name="connsiteY223" fmla="*/ 5128591 h 5271715"/>
              <a:gd name="connsiteX224" fmla="*/ 174928 w 6233822"/>
              <a:gd name="connsiteY224" fmla="*/ 5120640 h 5271715"/>
              <a:gd name="connsiteX225" fmla="*/ 95415 w 6233822"/>
              <a:gd name="connsiteY225" fmla="*/ 5104737 h 5271715"/>
              <a:gd name="connsiteX226" fmla="*/ 47708 w 6233822"/>
              <a:gd name="connsiteY226" fmla="*/ 5128591 h 5271715"/>
              <a:gd name="connsiteX227" fmla="*/ 31805 w 6233822"/>
              <a:gd name="connsiteY227" fmla="*/ 5176299 h 5271715"/>
              <a:gd name="connsiteX228" fmla="*/ 15902 w 6233822"/>
              <a:gd name="connsiteY228" fmla="*/ 5224007 h 5271715"/>
              <a:gd name="connsiteX229" fmla="*/ 7951 w 6233822"/>
              <a:gd name="connsiteY229" fmla="*/ 5247861 h 5271715"/>
              <a:gd name="connsiteX230" fmla="*/ 0 w 6233822"/>
              <a:gd name="connsiteY230" fmla="*/ 5263764 h 52717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Lst>
            <a:rect l="l" t="t" r="r" b="b"/>
            <a:pathLst>
              <a:path w="6233822" h="5271715">
                <a:moveTo>
                  <a:pt x="4754880" y="0"/>
                </a:moveTo>
                <a:cubicBezTo>
                  <a:pt x="4744278" y="13252"/>
                  <a:pt x="4731201" y="24858"/>
                  <a:pt x="4723074" y="39757"/>
                </a:cubicBezTo>
                <a:cubicBezTo>
                  <a:pt x="4707328" y="68625"/>
                  <a:pt x="4706888" y="96553"/>
                  <a:pt x="4699221" y="127221"/>
                </a:cubicBezTo>
                <a:cubicBezTo>
                  <a:pt x="4697188" y="135352"/>
                  <a:pt x="4693302" y="142944"/>
                  <a:pt x="4691269" y="151075"/>
                </a:cubicBezTo>
                <a:cubicBezTo>
                  <a:pt x="4687991" y="164186"/>
                  <a:pt x="4686874" y="177793"/>
                  <a:pt x="4683318" y="190831"/>
                </a:cubicBezTo>
                <a:cubicBezTo>
                  <a:pt x="4658704" y="281083"/>
                  <a:pt x="4679957" y="205506"/>
                  <a:pt x="4651513" y="262393"/>
                </a:cubicBezTo>
                <a:cubicBezTo>
                  <a:pt x="4647765" y="269890"/>
                  <a:pt x="4647309" y="278750"/>
                  <a:pt x="4643561" y="286247"/>
                </a:cubicBezTo>
                <a:cubicBezTo>
                  <a:pt x="4639287" y="294794"/>
                  <a:pt x="4631540" y="301368"/>
                  <a:pt x="4627659" y="310101"/>
                </a:cubicBezTo>
                <a:cubicBezTo>
                  <a:pt x="4620851" y="325419"/>
                  <a:pt x="4617057" y="341906"/>
                  <a:pt x="4611756" y="357809"/>
                </a:cubicBezTo>
                <a:cubicBezTo>
                  <a:pt x="4609106" y="365760"/>
                  <a:pt x="4608454" y="374689"/>
                  <a:pt x="4603805" y="381663"/>
                </a:cubicBezTo>
                <a:cubicBezTo>
                  <a:pt x="4593203" y="397566"/>
                  <a:pt x="4578045" y="411239"/>
                  <a:pt x="4572000" y="429371"/>
                </a:cubicBezTo>
                <a:cubicBezTo>
                  <a:pt x="4561026" y="462290"/>
                  <a:pt x="4571022" y="448575"/>
                  <a:pt x="4540194" y="469127"/>
                </a:cubicBezTo>
                <a:cubicBezTo>
                  <a:pt x="4542845" y="477078"/>
                  <a:pt x="4542910" y="486436"/>
                  <a:pt x="4548146" y="492981"/>
                </a:cubicBezTo>
                <a:cubicBezTo>
                  <a:pt x="4563339" y="511972"/>
                  <a:pt x="4576647" y="507232"/>
                  <a:pt x="4595854" y="516835"/>
                </a:cubicBezTo>
                <a:cubicBezTo>
                  <a:pt x="4604401" y="521109"/>
                  <a:pt x="4611980" y="527116"/>
                  <a:pt x="4619708" y="532737"/>
                </a:cubicBezTo>
                <a:cubicBezTo>
                  <a:pt x="4638584" y="546465"/>
                  <a:pt x="4683858" y="586969"/>
                  <a:pt x="4715123" y="596348"/>
                </a:cubicBezTo>
                <a:cubicBezTo>
                  <a:pt x="4730565" y="600981"/>
                  <a:pt x="4746928" y="601649"/>
                  <a:pt x="4762831" y="604299"/>
                </a:cubicBezTo>
                <a:cubicBezTo>
                  <a:pt x="4773433" y="609600"/>
                  <a:pt x="4784991" y="613312"/>
                  <a:pt x="4794636" y="620202"/>
                </a:cubicBezTo>
                <a:cubicBezTo>
                  <a:pt x="4803786" y="626738"/>
                  <a:pt x="4809614" y="637152"/>
                  <a:pt x="4818490" y="644056"/>
                </a:cubicBezTo>
                <a:cubicBezTo>
                  <a:pt x="4826588" y="650354"/>
                  <a:pt x="4879785" y="687209"/>
                  <a:pt x="4898003" y="691764"/>
                </a:cubicBezTo>
                <a:cubicBezTo>
                  <a:pt x="4918734" y="696947"/>
                  <a:pt x="4940410" y="697065"/>
                  <a:pt x="4961614" y="699715"/>
                </a:cubicBezTo>
                <a:cubicBezTo>
                  <a:pt x="4969565" y="705016"/>
                  <a:pt x="4976921" y="711343"/>
                  <a:pt x="4985468" y="715617"/>
                </a:cubicBezTo>
                <a:cubicBezTo>
                  <a:pt x="4992964" y="719365"/>
                  <a:pt x="5002348" y="718920"/>
                  <a:pt x="5009321" y="723569"/>
                </a:cubicBezTo>
                <a:cubicBezTo>
                  <a:pt x="5018677" y="729807"/>
                  <a:pt x="5024536" y="740224"/>
                  <a:pt x="5033175" y="747423"/>
                </a:cubicBezTo>
                <a:cubicBezTo>
                  <a:pt x="5040516" y="753541"/>
                  <a:pt x="5049078" y="758024"/>
                  <a:pt x="5057029" y="763325"/>
                </a:cubicBezTo>
                <a:cubicBezTo>
                  <a:pt x="5059680" y="795130"/>
                  <a:pt x="5060763" y="827105"/>
                  <a:pt x="5064981" y="858741"/>
                </a:cubicBezTo>
                <a:cubicBezTo>
                  <a:pt x="5066089" y="867049"/>
                  <a:pt x="5072932" y="874214"/>
                  <a:pt x="5072932" y="882595"/>
                </a:cubicBezTo>
                <a:cubicBezTo>
                  <a:pt x="5072932" y="893523"/>
                  <a:pt x="5067631" y="903798"/>
                  <a:pt x="5064981" y="914400"/>
                </a:cubicBezTo>
                <a:cubicBezTo>
                  <a:pt x="5067631" y="938254"/>
                  <a:pt x="5064730" y="963406"/>
                  <a:pt x="5072932" y="985962"/>
                </a:cubicBezTo>
                <a:cubicBezTo>
                  <a:pt x="5076198" y="994943"/>
                  <a:pt x="5090816" y="994402"/>
                  <a:pt x="5096786" y="1001864"/>
                </a:cubicBezTo>
                <a:cubicBezTo>
                  <a:pt x="5102022" y="1008409"/>
                  <a:pt x="5102435" y="1017659"/>
                  <a:pt x="5104737" y="1025718"/>
                </a:cubicBezTo>
                <a:cubicBezTo>
                  <a:pt x="5107739" y="1036226"/>
                  <a:pt x="5104293" y="1050528"/>
                  <a:pt x="5112688" y="1057524"/>
                </a:cubicBezTo>
                <a:cubicBezTo>
                  <a:pt x="5123070" y="1066176"/>
                  <a:pt x="5139193" y="1062825"/>
                  <a:pt x="5152445" y="1065475"/>
                </a:cubicBezTo>
                <a:cubicBezTo>
                  <a:pt x="5149795" y="1086678"/>
                  <a:pt x="5148317" y="1108061"/>
                  <a:pt x="5144494" y="1129085"/>
                </a:cubicBezTo>
                <a:cubicBezTo>
                  <a:pt x="5142995" y="1137331"/>
                  <a:pt x="5143516" y="1148290"/>
                  <a:pt x="5136542" y="1152939"/>
                </a:cubicBezTo>
                <a:cubicBezTo>
                  <a:pt x="5125297" y="1160436"/>
                  <a:pt x="5110038" y="1158240"/>
                  <a:pt x="5096786" y="1160891"/>
                </a:cubicBezTo>
                <a:cubicBezTo>
                  <a:pt x="5088835" y="1166192"/>
                  <a:pt x="5081479" y="1172519"/>
                  <a:pt x="5072932" y="1176793"/>
                </a:cubicBezTo>
                <a:cubicBezTo>
                  <a:pt x="5065435" y="1180541"/>
                  <a:pt x="5055623" y="1179508"/>
                  <a:pt x="5049078" y="1184744"/>
                </a:cubicBezTo>
                <a:cubicBezTo>
                  <a:pt x="5041616" y="1190714"/>
                  <a:pt x="5040637" y="1202628"/>
                  <a:pt x="5033175" y="1208598"/>
                </a:cubicBezTo>
                <a:cubicBezTo>
                  <a:pt x="5026630" y="1213834"/>
                  <a:pt x="5017540" y="1214906"/>
                  <a:pt x="5009321" y="1216550"/>
                </a:cubicBezTo>
                <a:cubicBezTo>
                  <a:pt x="4990944" y="1220226"/>
                  <a:pt x="4972215" y="1221851"/>
                  <a:pt x="4953662" y="1224501"/>
                </a:cubicBezTo>
                <a:cubicBezTo>
                  <a:pt x="4947173" y="1243969"/>
                  <a:pt x="4942091" y="1262964"/>
                  <a:pt x="4929808" y="1280160"/>
                </a:cubicBezTo>
                <a:cubicBezTo>
                  <a:pt x="4923272" y="1289310"/>
                  <a:pt x="4913153" y="1295375"/>
                  <a:pt x="4905954" y="1304014"/>
                </a:cubicBezTo>
                <a:cubicBezTo>
                  <a:pt x="4899836" y="1311355"/>
                  <a:pt x="4895353" y="1319917"/>
                  <a:pt x="4890052" y="1327868"/>
                </a:cubicBezTo>
                <a:cubicBezTo>
                  <a:pt x="4884751" y="1349071"/>
                  <a:pt x="4881060" y="1370744"/>
                  <a:pt x="4874149" y="1391478"/>
                </a:cubicBezTo>
                <a:cubicBezTo>
                  <a:pt x="4871499" y="1399429"/>
                  <a:pt x="4869946" y="1407835"/>
                  <a:pt x="4866198" y="1415332"/>
                </a:cubicBezTo>
                <a:cubicBezTo>
                  <a:pt x="4861924" y="1423879"/>
                  <a:pt x="4857757" y="1433216"/>
                  <a:pt x="4850295" y="1439186"/>
                </a:cubicBezTo>
                <a:cubicBezTo>
                  <a:pt x="4843750" y="1444422"/>
                  <a:pt x="4834392" y="1444487"/>
                  <a:pt x="4826441" y="1447137"/>
                </a:cubicBezTo>
                <a:cubicBezTo>
                  <a:pt x="4836339" y="1461984"/>
                  <a:pt x="4849992" y="1485842"/>
                  <a:pt x="4866198" y="1494845"/>
                </a:cubicBezTo>
                <a:cubicBezTo>
                  <a:pt x="4880851" y="1502986"/>
                  <a:pt x="4913906" y="1510748"/>
                  <a:pt x="4913906" y="1510748"/>
                </a:cubicBezTo>
                <a:cubicBezTo>
                  <a:pt x="4921857" y="1516049"/>
                  <a:pt x="4929213" y="1522377"/>
                  <a:pt x="4937760" y="1526651"/>
                </a:cubicBezTo>
                <a:cubicBezTo>
                  <a:pt x="4945257" y="1530399"/>
                  <a:pt x="4956742" y="1527782"/>
                  <a:pt x="4961614" y="1534602"/>
                </a:cubicBezTo>
                <a:cubicBezTo>
                  <a:pt x="4971357" y="1548243"/>
                  <a:pt x="4968891" y="1567936"/>
                  <a:pt x="4977516" y="1582310"/>
                </a:cubicBezTo>
                <a:lnTo>
                  <a:pt x="5001370" y="1622066"/>
                </a:lnTo>
                <a:cubicBezTo>
                  <a:pt x="5022402" y="1706196"/>
                  <a:pt x="4993847" y="1607128"/>
                  <a:pt x="5025224" y="1677725"/>
                </a:cubicBezTo>
                <a:cubicBezTo>
                  <a:pt x="5025229" y="1677735"/>
                  <a:pt x="5045101" y="1737354"/>
                  <a:pt x="5049078" y="1749287"/>
                </a:cubicBezTo>
                <a:cubicBezTo>
                  <a:pt x="5051728" y="1757238"/>
                  <a:pt x="5052000" y="1766436"/>
                  <a:pt x="5057029" y="1773141"/>
                </a:cubicBezTo>
                <a:cubicBezTo>
                  <a:pt x="5086617" y="1812591"/>
                  <a:pt x="5073532" y="1793920"/>
                  <a:pt x="5096786" y="1828800"/>
                </a:cubicBezTo>
                <a:cubicBezTo>
                  <a:pt x="5099436" y="1836751"/>
                  <a:pt x="5099591" y="1846038"/>
                  <a:pt x="5104737" y="1852654"/>
                </a:cubicBezTo>
                <a:cubicBezTo>
                  <a:pt x="5118544" y="1870406"/>
                  <a:pt x="5138951" y="1882370"/>
                  <a:pt x="5152445" y="1900362"/>
                </a:cubicBezTo>
                <a:lnTo>
                  <a:pt x="5176299" y="1932167"/>
                </a:lnTo>
                <a:cubicBezTo>
                  <a:pt x="5178949" y="1940118"/>
                  <a:pt x="5181948" y="1947962"/>
                  <a:pt x="5184250" y="1956021"/>
                </a:cubicBezTo>
                <a:cubicBezTo>
                  <a:pt x="5191549" y="1981570"/>
                  <a:pt x="5188736" y="1992312"/>
                  <a:pt x="5208104" y="2011680"/>
                </a:cubicBezTo>
                <a:cubicBezTo>
                  <a:pt x="5214861" y="2018437"/>
                  <a:pt x="5224007" y="2022282"/>
                  <a:pt x="5231958" y="2027583"/>
                </a:cubicBezTo>
                <a:cubicBezTo>
                  <a:pt x="5242090" y="2042781"/>
                  <a:pt x="5255233" y="2065874"/>
                  <a:pt x="5271714" y="2075291"/>
                </a:cubicBezTo>
                <a:cubicBezTo>
                  <a:pt x="5281202" y="2080713"/>
                  <a:pt x="5292918" y="2080592"/>
                  <a:pt x="5303520" y="2083242"/>
                </a:cubicBezTo>
                <a:cubicBezTo>
                  <a:pt x="5306170" y="2091193"/>
                  <a:pt x="5309972" y="2098850"/>
                  <a:pt x="5311471" y="2107096"/>
                </a:cubicBezTo>
                <a:cubicBezTo>
                  <a:pt x="5315293" y="2128120"/>
                  <a:pt x="5311486" y="2150866"/>
                  <a:pt x="5319422" y="2170706"/>
                </a:cubicBezTo>
                <a:cubicBezTo>
                  <a:pt x="5324165" y="2182564"/>
                  <a:pt x="5357087" y="2191213"/>
                  <a:pt x="5367130" y="2194560"/>
                </a:cubicBezTo>
                <a:cubicBezTo>
                  <a:pt x="5377732" y="2202511"/>
                  <a:pt x="5389564" y="2209043"/>
                  <a:pt x="5398935" y="2218414"/>
                </a:cubicBezTo>
                <a:cubicBezTo>
                  <a:pt x="5451944" y="2271423"/>
                  <a:pt x="5375081" y="2215763"/>
                  <a:pt x="5438692" y="2258171"/>
                </a:cubicBezTo>
                <a:cubicBezTo>
                  <a:pt x="5593121" y="2241011"/>
                  <a:pt x="5461071" y="2266778"/>
                  <a:pt x="5534108" y="2234317"/>
                </a:cubicBezTo>
                <a:cubicBezTo>
                  <a:pt x="5549426" y="2227509"/>
                  <a:pt x="5581815" y="2218414"/>
                  <a:pt x="5581815" y="2218414"/>
                </a:cubicBezTo>
                <a:cubicBezTo>
                  <a:pt x="5589766" y="2213113"/>
                  <a:pt x="5596936" y="2206392"/>
                  <a:pt x="5605669" y="2202511"/>
                </a:cubicBezTo>
                <a:cubicBezTo>
                  <a:pt x="5620987" y="2195703"/>
                  <a:pt x="5653377" y="2186609"/>
                  <a:pt x="5653377" y="2186609"/>
                </a:cubicBezTo>
                <a:cubicBezTo>
                  <a:pt x="5682371" y="2099624"/>
                  <a:pt x="5636132" y="2231372"/>
                  <a:pt x="5677231" y="2138901"/>
                </a:cubicBezTo>
                <a:cubicBezTo>
                  <a:pt x="5684039" y="2123583"/>
                  <a:pt x="5677231" y="2096494"/>
                  <a:pt x="5693134" y="2091193"/>
                </a:cubicBezTo>
                <a:cubicBezTo>
                  <a:pt x="5729809" y="2078969"/>
                  <a:pt x="5708769" y="2084886"/>
                  <a:pt x="5756744" y="2075291"/>
                </a:cubicBezTo>
                <a:cubicBezTo>
                  <a:pt x="5743000" y="2034057"/>
                  <a:pt x="5746298" y="2065743"/>
                  <a:pt x="5772647" y="2019631"/>
                </a:cubicBezTo>
                <a:cubicBezTo>
                  <a:pt x="5785826" y="1996568"/>
                  <a:pt x="5777809" y="1959602"/>
                  <a:pt x="5812403" y="1948070"/>
                </a:cubicBezTo>
                <a:lnTo>
                  <a:pt x="5836257" y="1940118"/>
                </a:lnTo>
                <a:cubicBezTo>
                  <a:pt x="5844208" y="1932167"/>
                  <a:pt x="5852912" y="1924902"/>
                  <a:pt x="5860111" y="1916264"/>
                </a:cubicBezTo>
                <a:cubicBezTo>
                  <a:pt x="5866229" y="1908923"/>
                  <a:pt x="5869257" y="1899168"/>
                  <a:pt x="5876014" y="1892411"/>
                </a:cubicBezTo>
                <a:cubicBezTo>
                  <a:pt x="5882771" y="1885654"/>
                  <a:pt x="5891917" y="1881809"/>
                  <a:pt x="5899868" y="1876508"/>
                </a:cubicBezTo>
                <a:cubicBezTo>
                  <a:pt x="5908490" y="1850642"/>
                  <a:pt x="5903526" y="1849261"/>
                  <a:pt x="5931673" y="1836751"/>
                </a:cubicBezTo>
                <a:cubicBezTo>
                  <a:pt x="5946991" y="1829943"/>
                  <a:pt x="5979381" y="1820849"/>
                  <a:pt x="5979381" y="1820849"/>
                </a:cubicBezTo>
                <a:cubicBezTo>
                  <a:pt x="5982031" y="1828800"/>
                  <a:pt x="5987332" y="1836322"/>
                  <a:pt x="5987332" y="1844703"/>
                </a:cubicBezTo>
                <a:cubicBezTo>
                  <a:pt x="5987332" y="1861164"/>
                  <a:pt x="5971519" y="1880350"/>
                  <a:pt x="5963478" y="1892411"/>
                </a:cubicBezTo>
                <a:cubicBezTo>
                  <a:pt x="5954449" y="1928529"/>
                  <a:pt x="5949553" y="1930149"/>
                  <a:pt x="5963478" y="1971924"/>
                </a:cubicBezTo>
                <a:cubicBezTo>
                  <a:pt x="5966500" y="1980990"/>
                  <a:pt x="5974080" y="1987826"/>
                  <a:pt x="5979381" y="1995777"/>
                </a:cubicBezTo>
                <a:cubicBezTo>
                  <a:pt x="5966526" y="2015059"/>
                  <a:pt x="5937576" y="2047994"/>
                  <a:pt x="5971429" y="2067339"/>
                </a:cubicBezTo>
                <a:cubicBezTo>
                  <a:pt x="5983163" y="2074044"/>
                  <a:pt x="5997934" y="2072640"/>
                  <a:pt x="6011186" y="2075291"/>
                </a:cubicBezTo>
                <a:cubicBezTo>
                  <a:pt x="6040341" y="2072640"/>
                  <a:pt x="6069669" y="2071479"/>
                  <a:pt x="6098650" y="2067339"/>
                </a:cubicBezTo>
                <a:cubicBezTo>
                  <a:pt x="6106947" y="2066154"/>
                  <a:pt x="6114220" y="2060662"/>
                  <a:pt x="6122504" y="2059388"/>
                </a:cubicBezTo>
                <a:cubicBezTo>
                  <a:pt x="6148831" y="2055338"/>
                  <a:pt x="6175513" y="2054087"/>
                  <a:pt x="6202017" y="2051437"/>
                </a:cubicBezTo>
                <a:cubicBezTo>
                  <a:pt x="6196716" y="2059388"/>
                  <a:pt x="6186795" y="2065759"/>
                  <a:pt x="6186114" y="2075291"/>
                </a:cubicBezTo>
                <a:cubicBezTo>
                  <a:pt x="6177037" y="2202367"/>
                  <a:pt x="6189901" y="2126031"/>
                  <a:pt x="6202017" y="2186609"/>
                </a:cubicBezTo>
                <a:cubicBezTo>
                  <a:pt x="6225819" y="2305617"/>
                  <a:pt x="6201314" y="2248809"/>
                  <a:pt x="6233822" y="2313830"/>
                </a:cubicBezTo>
                <a:cubicBezTo>
                  <a:pt x="6213853" y="2393710"/>
                  <a:pt x="6224833" y="2356700"/>
                  <a:pt x="6202017" y="2425148"/>
                </a:cubicBezTo>
                <a:lnTo>
                  <a:pt x="6194066" y="2449002"/>
                </a:lnTo>
                <a:lnTo>
                  <a:pt x="6186114" y="2472856"/>
                </a:lnTo>
                <a:cubicBezTo>
                  <a:pt x="6171353" y="2561424"/>
                  <a:pt x="6190211" y="2488518"/>
                  <a:pt x="6162261" y="2544417"/>
                </a:cubicBezTo>
                <a:cubicBezTo>
                  <a:pt x="6158513" y="2551914"/>
                  <a:pt x="6158958" y="2561297"/>
                  <a:pt x="6154309" y="2568271"/>
                </a:cubicBezTo>
                <a:cubicBezTo>
                  <a:pt x="6137291" y="2593797"/>
                  <a:pt x="6131610" y="2591740"/>
                  <a:pt x="6106601" y="2600077"/>
                </a:cubicBezTo>
                <a:cubicBezTo>
                  <a:pt x="6103951" y="2608028"/>
                  <a:pt x="6103886" y="2617386"/>
                  <a:pt x="6098650" y="2623931"/>
                </a:cubicBezTo>
                <a:cubicBezTo>
                  <a:pt x="6092680" y="2631393"/>
                  <a:pt x="6079861" y="2631729"/>
                  <a:pt x="6074796" y="2639833"/>
                </a:cubicBezTo>
                <a:cubicBezTo>
                  <a:pt x="6065912" y="2654048"/>
                  <a:pt x="6068192" y="2673594"/>
                  <a:pt x="6058894" y="2687541"/>
                </a:cubicBezTo>
                <a:lnTo>
                  <a:pt x="6042991" y="2711395"/>
                </a:lnTo>
                <a:cubicBezTo>
                  <a:pt x="6023006" y="2771352"/>
                  <a:pt x="6049965" y="2697448"/>
                  <a:pt x="6019137" y="2759103"/>
                </a:cubicBezTo>
                <a:cubicBezTo>
                  <a:pt x="6015389" y="2766600"/>
                  <a:pt x="6015256" y="2775630"/>
                  <a:pt x="6011186" y="2782957"/>
                </a:cubicBezTo>
                <a:cubicBezTo>
                  <a:pt x="6001904" y="2799664"/>
                  <a:pt x="5985425" y="2812533"/>
                  <a:pt x="5979381" y="2830664"/>
                </a:cubicBezTo>
                <a:cubicBezTo>
                  <a:pt x="5969580" y="2860063"/>
                  <a:pt x="5975065" y="2855464"/>
                  <a:pt x="5947575" y="2878372"/>
                </a:cubicBezTo>
                <a:cubicBezTo>
                  <a:pt x="5940234" y="2884490"/>
                  <a:pt x="5932454" y="2890394"/>
                  <a:pt x="5923721" y="2894275"/>
                </a:cubicBezTo>
                <a:cubicBezTo>
                  <a:pt x="5908403" y="2901083"/>
                  <a:pt x="5876014" y="2910177"/>
                  <a:pt x="5876014" y="2910177"/>
                </a:cubicBezTo>
                <a:cubicBezTo>
                  <a:pt x="5868063" y="2915478"/>
                  <a:pt x="5857225" y="2917976"/>
                  <a:pt x="5852160" y="2926080"/>
                </a:cubicBezTo>
                <a:cubicBezTo>
                  <a:pt x="5843276" y="2940295"/>
                  <a:pt x="5850205" y="2964490"/>
                  <a:pt x="5836257" y="2973788"/>
                </a:cubicBezTo>
                <a:cubicBezTo>
                  <a:pt x="5781575" y="3010242"/>
                  <a:pt x="5806681" y="2999549"/>
                  <a:pt x="5764695" y="3013544"/>
                </a:cubicBezTo>
                <a:cubicBezTo>
                  <a:pt x="5756744" y="3018845"/>
                  <a:pt x="5749388" y="3025173"/>
                  <a:pt x="5740841" y="3029447"/>
                </a:cubicBezTo>
                <a:cubicBezTo>
                  <a:pt x="5675002" y="3062367"/>
                  <a:pt x="5761498" y="3007724"/>
                  <a:pt x="5693134" y="3053301"/>
                </a:cubicBezTo>
                <a:cubicBezTo>
                  <a:pt x="5690483" y="3061252"/>
                  <a:pt x="5690418" y="3070610"/>
                  <a:pt x="5685182" y="3077155"/>
                </a:cubicBezTo>
                <a:cubicBezTo>
                  <a:pt x="5669583" y="3096653"/>
                  <a:pt x="5643121" y="3096699"/>
                  <a:pt x="5621572" y="3101009"/>
                </a:cubicBezTo>
                <a:cubicBezTo>
                  <a:pt x="5605809" y="3124654"/>
                  <a:pt x="5592137" y="3151786"/>
                  <a:pt x="5557961" y="3156668"/>
                </a:cubicBezTo>
                <a:cubicBezTo>
                  <a:pt x="5526531" y="3161158"/>
                  <a:pt x="5493560" y="3164817"/>
                  <a:pt x="5462546" y="3172571"/>
                </a:cubicBezTo>
                <a:cubicBezTo>
                  <a:pt x="5454415" y="3174604"/>
                  <a:pt x="5446189" y="3176774"/>
                  <a:pt x="5438692" y="3180522"/>
                </a:cubicBezTo>
                <a:cubicBezTo>
                  <a:pt x="5430145" y="3184796"/>
                  <a:pt x="5422789" y="3191123"/>
                  <a:pt x="5414838" y="3196424"/>
                </a:cubicBezTo>
                <a:cubicBezTo>
                  <a:pt x="5409537" y="3204375"/>
                  <a:pt x="5406886" y="3214977"/>
                  <a:pt x="5398935" y="3220278"/>
                </a:cubicBezTo>
                <a:cubicBezTo>
                  <a:pt x="5389842" y="3226340"/>
                  <a:pt x="5377597" y="3225090"/>
                  <a:pt x="5367130" y="3228230"/>
                </a:cubicBezTo>
                <a:cubicBezTo>
                  <a:pt x="5351074" y="3233047"/>
                  <a:pt x="5335325" y="3238831"/>
                  <a:pt x="5319422" y="3244132"/>
                </a:cubicBezTo>
                <a:cubicBezTo>
                  <a:pt x="5311471" y="3246782"/>
                  <a:pt x="5303787" y="3250440"/>
                  <a:pt x="5295568" y="3252084"/>
                </a:cubicBezTo>
                <a:cubicBezTo>
                  <a:pt x="5282316" y="3254734"/>
                  <a:pt x="5268923" y="3256757"/>
                  <a:pt x="5255812" y="3260035"/>
                </a:cubicBezTo>
                <a:cubicBezTo>
                  <a:pt x="5225973" y="3267495"/>
                  <a:pt x="5232016" y="3270233"/>
                  <a:pt x="5200153" y="3283889"/>
                </a:cubicBezTo>
                <a:cubicBezTo>
                  <a:pt x="5192449" y="3287191"/>
                  <a:pt x="5184250" y="3289190"/>
                  <a:pt x="5176299" y="3291840"/>
                </a:cubicBezTo>
                <a:cubicBezTo>
                  <a:pt x="5139845" y="3346522"/>
                  <a:pt x="5162626" y="3333504"/>
                  <a:pt x="5120640" y="3347499"/>
                </a:cubicBezTo>
                <a:cubicBezTo>
                  <a:pt x="5105091" y="3370822"/>
                  <a:pt x="5103370" y="3368869"/>
                  <a:pt x="5096786" y="3395207"/>
                </a:cubicBezTo>
                <a:cubicBezTo>
                  <a:pt x="5093508" y="3408318"/>
                  <a:pt x="5095539" y="3423230"/>
                  <a:pt x="5088834" y="3434964"/>
                </a:cubicBezTo>
                <a:cubicBezTo>
                  <a:pt x="5084093" y="3443261"/>
                  <a:pt x="5072932" y="3445565"/>
                  <a:pt x="5064981" y="3450866"/>
                </a:cubicBezTo>
                <a:lnTo>
                  <a:pt x="5017273" y="3434964"/>
                </a:lnTo>
                <a:cubicBezTo>
                  <a:pt x="4958121" y="3415247"/>
                  <a:pt x="5001807" y="3427611"/>
                  <a:pt x="4882101" y="3419061"/>
                </a:cubicBezTo>
                <a:cubicBezTo>
                  <a:pt x="4844995" y="3421711"/>
                  <a:pt x="4807728" y="3422665"/>
                  <a:pt x="4770782" y="3427012"/>
                </a:cubicBezTo>
                <a:cubicBezTo>
                  <a:pt x="4762458" y="3427991"/>
                  <a:pt x="4753902" y="3430315"/>
                  <a:pt x="4746928" y="3434964"/>
                </a:cubicBezTo>
                <a:cubicBezTo>
                  <a:pt x="4737572" y="3441201"/>
                  <a:pt x="4731950" y="3451913"/>
                  <a:pt x="4723074" y="3458817"/>
                </a:cubicBezTo>
                <a:cubicBezTo>
                  <a:pt x="4682060" y="3490717"/>
                  <a:pt x="4687505" y="3486577"/>
                  <a:pt x="4651513" y="3498574"/>
                </a:cubicBezTo>
                <a:cubicBezTo>
                  <a:pt x="4635610" y="3509176"/>
                  <a:pt x="4608440" y="3511837"/>
                  <a:pt x="4603805" y="3530379"/>
                </a:cubicBezTo>
                <a:cubicBezTo>
                  <a:pt x="4601155" y="3540981"/>
                  <a:pt x="4600741" y="3552410"/>
                  <a:pt x="4595854" y="3562184"/>
                </a:cubicBezTo>
                <a:cubicBezTo>
                  <a:pt x="4587101" y="3579690"/>
                  <a:pt x="4560330" y="3619651"/>
                  <a:pt x="4540194" y="3633746"/>
                </a:cubicBezTo>
                <a:cubicBezTo>
                  <a:pt x="4522688" y="3646000"/>
                  <a:pt x="4502733" y="3654352"/>
                  <a:pt x="4484535" y="3665551"/>
                </a:cubicBezTo>
                <a:cubicBezTo>
                  <a:pt x="4468258" y="3675568"/>
                  <a:pt x="4436828" y="3697357"/>
                  <a:pt x="4436828" y="3697357"/>
                </a:cubicBezTo>
                <a:cubicBezTo>
                  <a:pt x="4421681" y="3742794"/>
                  <a:pt x="4441372" y="3704929"/>
                  <a:pt x="4405022" y="3729162"/>
                </a:cubicBezTo>
                <a:cubicBezTo>
                  <a:pt x="4367567" y="3754132"/>
                  <a:pt x="4396341" y="3751573"/>
                  <a:pt x="4357314" y="3768918"/>
                </a:cubicBezTo>
                <a:cubicBezTo>
                  <a:pt x="4313835" y="3788242"/>
                  <a:pt x="4307365" y="3783679"/>
                  <a:pt x="4261899" y="3792772"/>
                </a:cubicBezTo>
                <a:cubicBezTo>
                  <a:pt x="4251183" y="3794915"/>
                  <a:pt x="4240696" y="3798073"/>
                  <a:pt x="4230094" y="3800724"/>
                </a:cubicBezTo>
                <a:cubicBezTo>
                  <a:pt x="4227443" y="3819277"/>
                  <a:pt x="4226356" y="3838122"/>
                  <a:pt x="4222142" y="3856383"/>
                </a:cubicBezTo>
                <a:cubicBezTo>
                  <a:pt x="4214380" y="3890016"/>
                  <a:pt x="4199366" y="3926865"/>
                  <a:pt x="4174434" y="3951798"/>
                </a:cubicBezTo>
                <a:cubicBezTo>
                  <a:pt x="4166483" y="3959749"/>
                  <a:pt x="4157780" y="3967014"/>
                  <a:pt x="4150581" y="3975652"/>
                </a:cubicBezTo>
                <a:cubicBezTo>
                  <a:pt x="4144463" y="3982993"/>
                  <a:pt x="4141435" y="3992749"/>
                  <a:pt x="4134678" y="3999506"/>
                </a:cubicBezTo>
                <a:cubicBezTo>
                  <a:pt x="4119263" y="4014921"/>
                  <a:pt x="4106372" y="4016893"/>
                  <a:pt x="4086970" y="4023360"/>
                </a:cubicBezTo>
                <a:cubicBezTo>
                  <a:pt x="4079019" y="4028661"/>
                  <a:pt x="4071530" y="4034732"/>
                  <a:pt x="4063116" y="4039263"/>
                </a:cubicBezTo>
                <a:cubicBezTo>
                  <a:pt x="4037025" y="4053312"/>
                  <a:pt x="4008259" y="4062582"/>
                  <a:pt x="3983603" y="4079019"/>
                </a:cubicBezTo>
                <a:lnTo>
                  <a:pt x="3959749" y="4094922"/>
                </a:lnTo>
                <a:cubicBezTo>
                  <a:pt x="3957099" y="4102873"/>
                  <a:pt x="3957034" y="4112231"/>
                  <a:pt x="3951798" y="4118776"/>
                </a:cubicBezTo>
                <a:cubicBezTo>
                  <a:pt x="3945828" y="4126238"/>
                  <a:pt x="3934701" y="4127921"/>
                  <a:pt x="3927944" y="4134678"/>
                </a:cubicBezTo>
                <a:cubicBezTo>
                  <a:pt x="3921187" y="4141435"/>
                  <a:pt x="3917342" y="4150581"/>
                  <a:pt x="3912041" y="4158532"/>
                </a:cubicBezTo>
                <a:lnTo>
                  <a:pt x="3888188" y="4230094"/>
                </a:lnTo>
                <a:lnTo>
                  <a:pt x="3880236" y="4253948"/>
                </a:lnTo>
                <a:lnTo>
                  <a:pt x="3896139" y="4301656"/>
                </a:lnTo>
                <a:lnTo>
                  <a:pt x="3904090" y="4325510"/>
                </a:lnTo>
                <a:cubicBezTo>
                  <a:pt x="3901440" y="4344063"/>
                  <a:pt x="3897523" y="4362479"/>
                  <a:pt x="3896139" y="4381169"/>
                </a:cubicBezTo>
                <a:cubicBezTo>
                  <a:pt x="3892218" y="4434099"/>
                  <a:pt x="3897682" y="4487976"/>
                  <a:pt x="3888188" y="4540195"/>
                </a:cubicBezTo>
                <a:cubicBezTo>
                  <a:pt x="3886479" y="4549597"/>
                  <a:pt x="3872110" y="4550543"/>
                  <a:pt x="3864334" y="4556097"/>
                </a:cubicBezTo>
                <a:cubicBezTo>
                  <a:pt x="3855934" y="4562097"/>
                  <a:pt x="3821163" y="4589609"/>
                  <a:pt x="3808674" y="4595854"/>
                </a:cubicBezTo>
                <a:cubicBezTo>
                  <a:pt x="3801178" y="4599602"/>
                  <a:pt x="3792772" y="4601155"/>
                  <a:pt x="3784821" y="4603805"/>
                </a:cubicBezTo>
                <a:cubicBezTo>
                  <a:pt x="3745337" y="4663030"/>
                  <a:pt x="3796083" y="4590290"/>
                  <a:pt x="3745064" y="4651513"/>
                </a:cubicBezTo>
                <a:cubicBezTo>
                  <a:pt x="3738946" y="4658854"/>
                  <a:pt x="3735279" y="4668026"/>
                  <a:pt x="3729161" y="4675367"/>
                </a:cubicBezTo>
                <a:cubicBezTo>
                  <a:pt x="3721962" y="4684005"/>
                  <a:pt x="3712212" y="4690345"/>
                  <a:pt x="3705308" y="4699221"/>
                </a:cubicBezTo>
                <a:cubicBezTo>
                  <a:pt x="3693574" y="4714308"/>
                  <a:pt x="3689405" y="4736327"/>
                  <a:pt x="3673502" y="4746929"/>
                </a:cubicBezTo>
                <a:cubicBezTo>
                  <a:pt x="3612380" y="4787677"/>
                  <a:pt x="3644647" y="4775592"/>
                  <a:pt x="3578087" y="4786685"/>
                </a:cubicBezTo>
                <a:cubicBezTo>
                  <a:pt x="3522145" y="4805334"/>
                  <a:pt x="3591206" y="4781062"/>
                  <a:pt x="3522428" y="4810539"/>
                </a:cubicBezTo>
                <a:cubicBezTo>
                  <a:pt x="3476342" y="4830290"/>
                  <a:pt x="3520559" y="4803835"/>
                  <a:pt x="3474720" y="4834393"/>
                </a:cubicBezTo>
                <a:cubicBezTo>
                  <a:pt x="3420990" y="4825438"/>
                  <a:pt x="3387863" y="4808325"/>
                  <a:pt x="3339548" y="4826442"/>
                </a:cubicBezTo>
                <a:cubicBezTo>
                  <a:pt x="3330600" y="4829797"/>
                  <a:pt x="3323645" y="4837043"/>
                  <a:pt x="3315694" y="4842344"/>
                </a:cubicBezTo>
                <a:cubicBezTo>
                  <a:pt x="3281633" y="4893435"/>
                  <a:pt x="3324474" y="4842012"/>
                  <a:pt x="3244132" y="4874150"/>
                </a:cubicBezTo>
                <a:cubicBezTo>
                  <a:pt x="3233691" y="4878326"/>
                  <a:pt x="3229634" y="4891767"/>
                  <a:pt x="3220278" y="4898004"/>
                </a:cubicBezTo>
                <a:cubicBezTo>
                  <a:pt x="3213304" y="4902653"/>
                  <a:pt x="3203921" y="4902207"/>
                  <a:pt x="3196424" y="4905955"/>
                </a:cubicBezTo>
                <a:cubicBezTo>
                  <a:pt x="3174283" y="4917025"/>
                  <a:pt x="3166302" y="4928125"/>
                  <a:pt x="3148716" y="4945711"/>
                </a:cubicBezTo>
                <a:cubicBezTo>
                  <a:pt x="3125353" y="5015804"/>
                  <a:pt x="3161866" y="4922532"/>
                  <a:pt x="3116911" y="4985468"/>
                </a:cubicBezTo>
                <a:cubicBezTo>
                  <a:pt x="3074152" y="5045330"/>
                  <a:pt x="3136111" y="5011647"/>
                  <a:pt x="3061252" y="5049078"/>
                </a:cubicBezTo>
                <a:cubicBezTo>
                  <a:pt x="3053755" y="5052826"/>
                  <a:pt x="3044725" y="5052960"/>
                  <a:pt x="3037398" y="5057030"/>
                </a:cubicBezTo>
                <a:cubicBezTo>
                  <a:pt x="3020691" y="5066312"/>
                  <a:pt x="2989690" y="5088835"/>
                  <a:pt x="2989690" y="5088835"/>
                </a:cubicBezTo>
                <a:cubicBezTo>
                  <a:pt x="2958779" y="5135204"/>
                  <a:pt x="2992054" y="5091024"/>
                  <a:pt x="2941982" y="5136543"/>
                </a:cubicBezTo>
                <a:cubicBezTo>
                  <a:pt x="2922567" y="5154192"/>
                  <a:pt x="2900877" y="5170370"/>
                  <a:pt x="2886323" y="5192202"/>
                </a:cubicBezTo>
                <a:cubicBezTo>
                  <a:pt x="2881022" y="5200153"/>
                  <a:pt x="2877883" y="5210086"/>
                  <a:pt x="2870421" y="5216056"/>
                </a:cubicBezTo>
                <a:cubicBezTo>
                  <a:pt x="2863876" y="5221292"/>
                  <a:pt x="2854518" y="5221357"/>
                  <a:pt x="2846567" y="5224007"/>
                </a:cubicBezTo>
                <a:cubicBezTo>
                  <a:pt x="2842378" y="5223169"/>
                  <a:pt x="2782496" y="5211849"/>
                  <a:pt x="2775005" y="5208104"/>
                </a:cubicBezTo>
                <a:cubicBezTo>
                  <a:pt x="2763152" y="5202178"/>
                  <a:pt x="2753984" y="5191953"/>
                  <a:pt x="2743200" y="5184251"/>
                </a:cubicBezTo>
                <a:cubicBezTo>
                  <a:pt x="2722611" y="5169545"/>
                  <a:pt x="2670862" y="5137031"/>
                  <a:pt x="2655735" y="5136543"/>
                </a:cubicBezTo>
                <a:lnTo>
                  <a:pt x="2409245" y="5128591"/>
                </a:lnTo>
                <a:cubicBezTo>
                  <a:pt x="2401294" y="5125941"/>
                  <a:pt x="2393715" y="5121619"/>
                  <a:pt x="2385391" y="5120640"/>
                </a:cubicBezTo>
                <a:cubicBezTo>
                  <a:pt x="2348445" y="5116294"/>
                  <a:pt x="2307784" y="5128420"/>
                  <a:pt x="2274073" y="5112689"/>
                </a:cubicBezTo>
                <a:cubicBezTo>
                  <a:pt x="2259463" y="5105871"/>
                  <a:pt x="2271219" y="5080276"/>
                  <a:pt x="2266121" y="5064981"/>
                </a:cubicBezTo>
                <a:cubicBezTo>
                  <a:pt x="2263099" y="5055915"/>
                  <a:pt x="2257681" y="5047097"/>
                  <a:pt x="2250219" y="5041127"/>
                </a:cubicBezTo>
                <a:cubicBezTo>
                  <a:pt x="2243674" y="5035891"/>
                  <a:pt x="2234496" y="5035209"/>
                  <a:pt x="2226365" y="5033176"/>
                </a:cubicBezTo>
                <a:lnTo>
                  <a:pt x="2162754" y="5017273"/>
                </a:lnTo>
                <a:cubicBezTo>
                  <a:pt x="2160104" y="4982817"/>
                  <a:pt x="2179239" y="4938342"/>
                  <a:pt x="2154803" y="4913906"/>
                </a:cubicBezTo>
                <a:cubicBezTo>
                  <a:pt x="2125979" y="4885082"/>
                  <a:pt x="2051975" y="4934526"/>
                  <a:pt x="2019631" y="4937760"/>
                </a:cubicBezTo>
                <a:cubicBezTo>
                  <a:pt x="1887306" y="4950992"/>
                  <a:pt x="1966721" y="4944381"/>
                  <a:pt x="1781092" y="4953663"/>
                </a:cubicBezTo>
                <a:cubicBezTo>
                  <a:pt x="1709358" y="4951823"/>
                  <a:pt x="1450470" y="4936465"/>
                  <a:pt x="1335819" y="4953663"/>
                </a:cubicBezTo>
                <a:cubicBezTo>
                  <a:pt x="1326369" y="4955081"/>
                  <a:pt x="1319916" y="4964264"/>
                  <a:pt x="1311965" y="4969565"/>
                </a:cubicBezTo>
                <a:cubicBezTo>
                  <a:pt x="1306664" y="4977516"/>
                  <a:pt x="1303254" y="4987126"/>
                  <a:pt x="1296062" y="4993419"/>
                </a:cubicBezTo>
                <a:cubicBezTo>
                  <a:pt x="1281678" y="5006005"/>
                  <a:pt x="1248354" y="5025224"/>
                  <a:pt x="1248354" y="5025224"/>
                </a:cubicBezTo>
                <a:cubicBezTo>
                  <a:pt x="1199906" y="5097898"/>
                  <a:pt x="1268483" y="4986332"/>
                  <a:pt x="1224501" y="5184251"/>
                </a:cubicBezTo>
                <a:cubicBezTo>
                  <a:pt x="1222683" y="5192433"/>
                  <a:pt x="1208778" y="5190169"/>
                  <a:pt x="1200647" y="5192202"/>
                </a:cubicBezTo>
                <a:lnTo>
                  <a:pt x="1137036" y="5208104"/>
                </a:lnTo>
                <a:cubicBezTo>
                  <a:pt x="1116455" y="5228685"/>
                  <a:pt x="1094005" y="5254254"/>
                  <a:pt x="1065474" y="5263764"/>
                </a:cubicBezTo>
                <a:lnTo>
                  <a:pt x="1041621" y="5271715"/>
                </a:lnTo>
                <a:cubicBezTo>
                  <a:pt x="980661" y="5269065"/>
                  <a:pt x="919356" y="5270758"/>
                  <a:pt x="858741" y="5263764"/>
                </a:cubicBezTo>
                <a:cubicBezTo>
                  <a:pt x="849248" y="5262669"/>
                  <a:pt x="843434" y="5252135"/>
                  <a:pt x="834887" y="5247861"/>
                </a:cubicBezTo>
                <a:cubicBezTo>
                  <a:pt x="827390" y="5244113"/>
                  <a:pt x="818984" y="5242560"/>
                  <a:pt x="811033" y="5239910"/>
                </a:cubicBezTo>
                <a:cubicBezTo>
                  <a:pt x="769106" y="5211958"/>
                  <a:pt x="806720" y="5233171"/>
                  <a:pt x="755374" y="5216056"/>
                </a:cubicBezTo>
                <a:cubicBezTo>
                  <a:pt x="741833" y="5211542"/>
                  <a:pt x="729288" y="5204254"/>
                  <a:pt x="715617" y="5200153"/>
                </a:cubicBezTo>
                <a:cubicBezTo>
                  <a:pt x="684067" y="5190688"/>
                  <a:pt x="658115" y="5194276"/>
                  <a:pt x="628153" y="5176299"/>
                </a:cubicBezTo>
                <a:lnTo>
                  <a:pt x="588396" y="5152445"/>
                </a:lnTo>
                <a:cubicBezTo>
                  <a:pt x="553940" y="5155096"/>
                  <a:pt x="519350" y="5156359"/>
                  <a:pt x="485029" y="5160397"/>
                </a:cubicBezTo>
                <a:cubicBezTo>
                  <a:pt x="474176" y="5161674"/>
                  <a:pt x="464135" y="5168954"/>
                  <a:pt x="453224" y="5168348"/>
                </a:cubicBezTo>
                <a:cubicBezTo>
                  <a:pt x="336008" y="5161835"/>
                  <a:pt x="355042" y="5149267"/>
                  <a:pt x="246490" y="5128591"/>
                </a:cubicBezTo>
                <a:cubicBezTo>
                  <a:pt x="222913" y="5124100"/>
                  <a:pt x="198635" y="5124383"/>
                  <a:pt x="174928" y="5120640"/>
                </a:cubicBezTo>
                <a:cubicBezTo>
                  <a:pt x="148230" y="5116424"/>
                  <a:pt x="121919" y="5110038"/>
                  <a:pt x="95415" y="5104737"/>
                </a:cubicBezTo>
                <a:cubicBezTo>
                  <a:pt x="82419" y="5109069"/>
                  <a:pt x="55820" y="5115612"/>
                  <a:pt x="47708" y="5128591"/>
                </a:cubicBezTo>
                <a:cubicBezTo>
                  <a:pt x="38824" y="5142806"/>
                  <a:pt x="37106" y="5160396"/>
                  <a:pt x="31805" y="5176299"/>
                </a:cubicBezTo>
                <a:lnTo>
                  <a:pt x="15902" y="5224007"/>
                </a:lnTo>
                <a:cubicBezTo>
                  <a:pt x="13252" y="5231958"/>
                  <a:pt x="11699" y="5240364"/>
                  <a:pt x="7951" y="5247861"/>
                </a:cubicBezTo>
                <a:lnTo>
                  <a:pt x="0" y="5263764"/>
                </a:lnTo>
              </a:path>
            </a:pathLst>
          </a:cu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nvGrpSpPr>
          <p:cNvPr id="156" name="Group 155"/>
          <p:cNvGrpSpPr/>
          <p:nvPr/>
        </p:nvGrpSpPr>
        <p:grpSpPr>
          <a:xfrm>
            <a:off x="4219958" y="4407097"/>
            <a:ext cx="665740" cy="841867"/>
            <a:chOff x="5898767" y="2581483"/>
            <a:chExt cx="665740" cy="841867"/>
          </a:xfrm>
        </p:grpSpPr>
        <p:pic>
          <p:nvPicPr>
            <p:cNvPr id="157" name="Picture 15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62480" y="2581483"/>
              <a:ext cx="328890" cy="499678"/>
            </a:xfrm>
            <a:prstGeom prst="rect">
              <a:avLst/>
            </a:prstGeom>
          </p:spPr>
        </p:pic>
        <p:sp>
          <p:nvSpPr>
            <p:cNvPr id="158" name="Hexagon 157"/>
            <p:cNvSpPr/>
            <p:nvPr/>
          </p:nvSpPr>
          <p:spPr>
            <a:xfrm>
              <a:off x="5915578" y="3051210"/>
              <a:ext cx="622694" cy="372140"/>
            </a:xfrm>
            <a:prstGeom prst="hexagon">
              <a:avLst/>
            </a:prstGeom>
            <a:solidFill>
              <a:srgbClr val="0000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59" name="TextBox 158"/>
            <p:cNvSpPr txBox="1"/>
            <p:nvPr/>
          </p:nvSpPr>
          <p:spPr>
            <a:xfrm>
              <a:off x="5898767" y="3066847"/>
              <a:ext cx="665740" cy="338554"/>
            </a:xfrm>
            <a:prstGeom prst="rect">
              <a:avLst/>
            </a:prstGeom>
            <a:noFill/>
          </p:spPr>
          <p:txBody>
            <a:bodyPr wrap="square" rtlCol="0">
              <a:spAutoFit/>
            </a:bodyPr>
            <a:lstStyle/>
            <a:p>
              <a:pPr algn="ctr"/>
              <a:r>
                <a:rPr lang="en-GB" sz="800" dirty="0" smtClean="0">
                  <a:solidFill>
                    <a:schemeClr val="bg1"/>
                  </a:solidFill>
                </a:rPr>
                <a:t>CERN</a:t>
              </a:r>
            </a:p>
            <a:p>
              <a:pPr algn="ctr"/>
              <a:r>
                <a:rPr lang="en-GB" sz="800" dirty="0" smtClean="0">
                  <a:solidFill>
                    <a:schemeClr val="bg1"/>
                  </a:solidFill>
                </a:rPr>
                <a:t>Swisscom</a:t>
              </a:r>
              <a:endParaRPr lang="fr-FR" sz="800" dirty="0">
                <a:solidFill>
                  <a:schemeClr val="bg1"/>
                </a:solidFill>
              </a:endParaRPr>
            </a:p>
          </p:txBody>
        </p:sp>
      </p:grpSp>
      <p:sp>
        <p:nvSpPr>
          <p:cNvPr id="173" name="TextBox 172"/>
          <p:cNvSpPr txBox="1"/>
          <p:nvPr/>
        </p:nvSpPr>
        <p:spPr>
          <a:xfrm>
            <a:off x="11155170" y="3677828"/>
            <a:ext cx="903546" cy="369332"/>
          </a:xfrm>
          <a:prstGeom prst="rect">
            <a:avLst/>
          </a:prstGeom>
          <a:noFill/>
        </p:spPr>
        <p:txBody>
          <a:bodyPr wrap="square" rtlCol="0">
            <a:spAutoFit/>
          </a:bodyPr>
          <a:lstStyle/>
          <a:p>
            <a:r>
              <a:rPr lang="en-GB" sz="900" dirty="0" smtClean="0">
                <a:solidFill>
                  <a:srgbClr val="000000"/>
                </a:solidFill>
              </a:rPr>
              <a:t>P</a:t>
            </a:r>
            <a:r>
              <a:rPr lang="fr-FR" sz="900" dirty="0" smtClean="0">
                <a:solidFill>
                  <a:srgbClr val="000000"/>
                </a:solidFill>
              </a:rPr>
              <a:t>é</a:t>
            </a:r>
            <a:r>
              <a:rPr lang="en-GB" sz="900" dirty="0" smtClean="0">
                <a:solidFill>
                  <a:srgbClr val="000000"/>
                </a:solidFill>
              </a:rPr>
              <a:t>rim</a:t>
            </a:r>
            <a:r>
              <a:rPr lang="fr-FR" sz="900" dirty="0" smtClean="0">
                <a:solidFill>
                  <a:srgbClr val="000000"/>
                </a:solidFill>
              </a:rPr>
              <a:t>è</a:t>
            </a:r>
            <a:r>
              <a:rPr lang="en-GB" sz="900" dirty="0" err="1" smtClean="0">
                <a:solidFill>
                  <a:srgbClr val="000000"/>
                </a:solidFill>
              </a:rPr>
              <a:t>tre</a:t>
            </a:r>
            <a:r>
              <a:rPr lang="en-GB" sz="900" dirty="0" smtClean="0">
                <a:solidFill>
                  <a:srgbClr val="000000"/>
                </a:solidFill>
              </a:rPr>
              <a:t> CERN </a:t>
            </a:r>
            <a:r>
              <a:rPr lang="fr-FR" sz="900" dirty="0" smtClean="0">
                <a:solidFill>
                  <a:srgbClr val="000000"/>
                </a:solidFill>
              </a:rPr>
              <a:t>é</a:t>
            </a:r>
            <a:r>
              <a:rPr lang="en-GB" sz="900" dirty="0" err="1" smtClean="0">
                <a:solidFill>
                  <a:srgbClr val="000000"/>
                </a:solidFill>
              </a:rPr>
              <a:t>tendu</a:t>
            </a:r>
            <a:endParaRPr lang="fr-FR" sz="900" dirty="0">
              <a:solidFill>
                <a:srgbClr val="000000"/>
              </a:solidFill>
            </a:endParaRPr>
          </a:p>
        </p:txBody>
      </p:sp>
      <p:grpSp>
        <p:nvGrpSpPr>
          <p:cNvPr id="189" name="Group 188"/>
          <p:cNvGrpSpPr/>
          <p:nvPr/>
        </p:nvGrpSpPr>
        <p:grpSpPr>
          <a:xfrm>
            <a:off x="4730551" y="1895759"/>
            <a:ext cx="482725" cy="812569"/>
            <a:chOff x="6733066" y="4549842"/>
            <a:chExt cx="482725" cy="812569"/>
          </a:xfrm>
        </p:grpSpPr>
        <p:pic>
          <p:nvPicPr>
            <p:cNvPr id="190" name="Picture 189"/>
            <p:cNvPicPr>
              <a:picLocks noChangeAspect="1"/>
            </p:cNvPicPr>
            <p:nvPr/>
          </p:nvPicPr>
          <p:blipFill>
            <a:blip r:embed="rId5"/>
            <a:stretch>
              <a:fillRect/>
            </a:stretch>
          </p:blipFill>
          <p:spPr>
            <a:xfrm>
              <a:off x="6772042" y="4549842"/>
              <a:ext cx="376659" cy="812569"/>
            </a:xfrm>
            <a:prstGeom prst="rect">
              <a:avLst/>
            </a:prstGeom>
          </p:spPr>
        </p:pic>
        <p:sp>
          <p:nvSpPr>
            <p:cNvPr id="191" name="TextBox 190"/>
            <p:cNvSpPr txBox="1"/>
            <p:nvPr/>
          </p:nvSpPr>
          <p:spPr>
            <a:xfrm>
              <a:off x="6733066" y="4866204"/>
              <a:ext cx="482725" cy="215444"/>
            </a:xfrm>
            <a:prstGeom prst="rect">
              <a:avLst/>
            </a:prstGeom>
            <a:noFill/>
          </p:spPr>
          <p:txBody>
            <a:bodyPr wrap="square" rtlCol="0">
              <a:spAutoFit/>
            </a:bodyPr>
            <a:lstStyle/>
            <a:p>
              <a:r>
                <a:rPr lang="en-GB" sz="800" dirty="0" smtClean="0">
                  <a:solidFill>
                    <a:srgbClr val="000000"/>
                  </a:solidFill>
                </a:rPr>
                <a:t>CERN</a:t>
              </a:r>
              <a:endParaRPr lang="fr-FR" sz="800" dirty="0">
                <a:solidFill>
                  <a:srgbClr val="000000"/>
                </a:solidFill>
              </a:endParaRPr>
            </a:p>
          </p:txBody>
        </p:sp>
      </p:grpSp>
      <p:grpSp>
        <p:nvGrpSpPr>
          <p:cNvPr id="194" name="Group 193"/>
          <p:cNvGrpSpPr/>
          <p:nvPr/>
        </p:nvGrpSpPr>
        <p:grpSpPr>
          <a:xfrm>
            <a:off x="5472465" y="3970881"/>
            <a:ext cx="482725" cy="812569"/>
            <a:chOff x="6733066" y="4549842"/>
            <a:chExt cx="482725" cy="812569"/>
          </a:xfrm>
        </p:grpSpPr>
        <p:pic>
          <p:nvPicPr>
            <p:cNvPr id="195" name="Picture 194"/>
            <p:cNvPicPr>
              <a:picLocks noChangeAspect="1"/>
            </p:cNvPicPr>
            <p:nvPr/>
          </p:nvPicPr>
          <p:blipFill>
            <a:blip r:embed="rId5"/>
            <a:stretch>
              <a:fillRect/>
            </a:stretch>
          </p:blipFill>
          <p:spPr>
            <a:xfrm>
              <a:off x="6772042" y="4549842"/>
              <a:ext cx="376659" cy="812569"/>
            </a:xfrm>
            <a:prstGeom prst="rect">
              <a:avLst/>
            </a:prstGeom>
          </p:spPr>
        </p:pic>
        <p:sp>
          <p:nvSpPr>
            <p:cNvPr id="196" name="TextBox 195"/>
            <p:cNvSpPr txBox="1"/>
            <p:nvPr/>
          </p:nvSpPr>
          <p:spPr>
            <a:xfrm>
              <a:off x="6733066" y="4866204"/>
              <a:ext cx="482725" cy="215444"/>
            </a:xfrm>
            <a:prstGeom prst="rect">
              <a:avLst/>
            </a:prstGeom>
            <a:noFill/>
          </p:spPr>
          <p:txBody>
            <a:bodyPr wrap="square" rtlCol="0">
              <a:spAutoFit/>
            </a:bodyPr>
            <a:lstStyle/>
            <a:p>
              <a:r>
                <a:rPr lang="en-GB" sz="800" dirty="0" smtClean="0">
                  <a:solidFill>
                    <a:srgbClr val="000000"/>
                  </a:solidFill>
                </a:rPr>
                <a:t>CERN</a:t>
              </a:r>
              <a:endParaRPr lang="fr-FR" sz="800" dirty="0">
                <a:solidFill>
                  <a:srgbClr val="000000"/>
                </a:solidFill>
              </a:endParaRPr>
            </a:p>
          </p:txBody>
        </p:sp>
      </p:grpSp>
      <p:grpSp>
        <p:nvGrpSpPr>
          <p:cNvPr id="204" name="Group 203"/>
          <p:cNvGrpSpPr/>
          <p:nvPr/>
        </p:nvGrpSpPr>
        <p:grpSpPr>
          <a:xfrm>
            <a:off x="10398137" y="3665167"/>
            <a:ext cx="740583" cy="537621"/>
            <a:chOff x="1867023" y="1061483"/>
            <a:chExt cx="7276977" cy="5309755"/>
          </a:xfrm>
        </p:grpSpPr>
        <p:cxnSp>
          <p:nvCxnSpPr>
            <p:cNvPr id="205" name="Straight Connector 204"/>
            <p:cNvCxnSpPr/>
            <p:nvPr/>
          </p:nvCxnSpPr>
          <p:spPr>
            <a:xfrm flipV="1">
              <a:off x="1867023" y="1061483"/>
              <a:ext cx="2935207" cy="3127745"/>
            </a:xfrm>
            <a:prstGeom prst="line">
              <a:avLst/>
            </a:prstGeom>
            <a:ln w="28575">
              <a:solidFill>
                <a:schemeClr val="accent6"/>
              </a:solidFill>
            </a:ln>
          </p:spPr>
          <p:style>
            <a:lnRef idx="2">
              <a:schemeClr val="accent1"/>
            </a:lnRef>
            <a:fillRef idx="0">
              <a:schemeClr val="accent1"/>
            </a:fillRef>
            <a:effectRef idx="1">
              <a:schemeClr val="accent1"/>
            </a:effectRef>
            <a:fontRef idx="minor">
              <a:schemeClr val="tx1"/>
            </a:fontRef>
          </p:style>
        </p:cxnSp>
        <p:cxnSp>
          <p:nvCxnSpPr>
            <p:cNvPr id="206" name="Straight Connector 205"/>
            <p:cNvCxnSpPr/>
            <p:nvPr/>
          </p:nvCxnSpPr>
          <p:spPr>
            <a:xfrm>
              <a:off x="4802230" y="1061483"/>
              <a:ext cx="4341770" cy="2037197"/>
            </a:xfrm>
            <a:prstGeom prst="line">
              <a:avLst/>
            </a:prstGeom>
            <a:ln w="28575">
              <a:solidFill>
                <a:schemeClr val="accent6"/>
              </a:solidFill>
            </a:ln>
          </p:spPr>
          <p:style>
            <a:lnRef idx="2">
              <a:schemeClr val="accent1"/>
            </a:lnRef>
            <a:fillRef idx="0">
              <a:schemeClr val="accent1"/>
            </a:fillRef>
            <a:effectRef idx="1">
              <a:schemeClr val="accent1"/>
            </a:effectRef>
            <a:fontRef idx="minor">
              <a:schemeClr val="tx1"/>
            </a:fontRef>
          </p:style>
        </p:cxnSp>
        <p:cxnSp>
          <p:nvCxnSpPr>
            <p:cNvPr id="207" name="Straight Connector 206"/>
            <p:cNvCxnSpPr/>
            <p:nvPr/>
          </p:nvCxnSpPr>
          <p:spPr>
            <a:xfrm>
              <a:off x="1867023" y="4204115"/>
              <a:ext cx="533690" cy="2167123"/>
            </a:xfrm>
            <a:prstGeom prst="line">
              <a:avLst/>
            </a:prstGeom>
            <a:ln w="28575">
              <a:solidFill>
                <a:schemeClr val="accent6"/>
              </a:solidFill>
            </a:ln>
          </p:spPr>
          <p:style>
            <a:lnRef idx="2">
              <a:schemeClr val="accent1"/>
            </a:lnRef>
            <a:fillRef idx="0">
              <a:schemeClr val="accent1"/>
            </a:fillRef>
            <a:effectRef idx="1">
              <a:schemeClr val="accent1"/>
            </a:effectRef>
            <a:fontRef idx="minor">
              <a:schemeClr val="tx1"/>
            </a:fontRef>
          </p:style>
        </p:cxnSp>
        <p:cxnSp>
          <p:nvCxnSpPr>
            <p:cNvPr id="208" name="Straight Connector 207"/>
            <p:cNvCxnSpPr/>
            <p:nvPr/>
          </p:nvCxnSpPr>
          <p:spPr>
            <a:xfrm>
              <a:off x="2380012" y="6356351"/>
              <a:ext cx="3596090" cy="0"/>
            </a:xfrm>
            <a:prstGeom prst="line">
              <a:avLst/>
            </a:prstGeom>
            <a:ln w="28575">
              <a:solidFill>
                <a:schemeClr val="accent6"/>
              </a:solidFill>
            </a:ln>
          </p:spPr>
          <p:style>
            <a:lnRef idx="2">
              <a:schemeClr val="accent1"/>
            </a:lnRef>
            <a:fillRef idx="0">
              <a:schemeClr val="accent1"/>
            </a:fillRef>
            <a:effectRef idx="1">
              <a:schemeClr val="accent1"/>
            </a:effectRef>
            <a:fontRef idx="minor">
              <a:schemeClr val="tx1"/>
            </a:fontRef>
          </p:style>
        </p:cxnSp>
        <p:cxnSp>
          <p:nvCxnSpPr>
            <p:cNvPr id="209" name="Straight Connector 208"/>
            <p:cNvCxnSpPr/>
            <p:nvPr/>
          </p:nvCxnSpPr>
          <p:spPr>
            <a:xfrm flipV="1">
              <a:off x="5976102" y="3104707"/>
              <a:ext cx="3167898" cy="3251644"/>
            </a:xfrm>
            <a:prstGeom prst="line">
              <a:avLst/>
            </a:prstGeom>
            <a:ln w="28575">
              <a:solidFill>
                <a:schemeClr val="accent6"/>
              </a:solidFill>
            </a:ln>
          </p:spPr>
          <p:style>
            <a:lnRef idx="2">
              <a:schemeClr val="accent1"/>
            </a:lnRef>
            <a:fillRef idx="0">
              <a:schemeClr val="accent1"/>
            </a:fillRef>
            <a:effectRef idx="1">
              <a:schemeClr val="accent1"/>
            </a:effectRef>
            <a:fontRef idx="minor">
              <a:schemeClr val="tx1"/>
            </a:fontRef>
          </p:style>
        </p:cxnSp>
      </p:grpSp>
      <p:grpSp>
        <p:nvGrpSpPr>
          <p:cNvPr id="210" name="Group 209"/>
          <p:cNvGrpSpPr/>
          <p:nvPr/>
        </p:nvGrpSpPr>
        <p:grpSpPr>
          <a:xfrm>
            <a:off x="10481119" y="4377166"/>
            <a:ext cx="665740" cy="841867"/>
            <a:chOff x="5898767" y="2581483"/>
            <a:chExt cx="665740" cy="841867"/>
          </a:xfrm>
        </p:grpSpPr>
        <p:pic>
          <p:nvPicPr>
            <p:cNvPr id="211" name="Picture 2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62480" y="2581483"/>
              <a:ext cx="328890" cy="499678"/>
            </a:xfrm>
            <a:prstGeom prst="rect">
              <a:avLst/>
            </a:prstGeom>
          </p:spPr>
        </p:pic>
        <p:sp>
          <p:nvSpPr>
            <p:cNvPr id="212" name="Hexagon 211"/>
            <p:cNvSpPr/>
            <p:nvPr/>
          </p:nvSpPr>
          <p:spPr>
            <a:xfrm>
              <a:off x="5915578" y="3051210"/>
              <a:ext cx="622694" cy="372140"/>
            </a:xfrm>
            <a:prstGeom prst="hexagon">
              <a:avLst/>
            </a:prstGeom>
            <a:solidFill>
              <a:srgbClr val="0000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13" name="TextBox 212"/>
            <p:cNvSpPr txBox="1"/>
            <p:nvPr/>
          </p:nvSpPr>
          <p:spPr>
            <a:xfrm>
              <a:off x="5898767" y="3066847"/>
              <a:ext cx="665740" cy="338554"/>
            </a:xfrm>
            <a:prstGeom prst="rect">
              <a:avLst/>
            </a:prstGeom>
            <a:noFill/>
          </p:spPr>
          <p:txBody>
            <a:bodyPr wrap="square" rtlCol="0">
              <a:spAutoFit/>
            </a:bodyPr>
            <a:lstStyle/>
            <a:p>
              <a:pPr algn="ctr"/>
              <a:r>
                <a:rPr lang="en-GB" sz="800" dirty="0" smtClean="0">
                  <a:solidFill>
                    <a:schemeClr val="bg1"/>
                  </a:solidFill>
                </a:rPr>
                <a:t>CERN</a:t>
              </a:r>
            </a:p>
            <a:p>
              <a:pPr algn="ctr"/>
              <a:r>
                <a:rPr lang="en-GB" sz="800" dirty="0" smtClean="0">
                  <a:solidFill>
                    <a:schemeClr val="bg1"/>
                  </a:solidFill>
                </a:rPr>
                <a:t>Swisscom</a:t>
              </a:r>
              <a:endParaRPr lang="fr-FR" sz="800" dirty="0">
                <a:solidFill>
                  <a:schemeClr val="bg1"/>
                </a:solidFill>
              </a:endParaRPr>
            </a:p>
          </p:txBody>
        </p:sp>
      </p:grpSp>
      <p:grpSp>
        <p:nvGrpSpPr>
          <p:cNvPr id="214" name="Group 213"/>
          <p:cNvGrpSpPr/>
          <p:nvPr/>
        </p:nvGrpSpPr>
        <p:grpSpPr>
          <a:xfrm>
            <a:off x="10548731" y="5493945"/>
            <a:ext cx="622694" cy="841867"/>
            <a:chOff x="2917948" y="2454226"/>
            <a:chExt cx="622694" cy="841867"/>
          </a:xfrm>
        </p:grpSpPr>
        <p:pic>
          <p:nvPicPr>
            <p:cNvPr id="215" name="Picture 2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64850" y="2454226"/>
              <a:ext cx="328890" cy="499678"/>
            </a:xfrm>
            <a:prstGeom prst="rect">
              <a:avLst/>
            </a:prstGeom>
          </p:spPr>
        </p:pic>
        <p:sp>
          <p:nvSpPr>
            <p:cNvPr id="216" name="Hexagon 215"/>
            <p:cNvSpPr/>
            <p:nvPr/>
          </p:nvSpPr>
          <p:spPr>
            <a:xfrm>
              <a:off x="2917948" y="2923953"/>
              <a:ext cx="622694" cy="372140"/>
            </a:xfrm>
            <a:prstGeom prst="hexagon">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17" name="TextBox 216"/>
            <p:cNvSpPr txBox="1"/>
            <p:nvPr/>
          </p:nvSpPr>
          <p:spPr>
            <a:xfrm>
              <a:off x="2952847" y="2949136"/>
              <a:ext cx="564550" cy="338554"/>
            </a:xfrm>
            <a:prstGeom prst="rect">
              <a:avLst/>
            </a:prstGeom>
            <a:noFill/>
          </p:spPr>
          <p:txBody>
            <a:bodyPr wrap="square" rtlCol="0">
              <a:spAutoFit/>
            </a:bodyPr>
            <a:lstStyle/>
            <a:p>
              <a:pPr algn="ctr"/>
              <a:r>
                <a:rPr lang="en-GB" sz="800" dirty="0" smtClean="0">
                  <a:solidFill>
                    <a:schemeClr val="bg1"/>
                  </a:solidFill>
                </a:rPr>
                <a:t>CERN</a:t>
              </a:r>
            </a:p>
            <a:p>
              <a:pPr algn="ctr"/>
              <a:r>
                <a:rPr lang="en-GB" sz="800" dirty="0" smtClean="0">
                  <a:solidFill>
                    <a:schemeClr val="bg1"/>
                  </a:solidFill>
                </a:rPr>
                <a:t>Orange</a:t>
              </a:r>
              <a:endParaRPr lang="fr-FR" sz="800" dirty="0">
                <a:solidFill>
                  <a:schemeClr val="bg1"/>
                </a:solidFill>
              </a:endParaRPr>
            </a:p>
          </p:txBody>
        </p:sp>
      </p:grpSp>
      <p:sp>
        <p:nvSpPr>
          <p:cNvPr id="218" name="TextBox 217"/>
          <p:cNvSpPr txBox="1"/>
          <p:nvPr/>
        </p:nvSpPr>
        <p:spPr>
          <a:xfrm>
            <a:off x="11162306" y="4594544"/>
            <a:ext cx="1088021" cy="507831"/>
          </a:xfrm>
          <a:prstGeom prst="rect">
            <a:avLst/>
          </a:prstGeom>
          <a:noFill/>
        </p:spPr>
        <p:txBody>
          <a:bodyPr wrap="square" rtlCol="0">
            <a:spAutoFit/>
          </a:bodyPr>
          <a:lstStyle/>
          <a:p>
            <a:r>
              <a:rPr lang="en-GB" sz="900" dirty="0" smtClean="0">
                <a:solidFill>
                  <a:srgbClr val="000000"/>
                </a:solidFill>
              </a:rPr>
              <a:t>Diffusion </a:t>
            </a:r>
          </a:p>
          <a:p>
            <a:r>
              <a:rPr lang="en-GB" sz="900" dirty="0" smtClean="0">
                <a:solidFill>
                  <a:srgbClr val="000000"/>
                </a:solidFill>
              </a:rPr>
              <a:t>PLMN CERN et PLMN Swisscom</a:t>
            </a:r>
            <a:endParaRPr lang="fr-FR" sz="900" dirty="0">
              <a:solidFill>
                <a:srgbClr val="000000"/>
              </a:solidFill>
            </a:endParaRPr>
          </a:p>
        </p:txBody>
      </p:sp>
      <p:sp>
        <p:nvSpPr>
          <p:cNvPr id="219" name="TextBox 218"/>
          <p:cNvSpPr txBox="1"/>
          <p:nvPr/>
        </p:nvSpPr>
        <p:spPr>
          <a:xfrm>
            <a:off x="11181821" y="5709756"/>
            <a:ext cx="1088021" cy="507831"/>
          </a:xfrm>
          <a:prstGeom prst="rect">
            <a:avLst/>
          </a:prstGeom>
          <a:noFill/>
        </p:spPr>
        <p:txBody>
          <a:bodyPr wrap="square" rtlCol="0">
            <a:spAutoFit/>
          </a:bodyPr>
          <a:lstStyle/>
          <a:p>
            <a:r>
              <a:rPr lang="en-GB" sz="900" dirty="0" smtClean="0">
                <a:solidFill>
                  <a:srgbClr val="000000"/>
                </a:solidFill>
              </a:rPr>
              <a:t>Diffusion </a:t>
            </a:r>
          </a:p>
          <a:p>
            <a:r>
              <a:rPr lang="en-GB" sz="900" dirty="0" smtClean="0">
                <a:solidFill>
                  <a:srgbClr val="000000"/>
                </a:solidFill>
              </a:rPr>
              <a:t>PLMN CERN et PLMN Orange</a:t>
            </a:r>
            <a:endParaRPr lang="fr-FR" sz="900" dirty="0">
              <a:solidFill>
                <a:srgbClr val="000000"/>
              </a:solidFill>
            </a:endParaRPr>
          </a:p>
        </p:txBody>
      </p:sp>
      <p:grpSp>
        <p:nvGrpSpPr>
          <p:cNvPr id="222" name="Group 221"/>
          <p:cNvGrpSpPr/>
          <p:nvPr/>
        </p:nvGrpSpPr>
        <p:grpSpPr>
          <a:xfrm>
            <a:off x="2203824" y="2396428"/>
            <a:ext cx="482725" cy="812569"/>
            <a:chOff x="6733066" y="4549842"/>
            <a:chExt cx="482725" cy="812569"/>
          </a:xfrm>
        </p:grpSpPr>
        <p:pic>
          <p:nvPicPr>
            <p:cNvPr id="223" name="Picture 222"/>
            <p:cNvPicPr>
              <a:picLocks noChangeAspect="1"/>
            </p:cNvPicPr>
            <p:nvPr/>
          </p:nvPicPr>
          <p:blipFill>
            <a:blip r:embed="rId5"/>
            <a:stretch>
              <a:fillRect/>
            </a:stretch>
          </p:blipFill>
          <p:spPr>
            <a:xfrm>
              <a:off x="6772042" y="4549842"/>
              <a:ext cx="376659" cy="812569"/>
            </a:xfrm>
            <a:prstGeom prst="rect">
              <a:avLst/>
            </a:prstGeom>
          </p:spPr>
        </p:pic>
        <p:sp>
          <p:nvSpPr>
            <p:cNvPr id="224" name="TextBox 223"/>
            <p:cNvSpPr txBox="1"/>
            <p:nvPr/>
          </p:nvSpPr>
          <p:spPr>
            <a:xfrm>
              <a:off x="6733066" y="4866204"/>
              <a:ext cx="482725" cy="215444"/>
            </a:xfrm>
            <a:prstGeom prst="rect">
              <a:avLst/>
            </a:prstGeom>
            <a:noFill/>
          </p:spPr>
          <p:txBody>
            <a:bodyPr wrap="square" rtlCol="0">
              <a:spAutoFit/>
            </a:bodyPr>
            <a:lstStyle/>
            <a:p>
              <a:r>
                <a:rPr lang="en-GB" sz="800" dirty="0" smtClean="0">
                  <a:solidFill>
                    <a:srgbClr val="000000"/>
                  </a:solidFill>
                </a:rPr>
                <a:t>CERN</a:t>
              </a:r>
              <a:endParaRPr lang="fr-FR" sz="800" dirty="0">
                <a:solidFill>
                  <a:srgbClr val="000000"/>
                </a:solidFill>
              </a:endParaRPr>
            </a:p>
          </p:txBody>
        </p:sp>
      </p:grpSp>
      <p:pic>
        <p:nvPicPr>
          <p:cNvPr id="3" name="Picture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274633" y="-571624"/>
            <a:ext cx="2667000" cy="2667000"/>
          </a:xfrm>
          <a:prstGeom prst="rect">
            <a:avLst/>
          </a:prstGeom>
        </p:spPr>
      </p:pic>
      <p:sp>
        <p:nvSpPr>
          <p:cNvPr id="100" name="Date Placeholder 3"/>
          <p:cNvSpPr txBox="1">
            <a:spLocks/>
          </p:cNvSpPr>
          <p:nvPr/>
        </p:nvSpPr>
        <p:spPr>
          <a:xfrm>
            <a:off x="4088527" y="6356350"/>
            <a:ext cx="2844800" cy="365125"/>
          </a:xfrm>
          <a:prstGeom prst="rect">
            <a:avLst/>
          </a:prstGeom>
        </p:spPr>
        <p:txBody>
          <a:bodyPr vert="horz" lIns="91440" tIns="45720" rIns="91440" bIns="45720" rtlCol="0" anchor="ctr"/>
          <a:lstStyle>
            <a:defPPr>
              <a:defRPr lang="en-US"/>
            </a:defPPr>
            <a:lvl1pPr marL="0" algn="r" defTabSz="914400" rtl="0" eaLnBrk="1" latinLnBrk="0" hangingPunct="1">
              <a:defRPr sz="11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08-12-2020</a:t>
            </a:r>
            <a:endParaRPr lang="en-GB" dirty="0"/>
          </a:p>
        </p:txBody>
      </p:sp>
      <p:grpSp>
        <p:nvGrpSpPr>
          <p:cNvPr id="13" name="Group 12"/>
          <p:cNvGrpSpPr/>
          <p:nvPr/>
        </p:nvGrpSpPr>
        <p:grpSpPr>
          <a:xfrm>
            <a:off x="5590583" y="3244724"/>
            <a:ext cx="1639162" cy="945066"/>
            <a:chOff x="5843994" y="2522573"/>
            <a:chExt cx="1639162" cy="945066"/>
          </a:xfrm>
        </p:grpSpPr>
        <p:sp>
          <p:nvSpPr>
            <p:cNvPr id="11" name="Oval Callout 10"/>
            <p:cNvSpPr/>
            <p:nvPr/>
          </p:nvSpPr>
          <p:spPr>
            <a:xfrm>
              <a:off x="5843994" y="2522573"/>
              <a:ext cx="1639162" cy="945066"/>
            </a:xfrm>
            <a:prstGeom prst="wedgeEllipseCallout">
              <a:avLst/>
            </a:prstGeom>
            <a:solidFill>
              <a:schemeClr val="bg1"/>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solidFill>
                    <a:sysClr val="windowText" lastClr="000000"/>
                  </a:solidFill>
                </a:rPr>
                <a:t>    XXX</a:t>
              </a:r>
              <a:endParaRPr lang="fr-FR" dirty="0">
                <a:ln>
                  <a:solidFill>
                    <a:srgbClr val="FF0000"/>
                  </a:solidFill>
                </a:ln>
                <a:solidFill>
                  <a:sysClr val="windowText" lastClr="000000"/>
                </a:solidFill>
              </a:endParaRPr>
            </a:p>
          </p:txBody>
        </p:sp>
        <p:pic>
          <p:nvPicPr>
            <p:cNvPr id="12" name="Picture 1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991267" y="2819172"/>
              <a:ext cx="393021" cy="393021"/>
            </a:xfrm>
            <a:prstGeom prst="rect">
              <a:avLst/>
            </a:prstGeom>
          </p:spPr>
        </p:pic>
      </p:grpSp>
      <p:cxnSp>
        <p:nvCxnSpPr>
          <p:cNvPr id="15" name="Straight Arrow Connector 14"/>
          <p:cNvCxnSpPr/>
          <p:nvPr/>
        </p:nvCxnSpPr>
        <p:spPr>
          <a:xfrm flipH="1">
            <a:off x="4777921" y="4502687"/>
            <a:ext cx="812663" cy="470304"/>
          </a:xfrm>
          <a:prstGeom prst="straightConnector1">
            <a:avLst/>
          </a:prstGeom>
          <a:ln w="44450">
            <a:solidFill>
              <a:srgbClr val="FF0000"/>
            </a:solidFill>
            <a:tailEnd type="triangle"/>
          </a:ln>
          <a:effectLst>
            <a:glow rad="63500">
              <a:schemeClr val="accent1">
                <a:tint val="30000"/>
                <a:shade val="95000"/>
                <a:satMod val="300000"/>
                <a:alpha val="50000"/>
              </a:schemeClr>
            </a:glow>
          </a:effectLst>
        </p:spPr>
        <p:style>
          <a:lnRef idx="2">
            <a:schemeClr val="accent1"/>
          </a:lnRef>
          <a:fillRef idx="0">
            <a:schemeClr val="accent1"/>
          </a:fillRef>
          <a:effectRef idx="1">
            <a:schemeClr val="accent1"/>
          </a:effectRef>
          <a:fontRef idx="minor">
            <a:schemeClr val="tx1"/>
          </a:fontRef>
        </p:style>
      </p:cxnSp>
      <p:grpSp>
        <p:nvGrpSpPr>
          <p:cNvPr id="122" name="Group 121"/>
          <p:cNvGrpSpPr/>
          <p:nvPr/>
        </p:nvGrpSpPr>
        <p:grpSpPr>
          <a:xfrm>
            <a:off x="4801860" y="1170780"/>
            <a:ext cx="1639162" cy="945066"/>
            <a:chOff x="5843994" y="2522573"/>
            <a:chExt cx="1639162" cy="945066"/>
          </a:xfrm>
        </p:grpSpPr>
        <p:sp>
          <p:nvSpPr>
            <p:cNvPr id="123" name="Oval Callout 122"/>
            <p:cNvSpPr/>
            <p:nvPr/>
          </p:nvSpPr>
          <p:spPr>
            <a:xfrm>
              <a:off x="5843994" y="2522573"/>
              <a:ext cx="1639162" cy="945066"/>
            </a:xfrm>
            <a:prstGeom prst="wedgeEllipseCallout">
              <a:avLst/>
            </a:prstGeom>
            <a:solidFill>
              <a:schemeClr val="bg1"/>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solidFill>
                    <a:sysClr val="windowText" lastClr="000000"/>
                  </a:solidFill>
                </a:rPr>
                <a:t>  XXX</a:t>
              </a:r>
              <a:endParaRPr lang="fr-FR" dirty="0">
                <a:ln>
                  <a:solidFill>
                    <a:srgbClr val="FF0000"/>
                  </a:solidFill>
                </a:ln>
                <a:solidFill>
                  <a:sysClr val="windowText" lastClr="000000"/>
                </a:solidFill>
              </a:endParaRPr>
            </a:p>
          </p:txBody>
        </p:sp>
        <p:pic>
          <p:nvPicPr>
            <p:cNvPr id="124" name="Picture 12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991267" y="2819172"/>
              <a:ext cx="393021" cy="393021"/>
            </a:xfrm>
            <a:prstGeom prst="rect">
              <a:avLst/>
            </a:prstGeom>
          </p:spPr>
        </p:pic>
      </p:grpSp>
      <p:cxnSp>
        <p:nvCxnSpPr>
          <p:cNvPr id="125" name="Straight Arrow Connector 124"/>
          <p:cNvCxnSpPr>
            <a:stCxn id="191" idx="1"/>
            <a:endCxn id="133" idx="0"/>
          </p:cNvCxnSpPr>
          <p:nvPr/>
        </p:nvCxnSpPr>
        <p:spPr>
          <a:xfrm flipH="1">
            <a:off x="4565408" y="2319843"/>
            <a:ext cx="165143" cy="369470"/>
          </a:xfrm>
          <a:prstGeom prst="straightConnector1">
            <a:avLst/>
          </a:prstGeom>
          <a:ln w="44450">
            <a:solidFill>
              <a:srgbClr val="FF0000"/>
            </a:solidFill>
            <a:tailEnd type="triangle"/>
          </a:ln>
          <a:effectLst>
            <a:glow rad="63500">
              <a:schemeClr val="accent1">
                <a:tint val="30000"/>
                <a:shade val="95000"/>
                <a:satMod val="300000"/>
                <a:alpha val="50000"/>
              </a:schemeClr>
            </a:glow>
          </a:effectLst>
        </p:spPr>
        <p:style>
          <a:lnRef idx="2">
            <a:schemeClr val="accent1"/>
          </a:lnRef>
          <a:fillRef idx="0">
            <a:schemeClr val="accent1"/>
          </a:fillRef>
          <a:effectRef idx="1">
            <a:schemeClr val="accent1"/>
          </a:effectRef>
          <a:fontRef idx="minor">
            <a:schemeClr val="tx1"/>
          </a:fontRef>
        </p:style>
      </p:cxnSp>
      <p:grpSp>
        <p:nvGrpSpPr>
          <p:cNvPr id="127" name="Group 126"/>
          <p:cNvGrpSpPr/>
          <p:nvPr/>
        </p:nvGrpSpPr>
        <p:grpSpPr>
          <a:xfrm>
            <a:off x="7488433" y="1398798"/>
            <a:ext cx="482725" cy="812569"/>
            <a:chOff x="6733066" y="4549842"/>
            <a:chExt cx="482725" cy="812569"/>
          </a:xfrm>
        </p:grpSpPr>
        <p:pic>
          <p:nvPicPr>
            <p:cNvPr id="129" name="Picture 128"/>
            <p:cNvPicPr>
              <a:picLocks noChangeAspect="1"/>
            </p:cNvPicPr>
            <p:nvPr/>
          </p:nvPicPr>
          <p:blipFill>
            <a:blip r:embed="rId5"/>
            <a:stretch>
              <a:fillRect/>
            </a:stretch>
          </p:blipFill>
          <p:spPr>
            <a:xfrm>
              <a:off x="6772042" y="4549842"/>
              <a:ext cx="376659" cy="812569"/>
            </a:xfrm>
            <a:prstGeom prst="rect">
              <a:avLst/>
            </a:prstGeom>
          </p:spPr>
        </p:pic>
        <p:sp>
          <p:nvSpPr>
            <p:cNvPr id="135" name="TextBox 134"/>
            <p:cNvSpPr txBox="1"/>
            <p:nvPr/>
          </p:nvSpPr>
          <p:spPr>
            <a:xfrm>
              <a:off x="6733066" y="4866204"/>
              <a:ext cx="482725" cy="215444"/>
            </a:xfrm>
            <a:prstGeom prst="rect">
              <a:avLst/>
            </a:prstGeom>
            <a:noFill/>
          </p:spPr>
          <p:txBody>
            <a:bodyPr wrap="square" rtlCol="0">
              <a:spAutoFit/>
            </a:bodyPr>
            <a:lstStyle/>
            <a:p>
              <a:r>
                <a:rPr lang="en-GB" sz="800" dirty="0" smtClean="0">
                  <a:solidFill>
                    <a:srgbClr val="000000"/>
                  </a:solidFill>
                </a:rPr>
                <a:t>CERN</a:t>
              </a:r>
              <a:endParaRPr lang="fr-FR" sz="800" dirty="0">
                <a:solidFill>
                  <a:srgbClr val="000000"/>
                </a:solidFill>
              </a:endParaRPr>
            </a:p>
          </p:txBody>
        </p:sp>
      </p:grpSp>
      <p:cxnSp>
        <p:nvCxnSpPr>
          <p:cNvPr id="160" name="Straight Arrow Connector 159"/>
          <p:cNvCxnSpPr>
            <a:stCxn id="224" idx="3"/>
            <a:endCxn id="112" idx="2"/>
          </p:cNvCxnSpPr>
          <p:nvPr/>
        </p:nvCxnSpPr>
        <p:spPr>
          <a:xfrm flipV="1">
            <a:off x="2686549" y="2569859"/>
            <a:ext cx="182457" cy="250653"/>
          </a:xfrm>
          <a:prstGeom prst="straightConnector1">
            <a:avLst/>
          </a:prstGeom>
          <a:ln w="44450">
            <a:solidFill>
              <a:srgbClr val="FF0000"/>
            </a:solidFill>
            <a:tailEnd type="triangle"/>
          </a:ln>
          <a:effectLst>
            <a:glow rad="63500">
              <a:schemeClr val="accent1">
                <a:tint val="30000"/>
                <a:shade val="95000"/>
                <a:satMod val="300000"/>
                <a:alpha val="50000"/>
              </a:schemeClr>
            </a:glow>
          </a:effectLst>
        </p:spPr>
        <p:style>
          <a:lnRef idx="2">
            <a:schemeClr val="accent1"/>
          </a:lnRef>
          <a:fillRef idx="0">
            <a:schemeClr val="accent1"/>
          </a:fillRef>
          <a:effectRef idx="1">
            <a:schemeClr val="accent1"/>
          </a:effectRef>
          <a:fontRef idx="minor">
            <a:schemeClr val="tx1"/>
          </a:fontRef>
        </p:style>
      </p:cxnSp>
      <p:cxnSp>
        <p:nvCxnSpPr>
          <p:cNvPr id="162" name="Straight Arrow Connector 161"/>
          <p:cNvCxnSpPr>
            <a:stCxn id="135" idx="3"/>
            <a:endCxn id="152" idx="1"/>
          </p:cNvCxnSpPr>
          <p:nvPr/>
        </p:nvCxnSpPr>
        <p:spPr>
          <a:xfrm flipV="1">
            <a:off x="7971158" y="1757158"/>
            <a:ext cx="393103" cy="65724"/>
          </a:xfrm>
          <a:prstGeom prst="straightConnector1">
            <a:avLst/>
          </a:prstGeom>
          <a:ln w="44450">
            <a:solidFill>
              <a:srgbClr val="FF0000"/>
            </a:solidFill>
            <a:tailEnd type="triangle"/>
          </a:ln>
          <a:effectLst>
            <a:glow rad="63500">
              <a:schemeClr val="accent1">
                <a:tint val="30000"/>
                <a:shade val="95000"/>
                <a:satMod val="300000"/>
                <a:alpha val="50000"/>
              </a:schemeClr>
            </a:glow>
          </a:effectLst>
        </p:spPr>
        <p:style>
          <a:lnRef idx="2">
            <a:schemeClr val="accent1"/>
          </a:lnRef>
          <a:fillRef idx="0">
            <a:schemeClr val="accent1"/>
          </a:fillRef>
          <a:effectRef idx="1">
            <a:schemeClr val="accent1"/>
          </a:effectRef>
          <a:fontRef idx="minor">
            <a:schemeClr val="tx1"/>
          </a:fontRef>
        </p:style>
      </p:cxnSp>
      <p:cxnSp>
        <p:nvCxnSpPr>
          <p:cNvPr id="169" name="Straight Arrow Connector 168"/>
          <p:cNvCxnSpPr>
            <a:stCxn id="113" idx="1"/>
            <a:endCxn id="85" idx="6"/>
          </p:cNvCxnSpPr>
          <p:nvPr/>
        </p:nvCxnSpPr>
        <p:spPr>
          <a:xfrm flipH="1" flipV="1">
            <a:off x="1556273" y="1942873"/>
            <a:ext cx="1286496" cy="440916"/>
          </a:xfrm>
          <a:prstGeom prst="straightConnector1">
            <a:avLst/>
          </a:prstGeom>
          <a:ln w="44450">
            <a:solidFill>
              <a:srgbClr val="FF0000"/>
            </a:solidFill>
            <a:tailEnd type="triangle"/>
          </a:ln>
          <a:effectLst>
            <a:glow rad="63500">
              <a:schemeClr val="accent1">
                <a:tint val="30000"/>
                <a:shade val="95000"/>
                <a:satMod val="300000"/>
                <a:alpha val="50000"/>
              </a:schemeClr>
            </a:glow>
          </a:effectLst>
        </p:spPr>
        <p:style>
          <a:lnRef idx="2">
            <a:schemeClr val="accent1"/>
          </a:lnRef>
          <a:fillRef idx="0">
            <a:schemeClr val="accent1"/>
          </a:fillRef>
          <a:effectRef idx="1">
            <a:schemeClr val="accent1"/>
          </a:effectRef>
          <a:fontRef idx="minor">
            <a:schemeClr val="tx1"/>
          </a:fontRef>
        </p:style>
      </p:cxnSp>
      <p:cxnSp>
        <p:nvCxnSpPr>
          <p:cNvPr id="171" name="Straight Arrow Connector 170"/>
          <p:cNvCxnSpPr>
            <a:endCxn id="81" idx="3"/>
          </p:cNvCxnSpPr>
          <p:nvPr/>
        </p:nvCxnSpPr>
        <p:spPr>
          <a:xfrm flipV="1">
            <a:off x="4320680" y="2305387"/>
            <a:ext cx="6466077" cy="605402"/>
          </a:xfrm>
          <a:prstGeom prst="straightConnector1">
            <a:avLst/>
          </a:prstGeom>
          <a:ln w="44450">
            <a:solidFill>
              <a:srgbClr val="FF0000"/>
            </a:solidFill>
            <a:tailEnd type="triangle"/>
          </a:ln>
          <a:effectLst>
            <a:glow rad="63500">
              <a:schemeClr val="accent1">
                <a:tint val="30000"/>
                <a:shade val="95000"/>
                <a:satMod val="300000"/>
                <a:alpha val="50000"/>
              </a:schemeClr>
            </a:glow>
          </a:effectLst>
        </p:spPr>
        <p:style>
          <a:lnRef idx="2">
            <a:schemeClr val="accent1"/>
          </a:lnRef>
          <a:fillRef idx="0">
            <a:schemeClr val="accent1"/>
          </a:fillRef>
          <a:effectRef idx="1">
            <a:schemeClr val="accent1"/>
          </a:effectRef>
          <a:fontRef idx="minor">
            <a:schemeClr val="tx1"/>
          </a:fontRef>
        </p:style>
      </p:cxnSp>
      <p:cxnSp>
        <p:nvCxnSpPr>
          <p:cNvPr id="172" name="Straight Arrow Connector 171"/>
          <p:cNvCxnSpPr>
            <a:stCxn id="152" idx="3"/>
            <a:endCxn id="81" idx="3"/>
          </p:cNvCxnSpPr>
          <p:nvPr/>
        </p:nvCxnSpPr>
        <p:spPr>
          <a:xfrm>
            <a:off x="9030001" y="1757158"/>
            <a:ext cx="1756756" cy="548229"/>
          </a:xfrm>
          <a:prstGeom prst="straightConnector1">
            <a:avLst/>
          </a:prstGeom>
          <a:ln w="44450">
            <a:solidFill>
              <a:srgbClr val="FF0000"/>
            </a:solidFill>
            <a:tailEnd type="triangle"/>
          </a:ln>
          <a:effectLst>
            <a:glow rad="63500">
              <a:schemeClr val="accent1">
                <a:tint val="30000"/>
                <a:shade val="95000"/>
                <a:satMod val="300000"/>
                <a:alpha val="50000"/>
              </a:schemeClr>
            </a:glow>
          </a:effectLst>
        </p:spPr>
        <p:style>
          <a:lnRef idx="2">
            <a:schemeClr val="accent1"/>
          </a:lnRef>
          <a:fillRef idx="0">
            <a:schemeClr val="accent1"/>
          </a:fillRef>
          <a:effectRef idx="1">
            <a:schemeClr val="accent1"/>
          </a:effectRef>
          <a:fontRef idx="minor">
            <a:schemeClr val="tx1"/>
          </a:fontRef>
        </p:style>
      </p:cxnSp>
      <p:cxnSp>
        <p:nvCxnSpPr>
          <p:cNvPr id="98" name="Straight Arrow Connector 97"/>
          <p:cNvCxnSpPr>
            <a:stCxn id="158" idx="0"/>
            <a:endCxn id="81" idx="3"/>
          </p:cNvCxnSpPr>
          <p:nvPr/>
        </p:nvCxnSpPr>
        <p:spPr>
          <a:xfrm flipV="1">
            <a:off x="4859463" y="2305387"/>
            <a:ext cx="5927294" cy="2757507"/>
          </a:xfrm>
          <a:prstGeom prst="straightConnector1">
            <a:avLst/>
          </a:prstGeom>
          <a:ln w="44450">
            <a:solidFill>
              <a:srgbClr val="FF0000"/>
            </a:solidFill>
            <a:tailEnd type="triangle"/>
          </a:ln>
          <a:effectLst>
            <a:glow rad="63500">
              <a:schemeClr val="accent1">
                <a:tint val="30000"/>
                <a:shade val="95000"/>
                <a:satMod val="300000"/>
                <a:alpha val="50000"/>
              </a:schemeClr>
            </a:glow>
          </a:effectLst>
        </p:spPr>
        <p:style>
          <a:lnRef idx="2">
            <a:schemeClr val="accent1"/>
          </a:lnRef>
          <a:fillRef idx="0">
            <a:schemeClr val="accent1"/>
          </a:fillRef>
          <a:effectRef idx="1">
            <a:schemeClr val="accent1"/>
          </a:effectRef>
          <a:fontRef idx="minor">
            <a:schemeClr val="tx1"/>
          </a:fontRef>
        </p:style>
      </p:cxnSp>
      <p:grpSp>
        <p:nvGrpSpPr>
          <p:cNvPr id="28" name="Group 27"/>
          <p:cNvGrpSpPr/>
          <p:nvPr/>
        </p:nvGrpSpPr>
        <p:grpSpPr>
          <a:xfrm>
            <a:off x="6882016" y="335458"/>
            <a:ext cx="1845358" cy="945066"/>
            <a:chOff x="6675450" y="316052"/>
            <a:chExt cx="1845358" cy="945066"/>
          </a:xfrm>
        </p:grpSpPr>
        <p:sp>
          <p:nvSpPr>
            <p:cNvPr id="145" name="Oval Callout 144"/>
            <p:cNvSpPr/>
            <p:nvPr/>
          </p:nvSpPr>
          <p:spPr>
            <a:xfrm>
              <a:off x="6675450" y="316052"/>
              <a:ext cx="1845358" cy="945066"/>
            </a:xfrm>
            <a:prstGeom prst="wedgeEllipseCallout">
              <a:avLst/>
            </a:prstGeom>
            <a:solidFill>
              <a:schemeClr val="bg1"/>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solidFill>
                    <a:sysClr val="windowText" lastClr="000000"/>
                  </a:solidFill>
                </a:rPr>
                <a:t>     XXX</a:t>
              </a:r>
              <a:endParaRPr lang="fr-FR" dirty="0">
                <a:ln>
                  <a:solidFill>
                    <a:srgbClr val="FF0000"/>
                  </a:solidFill>
                </a:ln>
                <a:solidFill>
                  <a:sysClr val="windowText" lastClr="000000"/>
                </a:solidFill>
              </a:endParaRPr>
            </a:p>
          </p:txBody>
        </p:sp>
        <p:pic>
          <p:nvPicPr>
            <p:cNvPr id="117" name="Picture 11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070148" y="590858"/>
              <a:ext cx="393021" cy="393021"/>
            </a:xfrm>
            <a:prstGeom prst="rect">
              <a:avLst/>
            </a:prstGeom>
          </p:spPr>
        </p:pic>
      </p:grpSp>
      <p:sp>
        <p:nvSpPr>
          <p:cNvPr id="105" name="Down Arrow 104"/>
          <p:cNvSpPr/>
          <p:nvPr/>
        </p:nvSpPr>
        <p:spPr>
          <a:xfrm>
            <a:off x="11137778" y="2358726"/>
            <a:ext cx="398898" cy="552064"/>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pic>
        <p:nvPicPr>
          <p:cNvPr id="115" name="Picture 114"/>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0949256" y="2896646"/>
            <a:ext cx="815284" cy="815284"/>
          </a:xfrm>
          <a:prstGeom prst="rect">
            <a:avLst/>
          </a:prstGeom>
        </p:spPr>
      </p:pic>
      <p:sp>
        <p:nvSpPr>
          <p:cNvPr id="116" name="Down Arrow 115"/>
          <p:cNvSpPr/>
          <p:nvPr/>
        </p:nvSpPr>
        <p:spPr>
          <a:xfrm>
            <a:off x="606905" y="2372869"/>
            <a:ext cx="398898" cy="552064"/>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pic>
        <p:nvPicPr>
          <p:cNvPr id="118" name="Picture 117"/>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18383" y="2910789"/>
            <a:ext cx="815284" cy="815284"/>
          </a:xfrm>
          <a:prstGeom prst="rect">
            <a:avLst/>
          </a:prstGeom>
        </p:spPr>
      </p:pic>
      <p:grpSp>
        <p:nvGrpSpPr>
          <p:cNvPr id="119" name="Group 118"/>
          <p:cNvGrpSpPr/>
          <p:nvPr/>
        </p:nvGrpSpPr>
        <p:grpSpPr>
          <a:xfrm>
            <a:off x="2091193" y="1208987"/>
            <a:ext cx="1845358" cy="945066"/>
            <a:chOff x="6675450" y="316052"/>
            <a:chExt cx="1845358" cy="945066"/>
          </a:xfrm>
        </p:grpSpPr>
        <p:sp>
          <p:nvSpPr>
            <p:cNvPr id="120" name="Oval Callout 119"/>
            <p:cNvSpPr/>
            <p:nvPr/>
          </p:nvSpPr>
          <p:spPr>
            <a:xfrm>
              <a:off x="6675450" y="316052"/>
              <a:ext cx="1845358" cy="945066"/>
            </a:xfrm>
            <a:prstGeom prst="wedgeEllipseCallout">
              <a:avLst/>
            </a:prstGeom>
            <a:solidFill>
              <a:schemeClr val="bg1"/>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solidFill>
                    <a:sysClr val="windowText" lastClr="000000"/>
                  </a:solidFill>
                </a:rPr>
                <a:t>     XXX</a:t>
              </a:r>
              <a:endParaRPr lang="fr-FR" dirty="0">
                <a:ln>
                  <a:solidFill>
                    <a:srgbClr val="FF0000"/>
                  </a:solidFill>
                </a:ln>
                <a:solidFill>
                  <a:sysClr val="windowText" lastClr="000000"/>
                </a:solidFill>
              </a:endParaRPr>
            </a:p>
          </p:txBody>
        </p:sp>
        <p:pic>
          <p:nvPicPr>
            <p:cNvPr id="121" name="Picture 12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070148" y="590858"/>
              <a:ext cx="393021" cy="393021"/>
            </a:xfrm>
            <a:prstGeom prst="rect">
              <a:avLst/>
            </a:prstGeom>
          </p:spPr>
        </p:pic>
      </p:grpSp>
      <p:pic>
        <p:nvPicPr>
          <p:cNvPr id="19" name="Picture 18"/>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789595" y="3029814"/>
            <a:ext cx="1287940" cy="1277207"/>
          </a:xfrm>
          <a:prstGeom prst="rect">
            <a:avLst/>
          </a:prstGeom>
          <a:solidFill>
            <a:schemeClr val="bg1"/>
          </a:solidFill>
        </p:spPr>
      </p:pic>
      <p:pic>
        <p:nvPicPr>
          <p:cNvPr id="20" name="Picture 19"/>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09327" y="4224441"/>
            <a:ext cx="1281465" cy="864989"/>
          </a:xfrm>
          <a:prstGeom prst="rect">
            <a:avLst/>
          </a:prstGeom>
        </p:spPr>
      </p:pic>
      <p:pic>
        <p:nvPicPr>
          <p:cNvPr id="24" name="Picture 23"/>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0718978" y="3959080"/>
            <a:ext cx="1256825" cy="1256825"/>
          </a:xfrm>
          <a:prstGeom prst="rect">
            <a:avLst/>
          </a:prstGeom>
        </p:spPr>
      </p:pic>
      <p:sp>
        <p:nvSpPr>
          <p:cNvPr id="26" name="Right Arrow 25"/>
          <p:cNvSpPr/>
          <p:nvPr/>
        </p:nvSpPr>
        <p:spPr>
          <a:xfrm rot="20397905">
            <a:off x="1653434" y="3958312"/>
            <a:ext cx="2234944" cy="568481"/>
          </a:xfrm>
          <a:prstGeom prst="rightArrow">
            <a:avLst/>
          </a:prstGeom>
          <a:solidFill>
            <a:srgbClr val="00B05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25" name="Up-Down Arrow 224"/>
          <p:cNvSpPr/>
          <p:nvPr/>
        </p:nvSpPr>
        <p:spPr>
          <a:xfrm>
            <a:off x="1122151" y="2319844"/>
            <a:ext cx="505376" cy="1881438"/>
          </a:xfrm>
          <a:prstGeom prst="upDownArrow">
            <a:avLst/>
          </a:prstGeom>
          <a:solidFill>
            <a:srgbClr val="00B05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26" name="TextBox 225"/>
          <p:cNvSpPr txBox="1"/>
          <p:nvPr/>
        </p:nvSpPr>
        <p:spPr>
          <a:xfrm>
            <a:off x="2525151" y="2323039"/>
            <a:ext cx="7025986" cy="1938992"/>
          </a:xfrm>
          <a:prstGeom prst="rect">
            <a:avLst/>
          </a:prstGeom>
          <a:solidFill>
            <a:schemeClr val="bg1"/>
          </a:solidFill>
        </p:spPr>
        <p:txBody>
          <a:bodyPr wrap="square" rtlCol="0">
            <a:spAutoFit/>
          </a:bodyPr>
          <a:lstStyle/>
          <a:p>
            <a:pPr algn="ctr"/>
            <a:r>
              <a:rPr lang="en-GB" sz="4000" dirty="0" err="1" smtClean="0"/>
              <a:t>Demande</a:t>
            </a:r>
            <a:r>
              <a:rPr lang="en-GB" sz="4000" dirty="0" smtClean="0"/>
              <a:t> </a:t>
            </a:r>
            <a:r>
              <a:rPr lang="en-GB" sz="4000" dirty="0" err="1" smtClean="0"/>
              <a:t>d’interception</a:t>
            </a:r>
            <a:r>
              <a:rPr lang="en-GB" sz="4000" dirty="0" smtClean="0"/>
              <a:t> l</a:t>
            </a:r>
            <a:r>
              <a:rPr lang="fr-FR" sz="4000" dirty="0"/>
              <a:t>é</a:t>
            </a:r>
            <a:r>
              <a:rPr lang="en-GB" sz="4000" dirty="0" smtClean="0"/>
              <a:t>gale </a:t>
            </a:r>
            <a:r>
              <a:rPr lang="en-GB" sz="4000" dirty="0" err="1" smtClean="0"/>
              <a:t>ou</a:t>
            </a:r>
            <a:r>
              <a:rPr lang="en-GB" sz="4000" dirty="0" smtClean="0"/>
              <a:t> </a:t>
            </a:r>
            <a:r>
              <a:rPr lang="en-GB" sz="4000" dirty="0" smtClean="0"/>
              <a:t>de </a:t>
            </a:r>
            <a:r>
              <a:rPr lang="en-GB" sz="4000" dirty="0" smtClean="0"/>
              <a:t>r</a:t>
            </a:r>
            <a:r>
              <a:rPr lang="fr-FR" sz="4000" dirty="0" smtClean="0"/>
              <a:t>é</a:t>
            </a:r>
            <a:r>
              <a:rPr lang="en-GB" sz="4000" dirty="0" err="1" smtClean="0"/>
              <a:t>quisition</a:t>
            </a:r>
            <a:r>
              <a:rPr lang="en-GB" sz="4000" dirty="0" smtClean="0"/>
              <a:t> </a:t>
            </a:r>
            <a:r>
              <a:rPr lang="en-GB" sz="4000" dirty="0" err="1" smtClean="0"/>
              <a:t>judiciaire</a:t>
            </a:r>
            <a:endParaRPr lang="fr-FR" sz="4000" dirty="0"/>
          </a:p>
        </p:txBody>
      </p:sp>
      <p:sp>
        <p:nvSpPr>
          <p:cNvPr id="130" name="Right Arrow 129"/>
          <p:cNvSpPr/>
          <p:nvPr/>
        </p:nvSpPr>
        <p:spPr>
          <a:xfrm rot="11297130">
            <a:off x="4960926" y="3842813"/>
            <a:ext cx="5795564" cy="568481"/>
          </a:xfrm>
          <a:prstGeom prst="rightArrow">
            <a:avLst/>
          </a:prstGeom>
          <a:solidFill>
            <a:srgbClr val="00B05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36" name="Up-Down Arrow 135"/>
          <p:cNvSpPr/>
          <p:nvPr/>
        </p:nvSpPr>
        <p:spPr>
          <a:xfrm>
            <a:off x="11640450" y="2307790"/>
            <a:ext cx="505376" cy="1881438"/>
          </a:xfrm>
          <a:prstGeom prst="upDownArrow">
            <a:avLst/>
          </a:prstGeom>
          <a:solidFill>
            <a:srgbClr val="00B05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27" name="TextBox 226"/>
          <p:cNvSpPr txBox="1"/>
          <p:nvPr/>
        </p:nvSpPr>
        <p:spPr>
          <a:xfrm>
            <a:off x="5669430" y="2491010"/>
            <a:ext cx="1255551" cy="1569660"/>
          </a:xfrm>
          <a:prstGeom prst="rect">
            <a:avLst/>
          </a:prstGeom>
          <a:solidFill>
            <a:schemeClr val="bg1"/>
          </a:solidFill>
        </p:spPr>
        <p:txBody>
          <a:bodyPr wrap="square" rtlCol="0">
            <a:spAutoFit/>
          </a:bodyPr>
          <a:lstStyle/>
          <a:p>
            <a:pPr algn="ctr"/>
            <a:r>
              <a:rPr lang="en-GB" sz="9600" dirty="0" smtClean="0"/>
              <a:t>?</a:t>
            </a:r>
            <a:endParaRPr lang="fr-FR" sz="9600" dirty="0"/>
          </a:p>
        </p:txBody>
      </p:sp>
    </p:spTree>
    <p:extLst>
      <p:ext uri="{BB962C8B-B14F-4D97-AF65-F5344CB8AC3E}">
        <p14:creationId xmlns:p14="http://schemas.microsoft.com/office/powerpoint/2010/main" val="2504098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9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1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27"/>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62"/>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72"/>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26"/>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24"/>
                                        </p:tgtEl>
                                        <p:attrNameLst>
                                          <p:attrName>style.visibility</p:attrName>
                                        </p:attrNameLst>
                                      </p:cBhvr>
                                      <p:to>
                                        <p:strVal val="visible"/>
                                      </p:to>
                                    </p:set>
                                  </p:childTnLst>
                                </p:cTn>
                              </p:par>
                              <p:par>
                                <p:cTn id="39" presetID="1" presetClass="exit" presetSubtype="0" fill="hold" nodeType="withEffect">
                                  <p:stCondLst>
                                    <p:cond delay="0"/>
                                  </p:stCondLst>
                                  <p:childTnLst>
                                    <p:set>
                                      <p:cBhvr>
                                        <p:cTn id="40" dur="1" fill="hold">
                                          <p:stCondLst>
                                            <p:cond delay="0"/>
                                          </p:stCondLst>
                                        </p:cTn>
                                        <p:tgtEl>
                                          <p:spTgt spid="214"/>
                                        </p:tgtEl>
                                        <p:attrNameLst>
                                          <p:attrName>style.visibility</p:attrName>
                                        </p:attrNameLst>
                                      </p:cBhvr>
                                      <p:to>
                                        <p:strVal val="hidden"/>
                                      </p:to>
                                    </p:set>
                                  </p:childTnLst>
                                </p:cTn>
                              </p:par>
                              <p:par>
                                <p:cTn id="41" presetID="1" presetClass="exit" presetSubtype="0" fill="hold" grpId="0" nodeType="withEffect">
                                  <p:stCondLst>
                                    <p:cond delay="0"/>
                                  </p:stCondLst>
                                  <p:childTnLst>
                                    <p:set>
                                      <p:cBhvr>
                                        <p:cTn id="42" dur="1" fill="hold">
                                          <p:stCondLst>
                                            <p:cond delay="0"/>
                                          </p:stCondLst>
                                        </p:cTn>
                                        <p:tgtEl>
                                          <p:spTgt spid="219"/>
                                        </p:tgtEl>
                                        <p:attrNameLst>
                                          <p:attrName>style.visibility</p:attrName>
                                        </p:attrNameLst>
                                      </p:cBhvr>
                                      <p:to>
                                        <p:strVal val="hidden"/>
                                      </p:to>
                                    </p:set>
                                  </p:childTnLst>
                                </p:cTn>
                              </p:par>
                              <p:par>
                                <p:cTn id="43" presetID="1" presetClass="exit" presetSubtype="0" fill="hold" nodeType="withEffect">
                                  <p:stCondLst>
                                    <p:cond delay="0"/>
                                  </p:stCondLst>
                                  <p:childTnLst>
                                    <p:set>
                                      <p:cBhvr>
                                        <p:cTn id="44" dur="1" fill="hold">
                                          <p:stCondLst>
                                            <p:cond delay="0"/>
                                          </p:stCondLst>
                                        </p:cTn>
                                        <p:tgtEl>
                                          <p:spTgt spid="210"/>
                                        </p:tgtEl>
                                        <p:attrNameLst>
                                          <p:attrName>style.visibility</p:attrName>
                                        </p:attrNameLst>
                                      </p:cBhvr>
                                      <p:to>
                                        <p:strVal val="hidden"/>
                                      </p:to>
                                    </p:set>
                                  </p:childTnLst>
                                </p:cTn>
                              </p:par>
                              <p:par>
                                <p:cTn id="45" presetID="1" presetClass="exit" presetSubtype="0" fill="hold" grpId="0" nodeType="withEffect">
                                  <p:stCondLst>
                                    <p:cond delay="0"/>
                                  </p:stCondLst>
                                  <p:childTnLst>
                                    <p:set>
                                      <p:cBhvr>
                                        <p:cTn id="46" dur="1" fill="hold">
                                          <p:stCondLst>
                                            <p:cond delay="0"/>
                                          </p:stCondLst>
                                        </p:cTn>
                                        <p:tgtEl>
                                          <p:spTgt spid="218"/>
                                        </p:tgtEl>
                                        <p:attrNameLst>
                                          <p:attrName>style.visibility</p:attrName>
                                        </p:attrNameLst>
                                      </p:cBhvr>
                                      <p:to>
                                        <p:strVal val="hidden"/>
                                      </p:to>
                                    </p:set>
                                  </p:childTnLst>
                                </p:cTn>
                              </p:par>
                              <p:par>
                                <p:cTn id="47" presetID="1" presetClass="exit" presetSubtype="0" fill="hold" grpId="0" nodeType="withEffect">
                                  <p:stCondLst>
                                    <p:cond delay="0"/>
                                  </p:stCondLst>
                                  <p:childTnLst>
                                    <p:set>
                                      <p:cBhvr>
                                        <p:cTn id="48" dur="1" fill="hold">
                                          <p:stCondLst>
                                            <p:cond delay="0"/>
                                          </p:stCondLst>
                                        </p:cTn>
                                        <p:tgtEl>
                                          <p:spTgt spid="173"/>
                                        </p:tgtEl>
                                        <p:attrNameLst>
                                          <p:attrName>style.visibility</p:attrName>
                                        </p:attrNameLst>
                                      </p:cBhvr>
                                      <p:to>
                                        <p:strVal val="hidden"/>
                                      </p:to>
                                    </p:set>
                                  </p:childTnLst>
                                </p:cTn>
                              </p:par>
                              <p:par>
                                <p:cTn id="49" presetID="1" presetClass="exit" presetSubtype="0" fill="hold" nodeType="withEffect">
                                  <p:stCondLst>
                                    <p:cond delay="0"/>
                                  </p:stCondLst>
                                  <p:childTnLst>
                                    <p:set>
                                      <p:cBhvr>
                                        <p:cTn id="50" dur="1" fill="hold">
                                          <p:stCondLst>
                                            <p:cond delay="0"/>
                                          </p:stCondLst>
                                        </p:cTn>
                                        <p:tgtEl>
                                          <p:spTgt spid="204"/>
                                        </p:tgtEl>
                                        <p:attrNameLst>
                                          <p:attrName>style.visibility</p:attrName>
                                        </p:attrNameLst>
                                      </p:cBhvr>
                                      <p:to>
                                        <p:strVal val="hidden"/>
                                      </p:to>
                                    </p:set>
                                  </p:childTnLst>
                                </p:cTn>
                              </p:par>
                            </p:childTnLst>
                          </p:cTn>
                        </p:par>
                      </p:childTnLst>
                    </p:cTn>
                  </p:par>
                  <p:par>
                    <p:cTn id="51" fill="hold">
                      <p:stCondLst>
                        <p:cond delay="indefinite"/>
                      </p:stCondLst>
                      <p:childTnLst>
                        <p:par>
                          <p:cTn id="52" fill="hold">
                            <p:stCondLst>
                              <p:cond delay="0"/>
                            </p:stCondLst>
                            <p:childTnLst>
                              <p:par>
                                <p:cTn id="53" presetID="1" presetClass="exit" presetSubtype="0" fill="hold" grpId="1" nodeType="clickEffect">
                                  <p:stCondLst>
                                    <p:cond delay="0"/>
                                  </p:stCondLst>
                                  <p:childTnLst>
                                    <p:set>
                                      <p:cBhvr>
                                        <p:cTn id="54" dur="1" fill="hold">
                                          <p:stCondLst>
                                            <p:cond delay="0"/>
                                          </p:stCondLst>
                                        </p:cTn>
                                        <p:tgtEl>
                                          <p:spTgt spid="226"/>
                                        </p:tgtEl>
                                        <p:attrNameLst>
                                          <p:attrName>style.visibility</p:attrName>
                                        </p:attrNameLst>
                                      </p:cBhvr>
                                      <p:to>
                                        <p:strVal val="hidden"/>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130"/>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136"/>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xit" presetSubtype="0" fill="hold" nodeType="clickEffect">
                                  <p:stCondLst>
                                    <p:cond delay="0"/>
                                  </p:stCondLst>
                                  <p:childTnLst>
                                    <p:set>
                                      <p:cBhvr>
                                        <p:cTn id="66" dur="1" fill="hold">
                                          <p:stCondLst>
                                            <p:cond delay="0"/>
                                          </p:stCondLst>
                                        </p:cTn>
                                        <p:tgtEl>
                                          <p:spTgt spid="13"/>
                                        </p:tgtEl>
                                        <p:attrNameLst>
                                          <p:attrName>style.visibility</p:attrName>
                                        </p:attrNameLst>
                                      </p:cBhvr>
                                      <p:to>
                                        <p:strVal val="hidden"/>
                                      </p:to>
                                    </p:set>
                                  </p:childTnLst>
                                </p:cTn>
                              </p:par>
                              <p:par>
                                <p:cTn id="67" presetID="1" presetClass="exit" presetSubtype="0" fill="hold" nodeType="withEffect">
                                  <p:stCondLst>
                                    <p:cond delay="0"/>
                                  </p:stCondLst>
                                  <p:childTnLst>
                                    <p:set>
                                      <p:cBhvr>
                                        <p:cTn id="68" dur="1" fill="hold">
                                          <p:stCondLst>
                                            <p:cond delay="0"/>
                                          </p:stCondLst>
                                        </p:cTn>
                                        <p:tgtEl>
                                          <p:spTgt spid="194"/>
                                        </p:tgtEl>
                                        <p:attrNameLst>
                                          <p:attrName>style.visibility</p:attrName>
                                        </p:attrNameLst>
                                      </p:cBhvr>
                                      <p:to>
                                        <p:strVal val="hidden"/>
                                      </p:to>
                                    </p:set>
                                  </p:childTnLst>
                                </p:cTn>
                              </p:par>
                              <p:par>
                                <p:cTn id="69" presetID="1" presetClass="exit" presetSubtype="0" fill="hold" nodeType="withEffect">
                                  <p:stCondLst>
                                    <p:cond delay="0"/>
                                  </p:stCondLst>
                                  <p:childTnLst>
                                    <p:set>
                                      <p:cBhvr>
                                        <p:cTn id="70" dur="1" fill="hold">
                                          <p:stCondLst>
                                            <p:cond delay="0"/>
                                          </p:stCondLst>
                                        </p:cTn>
                                        <p:tgtEl>
                                          <p:spTgt spid="15"/>
                                        </p:tgtEl>
                                        <p:attrNameLst>
                                          <p:attrName>style.visibility</p:attrName>
                                        </p:attrNameLst>
                                      </p:cBhvr>
                                      <p:to>
                                        <p:strVal val="hidden"/>
                                      </p:to>
                                    </p:set>
                                  </p:childTnLst>
                                </p:cTn>
                              </p:par>
                              <p:par>
                                <p:cTn id="71" presetID="1" presetClass="exit" presetSubtype="0" fill="hold" nodeType="withEffect">
                                  <p:stCondLst>
                                    <p:cond delay="0"/>
                                  </p:stCondLst>
                                  <p:childTnLst>
                                    <p:set>
                                      <p:cBhvr>
                                        <p:cTn id="72" dur="1" fill="hold">
                                          <p:stCondLst>
                                            <p:cond delay="0"/>
                                          </p:stCondLst>
                                        </p:cTn>
                                        <p:tgtEl>
                                          <p:spTgt spid="98"/>
                                        </p:tgtEl>
                                        <p:attrNameLst>
                                          <p:attrName>style.visibility</p:attrName>
                                        </p:attrNameLst>
                                      </p:cBhvr>
                                      <p:to>
                                        <p:strVal val="hidden"/>
                                      </p:to>
                                    </p:set>
                                  </p:childTnLst>
                                </p:cTn>
                              </p:par>
                              <p:par>
                                <p:cTn id="73" presetID="1" presetClass="exit" presetSubtype="0" fill="hold" grpId="1" nodeType="withEffect">
                                  <p:stCondLst>
                                    <p:cond delay="0"/>
                                  </p:stCondLst>
                                  <p:childTnLst>
                                    <p:set>
                                      <p:cBhvr>
                                        <p:cTn id="74" dur="1" fill="hold">
                                          <p:stCondLst>
                                            <p:cond delay="0"/>
                                          </p:stCondLst>
                                        </p:cTn>
                                        <p:tgtEl>
                                          <p:spTgt spid="105"/>
                                        </p:tgtEl>
                                        <p:attrNameLst>
                                          <p:attrName>style.visibility</p:attrName>
                                        </p:attrNameLst>
                                      </p:cBhvr>
                                      <p:to>
                                        <p:strVal val="hidden"/>
                                      </p:to>
                                    </p:set>
                                  </p:childTnLst>
                                </p:cTn>
                              </p:par>
                              <p:par>
                                <p:cTn id="75" presetID="1" presetClass="exit" presetSubtype="0" fill="hold" nodeType="withEffect">
                                  <p:stCondLst>
                                    <p:cond delay="0"/>
                                  </p:stCondLst>
                                  <p:childTnLst>
                                    <p:set>
                                      <p:cBhvr>
                                        <p:cTn id="76" dur="1" fill="hold">
                                          <p:stCondLst>
                                            <p:cond delay="0"/>
                                          </p:stCondLst>
                                        </p:cTn>
                                        <p:tgtEl>
                                          <p:spTgt spid="115"/>
                                        </p:tgtEl>
                                        <p:attrNameLst>
                                          <p:attrName>style.visibility</p:attrName>
                                        </p:attrNameLst>
                                      </p:cBhvr>
                                      <p:to>
                                        <p:strVal val="hidden"/>
                                      </p:to>
                                    </p:set>
                                  </p:childTnLst>
                                </p:cTn>
                              </p:par>
                              <p:par>
                                <p:cTn id="77" presetID="1" presetClass="exit" presetSubtype="0" fill="hold" grpId="3" nodeType="withEffect">
                                  <p:stCondLst>
                                    <p:cond delay="0"/>
                                  </p:stCondLst>
                                  <p:childTnLst>
                                    <p:set>
                                      <p:cBhvr>
                                        <p:cTn id="78" dur="1" fill="hold">
                                          <p:stCondLst>
                                            <p:cond delay="0"/>
                                          </p:stCondLst>
                                        </p:cTn>
                                        <p:tgtEl>
                                          <p:spTgt spid="105"/>
                                        </p:tgtEl>
                                        <p:attrNameLst>
                                          <p:attrName>style.visibility</p:attrName>
                                        </p:attrNameLst>
                                      </p:cBhvr>
                                      <p:to>
                                        <p:strVal val="hidden"/>
                                      </p:to>
                                    </p:set>
                                  </p:childTnLst>
                                </p:cTn>
                              </p:par>
                              <p:par>
                                <p:cTn id="79" presetID="1" presetClass="exit" presetSubtype="0" fill="hold" nodeType="withEffect">
                                  <p:stCondLst>
                                    <p:cond delay="0"/>
                                  </p:stCondLst>
                                  <p:childTnLst>
                                    <p:set>
                                      <p:cBhvr>
                                        <p:cTn id="80" dur="1" fill="hold">
                                          <p:stCondLst>
                                            <p:cond delay="0"/>
                                          </p:stCondLst>
                                        </p:cTn>
                                        <p:tgtEl>
                                          <p:spTgt spid="115"/>
                                        </p:tgtEl>
                                        <p:attrNameLst>
                                          <p:attrName>style.visibility</p:attrName>
                                        </p:attrNameLst>
                                      </p:cBhvr>
                                      <p:to>
                                        <p:strVal val="hidden"/>
                                      </p:to>
                                    </p:set>
                                  </p:childTnLst>
                                </p:cTn>
                              </p:par>
                              <p:par>
                                <p:cTn id="81" presetID="1" presetClass="exit" presetSubtype="0" fill="hold" nodeType="withEffect">
                                  <p:stCondLst>
                                    <p:cond delay="0"/>
                                  </p:stCondLst>
                                  <p:childTnLst>
                                    <p:set>
                                      <p:cBhvr>
                                        <p:cTn id="82" dur="1" fill="hold">
                                          <p:stCondLst>
                                            <p:cond delay="0"/>
                                          </p:stCondLst>
                                        </p:cTn>
                                        <p:tgtEl>
                                          <p:spTgt spid="127"/>
                                        </p:tgtEl>
                                        <p:attrNameLst>
                                          <p:attrName>style.visibility</p:attrName>
                                        </p:attrNameLst>
                                      </p:cBhvr>
                                      <p:to>
                                        <p:strVal val="hidden"/>
                                      </p:to>
                                    </p:set>
                                  </p:childTnLst>
                                </p:cTn>
                              </p:par>
                              <p:par>
                                <p:cTn id="83" presetID="1" presetClass="exit" presetSubtype="0" fill="hold" nodeType="withEffect">
                                  <p:stCondLst>
                                    <p:cond delay="0"/>
                                  </p:stCondLst>
                                  <p:childTnLst>
                                    <p:set>
                                      <p:cBhvr>
                                        <p:cTn id="84" dur="1" fill="hold">
                                          <p:stCondLst>
                                            <p:cond delay="0"/>
                                          </p:stCondLst>
                                        </p:cTn>
                                        <p:tgtEl>
                                          <p:spTgt spid="28"/>
                                        </p:tgtEl>
                                        <p:attrNameLst>
                                          <p:attrName>style.visibility</p:attrName>
                                        </p:attrNameLst>
                                      </p:cBhvr>
                                      <p:to>
                                        <p:strVal val="hidden"/>
                                      </p:to>
                                    </p:set>
                                  </p:childTnLst>
                                </p:cTn>
                              </p:par>
                              <p:par>
                                <p:cTn id="85" presetID="1" presetClass="exit" presetSubtype="0" fill="hold" nodeType="withEffect">
                                  <p:stCondLst>
                                    <p:cond delay="0"/>
                                  </p:stCondLst>
                                  <p:childTnLst>
                                    <p:set>
                                      <p:cBhvr>
                                        <p:cTn id="86" dur="1" fill="hold">
                                          <p:stCondLst>
                                            <p:cond delay="0"/>
                                          </p:stCondLst>
                                        </p:cTn>
                                        <p:tgtEl>
                                          <p:spTgt spid="162"/>
                                        </p:tgtEl>
                                        <p:attrNameLst>
                                          <p:attrName>style.visibility</p:attrName>
                                        </p:attrNameLst>
                                      </p:cBhvr>
                                      <p:to>
                                        <p:strVal val="hidden"/>
                                      </p:to>
                                    </p:set>
                                  </p:childTnLst>
                                </p:cTn>
                              </p:par>
                              <p:par>
                                <p:cTn id="87" presetID="1" presetClass="exit" presetSubtype="0" fill="hold" nodeType="withEffect">
                                  <p:stCondLst>
                                    <p:cond delay="0"/>
                                  </p:stCondLst>
                                  <p:childTnLst>
                                    <p:set>
                                      <p:cBhvr>
                                        <p:cTn id="88" dur="1" fill="hold">
                                          <p:stCondLst>
                                            <p:cond delay="0"/>
                                          </p:stCondLst>
                                        </p:cTn>
                                        <p:tgtEl>
                                          <p:spTgt spid="172"/>
                                        </p:tgtEl>
                                        <p:attrNameLst>
                                          <p:attrName>style.visibility</p:attrName>
                                        </p:attrNameLst>
                                      </p:cBhvr>
                                      <p:to>
                                        <p:strVal val="hidden"/>
                                      </p:to>
                                    </p:set>
                                  </p:childTnLst>
                                </p:cTn>
                              </p:par>
                              <p:par>
                                <p:cTn id="89" presetID="1" presetClass="exit" presetSubtype="0" fill="hold" nodeType="withEffect">
                                  <p:stCondLst>
                                    <p:cond delay="0"/>
                                  </p:stCondLst>
                                  <p:childTnLst>
                                    <p:set>
                                      <p:cBhvr>
                                        <p:cTn id="90" dur="1" fill="hold">
                                          <p:stCondLst>
                                            <p:cond delay="0"/>
                                          </p:stCondLst>
                                        </p:cTn>
                                        <p:tgtEl>
                                          <p:spTgt spid="24"/>
                                        </p:tgtEl>
                                        <p:attrNameLst>
                                          <p:attrName>style.visibility</p:attrName>
                                        </p:attrNameLst>
                                      </p:cBhvr>
                                      <p:to>
                                        <p:strVal val="hidden"/>
                                      </p:to>
                                    </p:set>
                                  </p:childTnLst>
                                </p:cTn>
                              </p:par>
                              <p:par>
                                <p:cTn id="91" presetID="1" presetClass="exit" presetSubtype="0" fill="hold" grpId="1" nodeType="withEffect">
                                  <p:stCondLst>
                                    <p:cond delay="0"/>
                                  </p:stCondLst>
                                  <p:childTnLst>
                                    <p:set>
                                      <p:cBhvr>
                                        <p:cTn id="92" dur="1" fill="hold">
                                          <p:stCondLst>
                                            <p:cond delay="0"/>
                                          </p:stCondLst>
                                        </p:cTn>
                                        <p:tgtEl>
                                          <p:spTgt spid="130"/>
                                        </p:tgtEl>
                                        <p:attrNameLst>
                                          <p:attrName>style.visibility</p:attrName>
                                        </p:attrNameLst>
                                      </p:cBhvr>
                                      <p:to>
                                        <p:strVal val="hidden"/>
                                      </p:to>
                                    </p:set>
                                  </p:childTnLst>
                                </p:cTn>
                              </p:par>
                              <p:par>
                                <p:cTn id="93" presetID="1" presetClass="exit" presetSubtype="0" fill="hold" grpId="1" nodeType="withEffect">
                                  <p:stCondLst>
                                    <p:cond delay="0"/>
                                  </p:stCondLst>
                                  <p:childTnLst>
                                    <p:set>
                                      <p:cBhvr>
                                        <p:cTn id="94" dur="1" fill="hold">
                                          <p:stCondLst>
                                            <p:cond delay="0"/>
                                          </p:stCondLst>
                                        </p:cTn>
                                        <p:tgtEl>
                                          <p:spTgt spid="136"/>
                                        </p:tgtEl>
                                        <p:attrNameLst>
                                          <p:attrName>style.visibility</p:attrName>
                                        </p:attrNameLst>
                                      </p:cBhvr>
                                      <p:to>
                                        <p:strVal val="hidden"/>
                                      </p:to>
                                    </p:set>
                                  </p:childTnLst>
                                </p:cTn>
                              </p:par>
                            </p:childTnLst>
                          </p:cTn>
                        </p:par>
                      </p:childTnLst>
                    </p:cTn>
                  </p:par>
                  <p:par>
                    <p:cTn id="95" fill="hold">
                      <p:stCondLst>
                        <p:cond delay="indefinite"/>
                      </p:stCondLst>
                      <p:childTnLst>
                        <p:par>
                          <p:cTn id="96" fill="hold">
                            <p:stCondLst>
                              <p:cond delay="0"/>
                            </p:stCondLst>
                            <p:childTnLst>
                              <p:par>
                                <p:cTn id="97" presetID="1" presetClass="entr" presetSubtype="0" fill="hold" nodeType="clickEffect">
                                  <p:stCondLst>
                                    <p:cond delay="0"/>
                                  </p:stCondLst>
                                  <p:childTnLst>
                                    <p:set>
                                      <p:cBhvr>
                                        <p:cTn id="98" dur="1" fill="hold">
                                          <p:stCondLst>
                                            <p:cond delay="0"/>
                                          </p:stCondLst>
                                        </p:cTn>
                                        <p:tgtEl>
                                          <p:spTgt spid="222"/>
                                        </p:tgtEl>
                                        <p:attrNameLst>
                                          <p:attrName>style.visibility</p:attrName>
                                        </p:attrNameLst>
                                      </p:cBhvr>
                                      <p:to>
                                        <p:strVal val="visible"/>
                                      </p:to>
                                    </p:set>
                                  </p:childTnLst>
                                </p:cTn>
                              </p:par>
                              <p:par>
                                <p:cTn id="99" presetID="1" presetClass="entr" presetSubtype="0" fill="hold" nodeType="withEffect">
                                  <p:stCondLst>
                                    <p:cond delay="0"/>
                                  </p:stCondLst>
                                  <p:childTnLst>
                                    <p:set>
                                      <p:cBhvr>
                                        <p:cTn id="100" dur="1" fill="hold">
                                          <p:stCondLst>
                                            <p:cond delay="0"/>
                                          </p:stCondLst>
                                        </p:cTn>
                                        <p:tgtEl>
                                          <p:spTgt spid="119"/>
                                        </p:tgtEl>
                                        <p:attrNameLst>
                                          <p:attrName>style.visibility</p:attrName>
                                        </p:attrNameLst>
                                      </p:cBhvr>
                                      <p:to>
                                        <p:strVal val="visible"/>
                                      </p:to>
                                    </p:set>
                                  </p:childTnLst>
                                </p:cTn>
                              </p:par>
                            </p:childTnLst>
                          </p:cTn>
                        </p:par>
                      </p:childTnLst>
                    </p:cTn>
                  </p:par>
                  <p:par>
                    <p:cTn id="101" fill="hold">
                      <p:stCondLst>
                        <p:cond delay="indefinite"/>
                      </p:stCondLst>
                      <p:childTnLst>
                        <p:par>
                          <p:cTn id="102" fill="hold">
                            <p:stCondLst>
                              <p:cond delay="0"/>
                            </p:stCondLst>
                            <p:childTnLst>
                              <p:par>
                                <p:cTn id="103" presetID="1" presetClass="entr" presetSubtype="0" fill="hold" nodeType="clickEffect">
                                  <p:stCondLst>
                                    <p:cond delay="0"/>
                                  </p:stCondLst>
                                  <p:childTnLst>
                                    <p:set>
                                      <p:cBhvr>
                                        <p:cTn id="104" dur="1" fill="hold">
                                          <p:stCondLst>
                                            <p:cond delay="0"/>
                                          </p:stCondLst>
                                        </p:cTn>
                                        <p:tgtEl>
                                          <p:spTgt spid="160"/>
                                        </p:tgtEl>
                                        <p:attrNameLst>
                                          <p:attrName>style.visibility</p:attrName>
                                        </p:attrNameLst>
                                      </p:cBhvr>
                                      <p:to>
                                        <p:strVal val="visible"/>
                                      </p:to>
                                    </p:set>
                                  </p:childTnLst>
                                </p:cTn>
                              </p:par>
                              <p:par>
                                <p:cTn id="105" presetID="1" presetClass="entr" presetSubtype="0" fill="hold" nodeType="withEffect">
                                  <p:stCondLst>
                                    <p:cond delay="0"/>
                                  </p:stCondLst>
                                  <p:childTnLst>
                                    <p:set>
                                      <p:cBhvr>
                                        <p:cTn id="106" dur="1" fill="hold">
                                          <p:stCondLst>
                                            <p:cond delay="0"/>
                                          </p:stCondLst>
                                        </p:cTn>
                                        <p:tgtEl>
                                          <p:spTgt spid="169"/>
                                        </p:tgtEl>
                                        <p:attrNameLst>
                                          <p:attrName>style.visibility</p:attrName>
                                        </p:attrNameLst>
                                      </p:cBhvr>
                                      <p:to>
                                        <p:strVal val="visible"/>
                                      </p:to>
                                    </p:set>
                                  </p:childTnLst>
                                </p:cTn>
                              </p:par>
                            </p:childTnLst>
                          </p:cTn>
                        </p:par>
                      </p:childTnLst>
                    </p:cTn>
                  </p:par>
                  <p:par>
                    <p:cTn id="107" fill="hold">
                      <p:stCondLst>
                        <p:cond delay="indefinite"/>
                      </p:stCondLst>
                      <p:childTnLst>
                        <p:par>
                          <p:cTn id="108" fill="hold">
                            <p:stCondLst>
                              <p:cond delay="0"/>
                            </p:stCondLst>
                            <p:childTnLst>
                              <p:par>
                                <p:cTn id="109" presetID="1" presetClass="entr" presetSubtype="0" fill="hold" grpId="0" nodeType="clickEffect">
                                  <p:stCondLst>
                                    <p:cond delay="0"/>
                                  </p:stCondLst>
                                  <p:childTnLst>
                                    <p:set>
                                      <p:cBhvr>
                                        <p:cTn id="110" dur="1" fill="hold">
                                          <p:stCondLst>
                                            <p:cond delay="0"/>
                                          </p:stCondLst>
                                        </p:cTn>
                                        <p:tgtEl>
                                          <p:spTgt spid="116"/>
                                        </p:tgtEl>
                                        <p:attrNameLst>
                                          <p:attrName>style.visibility</p:attrName>
                                        </p:attrNameLst>
                                      </p:cBhvr>
                                      <p:to>
                                        <p:strVal val="visible"/>
                                      </p:to>
                                    </p:set>
                                  </p:childTnLst>
                                </p:cTn>
                              </p:par>
                              <p:par>
                                <p:cTn id="111" presetID="1" presetClass="entr" presetSubtype="0" fill="hold" nodeType="withEffect">
                                  <p:stCondLst>
                                    <p:cond delay="0"/>
                                  </p:stCondLst>
                                  <p:childTnLst>
                                    <p:set>
                                      <p:cBhvr>
                                        <p:cTn id="112" dur="1" fill="hold">
                                          <p:stCondLst>
                                            <p:cond delay="0"/>
                                          </p:stCondLst>
                                        </p:cTn>
                                        <p:tgtEl>
                                          <p:spTgt spid="118"/>
                                        </p:tgtEl>
                                        <p:attrNameLst>
                                          <p:attrName>style.visibility</p:attrName>
                                        </p:attrNameLst>
                                      </p:cBhvr>
                                      <p:to>
                                        <p:strVal val="visible"/>
                                      </p:to>
                                    </p:set>
                                  </p:childTnLst>
                                </p:cTn>
                              </p:par>
                            </p:childTnLst>
                          </p:cTn>
                        </p:par>
                      </p:childTnLst>
                    </p:cTn>
                  </p:par>
                  <p:par>
                    <p:cTn id="113" fill="hold">
                      <p:stCondLst>
                        <p:cond delay="indefinite"/>
                      </p:stCondLst>
                      <p:childTnLst>
                        <p:par>
                          <p:cTn id="114" fill="hold">
                            <p:stCondLst>
                              <p:cond delay="0"/>
                            </p:stCondLst>
                            <p:childTnLst>
                              <p:par>
                                <p:cTn id="115" presetID="1" presetClass="entr" presetSubtype="0" fill="hold" grpId="2" nodeType="clickEffect">
                                  <p:stCondLst>
                                    <p:cond delay="0"/>
                                  </p:stCondLst>
                                  <p:childTnLst>
                                    <p:set>
                                      <p:cBhvr>
                                        <p:cTn id="116" dur="1" fill="hold">
                                          <p:stCondLst>
                                            <p:cond delay="0"/>
                                          </p:stCondLst>
                                        </p:cTn>
                                        <p:tgtEl>
                                          <p:spTgt spid="226"/>
                                        </p:tgtEl>
                                        <p:attrNameLst>
                                          <p:attrName>style.visibility</p:attrName>
                                        </p:attrNameLst>
                                      </p:cBhvr>
                                      <p:to>
                                        <p:strVal val="visible"/>
                                      </p:to>
                                    </p:set>
                                  </p:childTnLst>
                                </p:cTn>
                              </p:par>
                              <p:par>
                                <p:cTn id="117" presetID="1" presetClass="entr" presetSubtype="0" fill="hold" nodeType="withEffect">
                                  <p:stCondLst>
                                    <p:cond delay="0"/>
                                  </p:stCondLst>
                                  <p:childTnLst>
                                    <p:set>
                                      <p:cBhvr>
                                        <p:cTn id="118" dur="1" fill="hold">
                                          <p:stCondLst>
                                            <p:cond delay="0"/>
                                          </p:stCondLst>
                                        </p:cTn>
                                        <p:tgtEl>
                                          <p:spTgt spid="20"/>
                                        </p:tgtEl>
                                        <p:attrNameLst>
                                          <p:attrName>style.visibility</p:attrName>
                                        </p:attrNameLst>
                                      </p:cBhvr>
                                      <p:to>
                                        <p:strVal val="visible"/>
                                      </p:to>
                                    </p:set>
                                  </p:childTnLst>
                                </p:cTn>
                              </p:par>
                            </p:childTnLst>
                          </p:cTn>
                        </p:par>
                      </p:childTnLst>
                    </p:cTn>
                  </p:par>
                  <p:par>
                    <p:cTn id="119" fill="hold">
                      <p:stCondLst>
                        <p:cond delay="indefinite"/>
                      </p:stCondLst>
                      <p:childTnLst>
                        <p:par>
                          <p:cTn id="120" fill="hold">
                            <p:stCondLst>
                              <p:cond delay="0"/>
                            </p:stCondLst>
                            <p:childTnLst>
                              <p:par>
                                <p:cTn id="121" presetID="1" presetClass="exit" presetSubtype="0" fill="hold" grpId="3" nodeType="clickEffect">
                                  <p:stCondLst>
                                    <p:cond delay="0"/>
                                  </p:stCondLst>
                                  <p:childTnLst>
                                    <p:set>
                                      <p:cBhvr>
                                        <p:cTn id="122" dur="1" fill="hold">
                                          <p:stCondLst>
                                            <p:cond delay="0"/>
                                          </p:stCondLst>
                                        </p:cTn>
                                        <p:tgtEl>
                                          <p:spTgt spid="226"/>
                                        </p:tgtEl>
                                        <p:attrNameLst>
                                          <p:attrName>style.visibility</p:attrName>
                                        </p:attrNameLst>
                                      </p:cBhvr>
                                      <p:to>
                                        <p:strVal val="hidden"/>
                                      </p:to>
                                    </p:set>
                                  </p:childTnLst>
                                </p:cTn>
                              </p:par>
                            </p:childTnLst>
                          </p:cTn>
                        </p:par>
                      </p:childTnLst>
                    </p:cTn>
                  </p:par>
                  <p:par>
                    <p:cTn id="123" fill="hold">
                      <p:stCondLst>
                        <p:cond delay="indefinite"/>
                      </p:stCondLst>
                      <p:childTnLst>
                        <p:par>
                          <p:cTn id="124" fill="hold">
                            <p:stCondLst>
                              <p:cond delay="0"/>
                            </p:stCondLst>
                            <p:childTnLst>
                              <p:par>
                                <p:cTn id="125" presetID="1" presetClass="entr" presetSubtype="0" fill="hold" grpId="0" nodeType="clickEffect">
                                  <p:stCondLst>
                                    <p:cond delay="0"/>
                                  </p:stCondLst>
                                  <p:childTnLst>
                                    <p:set>
                                      <p:cBhvr>
                                        <p:cTn id="126" dur="1" fill="hold">
                                          <p:stCondLst>
                                            <p:cond delay="0"/>
                                          </p:stCondLst>
                                        </p:cTn>
                                        <p:tgtEl>
                                          <p:spTgt spid="26"/>
                                        </p:tgtEl>
                                        <p:attrNameLst>
                                          <p:attrName>style.visibility</p:attrName>
                                        </p:attrNameLst>
                                      </p:cBhvr>
                                      <p:to>
                                        <p:strVal val="visible"/>
                                      </p:to>
                                    </p:set>
                                  </p:childTnLst>
                                </p:cTn>
                              </p:par>
                            </p:childTnLst>
                          </p:cTn>
                        </p:par>
                      </p:childTnLst>
                    </p:cTn>
                  </p:par>
                  <p:par>
                    <p:cTn id="127" fill="hold">
                      <p:stCondLst>
                        <p:cond delay="indefinite"/>
                      </p:stCondLst>
                      <p:childTnLst>
                        <p:par>
                          <p:cTn id="128" fill="hold">
                            <p:stCondLst>
                              <p:cond delay="0"/>
                            </p:stCondLst>
                            <p:childTnLst>
                              <p:par>
                                <p:cTn id="129" presetID="1" presetClass="entr" presetSubtype="0" fill="hold" grpId="0" nodeType="clickEffect">
                                  <p:stCondLst>
                                    <p:cond delay="0"/>
                                  </p:stCondLst>
                                  <p:childTnLst>
                                    <p:set>
                                      <p:cBhvr>
                                        <p:cTn id="130" dur="1" fill="hold">
                                          <p:stCondLst>
                                            <p:cond delay="0"/>
                                          </p:stCondLst>
                                        </p:cTn>
                                        <p:tgtEl>
                                          <p:spTgt spid="225"/>
                                        </p:tgtEl>
                                        <p:attrNameLst>
                                          <p:attrName>style.visibility</p:attrName>
                                        </p:attrNameLst>
                                      </p:cBhvr>
                                      <p:to>
                                        <p:strVal val="visible"/>
                                      </p:to>
                                    </p:set>
                                  </p:childTnLst>
                                </p:cTn>
                              </p:par>
                            </p:childTnLst>
                          </p:cTn>
                        </p:par>
                      </p:childTnLst>
                    </p:cTn>
                  </p:par>
                  <p:par>
                    <p:cTn id="131" fill="hold">
                      <p:stCondLst>
                        <p:cond delay="indefinite"/>
                      </p:stCondLst>
                      <p:childTnLst>
                        <p:par>
                          <p:cTn id="132" fill="hold">
                            <p:stCondLst>
                              <p:cond delay="0"/>
                            </p:stCondLst>
                            <p:childTnLst>
                              <p:par>
                                <p:cTn id="133" presetID="1" presetClass="exit" presetSubtype="0" fill="hold" nodeType="clickEffect">
                                  <p:stCondLst>
                                    <p:cond delay="0"/>
                                  </p:stCondLst>
                                  <p:childTnLst>
                                    <p:set>
                                      <p:cBhvr>
                                        <p:cTn id="134" dur="1" fill="hold">
                                          <p:stCondLst>
                                            <p:cond delay="0"/>
                                          </p:stCondLst>
                                        </p:cTn>
                                        <p:tgtEl>
                                          <p:spTgt spid="222"/>
                                        </p:tgtEl>
                                        <p:attrNameLst>
                                          <p:attrName>style.visibility</p:attrName>
                                        </p:attrNameLst>
                                      </p:cBhvr>
                                      <p:to>
                                        <p:strVal val="hidden"/>
                                      </p:to>
                                    </p:set>
                                  </p:childTnLst>
                                </p:cTn>
                              </p:par>
                              <p:par>
                                <p:cTn id="135" presetID="1" presetClass="exit" presetSubtype="0" fill="hold" nodeType="withEffect">
                                  <p:stCondLst>
                                    <p:cond delay="0"/>
                                  </p:stCondLst>
                                  <p:childTnLst>
                                    <p:set>
                                      <p:cBhvr>
                                        <p:cTn id="136" dur="1" fill="hold">
                                          <p:stCondLst>
                                            <p:cond delay="0"/>
                                          </p:stCondLst>
                                        </p:cTn>
                                        <p:tgtEl>
                                          <p:spTgt spid="119"/>
                                        </p:tgtEl>
                                        <p:attrNameLst>
                                          <p:attrName>style.visibility</p:attrName>
                                        </p:attrNameLst>
                                      </p:cBhvr>
                                      <p:to>
                                        <p:strVal val="hidden"/>
                                      </p:to>
                                    </p:set>
                                  </p:childTnLst>
                                </p:cTn>
                              </p:par>
                              <p:par>
                                <p:cTn id="137" presetID="1" presetClass="exit" presetSubtype="0" fill="hold" nodeType="withEffect">
                                  <p:stCondLst>
                                    <p:cond delay="0"/>
                                  </p:stCondLst>
                                  <p:childTnLst>
                                    <p:set>
                                      <p:cBhvr>
                                        <p:cTn id="138" dur="1" fill="hold">
                                          <p:stCondLst>
                                            <p:cond delay="0"/>
                                          </p:stCondLst>
                                        </p:cTn>
                                        <p:tgtEl>
                                          <p:spTgt spid="160"/>
                                        </p:tgtEl>
                                        <p:attrNameLst>
                                          <p:attrName>style.visibility</p:attrName>
                                        </p:attrNameLst>
                                      </p:cBhvr>
                                      <p:to>
                                        <p:strVal val="hidden"/>
                                      </p:to>
                                    </p:set>
                                  </p:childTnLst>
                                </p:cTn>
                              </p:par>
                              <p:par>
                                <p:cTn id="139" presetID="1" presetClass="exit" presetSubtype="0" fill="hold" nodeType="withEffect">
                                  <p:stCondLst>
                                    <p:cond delay="0"/>
                                  </p:stCondLst>
                                  <p:childTnLst>
                                    <p:set>
                                      <p:cBhvr>
                                        <p:cTn id="140" dur="1" fill="hold">
                                          <p:stCondLst>
                                            <p:cond delay="0"/>
                                          </p:stCondLst>
                                        </p:cTn>
                                        <p:tgtEl>
                                          <p:spTgt spid="169"/>
                                        </p:tgtEl>
                                        <p:attrNameLst>
                                          <p:attrName>style.visibility</p:attrName>
                                        </p:attrNameLst>
                                      </p:cBhvr>
                                      <p:to>
                                        <p:strVal val="hidden"/>
                                      </p:to>
                                    </p:set>
                                  </p:childTnLst>
                                </p:cTn>
                              </p:par>
                              <p:par>
                                <p:cTn id="141" presetID="1" presetClass="exit" presetSubtype="0" fill="hold" grpId="2" nodeType="withEffect">
                                  <p:stCondLst>
                                    <p:cond delay="0"/>
                                  </p:stCondLst>
                                  <p:childTnLst>
                                    <p:set>
                                      <p:cBhvr>
                                        <p:cTn id="142" dur="1" fill="hold">
                                          <p:stCondLst>
                                            <p:cond delay="0"/>
                                          </p:stCondLst>
                                        </p:cTn>
                                        <p:tgtEl>
                                          <p:spTgt spid="116"/>
                                        </p:tgtEl>
                                        <p:attrNameLst>
                                          <p:attrName>style.visibility</p:attrName>
                                        </p:attrNameLst>
                                      </p:cBhvr>
                                      <p:to>
                                        <p:strVal val="hidden"/>
                                      </p:to>
                                    </p:set>
                                  </p:childTnLst>
                                </p:cTn>
                              </p:par>
                              <p:par>
                                <p:cTn id="143" presetID="1" presetClass="exit" presetSubtype="0" fill="hold" nodeType="withEffect">
                                  <p:stCondLst>
                                    <p:cond delay="0"/>
                                  </p:stCondLst>
                                  <p:childTnLst>
                                    <p:set>
                                      <p:cBhvr>
                                        <p:cTn id="144" dur="1" fill="hold">
                                          <p:stCondLst>
                                            <p:cond delay="0"/>
                                          </p:stCondLst>
                                        </p:cTn>
                                        <p:tgtEl>
                                          <p:spTgt spid="118"/>
                                        </p:tgtEl>
                                        <p:attrNameLst>
                                          <p:attrName>style.visibility</p:attrName>
                                        </p:attrNameLst>
                                      </p:cBhvr>
                                      <p:to>
                                        <p:strVal val="hidden"/>
                                      </p:to>
                                    </p:set>
                                  </p:childTnLst>
                                </p:cTn>
                              </p:par>
                              <p:par>
                                <p:cTn id="145" presetID="1" presetClass="exit" presetSubtype="0" fill="hold" nodeType="withEffect">
                                  <p:stCondLst>
                                    <p:cond delay="0"/>
                                  </p:stCondLst>
                                  <p:childTnLst>
                                    <p:set>
                                      <p:cBhvr>
                                        <p:cTn id="146" dur="1" fill="hold">
                                          <p:stCondLst>
                                            <p:cond delay="0"/>
                                          </p:stCondLst>
                                        </p:cTn>
                                        <p:tgtEl>
                                          <p:spTgt spid="20"/>
                                        </p:tgtEl>
                                        <p:attrNameLst>
                                          <p:attrName>style.visibility</p:attrName>
                                        </p:attrNameLst>
                                      </p:cBhvr>
                                      <p:to>
                                        <p:strVal val="hidden"/>
                                      </p:to>
                                    </p:set>
                                  </p:childTnLst>
                                </p:cTn>
                              </p:par>
                              <p:par>
                                <p:cTn id="147" presetID="1" presetClass="exit" presetSubtype="0" fill="hold" grpId="1" nodeType="withEffect">
                                  <p:stCondLst>
                                    <p:cond delay="0"/>
                                  </p:stCondLst>
                                  <p:childTnLst>
                                    <p:set>
                                      <p:cBhvr>
                                        <p:cTn id="148" dur="1" fill="hold">
                                          <p:stCondLst>
                                            <p:cond delay="0"/>
                                          </p:stCondLst>
                                        </p:cTn>
                                        <p:tgtEl>
                                          <p:spTgt spid="26"/>
                                        </p:tgtEl>
                                        <p:attrNameLst>
                                          <p:attrName>style.visibility</p:attrName>
                                        </p:attrNameLst>
                                      </p:cBhvr>
                                      <p:to>
                                        <p:strVal val="hidden"/>
                                      </p:to>
                                    </p:set>
                                  </p:childTnLst>
                                </p:cTn>
                              </p:par>
                              <p:par>
                                <p:cTn id="149" presetID="1" presetClass="exit" presetSubtype="0" fill="hold" grpId="1" nodeType="withEffect">
                                  <p:stCondLst>
                                    <p:cond delay="0"/>
                                  </p:stCondLst>
                                  <p:childTnLst>
                                    <p:set>
                                      <p:cBhvr>
                                        <p:cTn id="150" dur="1" fill="hold">
                                          <p:stCondLst>
                                            <p:cond delay="0"/>
                                          </p:stCondLst>
                                        </p:cTn>
                                        <p:tgtEl>
                                          <p:spTgt spid="225"/>
                                        </p:tgtEl>
                                        <p:attrNameLst>
                                          <p:attrName>style.visibility</p:attrName>
                                        </p:attrNameLst>
                                      </p:cBhvr>
                                      <p:to>
                                        <p:strVal val="hidden"/>
                                      </p:to>
                                    </p:set>
                                  </p:childTnLst>
                                </p:cTn>
                              </p:par>
                            </p:childTnLst>
                          </p:cTn>
                        </p:par>
                      </p:childTnLst>
                    </p:cTn>
                  </p:par>
                  <p:par>
                    <p:cTn id="151" fill="hold">
                      <p:stCondLst>
                        <p:cond delay="indefinite"/>
                      </p:stCondLst>
                      <p:childTnLst>
                        <p:par>
                          <p:cTn id="152" fill="hold">
                            <p:stCondLst>
                              <p:cond delay="0"/>
                            </p:stCondLst>
                            <p:childTnLst>
                              <p:par>
                                <p:cTn id="153" presetID="1" presetClass="entr" presetSubtype="0" fill="hold" nodeType="clickEffect">
                                  <p:stCondLst>
                                    <p:cond delay="0"/>
                                  </p:stCondLst>
                                  <p:childTnLst>
                                    <p:set>
                                      <p:cBhvr>
                                        <p:cTn id="154" dur="1" fill="hold">
                                          <p:stCondLst>
                                            <p:cond delay="0"/>
                                          </p:stCondLst>
                                        </p:cTn>
                                        <p:tgtEl>
                                          <p:spTgt spid="189"/>
                                        </p:tgtEl>
                                        <p:attrNameLst>
                                          <p:attrName>style.visibility</p:attrName>
                                        </p:attrNameLst>
                                      </p:cBhvr>
                                      <p:to>
                                        <p:strVal val="visible"/>
                                      </p:to>
                                    </p:set>
                                  </p:childTnLst>
                                </p:cTn>
                              </p:par>
                              <p:par>
                                <p:cTn id="155" presetID="1" presetClass="entr" presetSubtype="0" fill="hold" nodeType="withEffect">
                                  <p:stCondLst>
                                    <p:cond delay="0"/>
                                  </p:stCondLst>
                                  <p:childTnLst>
                                    <p:set>
                                      <p:cBhvr>
                                        <p:cTn id="156" dur="1" fill="hold">
                                          <p:stCondLst>
                                            <p:cond delay="0"/>
                                          </p:stCondLst>
                                        </p:cTn>
                                        <p:tgtEl>
                                          <p:spTgt spid="122"/>
                                        </p:tgtEl>
                                        <p:attrNameLst>
                                          <p:attrName>style.visibility</p:attrName>
                                        </p:attrNameLst>
                                      </p:cBhvr>
                                      <p:to>
                                        <p:strVal val="visible"/>
                                      </p:to>
                                    </p:set>
                                  </p:childTnLst>
                                </p:cTn>
                              </p:par>
                            </p:childTnLst>
                          </p:cTn>
                        </p:par>
                      </p:childTnLst>
                    </p:cTn>
                  </p:par>
                  <p:par>
                    <p:cTn id="157" fill="hold">
                      <p:stCondLst>
                        <p:cond delay="indefinite"/>
                      </p:stCondLst>
                      <p:childTnLst>
                        <p:par>
                          <p:cTn id="158" fill="hold">
                            <p:stCondLst>
                              <p:cond delay="0"/>
                            </p:stCondLst>
                            <p:childTnLst>
                              <p:par>
                                <p:cTn id="159" presetID="1" presetClass="entr" presetSubtype="0" fill="hold" nodeType="clickEffect">
                                  <p:stCondLst>
                                    <p:cond delay="0"/>
                                  </p:stCondLst>
                                  <p:childTnLst>
                                    <p:set>
                                      <p:cBhvr>
                                        <p:cTn id="160" dur="1" fill="hold">
                                          <p:stCondLst>
                                            <p:cond delay="0"/>
                                          </p:stCondLst>
                                        </p:cTn>
                                        <p:tgtEl>
                                          <p:spTgt spid="125"/>
                                        </p:tgtEl>
                                        <p:attrNameLst>
                                          <p:attrName>style.visibility</p:attrName>
                                        </p:attrNameLst>
                                      </p:cBhvr>
                                      <p:to>
                                        <p:strVal val="visible"/>
                                      </p:to>
                                    </p:set>
                                  </p:childTnLst>
                                </p:cTn>
                              </p:par>
                              <p:par>
                                <p:cTn id="161" presetID="1" presetClass="entr" presetSubtype="0" fill="hold" nodeType="withEffect">
                                  <p:stCondLst>
                                    <p:cond delay="0"/>
                                  </p:stCondLst>
                                  <p:childTnLst>
                                    <p:set>
                                      <p:cBhvr>
                                        <p:cTn id="162" dur="1" fill="hold">
                                          <p:stCondLst>
                                            <p:cond delay="0"/>
                                          </p:stCondLst>
                                        </p:cTn>
                                        <p:tgtEl>
                                          <p:spTgt spid="171"/>
                                        </p:tgtEl>
                                        <p:attrNameLst>
                                          <p:attrName>style.visibility</p:attrName>
                                        </p:attrNameLst>
                                      </p:cBhvr>
                                      <p:to>
                                        <p:strVal val="visible"/>
                                      </p:to>
                                    </p:set>
                                  </p:childTnLst>
                                </p:cTn>
                              </p:par>
                            </p:childTnLst>
                          </p:cTn>
                        </p:par>
                      </p:childTnLst>
                    </p:cTn>
                  </p:par>
                  <p:par>
                    <p:cTn id="163" fill="hold">
                      <p:stCondLst>
                        <p:cond delay="indefinite"/>
                      </p:stCondLst>
                      <p:childTnLst>
                        <p:par>
                          <p:cTn id="164" fill="hold">
                            <p:stCondLst>
                              <p:cond delay="0"/>
                            </p:stCondLst>
                            <p:childTnLst>
                              <p:par>
                                <p:cTn id="165" presetID="1" presetClass="entr" presetSubtype="0" fill="hold" grpId="4" nodeType="clickEffect">
                                  <p:stCondLst>
                                    <p:cond delay="0"/>
                                  </p:stCondLst>
                                  <p:childTnLst>
                                    <p:set>
                                      <p:cBhvr>
                                        <p:cTn id="166" dur="1" fill="hold">
                                          <p:stCondLst>
                                            <p:cond delay="0"/>
                                          </p:stCondLst>
                                        </p:cTn>
                                        <p:tgtEl>
                                          <p:spTgt spid="105"/>
                                        </p:tgtEl>
                                        <p:attrNameLst>
                                          <p:attrName>style.visibility</p:attrName>
                                        </p:attrNameLst>
                                      </p:cBhvr>
                                      <p:to>
                                        <p:strVal val="visible"/>
                                      </p:to>
                                    </p:set>
                                  </p:childTnLst>
                                </p:cTn>
                              </p:par>
                              <p:par>
                                <p:cTn id="167" presetID="1" presetClass="entr" presetSubtype="0" fill="hold" nodeType="withEffect">
                                  <p:stCondLst>
                                    <p:cond delay="0"/>
                                  </p:stCondLst>
                                  <p:childTnLst>
                                    <p:set>
                                      <p:cBhvr>
                                        <p:cTn id="168" dur="1" fill="hold">
                                          <p:stCondLst>
                                            <p:cond delay="0"/>
                                          </p:stCondLst>
                                        </p:cTn>
                                        <p:tgtEl>
                                          <p:spTgt spid="115"/>
                                        </p:tgtEl>
                                        <p:attrNameLst>
                                          <p:attrName>style.visibility</p:attrName>
                                        </p:attrNameLst>
                                      </p:cBhvr>
                                      <p:to>
                                        <p:strVal val="visible"/>
                                      </p:to>
                                    </p:set>
                                  </p:childTnLst>
                                </p:cTn>
                              </p:par>
                            </p:childTnLst>
                          </p:cTn>
                        </p:par>
                      </p:childTnLst>
                    </p:cTn>
                  </p:par>
                  <p:par>
                    <p:cTn id="169" fill="hold">
                      <p:stCondLst>
                        <p:cond delay="indefinite"/>
                      </p:stCondLst>
                      <p:childTnLst>
                        <p:par>
                          <p:cTn id="170" fill="hold">
                            <p:stCondLst>
                              <p:cond delay="0"/>
                            </p:stCondLst>
                            <p:childTnLst>
                              <p:par>
                                <p:cTn id="171" presetID="1" presetClass="entr" presetSubtype="0" fill="hold" grpId="4" nodeType="clickEffect">
                                  <p:stCondLst>
                                    <p:cond delay="0"/>
                                  </p:stCondLst>
                                  <p:childTnLst>
                                    <p:set>
                                      <p:cBhvr>
                                        <p:cTn id="172" dur="1" fill="hold">
                                          <p:stCondLst>
                                            <p:cond delay="0"/>
                                          </p:stCondLst>
                                        </p:cTn>
                                        <p:tgtEl>
                                          <p:spTgt spid="226"/>
                                        </p:tgtEl>
                                        <p:attrNameLst>
                                          <p:attrName>style.visibility</p:attrName>
                                        </p:attrNameLst>
                                      </p:cBhvr>
                                      <p:to>
                                        <p:strVal val="visible"/>
                                      </p:to>
                                    </p:set>
                                  </p:childTnLst>
                                </p:cTn>
                              </p:par>
                              <p:par>
                                <p:cTn id="173" presetID="1" presetClass="entr" presetSubtype="0" fill="hold" nodeType="withEffect">
                                  <p:stCondLst>
                                    <p:cond delay="0"/>
                                  </p:stCondLst>
                                  <p:childTnLst>
                                    <p:set>
                                      <p:cBhvr>
                                        <p:cTn id="174" dur="1" fill="hold">
                                          <p:stCondLst>
                                            <p:cond delay="0"/>
                                          </p:stCondLst>
                                        </p:cTn>
                                        <p:tgtEl>
                                          <p:spTgt spid="20"/>
                                        </p:tgtEl>
                                        <p:attrNameLst>
                                          <p:attrName>style.visibility</p:attrName>
                                        </p:attrNameLst>
                                      </p:cBhvr>
                                      <p:to>
                                        <p:strVal val="visible"/>
                                      </p:to>
                                    </p:set>
                                  </p:childTnLst>
                                </p:cTn>
                              </p:par>
                            </p:childTnLst>
                          </p:cTn>
                        </p:par>
                      </p:childTnLst>
                    </p:cTn>
                  </p:par>
                  <p:par>
                    <p:cTn id="175" fill="hold">
                      <p:stCondLst>
                        <p:cond delay="indefinite"/>
                      </p:stCondLst>
                      <p:childTnLst>
                        <p:par>
                          <p:cTn id="176" fill="hold">
                            <p:stCondLst>
                              <p:cond delay="0"/>
                            </p:stCondLst>
                            <p:childTnLst>
                              <p:par>
                                <p:cTn id="177" presetID="1" presetClass="exit" presetSubtype="0" fill="hold" grpId="5" nodeType="clickEffect">
                                  <p:stCondLst>
                                    <p:cond delay="0"/>
                                  </p:stCondLst>
                                  <p:childTnLst>
                                    <p:set>
                                      <p:cBhvr>
                                        <p:cTn id="178" dur="1" fill="hold">
                                          <p:stCondLst>
                                            <p:cond delay="0"/>
                                          </p:stCondLst>
                                        </p:cTn>
                                        <p:tgtEl>
                                          <p:spTgt spid="226"/>
                                        </p:tgtEl>
                                        <p:attrNameLst>
                                          <p:attrName>style.visibility</p:attrName>
                                        </p:attrNameLst>
                                      </p:cBhvr>
                                      <p:to>
                                        <p:strVal val="hidden"/>
                                      </p:to>
                                    </p:set>
                                  </p:childTnLst>
                                </p:cTn>
                              </p:par>
                            </p:childTnLst>
                          </p:cTn>
                        </p:par>
                      </p:childTnLst>
                    </p:cTn>
                  </p:par>
                  <p:par>
                    <p:cTn id="179" fill="hold">
                      <p:stCondLst>
                        <p:cond delay="indefinite"/>
                      </p:stCondLst>
                      <p:childTnLst>
                        <p:par>
                          <p:cTn id="180" fill="hold">
                            <p:stCondLst>
                              <p:cond delay="0"/>
                            </p:stCondLst>
                            <p:childTnLst>
                              <p:par>
                                <p:cTn id="181" presetID="1" presetClass="entr" presetSubtype="0" fill="hold" grpId="2" nodeType="clickEffect">
                                  <p:stCondLst>
                                    <p:cond delay="0"/>
                                  </p:stCondLst>
                                  <p:childTnLst>
                                    <p:set>
                                      <p:cBhvr>
                                        <p:cTn id="182" dur="1" fill="hold">
                                          <p:stCondLst>
                                            <p:cond delay="0"/>
                                          </p:stCondLst>
                                        </p:cTn>
                                        <p:tgtEl>
                                          <p:spTgt spid="26"/>
                                        </p:tgtEl>
                                        <p:attrNameLst>
                                          <p:attrName>style.visibility</p:attrName>
                                        </p:attrNameLst>
                                      </p:cBhvr>
                                      <p:to>
                                        <p:strVal val="visible"/>
                                      </p:to>
                                    </p:set>
                                  </p:childTnLst>
                                </p:cTn>
                              </p:par>
                            </p:childTnLst>
                          </p:cTn>
                        </p:par>
                      </p:childTnLst>
                    </p:cTn>
                  </p:par>
                  <p:par>
                    <p:cTn id="183" fill="hold">
                      <p:stCondLst>
                        <p:cond delay="indefinite"/>
                      </p:stCondLst>
                      <p:childTnLst>
                        <p:par>
                          <p:cTn id="184" fill="hold">
                            <p:stCondLst>
                              <p:cond delay="0"/>
                            </p:stCondLst>
                            <p:childTnLst>
                              <p:par>
                                <p:cTn id="185" presetID="1" presetClass="entr" presetSubtype="0" fill="hold" grpId="0" nodeType="clickEffect">
                                  <p:stCondLst>
                                    <p:cond delay="0"/>
                                  </p:stCondLst>
                                  <p:childTnLst>
                                    <p:set>
                                      <p:cBhvr>
                                        <p:cTn id="186" dur="1" fill="hold">
                                          <p:stCondLst>
                                            <p:cond delay="0"/>
                                          </p:stCondLst>
                                        </p:cTn>
                                        <p:tgtEl>
                                          <p:spTgt spid="2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3" grpId="0"/>
      <p:bldP spid="218" grpId="0"/>
      <p:bldP spid="219" grpId="0"/>
      <p:bldP spid="105" grpId="0" animBg="1"/>
      <p:bldP spid="105" grpId="1" animBg="1"/>
      <p:bldP spid="105" grpId="3" animBg="1"/>
      <p:bldP spid="105" grpId="4" animBg="1"/>
      <p:bldP spid="116" grpId="0" animBg="1"/>
      <p:bldP spid="116" grpId="2" animBg="1"/>
      <p:bldP spid="26" grpId="0" animBg="1"/>
      <p:bldP spid="26" grpId="1" animBg="1"/>
      <p:bldP spid="26" grpId="2" animBg="1"/>
      <p:bldP spid="225" grpId="0" animBg="1"/>
      <p:bldP spid="225" grpId="1" animBg="1"/>
      <p:bldP spid="226" grpId="0" animBg="1"/>
      <p:bldP spid="226" grpId="1" animBg="1"/>
      <p:bldP spid="226" grpId="2" animBg="1"/>
      <p:bldP spid="226" grpId="3" animBg="1"/>
      <p:bldP spid="226" grpId="4" animBg="1"/>
      <p:bldP spid="226" grpId="5" animBg="1"/>
      <p:bldP spid="130" grpId="0" animBg="1"/>
      <p:bldP spid="130" grpId="1" animBg="1"/>
      <p:bldP spid="136" grpId="0" animBg="1"/>
      <p:bldP spid="136" grpId="1" animBg="1"/>
      <p:bldP spid="22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endParaRPr lang="fr-FR"/>
          </a:p>
        </p:txBody>
      </p:sp>
      <p:sp>
        <p:nvSpPr>
          <p:cNvPr id="3" name="Content Placeholder 2"/>
          <p:cNvSpPr>
            <a:spLocks noGrp="1"/>
          </p:cNvSpPr>
          <p:nvPr>
            <p:ph idx="1"/>
          </p:nvPr>
        </p:nvSpPr>
        <p:spPr/>
        <p:txBody>
          <a:bodyPr/>
          <a:lstStyle/>
          <a:p>
            <a:pPr marL="48767" indent="0">
              <a:buNone/>
            </a:pPr>
            <a:endParaRPr lang="en-GB" dirty="0"/>
          </a:p>
          <a:p>
            <a:pPr marL="48767" indent="0" algn="ctr">
              <a:buNone/>
            </a:pPr>
            <a:endParaRPr lang="en-GB" dirty="0" smtClean="0"/>
          </a:p>
          <a:p>
            <a:pPr marL="48767" indent="0" algn="ctr">
              <a:buNone/>
            </a:pPr>
            <a:r>
              <a:rPr lang="fr-FR" dirty="0"/>
              <a:t>Ré</a:t>
            </a:r>
            <a:r>
              <a:rPr lang="en-GB" dirty="0"/>
              <a:t>cents </a:t>
            </a:r>
            <a:r>
              <a:rPr lang="fr-FR" dirty="0"/>
              <a:t>é</a:t>
            </a:r>
            <a:r>
              <a:rPr lang="en-GB" dirty="0"/>
              <a:t>changes avec les </a:t>
            </a:r>
            <a:r>
              <a:rPr lang="en-GB" dirty="0" err="1"/>
              <a:t>autorit</a:t>
            </a:r>
            <a:r>
              <a:rPr lang="fr-FR" dirty="0"/>
              <a:t>é</a:t>
            </a:r>
            <a:r>
              <a:rPr lang="en-GB" dirty="0"/>
              <a:t>s comp</a:t>
            </a:r>
            <a:r>
              <a:rPr lang="fr-FR" dirty="0"/>
              <a:t>é</a:t>
            </a:r>
            <a:r>
              <a:rPr lang="en-GB" dirty="0" err="1"/>
              <a:t>tentes</a:t>
            </a:r>
            <a:r>
              <a:rPr lang="en-GB" dirty="0"/>
              <a:t> (</a:t>
            </a:r>
            <a:r>
              <a:rPr lang="en-GB" dirty="0" smtClean="0"/>
              <a:t>ARCEP-CCED-DJ/DIP</a:t>
            </a:r>
            <a:r>
              <a:rPr lang="en-GB" dirty="0" smtClean="0"/>
              <a:t>)</a:t>
            </a:r>
            <a:endParaRPr lang="fr-FR" dirty="0"/>
          </a:p>
        </p:txBody>
      </p:sp>
      <p:sp>
        <p:nvSpPr>
          <p:cNvPr id="5" name="Footer Placeholder 4"/>
          <p:cNvSpPr>
            <a:spLocks noGrp="1"/>
          </p:cNvSpPr>
          <p:nvPr>
            <p:ph type="ftr" sz="quarter" idx="3"/>
          </p:nvPr>
        </p:nvSpPr>
        <p:spPr/>
        <p:txBody>
          <a:bodyPr/>
          <a:lstStyle/>
          <a:p>
            <a:r>
              <a:rPr lang="pt-BR" dirty="0" smtClean="0"/>
              <a:t>A.Pascal</a:t>
            </a:r>
            <a:endParaRPr lang="en-GB" dirty="0"/>
          </a:p>
        </p:txBody>
      </p:sp>
      <p:sp>
        <p:nvSpPr>
          <p:cNvPr id="6" name="Slide Number Placeholder 5"/>
          <p:cNvSpPr>
            <a:spLocks noGrp="1"/>
          </p:cNvSpPr>
          <p:nvPr>
            <p:ph type="sldNum" sz="quarter" idx="4"/>
          </p:nvPr>
        </p:nvSpPr>
        <p:spPr/>
        <p:txBody>
          <a:bodyPr/>
          <a:lstStyle/>
          <a:p>
            <a:fld id="{8D7753BE-1AA1-4261-82AA-6E437A50001C}" type="slidenum">
              <a:rPr lang="en-GB" smtClean="0"/>
              <a:pPr/>
              <a:t>12</a:t>
            </a:fld>
            <a:endParaRPr lang="en-GB"/>
          </a:p>
        </p:txBody>
      </p:sp>
      <p:sp>
        <p:nvSpPr>
          <p:cNvPr id="7" name="Date Placeholder 3"/>
          <p:cNvSpPr txBox="1">
            <a:spLocks/>
          </p:cNvSpPr>
          <p:nvPr/>
        </p:nvSpPr>
        <p:spPr>
          <a:xfrm>
            <a:off x="4088527" y="6356350"/>
            <a:ext cx="2844800" cy="365125"/>
          </a:xfrm>
          <a:prstGeom prst="rect">
            <a:avLst/>
          </a:prstGeom>
        </p:spPr>
        <p:txBody>
          <a:bodyPr vert="horz" lIns="91440" tIns="45720" rIns="91440" bIns="45720" rtlCol="0" anchor="ctr"/>
          <a:lstStyle>
            <a:defPPr>
              <a:defRPr lang="en-US"/>
            </a:defPPr>
            <a:lvl1pPr marL="0" algn="r" defTabSz="914400" rtl="0" eaLnBrk="1" latinLnBrk="0" hangingPunct="1">
              <a:defRPr sz="11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08-12-2020</a:t>
            </a:r>
            <a:endParaRPr lang="en-GB" dirty="0"/>
          </a:p>
        </p:txBody>
      </p:sp>
    </p:spTree>
    <p:extLst>
      <p:ext uri="{BB962C8B-B14F-4D97-AF65-F5344CB8AC3E}">
        <p14:creationId xmlns:p14="http://schemas.microsoft.com/office/powerpoint/2010/main" val="239538181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000" dirty="0" smtClean="0"/>
              <a:t>R</a:t>
            </a:r>
            <a:r>
              <a:rPr lang="fr-FR" sz="4000" dirty="0" err="1" smtClean="0"/>
              <a:t>écents</a:t>
            </a:r>
            <a:r>
              <a:rPr lang="fr-FR" sz="4000" dirty="0" smtClean="0"/>
              <a:t> échanges</a:t>
            </a:r>
            <a:endParaRPr lang="en-GB" sz="4000" dirty="0"/>
          </a:p>
        </p:txBody>
      </p:sp>
      <p:sp>
        <p:nvSpPr>
          <p:cNvPr id="5" name="Footer Placeholder 4"/>
          <p:cNvSpPr>
            <a:spLocks noGrp="1"/>
          </p:cNvSpPr>
          <p:nvPr>
            <p:ph type="ftr" sz="quarter" idx="3"/>
          </p:nvPr>
        </p:nvSpPr>
        <p:spPr/>
        <p:txBody>
          <a:bodyPr/>
          <a:lstStyle/>
          <a:p>
            <a:r>
              <a:rPr lang="pt-BR" dirty="0" smtClean="0"/>
              <a:t>A.Pascal</a:t>
            </a:r>
            <a:endParaRPr lang="en-GB" dirty="0"/>
          </a:p>
        </p:txBody>
      </p:sp>
      <p:sp>
        <p:nvSpPr>
          <p:cNvPr id="6" name="Slide Number Placeholder 5"/>
          <p:cNvSpPr>
            <a:spLocks noGrp="1"/>
          </p:cNvSpPr>
          <p:nvPr>
            <p:ph type="sldNum" sz="quarter" idx="4"/>
          </p:nvPr>
        </p:nvSpPr>
        <p:spPr/>
        <p:txBody>
          <a:bodyPr/>
          <a:lstStyle/>
          <a:p>
            <a:fld id="{8D7753BE-1AA1-4261-82AA-6E437A50001C}" type="slidenum">
              <a:rPr lang="en-GB" smtClean="0"/>
              <a:pPr/>
              <a:t>13</a:t>
            </a:fld>
            <a:endParaRPr lang="en-GB"/>
          </a:p>
        </p:txBody>
      </p:sp>
      <p:sp>
        <p:nvSpPr>
          <p:cNvPr id="8" name="Content Placeholder 2"/>
          <p:cNvSpPr>
            <a:spLocks noGrp="1"/>
          </p:cNvSpPr>
          <p:nvPr>
            <p:ph idx="1"/>
          </p:nvPr>
        </p:nvSpPr>
        <p:spPr>
          <a:xfrm>
            <a:off x="609600" y="1626699"/>
            <a:ext cx="10972800" cy="4536709"/>
          </a:xfrm>
        </p:spPr>
        <p:txBody>
          <a:bodyPr>
            <a:normAutofit fontScale="77500" lnSpcReduction="20000"/>
          </a:bodyPr>
          <a:lstStyle/>
          <a:p>
            <a:r>
              <a:rPr lang="en-GB" dirty="0" smtClean="0">
                <a:sym typeface="Wingdings" panose="05000000000000000000" pitchFamily="2" charset="2"/>
              </a:rPr>
              <a:t>30 </a:t>
            </a:r>
            <a:r>
              <a:rPr lang="en-GB" dirty="0" err="1" smtClean="0">
                <a:sym typeface="Wingdings" panose="05000000000000000000" pitchFamily="2" charset="2"/>
              </a:rPr>
              <a:t>septembre</a:t>
            </a:r>
            <a:r>
              <a:rPr lang="en-GB" dirty="0" smtClean="0">
                <a:sym typeface="Wingdings" panose="05000000000000000000" pitchFamily="2" charset="2"/>
              </a:rPr>
              <a:t>: Vid</a:t>
            </a:r>
            <a:r>
              <a:rPr lang="fr-FR" dirty="0"/>
              <a:t>é</a:t>
            </a:r>
            <a:r>
              <a:rPr lang="en-GB" dirty="0" err="1" smtClean="0">
                <a:sym typeface="Wingdings" panose="05000000000000000000" pitchFamily="2" charset="2"/>
              </a:rPr>
              <a:t>oconference</a:t>
            </a:r>
            <a:r>
              <a:rPr lang="en-GB" dirty="0" smtClean="0">
                <a:sym typeface="Wingdings" panose="05000000000000000000" pitchFamily="2" charset="2"/>
              </a:rPr>
              <a:t> avec </a:t>
            </a:r>
            <a:r>
              <a:rPr lang="en-GB" dirty="0" err="1" smtClean="0">
                <a:sym typeface="Wingdings" panose="05000000000000000000" pitchFamily="2" charset="2"/>
              </a:rPr>
              <a:t>l’ARCEP</a:t>
            </a:r>
            <a:r>
              <a:rPr lang="en-GB" dirty="0" smtClean="0">
                <a:sym typeface="Wingdings" panose="05000000000000000000" pitchFamily="2" charset="2"/>
              </a:rPr>
              <a:t> et le </a:t>
            </a:r>
            <a:r>
              <a:rPr lang="en-GB" dirty="0" smtClean="0">
                <a:sym typeface="Wingdings" panose="05000000000000000000" pitchFamily="2" charset="2"/>
              </a:rPr>
              <a:t>CCED </a:t>
            </a:r>
            <a:endParaRPr lang="en-GB" dirty="0" smtClean="0">
              <a:sym typeface="Wingdings" panose="05000000000000000000" pitchFamily="2" charset="2"/>
            </a:endParaRPr>
          </a:p>
          <a:p>
            <a:pPr marL="48767" indent="0">
              <a:buNone/>
            </a:pPr>
            <a:endParaRPr lang="en-GB" sz="3100" dirty="0" smtClean="0">
              <a:sym typeface="Wingdings" panose="05000000000000000000" pitchFamily="2" charset="2"/>
            </a:endParaRPr>
          </a:p>
          <a:p>
            <a:pPr lvl="1">
              <a:buFont typeface="Wingdings" panose="05000000000000000000" pitchFamily="2" charset="2"/>
              <a:buChar char="Ø"/>
            </a:pPr>
            <a:r>
              <a:rPr lang="en-GB" sz="3100" dirty="0" smtClean="0">
                <a:sym typeface="Wingdings" panose="05000000000000000000" pitchFamily="2" charset="2"/>
              </a:rPr>
              <a:t>Les points </a:t>
            </a:r>
            <a:r>
              <a:rPr lang="en-GB" sz="3100" dirty="0" err="1" smtClean="0">
                <a:sym typeface="Wingdings" panose="05000000000000000000" pitchFamily="2" charset="2"/>
              </a:rPr>
              <a:t>bloquants</a:t>
            </a:r>
            <a:r>
              <a:rPr lang="en-GB" sz="3100" dirty="0" smtClean="0">
                <a:sym typeface="Wingdings" panose="05000000000000000000" pitchFamily="2" charset="2"/>
              </a:rPr>
              <a:t> </a:t>
            </a:r>
            <a:r>
              <a:rPr lang="en-GB" sz="3100" dirty="0" err="1" smtClean="0">
                <a:sym typeface="Wingdings" panose="05000000000000000000" pitchFamily="2" charset="2"/>
              </a:rPr>
              <a:t>leur</a:t>
            </a:r>
            <a:r>
              <a:rPr lang="en-GB" sz="3100" dirty="0" smtClean="0">
                <a:sym typeface="Wingdings" panose="05000000000000000000" pitchFamily="2" charset="2"/>
              </a:rPr>
              <a:t> </a:t>
            </a:r>
            <a:r>
              <a:rPr lang="en-GB" sz="3100" dirty="0" err="1" smtClean="0">
                <a:sym typeface="Wingdings" panose="05000000000000000000" pitchFamily="2" charset="2"/>
              </a:rPr>
              <a:t>ont</a:t>
            </a:r>
            <a:r>
              <a:rPr lang="en-GB" sz="3100" dirty="0" smtClean="0">
                <a:sym typeface="Wingdings" panose="05000000000000000000" pitchFamily="2" charset="2"/>
              </a:rPr>
              <a:t> </a:t>
            </a:r>
            <a:r>
              <a:rPr lang="fr-FR" sz="3100" dirty="0" smtClean="0"/>
              <a:t>é</a:t>
            </a:r>
            <a:r>
              <a:rPr lang="en-GB" sz="3100" dirty="0" smtClean="0">
                <a:sym typeface="Wingdings" panose="05000000000000000000" pitchFamily="2" charset="2"/>
              </a:rPr>
              <a:t>t</a:t>
            </a:r>
            <a:r>
              <a:rPr lang="fr-FR" sz="3100" dirty="0" smtClean="0"/>
              <a:t>é</a:t>
            </a:r>
            <a:r>
              <a:rPr lang="en-GB" sz="3100" dirty="0" smtClean="0">
                <a:sym typeface="Wingdings" panose="05000000000000000000" pitchFamily="2" charset="2"/>
              </a:rPr>
              <a:t> </a:t>
            </a:r>
            <a:r>
              <a:rPr lang="en-GB" sz="3100" dirty="0" err="1" smtClean="0">
                <a:sym typeface="Wingdings" panose="05000000000000000000" pitchFamily="2" charset="2"/>
              </a:rPr>
              <a:t>pr</a:t>
            </a:r>
            <a:r>
              <a:rPr lang="fr-FR" sz="3100" dirty="0" smtClean="0"/>
              <a:t>é</a:t>
            </a:r>
            <a:r>
              <a:rPr lang="en-GB" sz="3100" dirty="0" smtClean="0">
                <a:sym typeface="Wingdings" panose="05000000000000000000" pitchFamily="2" charset="2"/>
              </a:rPr>
              <a:t>sent</a:t>
            </a:r>
            <a:r>
              <a:rPr lang="fr-FR" sz="3100" dirty="0" smtClean="0"/>
              <a:t>é</a:t>
            </a:r>
            <a:r>
              <a:rPr lang="en-GB" sz="3100" dirty="0" smtClean="0">
                <a:sym typeface="Wingdings" panose="05000000000000000000" pitchFamily="2" charset="2"/>
              </a:rPr>
              <a:t>s </a:t>
            </a:r>
            <a:r>
              <a:rPr lang="en-GB" sz="3100" dirty="0" err="1" smtClean="0">
                <a:sym typeface="Wingdings" panose="05000000000000000000" pitchFamily="2" charset="2"/>
              </a:rPr>
              <a:t>ainsi</a:t>
            </a:r>
            <a:r>
              <a:rPr lang="en-GB" sz="3100" dirty="0" smtClean="0">
                <a:sym typeface="Wingdings" panose="05000000000000000000" pitchFamily="2" charset="2"/>
              </a:rPr>
              <a:t> que les questions/propositions des op</a:t>
            </a:r>
            <a:r>
              <a:rPr lang="fr-FR" sz="3100" dirty="0" smtClean="0"/>
              <a:t>é</a:t>
            </a:r>
            <a:r>
              <a:rPr lang="en-GB" sz="3100" dirty="0" err="1" smtClean="0">
                <a:sym typeface="Wingdings" panose="05000000000000000000" pitchFamily="2" charset="2"/>
              </a:rPr>
              <a:t>rateurs</a:t>
            </a:r>
            <a:endParaRPr lang="en-GB" sz="3100" dirty="0" smtClean="0">
              <a:sym typeface="Wingdings" panose="05000000000000000000" pitchFamily="2" charset="2"/>
            </a:endParaRPr>
          </a:p>
          <a:p>
            <a:pPr lvl="1">
              <a:buFont typeface="Wingdings" panose="05000000000000000000" pitchFamily="2" charset="2"/>
              <a:buChar char="Ø"/>
            </a:pPr>
            <a:r>
              <a:rPr lang="en-GB" sz="3100" dirty="0" smtClean="0">
                <a:sym typeface="Wingdings" panose="05000000000000000000" pitchFamily="2" charset="2"/>
              </a:rPr>
              <a:t>Le CCED </a:t>
            </a:r>
            <a:r>
              <a:rPr lang="fr-FR" sz="3100" dirty="0" smtClean="0"/>
              <a:t>é</a:t>
            </a:r>
            <a:r>
              <a:rPr lang="en-GB" sz="3100" dirty="0" err="1" smtClean="0">
                <a:sym typeface="Wingdings" panose="05000000000000000000" pitchFamily="2" charset="2"/>
              </a:rPr>
              <a:t>tait</a:t>
            </a:r>
            <a:r>
              <a:rPr lang="en-GB" sz="3100" dirty="0" smtClean="0">
                <a:sym typeface="Wingdings" panose="05000000000000000000" pitchFamily="2" charset="2"/>
              </a:rPr>
              <a:t> </a:t>
            </a:r>
            <a:r>
              <a:rPr lang="en-GB" sz="3100" dirty="0" err="1" smtClean="0">
                <a:sym typeface="Wingdings" panose="05000000000000000000" pitchFamily="2" charset="2"/>
              </a:rPr>
              <a:t>en</a:t>
            </a:r>
            <a:r>
              <a:rPr lang="en-GB" sz="3100" dirty="0" smtClean="0">
                <a:sym typeface="Wingdings" panose="05000000000000000000" pitchFamily="2" charset="2"/>
              </a:rPr>
              <a:t> d</a:t>
            </a:r>
            <a:r>
              <a:rPr lang="fr-FR" sz="3100" dirty="0" smtClean="0"/>
              <a:t>é</a:t>
            </a:r>
            <a:r>
              <a:rPr lang="en-GB" sz="3100" dirty="0" err="1" smtClean="0">
                <a:sym typeface="Wingdings" panose="05000000000000000000" pitchFamily="2" charset="2"/>
              </a:rPr>
              <a:t>saccord</a:t>
            </a:r>
            <a:r>
              <a:rPr lang="en-GB" sz="3100" dirty="0" smtClean="0">
                <a:sym typeface="Wingdings" panose="05000000000000000000" pitchFamily="2" charset="2"/>
              </a:rPr>
              <a:t> avec les propositions</a:t>
            </a:r>
          </a:p>
          <a:p>
            <a:pPr lvl="1">
              <a:buFont typeface="Wingdings" panose="05000000000000000000" pitchFamily="2" charset="2"/>
              <a:buChar char="Ø"/>
            </a:pPr>
            <a:r>
              <a:rPr lang="en-GB" sz="3100" dirty="0" smtClean="0">
                <a:sym typeface="Wingdings" panose="05000000000000000000" pitchFamily="2" charset="2"/>
              </a:rPr>
              <a:t>Intervention de JM. Favre pour </a:t>
            </a:r>
            <a:r>
              <a:rPr lang="en-GB" sz="3100" dirty="0" err="1" smtClean="0">
                <a:sym typeface="Wingdings" panose="05000000000000000000" pitchFamily="2" charset="2"/>
              </a:rPr>
              <a:t>rappeler</a:t>
            </a:r>
            <a:r>
              <a:rPr lang="en-GB" sz="3100" dirty="0" smtClean="0">
                <a:sym typeface="Wingdings" panose="05000000000000000000" pitchFamily="2" charset="2"/>
              </a:rPr>
              <a:t> </a:t>
            </a:r>
            <a:r>
              <a:rPr lang="en-GB" sz="3100" dirty="0" err="1" smtClean="0">
                <a:sym typeface="Wingdings" panose="05000000000000000000" pitchFamily="2" charset="2"/>
              </a:rPr>
              <a:t>l’accord</a:t>
            </a:r>
            <a:r>
              <a:rPr lang="en-GB" sz="3100" dirty="0" smtClean="0">
                <a:sym typeface="Wingdings" panose="05000000000000000000" pitchFamily="2" charset="2"/>
              </a:rPr>
              <a:t> de 1972 et </a:t>
            </a:r>
            <a:r>
              <a:rPr lang="en-GB" sz="3100" dirty="0" err="1" smtClean="0">
                <a:sym typeface="Wingdings" panose="05000000000000000000" pitchFamily="2" charset="2"/>
              </a:rPr>
              <a:t>l’inviolabilit</a:t>
            </a:r>
            <a:r>
              <a:rPr lang="fr-FR" sz="3100" dirty="0" smtClean="0"/>
              <a:t>é</a:t>
            </a:r>
            <a:r>
              <a:rPr lang="en-GB" sz="3100" dirty="0" smtClean="0">
                <a:sym typeface="Wingdings" panose="05000000000000000000" pitchFamily="2" charset="2"/>
              </a:rPr>
              <a:t> des communications du CERN</a:t>
            </a:r>
          </a:p>
          <a:p>
            <a:pPr lvl="1">
              <a:buFont typeface="Wingdings" panose="05000000000000000000" pitchFamily="2" charset="2"/>
              <a:buChar char="Ø"/>
            </a:pPr>
            <a:r>
              <a:rPr lang="en-GB" sz="3100" dirty="0" smtClean="0">
                <a:sym typeface="Wingdings" panose="05000000000000000000" pitchFamily="2" charset="2"/>
              </a:rPr>
              <a:t>Actions:</a:t>
            </a:r>
          </a:p>
          <a:p>
            <a:pPr lvl="2"/>
            <a:r>
              <a:rPr lang="en-GB" sz="2900" dirty="0" smtClean="0">
                <a:sym typeface="Wingdings" panose="05000000000000000000" pitchFamily="2" charset="2"/>
              </a:rPr>
              <a:t>CERN: </a:t>
            </a:r>
            <a:r>
              <a:rPr lang="en-GB" sz="2900" dirty="0" err="1" smtClean="0">
                <a:sym typeface="Wingdings" panose="05000000000000000000" pitchFamily="2" charset="2"/>
              </a:rPr>
              <a:t>envoyer</a:t>
            </a:r>
            <a:r>
              <a:rPr lang="en-GB" sz="2900" dirty="0" smtClean="0">
                <a:sym typeface="Wingdings" panose="05000000000000000000" pitchFamily="2" charset="2"/>
              </a:rPr>
              <a:t> </a:t>
            </a:r>
            <a:r>
              <a:rPr lang="en-GB" sz="2900" dirty="0" smtClean="0"/>
              <a:t>au CCED </a:t>
            </a:r>
            <a:r>
              <a:rPr lang="en-GB" sz="2900" dirty="0" err="1" smtClean="0">
                <a:sym typeface="Wingdings" panose="05000000000000000000" pitchFamily="2" charset="2"/>
              </a:rPr>
              <a:t>l’accord</a:t>
            </a:r>
            <a:r>
              <a:rPr lang="en-GB" sz="2900" dirty="0" smtClean="0">
                <a:sym typeface="Wingdings" panose="05000000000000000000" pitchFamily="2" charset="2"/>
              </a:rPr>
              <a:t> </a:t>
            </a:r>
            <a:r>
              <a:rPr lang="en-GB" sz="2900" dirty="0" smtClean="0">
                <a:sym typeface="Wingdings" panose="05000000000000000000" pitchFamily="2" charset="2"/>
              </a:rPr>
              <a:t>de </a:t>
            </a:r>
            <a:r>
              <a:rPr lang="en-GB" sz="2900" dirty="0" err="1" smtClean="0">
                <a:sym typeface="Wingdings" panose="05000000000000000000" pitchFamily="2" charset="2"/>
              </a:rPr>
              <a:t>statut</a:t>
            </a:r>
            <a:r>
              <a:rPr lang="en-GB" sz="2900" dirty="0" smtClean="0">
                <a:sym typeface="Wingdings" panose="05000000000000000000" pitchFamily="2" charset="2"/>
              </a:rPr>
              <a:t> de 1972</a:t>
            </a:r>
          </a:p>
          <a:p>
            <a:pPr lvl="2"/>
            <a:r>
              <a:rPr lang="en-GB" sz="2900" dirty="0" smtClean="0">
                <a:sym typeface="Wingdings" panose="05000000000000000000" pitchFamily="2" charset="2"/>
              </a:rPr>
              <a:t>CCDE: </a:t>
            </a:r>
            <a:r>
              <a:rPr lang="en-GB" sz="2900" dirty="0" err="1" smtClean="0">
                <a:sym typeface="Wingdings" panose="05000000000000000000" pitchFamily="2" charset="2"/>
              </a:rPr>
              <a:t>contacter</a:t>
            </a:r>
            <a:r>
              <a:rPr lang="en-GB" sz="2900" dirty="0" smtClean="0">
                <a:sym typeface="Wingdings" panose="05000000000000000000" pitchFamily="2" charset="2"/>
              </a:rPr>
              <a:t> les services concern</a:t>
            </a:r>
            <a:r>
              <a:rPr lang="fr-FR" sz="2900" dirty="0" smtClean="0"/>
              <a:t>é</a:t>
            </a:r>
            <a:r>
              <a:rPr lang="en-GB" sz="2900" dirty="0" smtClean="0">
                <a:sym typeface="Wingdings" panose="05000000000000000000" pitchFamily="2" charset="2"/>
              </a:rPr>
              <a:t>s et </a:t>
            </a:r>
            <a:r>
              <a:rPr lang="en-GB" sz="2900" dirty="0" err="1" smtClean="0">
                <a:sym typeface="Wingdings" panose="05000000000000000000" pitchFamily="2" charset="2"/>
              </a:rPr>
              <a:t>tenir</a:t>
            </a:r>
            <a:r>
              <a:rPr lang="en-GB" sz="2900" dirty="0" smtClean="0">
                <a:sym typeface="Wingdings" panose="05000000000000000000" pitchFamily="2" charset="2"/>
              </a:rPr>
              <a:t> le CERN inform</a:t>
            </a:r>
            <a:r>
              <a:rPr lang="fr-FR" sz="2900" dirty="0" smtClean="0"/>
              <a:t>é</a:t>
            </a:r>
            <a:r>
              <a:rPr lang="en-GB" sz="2900" dirty="0" smtClean="0">
                <a:sym typeface="Wingdings" panose="05000000000000000000" pitchFamily="2" charset="2"/>
              </a:rPr>
              <a:t> du r</a:t>
            </a:r>
            <a:r>
              <a:rPr lang="fr-FR" sz="2900" dirty="0" err="1" smtClean="0"/>
              <a:t>ésultat</a:t>
            </a:r>
            <a:r>
              <a:rPr lang="fr-FR" sz="2900" dirty="0" smtClean="0"/>
              <a:t> </a:t>
            </a:r>
            <a:r>
              <a:rPr lang="en-GB" sz="2900" dirty="0" smtClean="0">
                <a:sym typeface="Wingdings" panose="05000000000000000000" pitchFamily="2" charset="2"/>
              </a:rPr>
              <a:t>de </a:t>
            </a:r>
            <a:r>
              <a:rPr lang="en-GB" sz="2900" dirty="0" err="1" smtClean="0">
                <a:sym typeface="Wingdings" panose="05000000000000000000" pitchFamily="2" charset="2"/>
              </a:rPr>
              <a:t>ces</a:t>
            </a:r>
            <a:r>
              <a:rPr lang="en-GB" sz="2900" dirty="0" smtClean="0">
                <a:sym typeface="Wingdings" panose="05000000000000000000" pitchFamily="2" charset="2"/>
              </a:rPr>
              <a:t> discussions </a:t>
            </a:r>
            <a:r>
              <a:rPr lang="en-GB" sz="2900" dirty="0" err="1" smtClean="0">
                <a:sym typeface="Wingdings" panose="05000000000000000000" pitchFamily="2" charset="2"/>
              </a:rPr>
              <a:t>dans</a:t>
            </a:r>
            <a:r>
              <a:rPr lang="en-GB" sz="2900" dirty="0" smtClean="0">
                <a:sym typeface="Wingdings" panose="05000000000000000000" pitchFamily="2" charset="2"/>
              </a:rPr>
              <a:t> les 15j </a:t>
            </a:r>
            <a:r>
              <a:rPr lang="en-GB" sz="2900" dirty="0" err="1" smtClean="0">
                <a:sym typeface="Wingdings" panose="05000000000000000000" pitchFamily="2" charset="2"/>
              </a:rPr>
              <a:t>suivant</a:t>
            </a:r>
            <a:r>
              <a:rPr lang="en-GB" sz="2900" dirty="0" smtClean="0">
                <a:sym typeface="Wingdings" panose="05000000000000000000" pitchFamily="2" charset="2"/>
              </a:rPr>
              <a:t> la r</a:t>
            </a:r>
            <a:r>
              <a:rPr lang="fr-FR" sz="2900" dirty="0" err="1" smtClean="0"/>
              <a:t>éunion</a:t>
            </a:r>
            <a:endParaRPr lang="en-GB" sz="2900" dirty="0" smtClean="0">
              <a:sym typeface="Wingdings" panose="05000000000000000000" pitchFamily="2" charset="2"/>
            </a:endParaRPr>
          </a:p>
        </p:txBody>
      </p:sp>
      <p:sp>
        <p:nvSpPr>
          <p:cNvPr id="7" name="Date Placeholder 3"/>
          <p:cNvSpPr txBox="1">
            <a:spLocks/>
          </p:cNvSpPr>
          <p:nvPr/>
        </p:nvSpPr>
        <p:spPr>
          <a:xfrm>
            <a:off x="4088527" y="6356350"/>
            <a:ext cx="2844800" cy="365125"/>
          </a:xfrm>
          <a:prstGeom prst="rect">
            <a:avLst/>
          </a:prstGeom>
        </p:spPr>
        <p:txBody>
          <a:bodyPr vert="horz" lIns="91440" tIns="45720" rIns="91440" bIns="45720" rtlCol="0" anchor="ctr"/>
          <a:lstStyle>
            <a:defPPr>
              <a:defRPr lang="en-US"/>
            </a:defPPr>
            <a:lvl1pPr marL="0" algn="r" defTabSz="914400" rtl="0" eaLnBrk="1" latinLnBrk="0" hangingPunct="1">
              <a:defRPr sz="11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08-12-2020</a:t>
            </a:r>
            <a:endParaRPr lang="en-GB" dirty="0"/>
          </a:p>
        </p:txBody>
      </p:sp>
    </p:spTree>
    <p:extLst>
      <p:ext uri="{BB962C8B-B14F-4D97-AF65-F5344CB8AC3E}">
        <p14:creationId xmlns:p14="http://schemas.microsoft.com/office/powerpoint/2010/main" val="119964203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000" dirty="0" smtClean="0"/>
              <a:t>R</a:t>
            </a:r>
            <a:r>
              <a:rPr lang="fr-FR" sz="4000" dirty="0" err="1" smtClean="0"/>
              <a:t>écents</a:t>
            </a:r>
            <a:r>
              <a:rPr lang="fr-FR" sz="4000" dirty="0" smtClean="0"/>
              <a:t> échanges</a:t>
            </a:r>
            <a:endParaRPr lang="en-GB" sz="4000" dirty="0"/>
          </a:p>
        </p:txBody>
      </p:sp>
      <p:sp>
        <p:nvSpPr>
          <p:cNvPr id="5" name="Footer Placeholder 4"/>
          <p:cNvSpPr>
            <a:spLocks noGrp="1"/>
          </p:cNvSpPr>
          <p:nvPr>
            <p:ph type="ftr" sz="quarter" idx="3"/>
          </p:nvPr>
        </p:nvSpPr>
        <p:spPr/>
        <p:txBody>
          <a:bodyPr/>
          <a:lstStyle/>
          <a:p>
            <a:r>
              <a:rPr lang="pt-BR" dirty="0" smtClean="0"/>
              <a:t>A.Pascal</a:t>
            </a:r>
            <a:endParaRPr lang="en-GB" dirty="0"/>
          </a:p>
        </p:txBody>
      </p:sp>
      <p:sp>
        <p:nvSpPr>
          <p:cNvPr id="6" name="Slide Number Placeholder 5"/>
          <p:cNvSpPr>
            <a:spLocks noGrp="1"/>
          </p:cNvSpPr>
          <p:nvPr>
            <p:ph type="sldNum" sz="quarter" idx="4"/>
          </p:nvPr>
        </p:nvSpPr>
        <p:spPr/>
        <p:txBody>
          <a:bodyPr/>
          <a:lstStyle/>
          <a:p>
            <a:fld id="{8D7753BE-1AA1-4261-82AA-6E437A50001C}" type="slidenum">
              <a:rPr lang="en-GB" smtClean="0"/>
              <a:pPr/>
              <a:t>14</a:t>
            </a:fld>
            <a:endParaRPr lang="en-GB"/>
          </a:p>
        </p:txBody>
      </p:sp>
      <p:sp>
        <p:nvSpPr>
          <p:cNvPr id="8" name="Content Placeholder 2"/>
          <p:cNvSpPr>
            <a:spLocks noGrp="1"/>
          </p:cNvSpPr>
          <p:nvPr>
            <p:ph idx="1"/>
          </p:nvPr>
        </p:nvSpPr>
        <p:spPr>
          <a:xfrm>
            <a:off x="609600" y="1173936"/>
            <a:ext cx="10972800" cy="4247627"/>
          </a:xfrm>
        </p:spPr>
        <p:txBody>
          <a:bodyPr>
            <a:noAutofit/>
          </a:bodyPr>
          <a:lstStyle/>
          <a:p>
            <a:pPr marL="342900" lvl="0" indent="-342900" eaLnBrk="0" fontAlgn="base" hangingPunct="0">
              <a:spcBef>
                <a:spcPct val="0"/>
              </a:spcBef>
              <a:spcAft>
                <a:spcPct val="0"/>
              </a:spcAft>
              <a:buClrTx/>
              <a:buSzTx/>
              <a:buFont typeface="Arial" panose="020B0604020202020204" pitchFamily="34" charset="0"/>
              <a:buChar char="•"/>
            </a:pPr>
            <a:r>
              <a:rPr lang="en-GB" sz="2200" dirty="0" smtClean="0">
                <a:sym typeface="Wingdings" panose="05000000000000000000" pitchFamily="2" charset="2"/>
              </a:rPr>
              <a:t>2 </a:t>
            </a:r>
            <a:r>
              <a:rPr lang="en-GB" sz="2200" dirty="0" err="1" smtClean="0">
                <a:sym typeface="Wingdings" panose="05000000000000000000" pitchFamily="2" charset="2"/>
              </a:rPr>
              <a:t>octobre</a:t>
            </a:r>
            <a:r>
              <a:rPr lang="en-GB" sz="2200" dirty="0" smtClean="0">
                <a:sym typeface="Wingdings" panose="05000000000000000000" pitchFamily="2" charset="2"/>
              </a:rPr>
              <a:t>: </a:t>
            </a:r>
            <a:r>
              <a:rPr lang="en-GB" sz="2200" dirty="0">
                <a:sym typeface="Wingdings" panose="05000000000000000000" pitchFamily="2" charset="2"/>
              </a:rPr>
              <a:t>envoi </a:t>
            </a:r>
            <a:r>
              <a:rPr lang="en-GB" sz="2200" dirty="0" smtClean="0">
                <a:sym typeface="Wingdings" panose="05000000000000000000" pitchFamily="2" charset="2"/>
              </a:rPr>
              <a:t>au CCED </a:t>
            </a:r>
            <a:r>
              <a:rPr lang="en-GB" sz="2200" dirty="0">
                <a:sym typeface="Wingdings" panose="05000000000000000000" pitchFamily="2" charset="2"/>
              </a:rPr>
              <a:t>de </a:t>
            </a:r>
            <a:r>
              <a:rPr lang="en-GB" sz="2200" dirty="0" err="1">
                <a:sym typeface="Wingdings" panose="05000000000000000000" pitchFamily="2" charset="2"/>
              </a:rPr>
              <a:t>l’Accord</a:t>
            </a:r>
            <a:r>
              <a:rPr lang="en-GB" sz="2200" dirty="0">
                <a:sym typeface="Wingdings" panose="05000000000000000000" pitchFamily="2" charset="2"/>
              </a:rPr>
              <a:t> de </a:t>
            </a:r>
            <a:r>
              <a:rPr lang="en-GB" sz="2200" dirty="0" err="1">
                <a:sym typeface="Wingdings" panose="05000000000000000000" pitchFamily="2" charset="2"/>
              </a:rPr>
              <a:t>statut</a:t>
            </a:r>
            <a:r>
              <a:rPr lang="en-GB" sz="2200" dirty="0">
                <a:sym typeface="Wingdings" panose="05000000000000000000" pitchFamily="2" charset="2"/>
              </a:rPr>
              <a:t> du 16 </a:t>
            </a:r>
            <a:r>
              <a:rPr lang="en-GB" sz="2200" dirty="0" err="1">
                <a:sym typeface="Wingdings" panose="05000000000000000000" pitchFamily="2" charset="2"/>
              </a:rPr>
              <a:t>juin</a:t>
            </a:r>
            <a:r>
              <a:rPr lang="en-GB" sz="2200" dirty="0">
                <a:sym typeface="Wingdings" panose="05000000000000000000" pitchFamily="2" charset="2"/>
              </a:rPr>
              <a:t> </a:t>
            </a:r>
            <a:r>
              <a:rPr lang="en-GB" sz="2200" dirty="0" smtClean="0">
                <a:sym typeface="Wingdings" panose="05000000000000000000" pitchFamily="2" charset="2"/>
              </a:rPr>
              <a:t>1972</a:t>
            </a:r>
          </a:p>
          <a:p>
            <a:pPr marL="0" lvl="0" indent="0" eaLnBrk="0" fontAlgn="base" hangingPunct="0">
              <a:spcBef>
                <a:spcPct val="0"/>
              </a:spcBef>
              <a:spcAft>
                <a:spcPct val="0"/>
              </a:spcAft>
              <a:buClrTx/>
              <a:buSzTx/>
              <a:buNone/>
            </a:pPr>
            <a:endParaRPr lang="en-GB" sz="2200" dirty="0" smtClean="0">
              <a:sym typeface="Wingdings" panose="05000000000000000000" pitchFamily="2" charset="2"/>
            </a:endParaRPr>
          </a:p>
          <a:p>
            <a:pPr marL="342900" lvl="0" indent="-342900" eaLnBrk="0" fontAlgn="base" hangingPunct="0">
              <a:spcBef>
                <a:spcPct val="0"/>
              </a:spcBef>
              <a:spcAft>
                <a:spcPct val="0"/>
              </a:spcAft>
              <a:buClrTx/>
              <a:buSzTx/>
              <a:buFont typeface="Arial" panose="020B0604020202020204" pitchFamily="34" charset="0"/>
              <a:buChar char="•"/>
            </a:pPr>
            <a:r>
              <a:rPr lang="en-GB" sz="2200" dirty="0" smtClean="0">
                <a:sym typeface="Wingdings" panose="05000000000000000000" pitchFamily="2" charset="2"/>
              </a:rPr>
              <a:t>7 </a:t>
            </a:r>
            <a:r>
              <a:rPr lang="en-GB" sz="2200" dirty="0" err="1" smtClean="0">
                <a:sym typeface="Wingdings" panose="05000000000000000000" pitchFamily="2" charset="2"/>
              </a:rPr>
              <a:t>octobre</a:t>
            </a:r>
            <a:r>
              <a:rPr lang="en-GB" sz="2200" dirty="0" smtClean="0">
                <a:sym typeface="Wingdings" panose="05000000000000000000" pitchFamily="2" charset="2"/>
              </a:rPr>
              <a:t>: </a:t>
            </a:r>
            <a:r>
              <a:rPr lang="en-GB" sz="2200" dirty="0" err="1" smtClean="0">
                <a:sym typeface="Wingdings" panose="05000000000000000000" pitchFamily="2" charset="2"/>
              </a:rPr>
              <a:t>apr</a:t>
            </a:r>
            <a:r>
              <a:rPr lang="fr-FR" altLang="fr-FR" sz="2200" dirty="0">
                <a:ea typeface="Times New Roman" panose="02020603050405020304" pitchFamily="18" charset="0"/>
                <a:cs typeface="Arial" panose="020B0604020202020204" pitchFamily="34" charset="0"/>
              </a:rPr>
              <a:t>è</a:t>
            </a:r>
            <a:r>
              <a:rPr lang="en-GB" sz="2200" dirty="0" smtClean="0">
                <a:sym typeface="Wingdings" panose="05000000000000000000" pitchFamily="2" charset="2"/>
              </a:rPr>
              <a:t>s consultation par le CERN, r</a:t>
            </a:r>
            <a:r>
              <a:rPr lang="fr-FR" sz="2200" dirty="0" smtClean="0"/>
              <a:t>é</a:t>
            </a:r>
            <a:r>
              <a:rPr lang="en-GB" sz="2200" dirty="0" err="1" smtClean="0">
                <a:sym typeface="Wingdings" panose="05000000000000000000" pitchFamily="2" charset="2"/>
              </a:rPr>
              <a:t>ponse</a:t>
            </a:r>
            <a:r>
              <a:rPr lang="en-GB" sz="2200" dirty="0" smtClean="0">
                <a:sym typeface="Wingdings" panose="05000000000000000000" pitchFamily="2" charset="2"/>
              </a:rPr>
              <a:t> du MAE</a:t>
            </a:r>
            <a:r>
              <a:rPr lang="fr-FR" altLang="fr-FR" sz="2200" dirty="0" smtClean="0"/>
              <a:t> </a:t>
            </a:r>
            <a:r>
              <a:rPr lang="en-GB" sz="2200" dirty="0" err="1" smtClean="0">
                <a:sym typeface="Wingdings" panose="05000000000000000000" pitchFamily="2" charset="2"/>
              </a:rPr>
              <a:t>en</a:t>
            </a:r>
            <a:r>
              <a:rPr lang="en-GB" sz="2200" dirty="0" smtClean="0">
                <a:sym typeface="Wingdings" panose="05000000000000000000" pitchFamily="2" charset="2"/>
              </a:rPr>
              <a:t> accord avec </a:t>
            </a:r>
            <a:r>
              <a:rPr lang="en-GB" sz="2200" dirty="0" err="1" smtClean="0">
                <a:sym typeface="Wingdings" panose="05000000000000000000" pitchFamily="2" charset="2"/>
              </a:rPr>
              <a:t>l’analyse</a:t>
            </a:r>
            <a:r>
              <a:rPr lang="en-GB" sz="2200" dirty="0" smtClean="0">
                <a:sym typeface="Wingdings" panose="05000000000000000000" pitchFamily="2" charset="2"/>
              </a:rPr>
              <a:t> </a:t>
            </a:r>
            <a:r>
              <a:rPr lang="en-GB" sz="2200" dirty="0" err="1" smtClean="0">
                <a:sym typeface="Wingdings" panose="05000000000000000000" pitchFamily="2" charset="2"/>
              </a:rPr>
              <a:t>faite</a:t>
            </a:r>
            <a:r>
              <a:rPr lang="en-GB" sz="2200" dirty="0" smtClean="0">
                <a:sym typeface="Wingdings" panose="05000000000000000000" pitchFamily="2" charset="2"/>
              </a:rPr>
              <a:t> par le CERN:</a:t>
            </a:r>
          </a:p>
          <a:p>
            <a:pPr marL="597393" lvl="1" indent="0">
              <a:buNone/>
            </a:pPr>
            <a:r>
              <a:rPr lang="fr-FR" sz="1800" b="1" dirty="0" smtClean="0"/>
              <a:t>« ..le </a:t>
            </a:r>
            <a:r>
              <a:rPr lang="fr-FR" sz="1800" b="1" dirty="0"/>
              <a:t>régime d’inviolabilité et les garanties en terme de libre communication des organisations internationales se voient confirmés et conduisent à considérer que l’application de l’accord de 1972 prévoyant une autorisation préalable de l’organisation pour toute interception de communication ou de réquisition/saisie de matériel téléphoniques appartenant à l’organisation peut être maintenue. Cependant, au regard de la nécessité de se coordonner avec les autorités suisses comme de lever les incertitudes actuelles, il pourrait être envisagé de confirmer cette pratique dans le cadre du groupe de travail tripartite ou par voie d’avenant. </a:t>
            </a:r>
            <a:r>
              <a:rPr lang="fr-FR" sz="1800" b="1" dirty="0" smtClean="0"/>
              <a:t> »</a:t>
            </a:r>
          </a:p>
          <a:p>
            <a:pPr marL="597393" lvl="1" indent="0">
              <a:buNone/>
            </a:pPr>
            <a:endParaRPr lang="en-GB" sz="2000" b="1" dirty="0" smtClean="0">
              <a:sym typeface="Wingdings" panose="05000000000000000000" pitchFamily="2" charset="2"/>
            </a:endParaRPr>
          </a:p>
          <a:p>
            <a:pPr>
              <a:buFont typeface="Arial" panose="020B0604020202020204" pitchFamily="34" charset="0"/>
              <a:buChar char="•"/>
            </a:pPr>
            <a:r>
              <a:rPr lang="en-GB" sz="2200" dirty="0" smtClean="0">
                <a:sym typeface="Wingdings" panose="05000000000000000000" pitchFamily="2" charset="2"/>
              </a:rPr>
              <a:t>Le Service Juridique du CERN se propose de consulter </a:t>
            </a:r>
            <a:r>
              <a:rPr lang="en-GB" sz="2200" dirty="0" err="1" smtClean="0">
                <a:sym typeface="Wingdings" panose="05000000000000000000" pitchFamily="2" charset="2"/>
              </a:rPr>
              <a:t>prochainement</a:t>
            </a:r>
            <a:r>
              <a:rPr lang="en-GB" sz="2200" dirty="0" smtClean="0">
                <a:sym typeface="Wingdings" panose="05000000000000000000" pitchFamily="2" charset="2"/>
              </a:rPr>
              <a:t> le DFAE sur le m</a:t>
            </a:r>
            <a:r>
              <a:rPr lang="fr-FR" sz="2200" dirty="0" smtClean="0"/>
              <a:t>ê</a:t>
            </a:r>
            <a:r>
              <a:rPr lang="en-GB" sz="2200" dirty="0" smtClean="0">
                <a:sym typeface="Wingdings" panose="05000000000000000000" pitchFamily="2" charset="2"/>
              </a:rPr>
              <a:t>me </a:t>
            </a:r>
            <a:r>
              <a:rPr lang="en-GB" sz="2200" dirty="0" err="1" smtClean="0">
                <a:sym typeface="Wingdings" panose="05000000000000000000" pitchFamily="2" charset="2"/>
              </a:rPr>
              <a:t>sujet</a:t>
            </a:r>
            <a:r>
              <a:rPr lang="en-GB" sz="2200" dirty="0" smtClean="0">
                <a:sym typeface="Wingdings" panose="05000000000000000000" pitchFamily="2" charset="2"/>
              </a:rPr>
              <a:t>.</a:t>
            </a:r>
          </a:p>
        </p:txBody>
      </p:sp>
      <p:sp>
        <p:nvSpPr>
          <p:cNvPr id="7" name="Date Placeholder 3"/>
          <p:cNvSpPr txBox="1">
            <a:spLocks/>
          </p:cNvSpPr>
          <p:nvPr/>
        </p:nvSpPr>
        <p:spPr>
          <a:xfrm>
            <a:off x="4088527" y="6356350"/>
            <a:ext cx="2844800" cy="365125"/>
          </a:xfrm>
          <a:prstGeom prst="rect">
            <a:avLst/>
          </a:prstGeom>
        </p:spPr>
        <p:txBody>
          <a:bodyPr vert="horz" lIns="91440" tIns="45720" rIns="91440" bIns="45720" rtlCol="0" anchor="ctr"/>
          <a:lstStyle>
            <a:defPPr>
              <a:defRPr lang="en-US"/>
            </a:defPPr>
            <a:lvl1pPr marL="0" algn="r" defTabSz="914400" rtl="0" eaLnBrk="1" latinLnBrk="0" hangingPunct="1">
              <a:defRPr sz="11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08-12-2020</a:t>
            </a:r>
            <a:endParaRPr lang="en-GB" dirty="0"/>
          </a:p>
        </p:txBody>
      </p:sp>
    </p:spTree>
    <p:extLst>
      <p:ext uri="{BB962C8B-B14F-4D97-AF65-F5344CB8AC3E}">
        <p14:creationId xmlns:p14="http://schemas.microsoft.com/office/powerpoint/2010/main" val="298243502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endParaRPr lang="fr-FR"/>
          </a:p>
        </p:txBody>
      </p:sp>
      <p:sp>
        <p:nvSpPr>
          <p:cNvPr id="3" name="Content Placeholder 2"/>
          <p:cNvSpPr>
            <a:spLocks noGrp="1"/>
          </p:cNvSpPr>
          <p:nvPr>
            <p:ph idx="1"/>
          </p:nvPr>
        </p:nvSpPr>
        <p:spPr/>
        <p:txBody>
          <a:bodyPr/>
          <a:lstStyle/>
          <a:p>
            <a:pPr marL="48767" indent="0">
              <a:buNone/>
            </a:pPr>
            <a:endParaRPr lang="en-GB" dirty="0"/>
          </a:p>
          <a:p>
            <a:pPr marL="48767" indent="0" algn="ctr">
              <a:buNone/>
            </a:pPr>
            <a:endParaRPr lang="en-GB" dirty="0" smtClean="0"/>
          </a:p>
          <a:p>
            <a:pPr marL="48767" indent="0" algn="ctr">
              <a:buNone/>
            </a:pPr>
            <a:r>
              <a:rPr lang="en-GB" dirty="0" err="1" smtClean="0"/>
              <a:t>Risques</a:t>
            </a:r>
            <a:r>
              <a:rPr lang="en-GB" dirty="0" smtClean="0"/>
              <a:t> et </a:t>
            </a:r>
            <a:r>
              <a:rPr lang="en-GB" dirty="0" err="1" smtClean="0"/>
              <a:t>objectifs</a:t>
            </a:r>
            <a:endParaRPr lang="fr-FR" dirty="0"/>
          </a:p>
        </p:txBody>
      </p:sp>
      <p:sp>
        <p:nvSpPr>
          <p:cNvPr id="5" name="Footer Placeholder 4"/>
          <p:cNvSpPr>
            <a:spLocks noGrp="1"/>
          </p:cNvSpPr>
          <p:nvPr>
            <p:ph type="ftr" sz="quarter" idx="3"/>
          </p:nvPr>
        </p:nvSpPr>
        <p:spPr/>
        <p:txBody>
          <a:bodyPr/>
          <a:lstStyle/>
          <a:p>
            <a:r>
              <a:rPr lang="pt-BR" dirty="0" smtClean="0"/>
              <a:t>A.Pascal</a:t>
            </a:r>
            <a:endParaRPr lang="en-GB" dirty="0"/>
          </a:p>
        </p:txBody>
      </p:sp>
      <p:sp>
        <p:nvSpPr>
          <p:cNvPr id="6" name="Slide Number Placeholder 5"/>
          <p:cNvSpPr>
            <a:spLocks noGrp="1"/>
          </p:cNvSpPr>
          <p:nvPr>
            <p:ph type="sldNum" sz="quarter" idx="4"/>
          </p:nvPr>
        </p:nvSpPr>
        <p:spPr/>
        <p:txBody>
          <a:bodyPr/>
          <a:lstStyle/>
          <a:p>
            <a:fld id="{8D7753BE-1AA1-4261-82AA-6E437A50001C}" type="slidenum">
              <a:rPr lang="en-GB" smtClean="0"/>
              <a:pPr/>
              <a:t>15</a:t>
            </a:fld>
            <a:endParaRPr lang="en-GB"/>
          </a:p>
        </p:txBody>
      </p:sp>
      <p:sp>
        <p:nvSpPr>
          <p:cNvPr id="7" name="Date Placeholder 3"/>
          <p:cNvSpPr txBox="1">
            <a:spLocks/>
          </p:cNvSpPr>
          <p:nvPr/>
        </p:nvSpPr>
        <p:spPr>
          <a:xfrm>
            <a:off x="4088527" y="6356350"/>
            <a:ext cx="2844800" cy="365125"/>
          </a:xfrm>
          <a:prstGeom prst="rect">
            <a:avLst/>
          </a:prstGeom>
        </p:spPr>
        <p:txBody>
          <a:bodyPr vert="horz" lIns="91440" tIns="45720" rIns="91440" bIns="45720" rtlCol="0" anchor="ctr"/>
          <a:lstStyle>
            <a:defPPr>
              <a:defRPr lang="en-US"/>
            </a:defPPr>
            <a:lvl1pPr marL="0" algn="r" defTabSz="914400" rtl="0" eaLnBrk="1" latinLnBrk="0" hangingPunct="1">
              <a:defRPr sz="11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08-12-2020</a:t>
            </a:r>
            <a:endParaRPr lang="en-GB" dirty="0"/>
          </a:p>
        </p:txBody>
      </p:sp>
    </p:spTree>
    <p:extLst>
      <p:ext uri="{BB962C8B-B14F-4D97-AF65-F5344CB8AC3E}">
        <p14:creationId xmlns:p14="http://schemas.microsoft.com/office/powerpoint/2010/main" val="336405959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000" dirty="0" err="1" smtClean="0"/>
              <a:t>Risques</a:t>
            </a:r>
            <a:r>
              <a:rPr lang="en-GB" sz="4000" dirty="0" smtClean="0"/>
              <a:t> et </a:t>
            </a:r>
            <a:r>
              <a:rPr lang="en-GB" sz="4000" dirty="0" err="1" smtClean="0"/>
              <a:t>objectifs</a:t>
            </a:r>
            <a:endParaRPr lang="en-GB" sz="4000" dirty="0"/>
          </a:p>
        </p:txBody>
      </p:sp>
      <p:sp>
        <p:nvSpPr>
          <p:cNvPr id="5" name="Footer Placeholder 4"/>
          <p:cNvSpPr>
            <a:spLocks noGrp="1"/>
          </p:cNvSpPr>
          <p:nvPr>
            <p:ph type="ftr" sz="quarter" idx="3"/>
          </p:nvPr>
        </p:nvSpPr>
        <p:spPr/>
        <p:txBody>
          <a:bodyPr/>
          <a:lstStyle/>
          <a:p>
            <a:r>
              <a:rPr lang="pt-BR" dirty="0" smtClean="0"/>
              <a:t>A.Pascal</a:t>
            </a:r>
            <a:endParaRPr lang="en-GB" dirty="0"/>
          </a:p>
        </p:txBody>
      </p:sp>
      <p:sp>
        <p:nvSpPr>
          <p:cNvPr id="6" name="Slide Number Placeholder 5"/>
          <p:cNvSpPr>
            <a:spLocks noGrp="1"/>
          </p:cNvSpPr>
          <p:nvPr>
            <p:ph type="sldNum" sz="quarter" idx="4"/>
          </p:nvPr>
        </p:nvSpPr>
        <p:spPr/>
        <p:txBody>
          <a:bodyPr/>
          <a:lstStyle/>
          <a:p>
            <a:fld id="{8D7753BE-1AA1-4261-82AA-6E437A50001C}" type="slidenum">
              <a:rPr lang="en-GB" smtClean="0"/>
              <a:pPr/>
              <a:t>16</a:t>
            </a:fld>
            <a:endParaRPr lang="en-GB"/>
          </a:p>
        </p:txBody>
      </p:sp>
      <p:sp>
        <p:nvSpPr>
          <p:cNvPr id="8" name="Content Placeholder 2"/>
          <p:cNvSpPr>
            <a:spLocks noGrp="1"/>
          </p:cNvSpPr>
          <p:nvPr>
            <p:ph idx="1"/>
          </p:nvPr>
        </p:nvSpPr>
        <p:spPr>
          <a:xfrm>
            <a:off x="609600" y="1626699"/>
            <a:ext cx="10972800" cy="4536709"/>
          </a:xfrm>
        </p:spPr>
        <p:txBody>
          <a:bodyPr>
            <a:normAutofit fontScale="55000" lnSpcReduction="20000"/>
          </a:bodyPr>
          <a:lstStyle/>
          <a:p>
            <a:r>
              <a:rPr lang="en-GB" dirty="0" err="1" smtClean="0">
                <a:sym typeface="Wingdings" panose="05000000000000000000" pitchFamily="2" charset="2"/>
              </a:rPr>
              <a:t>Risque</a:t>
            </a:r>
            <a:r>
              <a:rPr lang="en-GB" dirty="0" smtClean="0">
                <a:sym typeface="Wingdings" panose="05000000000000000000" pitchFamily="2" charset="2"/>
              </a:rPr>
              <a:t>: </a:t>
            </a:r>
            <a:r>
              <a:rPr lang="en-GB" dirty="0" err="1" smtClean="0">
                <a:sym typeface="Wingdings" panose="05000000000000000000" pitchFamily="2" charset="2"/>
              </a:rPr>
              <a:t>si</a:t>
            </a:r>
            <a:r>
              <a:rPr lang="en-GB" dirty="0" smtClean="0">
                <a:sym typeface="Wingdings" panose="05000000000000000000" pitchFamily="2" charset="2"/>
              </a:rPr>
              <a:t> le CERN ne </a:t>
            </a:r>
            <a:r>
              <a:rPr lang="en-GB" dirty="0" err="1" smtClean="0">
                <a:sym typeface="Wingdings" panose="05000000000000000000" pitchFamily="2" charset="2"/>
              </a:rPr>
              <a:t>peut</a:t>
            </a:r>
            <a:r>
              <a:rPr lang="en-GB" dirty="0" smtClean="0">
                <a:sym typeface="Wingdings" panose="05000000000000000000" pitchFamily="2" charset="2"/>
              </a:rPr>
              <a:t> pas </a:t>
            </a:r>
            <a:r>
              <a:rPr lang="en-GB" dirty="0" err="1" smtClean="0">
                <a:sym typeface="Wingdings" panose="05000000000000000000" pitchFamily="2" charset="2"/>
              </a:rPr>
              <a:t>rassurer</a:t>
            </a:r>
            <a:r>
              <a:rPr lang="en-GB" dirty="0" smtClean="0">
                <a:sym typeface="Wingdings" panose="05000000000000000000" pitchFamily="2" charset="2"/>
              </a:rPr>
              <a:t> les op</a:t>
            </a:r>
            <a:r>
              <a:rPr lang="fr-FR" dirty="0" smtClean="0"/>
              <a:t>é</a:t>
            </a:r>
            <a:r>
              <a:rPr lang="en-GB" dirty="0" err="1" smtClean="0">
                <a:sym typeface="Wingdings" panose="05000000000000000000" pitchFamily="2" charset="2"/>
              </a:rPr>
              <a:t>rateurs</a:t>
            </a:r>
            <a:r>
              <a:rPr lang="en-GB" dirty="0" smtClean="0">
                <a:sym typeface="Wingdings" panose="05000000000000000000" pitchFamily="2" charset="2"/>
              </a:rPr>
              <a:t> quant </a:t>
            </a:r>
            <a:r>
              <a:rPr lang="fr-FR" dirty="0"/>
              <a:t>à</a:t>
            </a:r>
            <a:r>
              <a:rPr lang="en-GB" dirty="0" smtClean="0">
                <a:sym typeface="Wingdings" panose="05000000000000000000" pitchFamily="2" charset="2"/>
              </a:rPr>
              <a:t> la lev</a:t>
            </a:r>
            <a:r>
              <a:rPr lang="fr-FR" dirty="0" smtClean="0"/>
              <a:t>é</a:t>
            </a:r>
            <a:r>
              <a:rPr lang="en-GB" dirty="0" smtClean="0">
                <a:sym typeface="Wingdings" panose="05000000000000000000" pitchFamily="2" charset="2"/>
              </a:rPr>
              <a:t>e des points </a:t>
            </a:r>
            <a:r>
              <a:rPr lang="en-GB" dirty="0" err="1" smtClean="0">
                <a:sym typeface="Wingdings" panose="05000000000000000000" pitchFamily="2" charset="2"/>
              </a:rPr>
              <a:t>bloquants</a:t>
            </a:r>
            <a:r>
              <a:rPr lang="en-GB" dirty="0" smtClean="0">
                <a:sym typeface="Wingdings" panose="05000000000000000000" pitchFamily="2" charset="2"/>
              </a:rPr>
              <a:t>, </a:t>
            </a:r>
            <a:r>
              <a:rPr lang="en-GB" dirty="0" err="1" smtClean="0">
                <a:sym typeface="Wingdings" panose="05000000000000000000" pitchFamily="2" charset="2"/>
              </a:rPr>
              <a:t>ces</a:t>
            </a:r>
            <a:r>
              <a:rPr lang="en-GB" dirty="0" smtClean="0">
                <a:sym typeface="Wingdings" panose="05000000000000000000" pitchFamily="2" charset="2"/>
              </a:rPr>
              <a:t> </a:t>
            </a:r>
            <a:r>
              <a:rPr lang="en-GB" dirty="0" err="1" smtClean="0">
                <a:sym typeface="Wingdings" panose="05000000000000000000" pitchFamily="2" charset="2"/>
              </a:rPr>
              <a:t>derniers</a:t>
            </a:r>
            <a:r>
              <a:rPr lang="en-GB" dirty="0" smtClean="0">
                <a:sym typeface="Wingdings" panose="05000000000000000000" pitchFamily="2" charset="2"/>
              </a:rPr>
              <a:t> </a:t>
            </a:r>
            <a:r>
              <a:rPr lang="en-GB" dirty="0" err="1" smtClean="0">
                <a:sym typeface="Wingdings" panose="05000000000000000000" pitchFamily="2" charset="2"/>
              </a:rPr>
              <a:t>risquent</a:t>
            </a:r>
            <a:r>
              <a:rPr lang="en-GB" dirty="0" smtClean="0">
                <a:sym typeface="Wingdings" panose="05000000000000000000" pitchFamily="2" charset="2"/>
              </a:rPr>
              <a:t> de ne pas r</a:t>
            </a:r>
            <a:r>
              <a:rPr lang="fr-FR" dirty="0" smtClean="0"/>
              <a:t>é</a:t>
            </a:r>
            <a:r>
              <a:rPr lang="en-GB" dirty="0" err="1" smtClean="0">
                <a:sym typeface="Wingdings" panose="05000000000000000000" pitchFamily="2" charset="2"/>
              </a:rPr>
              <a:t>pondre</a:t>
            </a:r>
            <a:r>
              <a:rPr lang="en-GB" dirty="0" smtClean="0">
                <a:sym typeface="Wingdings" panose="05000000000000000000" pitchFamily="2" charset="2"/>
              </a:rPr>
              <a:t> </a:t>
            </a:r>
            <a:r>
              <a:rPr lang="fr-FR" dirty="0"/>
              <a:t>à</a:t>
            </a:r>
            <a:r>
              <a:rPr lang="en-GB" dirty="0" smtClean="0">
                <a:sym typeface="Wingdings" panose="05000000000000000000" pitchFamily="2" charset="2"/>
              </a:rPr>
              <a:t> </a:t>
            </a:r>
            <a:r>
              <a:rPr lang="en-GB" dirty="0" err="1" smtClean="0">
                <a:sym typeface="Wingdings" panose="05000000000000000000" pitchFamily="2" charset="2"/>
              </a:rPr>
              <a:t>l’appel</a:t>
            </a:r>
            <a:r>
              <a:rPr lang="en-GB" dirty="0" smtClean="0">
                <a:sym typeface="Wingdings" panose="05000000000000000000" pitchFamily="2" charset="2"/>
              </a:rPr>
              <a:t> </a:t>
            </a:r>
            <a:r>
              <a:rPr lang="en-GB" dirty="0" err="1" smtClean="0">
                <a:sym typeface="Wingdings" panose="05000000000000000000" pitchFamily="2" charset="2"/>
              </a:rPr>
              <a:t>d’offre</a:t>
            </a:r>
            <a:endParaRPr lang="en-GB" dirty="0" smtClean="0">
              <a:sym typeface="Wingdings" panose="05000000000000000000" pitchFamily="2" charset="2"/>
            </a:endParaRPr>
          </a:p>
          <a:p>
            <a:pPr marL="48767" indent="0">
              <a:buNone/>
            </a:pPr>
            <a:endParaRPr lang="en-GB" dirty="0" smtClean="0">
              <a:sym typeface="Wingdings" panose="05000000000000000000" pitchFamily="2" charset="2"/>
            </a:endParaRPr>
          </a:p>
          <a:p>
            <a:r>
              <a:rPr lang="en-GB" dirty="0" err="1" smtClean="0">
                <a:sym typeface="Wingdings" panose="05000000000000000000" pitchFamily="2" charset="2"/>
              </a:rPr>
              <a:t>Objectifs</a:t>
            </a:r>
            <a:r>
              <a:rPr lang="en-GB" dirty="0" smtClean="0">
                <a:sym typeface="Wingdings" panose="05000000000000000000" pitchFamily="2" charset="2"/>
              </a:rPr>
              <a:t>:</a:t>
            </a:r>
          </a:p>
          <a:p>
            <a:pPr lvl="1">
              <a:buFont typeface="Wingdings" panose="05000000000000000000" pitchFamily="2" charset="2"/>
              <a:buChar char="Ø"/>
            </a:pPr>
            <a:r>
              <a:rPr lang="en-GB" dirty="0" err="1" smtClean="0">
                <a:sym typeface="Wingdings" panose="05000000000000000000" pitchFamily="2" charset="2"/>
              </a:rPr>
              <a:t>D’ici</a:t>
            </a:r>
            <a:r>
              <a:rPr lang="en-GB" dirty="0" smtClean="0">
                <a:sym typeface="Wingdings" panose="05000000000000000000" pitchFamily="2" charset="2"/>
              </a:rPr>
              <a:t> la fin du premier </a:t>
            </a:r>
            <a:r>
              <a:rPr lang="en-GB" dirty="0" err="1" smtClean="0">
                <a:sym typeface="Wingdings" panose="05000000000000000000" pitchFamily="2" charset="2"/>
              </a:rPr>
              <a:t>semestre</a:t>
            </a:r>
            <a:r>
              <a:rPr lang="en-GB" dirty="0" smtClean="0">
                <a:sym typeface="Wingdings" panose="05000000000000000000" pitchFamily="2" charset="2"/>
              </a:rPr>
              <a:t> 2021, </a:t>
            </a:r>
            <a:r>
              <a:rPr lang="en-GB" dirty="0" err="1" smtClean="0">
                <a:sym typeface="Wingdings" panose="05000000000000000000" pitchFamily="2" charset="2"/>
              </a:rPr>
              <a:t>obtenir</a:t>
            </a:r>
            <a:r>
              <a:rPr lang="en-GB" dirty="0" smtClean="0">
                <a:sym typeface="Wingdings" panose="05000000000000000000" pitchFamily="2" charset="2"/>
              </a:rPr>
              <a:t> </a:t>
            </a:r>
            <a:r>
              <a:rPr lang="en-GB" dirty="0" err="1" smtClean="0">
                <a:sym typeface="Wingdings" panose="05000000000000000000" pitchFamily="2" charset="2"/>
              </a:rPr>
              <a:t>une</a:t>
            </a:r>
            <a:r>
              <a:rPr lang="en-GB" dirty="0" smtClean="0">
                <a:sym typeface="Wingdings" panose="05000000000000000000" pitchFamily="2" charset="2"/>
              </a:rPr>
              <a:t> </a:t>
            </a:r>
            <a:r>
              <a:rPr lang="en-GB" dirty="0" err="1" smtClean="0">
                <a:sym typeface="Wingdings" panose="05000000000000000000" pitchFamily="2" charset="2"/>
              </a:rPr>
              <a:t>garantie</a:t>
            </a:r>
            <a:r>
              <a:rPr lang="en-GB" dirty="0" smtClean="0">
                <a:sym typeface="Wingdings" panose="05000000000000000000" pitchFamily="2" charset="2"/>
              </a:rPr>
              <a:t> </a:t>
            </a:r>
            <a:r>
              <a:rPr lang="en-GB" dirty="0" err="1" smtClean="0">
                <a:sym typeface="Wingdings" panose="05000000000000000000" pitchFamily="2" charset="2"/>
              </a:rPr>
              <a:t>d’accord</a:t>
            </a:r>
            <a:r>
              <a:rPr lang="en-GB" dirty="0" smtClean="0">
                <a:sym typeface="Wingdings" panose="05000000000000000000" pitchFamily="2" charset="2"/>
              </a:rPr>
              <a:t> tripartite qui </a:t>
            </a:r>
            <a:r>
              <a:rPr lang="en-GB" dirty="0" err="1" smtClean="0">
                <a:sym typeface="Wingdings" panose="05000000000000000000" pitchFamily="2" charset="2"/>
              </a:rPr>
              <a:t>permette</a:t>
            </a:r>
            <a:r>
              <a:rPr lang="en-GB" dirty="0" smtClean="0">
                <a:sym typeface="Wingdings" panose="05000000000000000000" pitchFamily="2" charset="2"/>
              </a:rPr>
              <a:t> </a:t>
            </a:r>
            <a:r>
              <a:rPr lang="fr-FR" dirty="0"/>
              <a:t>à</a:t>
            </a:r>
            <a:r>
              <a:rPr lang="en-GB" dirty="0" smtClean="0">
                <a:sym typeface="Wingdings" panose="05000000000000000000" pitchFamily="2" charset="2"/>
              </a:rPr>
              <a:t> </a:t>
            </a:r>
            <a:r>
              <a:rPr lang="en-GB" dirty="0" err="1" smtClean="0">
                <a:sym typeface="Wingdings" panose="05000000000000000000" pitchFamily="2" charset="2"/>
              </a:rPr>
              <a:t>l’op</a:t>
            </a:r>
            <a:r>
              <a:rPr lang="fr-FR" dirty="0" smtClean="0"/>
              <a:t>é</a:t>
            </a:r>
            <a:r>
              <a:rPr lang="en-GB" dirty="0" err="1" smtClean="0">
                <a:sym typeface="Wingdings" panose="05000000000000000000" pitchFamily="2" charset="2"/>
              </a:rPr>
              <a:t>rateur</a:t>
            </a:r>
            <a:r>
              <a:rPr lang="en-GB" dirty="0" smtClean="0">
                <a:sym typeface="Wingdings" panose="05000000000000000000" pitchFamily="2" charset="2"/>
              </a:rPr>
              <a:t> </a:t>
            </a:r>
            <a:r>
              <a:rPr lang="en-GB" dirty="0" err="1" smtClean="0">
                <a:sym typeface="Wingdings" panose="05000000000000000000" pitchFamily="2" charset="2"/>
              </a:rPr>
              <a:t>Fran</a:t>
            </a:r>
            <a:r>
              <a:rPr lang="en-GB" dirty="0" err="1" smtClean="0"/>
              <a:t>ç</a:t>
            </a:r>
            <a:r>
              <a:rPr lang="en-GB" dirty="0" err="1" smtClean="0">
                <a:sym typeface="Wingdings" panose="05000000000000000000" pitchFamily="2" charset="2"/>
              </a:rPr>
              <a:t>ais</a:t>
            </a:r>
            <a:r>
              <a:rPr lang="en-GB" dirty="0" smtClean="0">
                <a:sym typeface="Wingdings" panose="05000000000000000000" pitchFamily="2" charset="2"/>
              </a:rPr>
              <a:t>/Suisse de </a:t>
            </a:r>
            <a:r>
              <a:rPr lang="en-GB" dirty="0" err="1" smtClean="0">
                <a:sym typeface="Wingdings" panose="05000000000000000000" pitchFamily="2" charset="2"/>
              </a:rPr>
              <a:t>fonctionner</a:t>
            </a:r>
            <a:r>
              <a:rPr lang="en-GB" dirty="0" smtClean="0">
                <a:sym typeface="Wingdings" panose="05000000000000000000" pitchFamily="2" charset="2"/>
              </a:rPr>
              <a:t> </a:t>
            </a:r>
            <a:r>
              <a:rPr lang="en-GB" dirty="0" err="1" smtClean="0">
                <a:sym typeface="Wingdings" panose="05000000000000000000" pitchFamily="2" charset="2"/>
              </a:rPr>
              <a:t>dans</a:t>
            </a:r>
            <a:r>
              <a:rPr lang="en-GB" dirty="0" smtClean="0">
                <a:sym typeface="Wingdings" panose="05000000000000000000" pitchFamily="2" charset="2"/>
              </a:rPr>
              <a:t> un cadre </a:t>
            </a:r>
            <a:r>
              <a:rPr lang="en-GB" dirty="0" err="1" smtClean="0">
                <a:sym typeface="Wingdings" panose="05000000000000000000" pitchFamily="2" charset="2"/>
              </a:rPr>
              <a:t>juridique</a:t>
            </a:r>
            <a:r>
              <a:rPr lang="en-GB" dirty="0" smtClean="0">
                <a:sym typeface="Wingdings" panose="05000000000000000000" pitchFamily="2" charset="2"/>
              </a:rPr>
              <a:t> </a:t>
            </a:r>
            <a:r>
              <a:rPr lang="en-GB" dirty="0" err="1" smtClean="0">
                <a:sym typeface="Wingdings" panose="05000000000000000000" pitchFamily="2" charset="2"/>
              </a:rPr>
              <a:t>clair</a:t>
            </a:r>
            <a:r>
              <a:rPr lang="en-GB" dirty="0" smtClean="0">
                <a:sym typeface="Wingdings" panose="05000000000000000000" pitchFamily="2" charset="2"/>
              </a:rPr>
              <a:t> vis </a:t>
            </a:r>
            <a:r>
              <a:rPr lang="fr-FR" dirty="0"/>
              <a:t>à</a:t>
            </a:r>
            <a:r>
              <a:rPr lang="en-GB" dirty="0" smtClean="0">
                <a:sym typeface="Wingdings" panose="05000000000000000000" pitchFamily="2" charset="2"/>
              </a:rPr>
              <a:t> vis des interceptions l</a:t>
            </a:r>
            <a:r>
              <a:rPr lang="fr-FR" dirty="0" smtClean="0"/>
              <a:t>é</a:t>
            </a:r>
            <a:r>
              <a:rPr lang="en-GB" dirty="0" smtClean="0">
                <a:sym typeface="Wingdings" panose="05000000000000000000" pitchFamily="2" charset="2"/>
              </a:rPr>
              <a:t>gales et </a:t>
            </a:r>
            <a:r>
              <a:rPr lang="en-GB" dirty="0" smtClean="0">
                <a:sym typeface="Wingdings" panose="05000000000000000000" pitchFamily="2" charset="2"/>
              </a:rPr>
              <a:t>r</a:t>
            </a:r>
            <a:r>
              <a:rPr lang="fr-FR" dirty="0" smtClean="0"/>
              <a:t>é</a:t>
            </a:r>
            <a:r>
              <a:rPr lang="en-GB" dirty="0" err="1" smtClean="0">
                <a:sym typeface="Wingdings" panose="05000000000000000000" pitchFamily="2" charset="2"/>
              </a:rPr>
              <a:t>quisitions</a:t>
            </a:r>
            <a:r>
              <a:rPr lang="en-GB" dirty="0" smtClean="0">
                <a:sym typeface="Wingdings" panose="05000000000000000000" pitchFamily="2" charset="2"/>
              </a:rPr>
              <a:t> </a:t>
            </a:r>
            <a:r>
              <a:rPr lang="en-GB" dirty="0" err="1" smtClean="0">
                <a:sym typeface="Wingdings" panose="05000000000000000000" pitchFamily="2" charset="2"/>
              </a:rPr>
              <a:t>judiciaires</a:t>
            </a:r>
            <a:r>
              <a:rPr lang="en-GB" dirty="0" smtClean="0">
                <a:sym typeface="Wingdings" panose="05000000000000000000" pitchFamily="2" charset="2"/>
              </a:rPr>
              <a:t> </a:t>
            </a:r>
            <a:r>
              <a:rPr lang="en-GB" dirty="0" err="1" smtClean="0">
                <a:sym typeface="Wingdings" panose="05000000000000000000" pitchFamily="2" charset="2"/>
              </a:rPr>
              <a:t>dans</a:t>
            </a:r>
            <a:r>
              <a:rPr lang="en-GB" dirty="0" smtClean="0">
                <a:sym typeface="Wingdings" panose="05000000000000000000" pitchFamily="2" charset="2"/>
              </a:rPr>
              <a:t> le cadre du </a:t>
            </a:r>
            <a:r>
              <a:rPr lang="en-GB" dirty="0" err="1" smtClean="0">
                <a:sym typeface="Wingdings" panose="05000000000000000000" pitchFamily="2" charset="2"/>
              </a:rPr>
              <a:t>contrat</a:t>
            </a:r>
            <a:r>
              <a:rPr lang="en-GB" dirty="0" smtClean="0">
                <a:sym typeface="Wingdings" panose="05000000000000000000" pitchFamily="2" charset="2"/>
              </a:rPr>
              <a:t> de t</a:t>
            </a:r>
            <a:r>
              <a:rPr lang="fr-FR" dirty="0" smtClean="0"/>
              <a:t>é</a:t>
            </a:r>
            <a:r>
              <a:rPr lang="en-GB" dirty="0" smtClean="0">
                <a:sym typeface="Wingdings" panose="05000000000000000000" pitchFamily="2" charset="2"/>
              </a:rPr>
              <a:t>l</a:t>
            </a:r>
            <a:r>
              <a:rPr lang="fr-FR" dirty="0" smtClean="0"/>
              <a:t>é</a:t>
            </a:r>
            <a:r>
              <a:rPr lang="en-GB" dirty="0" err="1" smtClean="0">
                <a:sym typeface="Wingdings" panose="05000000000000000000" pitchFamily="2" charset="2"/>
              </a:rPr>
              <a:t>phonie</a:t>
            </a:r>
            <a:r>
              <a:rPr lang="en-GB" dirty="0" smtClean="0">
                <a:sym typeface="Wingdings" panose="05000000000000000000" pitchFamily="2" charset="2"/>
              </a:rPr>
              <a:t> mobile qui le </a:t>
            </a:r>
            <a:r>
              <a:rPr lang="en-GB" dirty="0" err="1" smtClean="0">
                <a:sym typeface="Wingdings" panose="05000000000000000000" pitchFamily="2" charset="2"/>
              </a:rPr>
              <a:t>liera</a:t>
            </a:r>
            <a:r>
              <a:rPr lang="en-GB" dirty="0" smtClean="0">
                <a:sym typeface="Wingdings" panose="05000000000000000000" pitchFamily="2" charset="2"/>
              </a:rPr>
              <a:t> au CERN  </a:t>
            </a:r>
          </a:p>
          <a:p>
            <a:pPr lvl="1">
              <a:buFont typeface="Wingdings" panose="05000000000000000000" pitchFamily="2" charset="2"/>
              <a:buChar char="Ø"/>
            </a:pPr>
            <a:r>
              <a:rPr lang="en-GB" dirty="0" smtClean="0">
                <a:sym typeface="Wingdings" panose="05000000000000000000" pitchFamily="2" charset="2"/>
              </a:rPr>
              <a:t>2e </a:t>
            </a:r>
            <a:r>
              <a:rPr lang="en-GB" dirty="0" err="1" smtClean="0">
                <a:sym typeface="Wingdings" panose="05000000000000000000" pitchFamily="2" charset="2"/>
              </a:rPr>
              <a:t>semestre</a:t>
            </a:r>
            <a:r>
              <a:rPr lang="en-GB" dirty="0" smtClean="0">
                <a:sym typeface="Wingdings" panose="05000000000000000000" pitchFamily="2" charset="2"/>
              </a:rPr>
              <a:t> 2021: </a:t>
            </a:r>
            <a:r>
              <a:rPr lang="en-GB" dirty="0">
                <a:sym typeface="Wingdings" panose="05000000000000000000" pitchFamily="2" charset="2"/>
              </a:rPr>
              <a:t>Market </a:t>
            </a:r>
            <a:r>
              <a:rPr lang="en-GB" dirty="0" smtClean="0">
                <a:sym typeface="Wingdings" panose="05000000000000000000" pitchFamily="2" charset="2"/>
              </a:rPr>
              <a:t>Survey; r</a:t>
            </a:r>
            <a:r>
              <a:rPr lang="fr-FR" dirty="0" err="1" smtClean="0"/>
              <a:t>éfé</a:t>
            </a:r>
            <a:r>
              <a:rPr lang="en-GB" dirty="0" err="1" smtClean="0">
                <a:sym typeface="Wingdings" panose="05000000000000000000" pitchFamily="2" charset="2"/>
              </a:rPr>
              <a:t>rence</a:t>
            </a:r>
            <a:r>
              <a:rPr lang="en-GB" dirty="0" smtClean="0">
                <a:sym typeface="Wingdings" panose="05000000000000000000" pitchFamily="2" charset="2"/>
              </a:rPr>
              <a:t> </a:t>
            </a:r>
            <a:r>
              <a:rPr lang="en-GB" dirty="0" err="1" smtClean="0">
                <a:sym typeface="Wingdings" panose="05000000000000000000" pitchFamily="2" charset="2"/>
              </a:rPr>
              <a:t>souhait</a:t>
            </a:r>
            <a:r>
              <a:rPr lang="fr-FR" dirty="0" smtClean="0"/>
              <a:t>é</a:t>
            </a:r>
            <a:r>
              <a:rPr lang="en-GB" dirty="0" smtClean="0">
                <a:sym typeface="Wingdings" panose="05000000000000000000" pitchFamily="2" charset="2"/>
              </a:rPr>
              <a:t>e </a:t>
            </a:r>
            <a:r>
              <a:rPr lang="fr-FR" dirty="0"/>
              <a:t>à</a:t>
            </a:r>
            <a:r>
              <a:rPr lang="en-GB" dirty="0" smtClean="0">
                <a:sym typeface="Wingdings" panose="05000000000000000000" pitchFamily="2" charset="2"/>
              </a:rPr>
              <a:t> un cadre </a:t>
            </a:r>
            <a:r>
              <a:rPr lang="en-GB" dirty="0" err="1" smtClean="0">
                <a:sym typeface="Wingdings" panose="05000000000000000000" pitchFamily="2" charset="2"/>
              </a:rPr>
              <a:t>juridique</a:t>
            </a:r>
            <a:r>
              <a:rPr lang="en-GB" dirty="0" smtClean="0">
                <a:sym typeface="Wingdings" panose="05000000000000000000" pitchFamily="2" charset="2"/>
              </a:rPr>
              <a:t> </a:t>
            </a:r>
            <a:r>
              <a:rPr lang="en-GB" dirty="0" err="1" smtClean="0">
                <a:sym typeface="Wingdings" panose="05000000000000000000" pitchFamily="2" charset="2"/>
              </a:rPr>
              <a:t>tripartie</a:t>
            </a:r>
            <a:r>
              <a:rPr lang="en-GB" dirty="0" smtClean="0">
                <a:sym typeface="Wingdings" panose="05000000000000000000" pitchFamily="2" charset="2"/>
              </a:rPr>
              <a:t> </a:t>
            </a:r>
            <a:r>
              <a:rPr lang="en-GB" dirty="0" err="1" smtClean="0">
                <a:sym typeface="Wingdings" panose="05000000000000000000" pitchFamily="2" charset="2"/>
              </a:rPr>
              <a:t>appropri</a:t>
            </a:r>
            <a:r>
              <a:rPr lang="fr-FR" dirty="0" smtClean="0"/>
              <a:t>é</a:t>
            </a:r>
            <a:endParaRPr lang="en-GB" dirty="0" smtClean="0">
              <a:sym typeface="Wingdings" panose="05000000000000000000" pitchFamily="2" charset="2"/>
            </a:endParaRPr>
          </a:p>
          <a:p>
            <a:pPr lvl="1">
              <a:buFont typeface="Wingdings" panose="05000000000000000000" pitchFamily="2" charset="2"/>
              <a:buChar char="Ø"/>
            </a:pPr>
            <a:r>
              <a:rPr lang="en-GB" dirty="0" smtClean="0">
                <a:sym typeface="Wingdings" panose="05000000000000000000" pitchFamily="2" charset="2"/>
              </a:rPr>
              <a:t>2022: </a:t>
            </a:r>
          </a:p>
          <a:p>
            <a:pPr lvl="2">
              <a:buFont typeface="Wingdings" panose="05000000000000000000" pitchFamily="2" charset="2"/>
              <a:buChar char="Ø"/>
            </a:pPr>
            <a:r>
              <a:rPr lang="en-GB" dirty="0" err="1" smtClean="0">
                <a:sym typeface="Wingdings" panose="05000000000000000000" pitchFamily="2" charset="2"/>
              </a:rPr>
              <a:t>Mise</a:t>
            </a:r>
            <a:r>
              <a:rPr lang="en-GB" dirty="0" smtClean="0">
                <a:sym typeface="Wingdings" panose="05000000000000000000" pitchFamily="2" charset="2"/>
              </a:rPr>
              <a:t> </a:t>
            </a:r>
            <a:r>
              <a:rPr lang="en-GB" dirty="0" err="1" smtClean="0">
                <a:sym typeface="Wingdings" panose="05000000000000000000" pitchFamily="2" charset="2"/>
              </a:rPr>
              <a:t>en</a:t>
            </a:r>
            <a:r>
              <a:rPr lang="en-GB" dirty="0" smtClean="0">
                <a:sym typeface="Wingdings" panose="05000000000000000000" pitchFamily="2" charset="2"/>
              </a:rPr>
              <a:t> place d’un cadre </a:t>
            </a:r>
            <a:r>
              <a:rPr lang="en-GB" dirty="0" err="1" smtClean="0">
                <a:sym typeface="Wingdings" panose="05000000000000000000" pitchFamily="2" charset="2"/>
              </a:rPr>
              <a:t>juridique</a:t>
            </a:r>
            <a:r>
              <a:rPr lang="en-GB" dirty="0" smtClean="0">
                <a:sym typeface="Wingdings" panose="05000000000000000000" pitchFamily="2" charset="2"/>
              </a:rPr>
              <a:t> tripartite </a:t>
            </a:r>
            <a:r>
              <a:rPr lang="en-GB" dirty="0" err="1" smtClean="0">
                <a:sym typeface="Wingdings" panose="05000000000000000000" pitchFamily="2" charset="2"/>
              </a:rPr>
              <a:t>clair</a:t>
            </a:r>
            <a:endParaRPr lang="en-GB" dirty="0" smtClean="0">
              <a:sym typeface="Wingdings" panose="05000000000000000000" pitchFamily="2" charset="2"/>
            </a:endParaRPr>
          </a:p>
          <a:p>
            <a:pPr lvl="2">
              <a:buFont typeface="Wingdings" panose="05000000000000000000" pitchFamily="2" charset="2"/>
              <a:buChar char="Ø"/>
            </a:pPr>
            <a:r>
              <a:rPr lang="en-GB" dirty="0" smtClean="0">
                <a:sym typeface="Wingdings" panose="05000000000000000000" pitchFamily="2" charset="2"/>
              </a:rPr>
              <a:t>Appel </a:t>
            </a:r>
            <a:r>
              <a:rPr lang="en-GB" dirty="0" err="1" smtClean="0">
                <a:sym typeface="Wingdings" panose="05000000000000000000" pitchFamily="2" charset="2"/>
              </a:rPr>
              <a:t>d’offre</a:t>
            </a:r>
            <a:endParaRPr lang="en-GB" dirty="0" smtClean="0">
              <a:sym typeface="Wingdings" panose="05000000000000000000" pitchFamily="2" charset="2"/>
            </a:endParaRPr>
          </a:p>
          <a:p>
            <a:pPr lvl="1">
              <a:buFont typeface="Wingdings" panose="05000000000000000000" pitchFamily="2" charset="2"/>
              <a:buChar char="Ø"/>
            </a:pPr>
            <a:r>
              <a:rPr lang="en-GB" dirty="0" smtClean="0">
                <a:sym typeface="Wingdings" panose="05000000000000000000" pitchFamily="2" charset="2"/>
              </a:rPr>
              <a:t>Adjudication: d</a:t>
            </a:r>
            <a:r>
              <a:rPr lang="fr-FR" dirty="0" smtClean="0"/>
              <a:t>é</a:t>
            </a:r>
            <a:r>
              <a:rPr lang="en-GB" dirty="0" err="1" smtClean="0">
                <a:sym typeface="Wingdings" panose="05000000000000000000" pitchFamily="2" charset="2"/>
              </a:rPr>
              <a:t>cembre</a:t>
            </a:r>
            <a:r>
              <a:rPr lang="en-GB" dirty="0" smtClean="0">
                <a:sym typeface="Wingdings" panose="05000000000000000000" pitchFamily="2" charset="2"/>
              </a:rPr>
              <a:t> 2022</a:t>
            </a:r>
          </a:p>
          <a:p>
            <a:pPr lvl="1"/>
            <a:endParaRPr lang="en-GB" dirty="0" smtClean="0">
              <a:sym typeface="Wingdings" panose="05000000000000000000" pitchFamily="2" charset="2"/>
            </a:endParaRPr>
          </a:p>
        </p:txBody>
      </p:sp>
      <p:sp>
        <p:nvSpPr>
          <p:cNvPr id="7" name="Date Placeholder 3"/>
          <p:cNvSpPr txBox="1">
            <a:spLocks/>
          </p:cNvSpPr>
          <p:nvPr/>
        </p:nvSpPr>
        <p:spPr>
          <a:xfrm>
            <a:off x="4088527" y="6356350"/>
            <a:ext cx="2844800" cy="365125"/>
          </a:xfrm>
          <a:prstGeom prst="rect">
            <a:avLst/>
          </a:prstGeom>
        </p:spPr>
        <p:txBody>
          <a:bodyPr vert="horz" lIns="91440" tIns="45720" rIns="91440" bIns="45720" rtlCol="0" anchor="ctr"/>
          <a:lstStyle>
            <a:defPPr>
              <a:defRPr lang="en-US"/>
            </a:defPPr>
            <a:lvl1pPr marL="0" algn="r" defTabSz="914400" rtl="0" eaLnBrk="1" latinLnBrk="0" hangingPunct="1">
              <a:defRPr sz="11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08-12-2020</a:t>
            </a:r>
            <a:endParaRPr lang="en-GB" dirty="0"/>
          </a:p>
        </p:txBody>
      </p:sp>
    </p:spTree>
    <p:extLst>
      <p:ext uri="{BB962C8B-B14F-4D97-AF65-F5344CB8AC3E}">
        <p14:creationId xmlns:p14="http://schemas.microsoft.com/office/powerpoint/2010/main" val="250738224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529131"/>
            <a:ext cx="10972800" cy="2469270"/>
          </a:xfrm>
        </p:spPr>
        <p:txBody>
          <a:bodyPr>
            <a:normAutofit/>
          </a:bodyPr>
          <a:lstStyle/>
          <a:p>
            <a:pPr marL="48767" indent="0" algn="ctr">
              <a:buNone/>
            </a:pPr>
            <a:endParaRPr lang="en-US" sz="6000" dirty="0"/>
          </a:p>
          <a:p>
            <a:pPr marL="48767" indent="0" algn="ctr">
              <a:buNone/>
            </a:pPr>
            <a:r>
              <a:rPr lang="en-US" sz="6000" dirty="0" smtClean="0"/>
              <a:t>Merci de </a:t>
            </a:r>
            <a:r>
              <a:rPr lang="en-US" sz="6000" dirty="0" err="1" smtClean="0"/>
              <a:t>votre</a:t>
            </a:r>
            <a:r>
              <a:rPr lang="en-US" sz="6000" dirty="0" smtClean="0"/>
              <a:t> attention</a:t>
            </a:r>
          </a:p>
        </p:txBody>
      </p:sp>
      <p:sp>
        <p:nvSpPr>
          <p:cNvPr id="6" name="Slide Number Placeholder 5"/>
          <p:cNvSpPr>
            <a:spLocks noGrp="1"/>
          </p:cNvSpPr>
          <p:nvPr>
            <p:ph type="sldNum" sz="quarter" idx="4"/>
          </p:nvPr>
        </p:nvSpPr>
        <p:spPr/>
        <p:txBody>
          <a:bodyPr/>
          <a:lstStyle/>
          <a:p>
            <a:fld id="{8D7753BE-1AA1-4261-82AA-6E437A50001C}" type="slidenum">
              <a:rPr lang="en-GB" smtClean="0"/>
              <a:pPr/>
              <a:t>17</a:t>
            </a:fld>
            <a:endParaRPr lang="en-GB"/>
          </a:p>
        </p:txBody>
      </p:sp>
      <p:sp>
        <p:nvSpPr>
          <p:cNvPr id="7" name="Footer Placeholder 4"/>
          <p:cNvSpPr>
            <a:spLocks noGrp="1"/>
          </p:cNvSpPr>
          <p:nvPr>
            <p:ph type="ftr" sz="quarter" idx="3"/>
          </p:nvPr>
        </p:nvSpPr>
        <p:spPr>
          <a:xfrm>
            <a:off x="6910341" y="6356351"/>
            <a:ext cx="3860800" cy="365125"/>
          </a:xfrm>
        </p:spPr>
        <p:txBody>
          <a:bodyPr/>
          <a:lstStyle/>
          <a:p>
            <a:r>
              <a:rPr lang="en-GB" dirty="0" err="1" smtClean="0"/>
              <a:t>A.Pascal</a:t>
            </a:r>
            <a:endParaRPr lang="en-GB" dirty="0"/>
          </a:p>
        </p:txBody>
      </p:sp>
      <p:sp>
        <p:nvSpPr>
          <p:cNvPr id="8" name="Date Placeholder 3"/>
          <p:cNvSpPr txBox="1">
            <a:spLocks/>
          </p:cNvSpPr>
          <p:nvPr/>
        </p:nvSpPr>
        <p:spPr>
          <a:xfrm>
            <a:off x="4088527" y="6356350"/>
            <a:ext cx="2844800" cy="365125"/>
          </a:xfrm>
          <a:prstGeom prst="rect">
            <a:avLst/>
          </a:prstGeom>
        </p:spPr>
        <p:txBody>
          <a:bodyPr vert="horz" lIns="91440" tIns="45720" rIns="91440" bIns="45720" rtlCol="0" anchor="ctr"/>
          <a:lstStyle>
            <a:defPPr>
              <a:defRPr lang="en-US"/>
            </a:defPPr>
            <a:lvl1pPr marL="0" algn="r" defTabSz="914400" rtl="0" eaLnBrk="1" latinLnBrk="0" hangingPunct="1">
              <a:defRPr sz="11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08-12-2020</a:t>
            </a:r>
            <a:endParaRPr lang="en-GB" dirty="0"/>
          </a:p>
        </p:txBody>
      </p:sp>
    </p:spTree>
    <p:extLst>
      <p:ext uri="{BB962C8B-B14F-4D97-AF65-F5344CB8AC3E}">
        <p14:creationId xmlns:p14="http://schemas.microsoft.com/office/powerpoint/2010/main" val="42942187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FR" dirty="0" smtClean="0"/>
              <a:t>Agenda</a:t>
            </a:r>
            <a:endParaRPr lang="fr-FR" dirty="0"/>
          </a:p>
        </p:txBody>
      </p:sp>
      <p:sp>
        <p:nvSpPr>
          <p:cNvPr id="3" name="Content Placeholder 2"/>
          <p:cNvSpPr>
            <a:spLocks noGrp="1"/>
          </p:cNvSpPr>
          <p:nvPr>
            <p:ph idx="1"/>
          </p:nvPr>
        </p:nvSpPr>
        <p:spPr>
          <a:xfrm>
            <a:off x="609600" y="1626700"/>
            <a:ext cx="10972800" cy="4270860"/>
          </a:xfrm>
        </p:spPr>
        <p:txBody>
          <a:bodyPr/>
          <a:lstStyle/>
          <a:p>
            <a:r>
              <a:rPr lang="en-GB" dirty="0" smtClean="0"/>
              <a:t>Rappel: Solutions techniques </a:t>
            </a:r>
            <a:r>
              <a:rPr lang="en-GB" dirty="0"/>
              <a:t>op</a:t>
            </a:r>
            <a:r>
              <a:rPr lang="fr-FR" dirty="0"/>
              <a:t>é</a:t>
            </a:r>
            <a:r>
              <a:rPr lang="en-GB" dirty="0" err="1" smtClean="0"/>
              <a:t>rateurs</a:t>
            </a:r>
            <a:r>
              <a:rPr lang="en-GB" dirty="0" smtClean="0"/>
              <a:t> et points </a:t>
            </a:r>
            <a:r>
              <a:rPr lang="en-GB" dirty="0" err="1" smtClean="0"/>
              <a:t>bloquants</a:t>
            </a:r>
            <a:endParaRPr lang="en-GB" dirty="0" smtClean="0"/>
          </a:p>
          <a:p>
            <a:r>
              <a:rPr lang="fr-FR" dirty="0" smtClean="0"/>
              <a:t>Ré</a:t>
            </a:r>
            <a:r>
              <a:rPr lang="en-GB" dirty="0" smtClean="0"/>
              <a:t>cents </a:t>
            </a:r>
            <a:r>
              <a:rPr lang="fr-FR" dirty="0" smtClean="0"/>
              <a:t>é</a:t>
            </a:r>
            <a:r>
              <a:rPr lang="en-GB" dirty="0" smtClean="0"/>
              <a:t>changes avec les </a:t>
            </a:r>
            <a:r>
              <a:rPr lang="en-GB" dirty="0" err="1" smtClean="0"/>
              <a:t>autorit</a:t>
            </a:r>
            <a:r>
              <a:rPr lang="fr-FR" dirty="0"/>
              <a:t>é</a:t>
            </a:r>
            <a:r>
              <a:rPr lang="en-GB" dirty="0" smtClean="0"/>
              <a:t>s comp</a:t>
            </a:r>
            <a:r>
              <a:rPr lang="fr-FR" dirty="0"/>
              <a:t>é</a:t>
            </a:r>
            <a:r>
              <a:rPr lang="en-GB" dirty="0" err="1" smtClean="0"/>
              <a:t>tentes</a:t>
            </a:r>
            <a:r>
              <a:rPr lang="en-GB" dirty="0" smtClean="0"/>
              <a:t> </a:t>
            </a:r>
            <a:r>
              <a:rPr lang="en-GB" dirty="0" err="1" smtClean="0"/>
              <a:t>françaises</a:t>
            </a:r>
            <a:r>
              <a:rPr lang="en-GB" dirty="0" smtClean="0"/>
              <a:t> (</a:t>
            </a:r>
            <a:r>
              <a:rPr lang="en-GB" dirty="0" smtClean="0"/>
              <a:t>ARCEP-CCED-MAE)</a:t>
            </a:r>
            <a:endParaRPr lang="en-GB" dirty="0" smtClean="0"/>
          </a:p>
          <a:p>
            <a:r>
              <a:rPr lang="en-GB" dirty="0" err="1" smtClean="0"/>
              <a:t>Risques</a:t>
            </a:r>
            <a:r>
              <a:rPr lang="en-GB" dirty="0" smtClean="0"/>
              <a:t> et </a:t>
            </a:r>
            <a:r>
              <a:rPr lang="en-GB" dirty="0" err="1" smtClean="0"/>
              <a:t>objectifs</a:t>
            </a:r>
            <a:endParaRPr lang="fr-FR" dirty="0" smtClean="0"/>
          </a:p>
        </p:txBody>
      </p:sp>
      <p:sp>
        <p:nvSpPr>
          <p:cNvPr id="5" name="Footer Placeholder 4"/>
          <p:cNvSpPr>
            <a:spLocks noGrp="1"/>
          </p:cNvSpPr>
          <p:nvPr>
            <p:ph type="ftr" sz="quarter" idx="3"/>
          </p:nvPr>
        </p:nvSpPr>
        <p:spPr/>
        <p:txBody>
          <a:bodyPr/>
          <a:lstStyle/>
          <a:p>
            <a:r>
              <a:rPr lang="pt-BR" dirty="0" smtClean="0"/>
              <a:t>A.Pascal</a:t>
            </a:r>
            <a:endParaRPr lang="en-GB" dirty="0"/>
          </a:p>
        </p:txBody>
      </p:sp>
      <p:sp>
        <p:nvSpPr>
          <p:cNvPr id="6" name="Slide Number Placeholder 5"/>
          <p:cNvSpPr>
            <a:spLocks noGrp="1"/>
          </p:cNvSpPr>
          <p:nvPr>
            <p:ph type="sldNum" sz="quarter" idx="4"/>
          </p:nvPr>
        </p:nvSpPr>
        <p:spPr/>
        <p:txBody>
          <a:bodyPr/>
          <a:lstStyle/>
          <a:p>
            <a:fld id="{8D7753BE-1AA1-4261-82AA-6E437A50001C}" type="slidenum">
              <a:rPr lang="en-GB" smtClean="0"/>
              <a:pPr/>
              <a:t>2</a:t>
            </a:fld>
            <a:endParaRPr lang="en-GB"/>
          </a:p>
        </p:txBody>
      </p:sp>
      <p:sp>
        <p:nvSpPr>
          <p:cNvPr id="7" name="Date Placeholder 3"/>
          <p:cNvSpPr txBox="1">
            <a:spLocks/>
          </p:cNvSpPr>
          <p:nvPr/>
        </p:nvSpPr>
        <p:spPr>
          <a:xfrm>
            <a:off x="4088527" y="6356350"/>
            <a:ext cx="2844800" cy="365125"/>
          </a:xfrm>
          <a:prstGeom prst="rect">
            <a:avLst/>
          </a:prstGeom>
        </p:spPr>
        <p:txBody>
          <a:bodyPr vert="horz" lIns="91440" tIns="45720" rIns="91440" bIns="45720" rtlCol="0" anchor="ctr"/>
          <a:lstStyle>
            <a:defPPr>
              <a:defRPr lang="en-US"/>
            </a:defPPr>
            <a:lvl1pPr marL="0" algn="r" defTabSz="914400" rtl="0" eaLnBrk="1" latinLnBrk="0" hangingPunct="1">
              <a:defRPr sz="11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08-12-2020</a:t>
            </a:r>
            <a:endParaRPr lang="en-GB" dirty="0"/>
          </a:p>
        </p:txBody>
      </p:sp>
    </p:spTree>
    <p:extLst>
      <p:ext uri="{BB962C8B-B14F-4D97-AF65-F5344CB8AC3E}">
        <p14:creationId xmlns:p14="http://schemas.microsoft.com/office/powerpoint/2010/main" val="49728827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endParaRPr lang="fr-FR"/>
          </a:p>
        </p:txBody>
      </p:sp>
      <p:sp>
        <p:nvSpPr>
          <p:cNvPr id="3" name="Content Placeholder 2"/>
          <p:cNvSpPr>
            <a:spLocks noGrp="1"/>
          </p:cNvSpPr>
          <p:nvPr>
            <p:ph idx="1"/>
          </p:nvPr>
        </p:nvSpPr>
        <p:spPr/>
        <p:txBody>
          <a:bodyPr/>
          <a:lstStyle/>
          <a:p>
            <a:pPr marL="48767" indent="0">
              <a:buNone/>
            </a:pPr>
            <a:endParaRPr lang="en-GB" dirty="0"/>
          </a:p>
          <a:p>
            <a:pPr marL="48767" indent="0" algn="ctr">
              <a:buNone/>
            </a:pPr>
            <a:endParaRPr lang="en-GB" dirty="0" smtClean="0"/>
          </a:p>
          <a:p>
            <a:pPr marL="48767" indent="0" algn="ctr">
              <a:buNone/>
            </a:pPr>
            <a:r>
              <a:rPr lang="en-GB" dirty="0" smtClean="0"/>
              <a:t>Rappel: solutions techniques op</a:t>
            </a:r>
            <a:r>
              <a:rPr lang="fr-FR" dirty="0" smtClean="0"/>
              <a:t>é</a:t>
            </a:r>
            <a:r>
              <a:rPr lang="en-GB" dirty="0" err="1" smtClean="0"/>
              <a:t>rateurs</a:t>
            </a:r>
            <a:r>
              <a:rPr lang="en-GB" dirty="0" smtClean="0"/>
              <a:t> et points </a:t>
            </a:r>
            <a:r>
              <a:rPr lang="en-GB" dirty="0" err="1" smtClean="0"/>
              <a:t>bloquants</a:t>
            </a:r>
            <a:endParaRPr lang="fr-FR" dirty="0"/>
          </a:p>
        </p:txBody>
      </p:sp>
      <p:sp>
        <p:nvSpPr>
          <p:cNvPr id="5" name="Footer Placeholder 4"/>
          <p:cNvSpPr>
            <a:spLocks noGrp="1"/>
          </p:cNvSpPr>
          <p:nvPr>
            <p:ph type="ftr" sz="quarter" idx="3"/>
          </p:nvPr>
        </p:nvSpPr>
        <p:spPr/>
        <p:txBody>
          <a:bodyPr/>
          <a:lstStyle/>
          <a:p>
            <a:r>
              <a:rPr lang="pt-BR" dirty="0" smtClean="0"/>
              <a:t>A.Pascal</a:t>
            </a:r>
            <a:endParaRPr lang="en-GB" dirty="0"/>
          </a:p>
        </p:txBody>
      </p:sp>
      <p:sp>
        <p:nvSpPr>
          <p:cNvPr id="6" name="Slide Number Placeholder 5"/>
          <p:cNvSpPr>
            <a:spLocks noGrp="1"/>
          </p:cNvSpPr>
          <p:nvPr>
            <p:ph type="sldNum" sz="quarter" idx="4"/>
          </p:nvPr>
        </p:nvSpPr>
        <p:spPr/>
        <p:txBody>
          <a:bodyPr/>
          <a:lstStyle/>
          <a:p>
            <a:fld id="{8D7753BE-1AA1-4261-82AA-6E437A50001C}" type="slidenum">
              <a:rPr lang="en-GB" smtClean="0"/>
              <a:pPr/>
              <a:t>3</a:t>
            </a:fld>
            <a:endParaRPr lang="en-GB"/>
          </a:p>
        </p:txBody>
      </p:sp>
      <p:sp>
        <p:nvSpPr>
          <p:cNvPr id="7" name="Date Placeholder 3"/>
          <p:cNvSpPr txBox="1">
            <a:spLocks/>
          </p:cNvSpPr>
          <p:nvPr/>
        </p:nvSpPr>
        <p:spPr>
          <a:xfrm>
            <a:off x="4088527" y="6356350"/>
            <a:ext cx="2844800" cy="365125"/>
          </a:xfrm>
          <a:prstGeom prst="rect">
            <a:avLst/>
          </a:prstGeom>
        </p:spPr>
        <p:txBody>
          <a:bodyPr vert="horz" lIns="91440" tIns="45720" rIns="91440" bIns="45720" rtlCol="0" anchor="ctr"/>
          <a:lstStyle>
            <a:defPPr>
              <a:defRPr lang="en-US"/>
            </a:defPPr>
            <a:lvl1pPr marL="0" algn="r" defTabSz="914400" rtl="0" eaLnBrk="1" latinLnBrk="0" hangingPunct="1">
              <a:defRPr sz="11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08-12-2020</a:t>
            </a:r>
            <a:endParaRPr lang="en-GB" dirty="0"/>
          </a:p>
        </p:txBody>
      </p:sp>
    </p:spTree>
    <p:extLst>
      <p:ext uri="{BB962C8B-B14F-4D97-AF65-F5344CB8AC3E}">
        <p14:creationId xmlns:p14="http://schemas.microsoft.com/office/powerpoint/2010/main" val="40105904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000" dirty="0" smtClean="0"/>
              <a:t>Solutions techniques </a:t>
            </a:r>
            <a:r>
              <a:rPr lang="en-GB" sz="4000" dirty="0"/>
              <a:t>op</a:t>
            </a:r>
            <a:r>
              <a:rPr lang="fr-FR" sz="4000" dirty="0"/>
              <a:t>é</a:t>
            </a:r>
            <a:r>
              <a:rPr lang="en-GB" sz="4000" dirty="0" err="1"/>
              <a:t>rateurs</a:t>
            </a:r>
            <a:endParaRPr lang="en-GB" sz="4000" dirty="0"/>
          </a:p>
        </p:txBody>
      </p:sp>
      <p:sp>
        <p:nvSpPr>
          <p:cNvPr id="5" name="Footer Placeholder 4"/>
          <p:cNvSpPr>
            <a:spLocks noGrp="1"/>
          </p:cNvSpPr>
          <p:nvPr>
            <p:ph type="ftr" sz="quarter" idx="3"/>
          </p:nvPr>
        </p:nvSpPr>
        <p:spPr/>
        <p:txBody>
          <a:bodyPr/>
          <a:lstStyle/>
          <a:p>
            <a:r>
              <a:rPr lang="pt-BR" dirty="0" smtClean="0"/>
              <a:t>A.Pascal</a:t>
            </a:r>
            <a:endParaRPr lang="en-GB" dirty="0"/>
          </a:p>
        </p:txBody>
      </p:sp>
      <p:sp>
        <p:nvSpPr>
          <p:cNvPr id="6" name="Slide Number Placeholder 5"/>
          <p:cNvSpPr>
            <a:spLocks noGrp="1"/>
          </p:cNvSpPr>
          <p:nvPr>
            <p:ph type="sldNum" sz="quarter" idx="4"/>
          </p:nvPr>
        </p:nvSpPr>
        <p:spPr/>
        <p:txBody>
          <a:bodyPr/>
          <a:lstStyle/>
          <a:p>
            <a:fld id="{8D7753BE-1AA1-4261-82AA-6E437A50001C}" type="slidenum">
              <a:rPr lang="en-GB" smtClean="0"/>
              <a:pPr/>
              <a:t>4</a:t>
            </a:fld>
            <a:endParaRPr lang="en-GB"/>
          </a:p>
        </p:txBody>
      </p:sp>
      <p:sp>
        <p:nvSpPr>
          <p:cNvPr id="8" name="Content Placeholder 2"/>
          <p:cNvSpPr>
            <a:spLocks noGrp="1"/>
          </p:cNvSpPr>
          <p:nvPr>
            <p:ph idx="1"/>
          </p:nvPr>
        </p:nvSpPr>
        <p:spPr>
          <a:xfrm>
            <a:off x="609600" y="1626699"/>
            <a:ext cx="10972800" cy="4536709"/>
          </a:xfrm>
        </p:spPr>
        <p:txBody>
          <a:bodyPr>
            <a:normAutofit fontScale="92500" lnSpcReduction="10000"/>
          </a:bodyPr>
          <a:lstStyle/>
          <a:p>
            <a:pPr marL="48767" indent="0">
              <a:buNone/>
            </a:pPr>
            <a:r>
              <a:rPr lang="en-GB" sz="2800" dirty="0" smtClean="0"/>
              <a:t>Solutions à long </a:t>
            </a:r>
            <a:r>
              <a:rPr lang="en-GB" sz="2800" dirty="0" err="1"/>
              <a:t>terme</a:t>
            </a:r>
            <a:r>
              <a:rPr lang="en-GB" sz="2800" dirty="0"/>
              <a:t>: pour r</a:t>
            </a:r>
            <a:r>
              <a:rPr lang="fr-FR" sz="2800" dirty="0"/>
              <a:t>é</a:t>
            </a:r>
            <a:r>
              <a:rPr lang="en-GB" sz="2800" dirty="0" err="1"/>
              <a:t>pondre</a:t>
            </a:r>
            <a:r>
              <a:rPr lang="en-GB" sz="2800" dirty="0"/>
              <a:t> aux </a:t>
            </a:r>
            <a:r>
              <a:rPr lang="en-GB" sz="2800" dirty="0" err="1"/>
              <a:t>besoins</a:t>
            </a:r>
            <a:r>
              <a:rPr lang="en-GB" sz="2800" dirty="0"/>
              <a:t> des </a:t>
            </a:r>
            <a:r>
              <a:rPr lang="en-GB" sz="2800" dirty="0" err="1"/>
              <a:t>utilisateurs</a:t>
            </a:r>
            <a:r>
              <a:rPr lang="en-GB" sz="2800" dirty="0"/>
              <a:t> mobiles et des </a:t>
            </a:r>
            <a:r>
              <a:rPr lang="en-GB" sz="2800" dirty="0" err="1"/>
              <a:t>pompiers</a:t>
            </a:r>
            <a:r>
              <a:rPr lang="en-GB" sz="2800" dirty="0"/>
              <a:t> du CERN </a:t>
            </a:r>
            <a:r>
              <a:rPr lang="fr-FR" sz="2800" dirty="0"/>
              <a:t>à</a:t>
            </a:r>
            <a:r>
              <a:rPr lang="en-GB" sz="2800" dirty="0"/>
              <a:t> </a:t>
            </a:r>
            <a:r>
              <a:rPr lang="en-GB" sz="2800" dirty="0" err="1"/>
              <a:t>partir</a:t>
            </a:r>
            <a:r>
              <a:rPr lang="en-GB" sz="2800" dirty="0"/>
              <a:t> de 2023</a:t>
            </a:r>
          </a:p>
          <a:p>
            <a:pPr marL="48767" indent="0">
              <a:buNone/>
            </a:pPr>
            <a:endParaRPr lang="en-GB" sz="2400" u="sng" dirty="0" smtClean="0"/>
          </a:p>
          <a:p>
            <a:pPr marL="48767" indent="0">
              <a:buNone/>
            </a:pPr>
            <a:r>
              <a:rPr lang="en-GB" sz="2800" u="sng" dirty="0" err="1" smtClean="0"/>
              <a:t>Projet</a:t>
            </a:r>
            <a:r>
              <a:rPr lang="en-GB" sz="2800" u="sng" dirty="0" smtClean="0"/>
              <a:t> RAN sharing (Radio Access Network sharing)</a:t>
            </a:r>
          </a:p>
          <a:p>
            <a:pPr marL="48767" indent="0">
              <a:buNone/>
            </a:pPr>
            <a:endParaRPr lang="en-GB" sz="2000" u="sng" dirty="0" smtClean="0"/>
          </a:p>
          <a:p>
            <a:pPr>
              <a:buFont typeface="Wingdings" panose="05000000000000000000" pitchFamily="2" charset="2"/>
              <a:buChar char="à"/>
            </a:pPr>
            <a:r>
              <a:rPr lang="en-GB" sz="2400" dirty="0" smtClean="0"/>
              <a:t>Un op</a:t>
            </a:r>
            <a:r>
              <a:rPr lang="fr-FR" sz="2400" dirty="0" smtClean="0"/>
              <a:t>é</a:t>
            </a:r>
            <a:r>
              <a:rPr lang="en-GB" sz="2400" dirty="0" err="1" smtClean="0"/>
              <a:t>rateur</a:t>
            </a:r>
            <a:r>
              <a:rPr lang="en-GB" sz="2400" dirty="0" smtClean="0"/>
              <a:t> “leader”, Swisscom, </a:t>
            </a:r>
            <a:r>
              <a:rPr lang="en-GB" sz="2400" dirty="0" err="1" smtClean="0"/>
              <a:t>offrant</a:t>
            </a:r>
            <a:r>
              <a:rPr lang="en-GB" sz="2400" dirty="0" smtClean="0"/>
              <a:t> les services pour les </a:t>
            </a:r>
            <a:r>
              <a:rPr lang="en-GB" sz="2400" dirty="0" err="1" smtClean="0"/>
              <a:t>utilisateurs</a:t>
            </a:r>
            <a:r>
              <a:rPr lang="en-GB" sz="2400" dirty="0" smtClean="0"/>
              <a:t> mobiles CERN</a:t>
            </a:r>
          </a:p>
          <a:p>
            <a:pPr>
              <a:buFont typeface="Wingdings" panose="05000000000000000000" pitchFamily="2" charset="2"/>
              <a:buChar char="à"/>
            </a:pPr>
            <a:r>
              <a:rPr lang="en-GB" sz="2400" dirty="0" smtClean="0"/>
              <a:t>Un op</a:t>
            </a:r>
            <a:r>
              <a:rPr lang="fr-FR" sz="2400" dirty="0" smtClean="0"/>
              <a:t>é</a:t>
            </a:r>
            <a:r>
              <a:rPr lang="en-GB" sz="2400" dirty="0" err="1" smtClean="0"/>
              <a:t>rateur</a:t>
            </a:r>
            <a:r>
              <a:rPr lang="en-GB" sz="2400" dirty="0" smtClean="0"/>
              <a:t> “</a:t>
            </a:r>
            <a:r>
              <a:rPr lang="en-GB" sz="2400" dirty="0" err="1" smtClean="0"/>
              <a:t>secondaire</a:t>
            </a:r>
            <a:r>
              <a:rPr lang="en-GB" sz="2400" dirty="0" smtClean="0"/>
              <a:t>”, Orange, </a:t>
            </a:r>
            <a:r>
              <a:rPr lang="en-GB" sz="2400" dirty="0" err="1"/>
              <a:t>partageant</a:t>
            </a:r>
            <a:r>
              <a:rPr lang="en-GB" sz="2400" dirty="0"/>
              <a:t> </a:t>
            </a:r>
            <a:r>
              <a:rPr lang="en-GB" sz="2400" dirty="0" err="1"/>
              <a:t>ses</a:t>
            </a:r>
            <a:r>
              <a:rPr lang="en-GB" sz="2400" dirty="0"/>
              <a:t> </a:t>
            </a:r>
            <a:r>
              <a:rPr lang="en-GB" sz="2400" dirty="0" err="1"/>
              <a:t>ressources</a:t>
            </a:r>
            <a:r>
              <a:rPr lang="en-GB" sz="2400" dirty="0"/>
              <a:t> radios avec </a:t>
            </a:r>
            <a:r>
              <a:rPr lang="en-GB" sz="2400" dirty="0" err="1" smtClean="0"/>
              <a:t>l’op</a:t>
            </a:r>
            <a:r>
              <a:rPr lang="fr-FR" sz="2400" dirty="0" smtClean="0"/>
              <a:t>é</a:t>
            </a:r>
            <a:r>
              <a:rPr lang="en-GB" sz="2400" dirty="0" err="1" smtClean="0"/>
              <a:t>rateur</a:t>
            </a:r>
            <a:r>
              <a:rPr lang="en-GB" sz="2400" dirty="0" smtClean="0"/>
              <a:t> </a:t>
            </a:r>
            <a:r>
              <a:rPr lang="en-GB" sz="2400" dirty="0"/>
              <a:t>“leader” sur le </a:t>
            </a:r>
            <a:r>
              <a:rPr lang="en-GB" sz="2400" dirty="0" smtClean="0"/>
              <a:t>p</a:t>
            </a:r>
            <a:r>
              <a:rPr lang="fr-FR" sz="2400" dirty="0" smtClean="0"/>
              <a:t>é</a:t>
            </a:r>
            <a:r>
              <a:rPr lang="en-GB" sz="2400" dirty="0" smtClean="0"/>
              <a:t>rim</a:t>
            </a:r>
            <a:r>
              <a:rPr lang="fr-FR" sz="2400" dirty="0" smtClean="0"/>
              <a:t>è</a:t>
            </a:r>
            <a:r>
              <a:rPr lang="en-GB" sz="2400" dirty="0" err="1" smtClean="0"/>
              <a:t>tre</a:t>
            </a:r>
            <a:r>
              <a:rPr lang="en-GB" sz="2400" dirty="0" smtClean="0"/>
              <a:t> </a:t>
            </a:r>
            <a:r>
              <a:rPr lang="en-GB" sz="2400" dirty="0"/>
              <a:t>“CERN </a:t>
            </a:r>
            <a:r>
              <a:rPr lang="fr-FR" sz="2400" dirty="0" smtClean="0"/>
              <a:t>é</a:t>
            </a:r>
            <a:r>
              <a:rPr lang="en-GB" sz="2400" dirty="0" err="1" smtClean="0"/>
              <a:t>tendu</a:t>
            </a:r>
            <a:r>
              <a:rPr lang="en-GB" sz="2400" dirty="0" smtClean="0"/>
              <a:t>” </a:t>
            </a:r>
            <a:r>
              <a:rPr lang="en-GB" sz="2400" dirty="0" err="1" smtClean="0"/>
              <a:t>afin</a:t>
            </a:r>
            <a:r>
              <a:rPr lang="en-GB" sz="2400" dirty="0" smtClean="0"/>
              <a:t> de </a:t>
            </a:r>
            <a:r>
              <a:rPr lang="en-GB" sz="2400" dirty="0" err="1" smtClean="0"/>
              <a:t>permettre</a:t>
            </a:r>
            <a:r>
              <a:rPr lang="en-GB" sz="2400" dirty="0" smtClean="0"/>
              <a:t> </a:t>
            </a:r>
            <a:r>
              <a:rPr lang="en-GB" sz="2400" dirty="0" err="1" smtClean="0"/>
              <a:t>une</a:t>
            </a:r>
            <a:r>
              <a:rPr lang="en-GB" sz="2400" dirty="0" smtClean="0"/>
              <a:t> couverture sans </a:t>
            </a:r>
            <a:r>
              <a:rPr lang="en-GB" sz="2400" dirty="0" err="1" smtClean="0"/>
              <a:t>coupure</a:t>
            </a:r>
            <a:r>
              <a:rPr lang="en-GB" sz="2400" dirty="0" smtClean="0"/>
              <a:t> </a:t>
            </a:r>
            <a:r>
              <a:rPr lang="en-GB" sz="2400" dirty="0" err="1" smtClean="0"/>
              <a:t>en</a:t>
            </a:r>
            <a:r>
              <a:rPr lang="en-GB" sz="2400" dirty="0" smtClean="0"/>
              <a:t> surface et </a:t>
            </a:r>
            <a:r>
              <a:rPr lang="en-GB" sz="2400" dirty="0" err="1" smtClean="0"/>
              <a:t>souterrain</a:t>
            </a:r>
            <a:r>
              <a:rPr lang="en-GB" sz="2400" dirty="0" smtClean="0"/>
              <a:t> </a:t>
            </a:r>
            <a:r>
              <a:rPr lang="en-GB" sz="2400" dirty="0"/>
              <a:t>:</a:t>
            </a:r>
          </a:p>
          <a:p>
            <a:pPr lvl="1">
              <a:buFontTx/>
              <a:buChar char="-"/>
            </a:pPr>
            <a:r>
              <a:rPr lang="en-GB" sz="2000" dirty="0" smtClean="0"/>
              <a:t>(a) pour </a:t>
            </a:r>
            <a:r>
              <a:rPr lang="en-GB" sz="2000" dirty="0" err="1" smtClean="0"/>
              <a:t>tous</a:t>
            </a:r>
            <a:r>
              <a:rPr lang="en-GB" sz="2000" dirty="0" smtClean="0"/>
              <a:t> les </a:t>
            </a:r>
            <a:r>
              <a:rPr lang="en-GB" sz="2000" dirty="0" err="1" smtClean="0"/>
              <a:t>utilisateurs</a:t>
            </a:r>
            <a:r>
              <a:rPr lang="en-GB" sz="2000" dirty="0" smtClean="0"/>
              <a:t> mobiles CERN (~7000)</a:t>
            </a:r>
          </a:p>
          <a:p>
            <a:pPr lvl="1">
              <a:buFontTx/>
              <a:buChar char="-"/>
            </a:pPr>
            <a:r>
              <a:rPr lang="en-GB" sz="2000" dirty="0" smtClean="0"/>
              <a:t>(b) pour les </a:t>
            </a:r>
            <a:r>
              <a:rPr lang="en-GB" sz="2000" dirty="0" err="1" smtClean="0"/>
              <a:t>pompiers</a:t>
            </a:r>
            <a:r>
              <a:rPr lang="en-GB" sz="2000" dirty="0" smtClean="0"/>
              <a:t> CERN (services MCPTT = Mission Critical Push-To-Talk) (~300)</a:t>
            </a:r>
          </a:p>
          <a:p>
            <a:pPr lvl="1">
              <a:buFontTx/>
              <a:buChar char="-"/>
            </a:pPr>
            <a:endParaRPr lang="en-GB" sz="1867" dirty="0" smtClean="0"/>
          </a:p>
          <a:p>
            <a:pPr marL="48767" indent="0">
              <a:buNone/>
            </a:pPr>
            <a:endParaRPr lang="en-GB" sz="2400" dirty="0" smtClean="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40741" y="-509155"/>
            <a:ext cx="2667000" cy="2667000"/>
          </a:xfrm>
          <a:prstGeom prst="rect">
            <a:avLst/>
          </a:prstGeom>
        </p:spPr>
      </p:pic>
      <p:sp>
        <p:nvSpPr>
          <p:cNvPr id="9" name="Date Placeholder 3"/>
          <p:cNvSpPr txBox="1">
            <a:spLocks/>
          </p:cNvSpPr>
          <p:nvPr/>
        </p:nvSpPr>
        <p:spPr>
          <a:xfrm>
            <a:off x="4088527" y="6356350"/>
            <a:ext cx="2844800" cy="365125"/>
          </a:xfrm>
          <a:prstGeom prst="rect">
            <a:avLst/>
          </a:prstGeom>
        </p:spPr>
        <p:txBody>
          <a:bodyPr vert="horz" lIns="91440" tIns="45720" rIns="91440" bIns="45720" rtlCol="0" anchor="ctr"/>
          <a:lstStyle>
            <a:defPPr>
              <a:defRPr lang="en-US"/>
            </a:defPPr>
            <a:lvl1pPr marL="0" algn="r" defTabSz="914400" rtl="0" eaLnBrk="1" latinLnBrk="0" hangingPunct="1">
              <a:defRPr sz="11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08-12-2020</a:t>
            </a:r>
            <a:endParaRPr lang="en-GB" dirty="0"/>
          </a:p>
        </p:txBody>
      </p:sp>
    </p:spTree>
    <p:extLst>
      <p:ext uri="{BB962C8B-B14F-4D97-AF65-F5344CB8AC3E}">
        <p14:creationId xmlns:p14="http://schemas.microsoft.com/office/powerpoint/2010/main" val="85267321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a:stretch>
            <a:fillRect/>
          </a:stretch>
        </p:blipFill>
        <p:spPr>
          <a:xfrm>
            <a:off x="1635199" y="1067510"/>
            <a:ext cx="8681806" cy="5288841"/>
          </a:xfrm>
          <a:prstGeom prst="rect">
            <a:avLst/>
          </a:prstGeom>
        </p:spPr>
      </p:pic>
      <p:sp>
        <p:nvSpPr>
          <p:cNvPr id="2" name="Title 1"/>
          <p:cNvSpPr>
            <a:spLocks noGrp="1"/>
          </p:cNvSpPr>
          <p:nvPr>
            <p:ph type="title"/>
          </p:nvPr>
        </p:nvSpPr>
        <p:spPr>
          <a:xfrm>
            <a:off x="120130" y="150718"/>
            <a:ext cx="10969139" cy="940443"/>
          </a:xfrm>
        </p:spPr>
        <p:txBody>
          <a:bodyPr>
            <a:normAutofit/>
          </a:bodyPr>
          <a:lstStyle/>
          <a:p>
            <a:r>
              <a:rPr lang="en-GB" sz="3200" dirty="0"/>
              <a:t>Solutions techniques op</a:t>
            </a:r>
            <a:r>
              <a:rPr lang="fr-FR" sz="3200" dirty="0"/>
              <a:t>é</a:t>
            </a:r>
            <a:r>
              <a:rPr lang="en-GB" sz="3200" dirty="0" err="1" smtClean="0"/>
              <a:t>rateurs</a:t>
            </a:r>
            <a:r>
              <a:rPr lang="en-GB" sz="3200" dirty="0" smtClean="0"/>
              <a:t> (RAN sharing (a)) </a:t>
            </a:r>
            <a:endParaRPr lang="en-GB" sz="3200" dirty="0"/>
          </a:p>
        </p:txBody>
      </p:sp>
      <p:sp>
        <p:nvSpPr>
          <p:cNvPr id="5" name="Footer Placeholder 4"/>
          <p:cNvSpPr>
            <a:spLocks noGrp="1"/>
          </p:cNvSpPr>
          <p:nvPr>
            <p:ph type="ftr" sz="quarter" idx="3"/>
          </p:nvPr>
        </p:nvSpPr>
        <p:spPr/>
        <p:txBody>
          <a:bodyPr/>
          <a:lstStyle/>
          <a:p>
            <a:r>
              <a:rPr lang="pt-BR" dirty="0" smtClean="0"/>
              <a:t>A.Pascal</a:t>
            </a:r>
            <a:endParaRPr lang="en-GB" dirty="0"/>
          </a:p>
        </p:txBody>
      </p:sp>
      <p:sp>
        <p:nvSpPr>
          <p:cNvPr id="6" name="Slide Number Placeholder 5"/>
          <p:cNvSpPr>
            <a:spLocks noGrp="1"/>
          </p:cNvSpPr>
          <p:nvPr>
            <p:ph type="sldNum" sz="quarter" idx="4"/>
          </p:nvPr>
        </p:nvSpPr>
        <p:spPr/>
        <p:txBody>
          <a:bodyPr/>
          <a:lstStyle/>
          <a:p>
            <a:fld id="{8D7753BE-1AA1-4261-82AA-6E437A50001C}" type="slidenum">
              <a:rPr lang="en-GB" smtClean="0"/>
              <a:pPr/>
              <a:t>5</a:t>
            </a:fld>
            <a:endParaRPr lang="en-GB" dirty="0"/>
          </a:p>
        </p:txBody>
      </p:sp>
      <p:grpSp>
        <p:nvGrpSpPr>
          <p:cNvPr id="36" name="Group 35"/>
          <p:cNvGrpSpPr/>
          <p:nvPr/>
        </p:nvGrpSpPr>
        <p:grpSpPr>
          <a:xfrm>
            <a:off x="1867023" y="1061483"/>
            <a:ext cx="7276977" cy="5309755"/>
            <a:chOff x="1867023" y="1061483"/>
            <a:chExt cx="7276977" cy="5309755"/>
          </a:xfrm>
        </p:grpSpPr>
        <p:cxnSp>
          <p:nvCxnSpPr>
            <p:cNvPr id="21" name="Straight Connector 20"/>
            <p:cNvCxnSpPr/>
            <p:nvPr/>
          </p:nvCxnSpPr>
          <p:spPr>
            <a:xfrm flipV="1">
              <a:off x="1867023" y="1061483"/>
              <a:ext cx="2935207" cy="3127745"/>
            </a:xfrm>
            <a:prstGeom prst="line">
              <a:avLst/>
            </a:prstGeom>
            <a:ln w="28575">
              <a:solidFill>
                <a:schemeClr val="accent6"/>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a:off x="4802230" y="1061483"/>
              <a:ext cx="4341770" cy="2037197"/>
            </a:xfrm>
            <a:prstGeom prst="line">
              <a:avLst/>
            </a:prstGeom>
            <a:ln w="28575">
              <a:solidFill>
                <a:schemeClr val="accent6"/>
              </a:solidFill>
            </a:ln>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a:off x="1867023" y="4204115"/>
              <a:ext cx="533690" cy="2167123"/>
            </a:xfrm>
            <a:prstGeom prst="line">
              <a:avLst/>
            </a:prstGeom>
            <a:ln w="28575">
              <a:solidFill>
                <a:schemeClr val="accent6"/>
              </a:solidFill>
            </a:ln>
          </p:spPr>
          <p:style>
            <a:lnRef idx="2">
              <a:schemeClr val="accent1"/>
            </a:lnRef>
            <a:fillRef idx="0">
              <a:schemeClr val="accent1"/>
            </a:fillRef>
            <a:effectRef idx="1">
              <a:schemeClr val="accent1"/>
            </a:effectRef>
            <a:fontRef idx="minor">
              <a:schemeClr val="tx1"/>
            </a:fontRef>
          </p:style>
        </p:cxnSp>
        <p:cxnSp>
          <p:nvCxnSpPr>
            <p:cNvPr id="27" name="Straight Connector 26"/>
            <p:cNvCxnSpPr>
              <a:endCxn id="10" idx="2"/>
            </p:cNvCxnSpPr>
            <p:nvPr/>
          </p:nvCxnSpPr>
          <p:spPr>
            <a:xfrm>
              <a:off x="2380012" y="6356351"/>
              <a:ext cx="3596090" cy="0"/>
            </a:xfrm>
            <a:prstGeom prst="line">
              <a:avLst/>
            </a:prstGeom>
            <a:ln w="28575">
              <a:solidFill>
                <a:schemeClr val="accent6"/>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flipV="1">
              <a:off x="5976102" y="3104707"/>
              <a:ext cx="3167898" cy="3251644"/>
            </a:xfrm>
            <a:prstGeom prst="line">
              <a:avLst/>
            </a:prstGeom>
            <a:ln w="28575">
              <a:solidFill>
                <a:schemeClr val="accent6"/>
              </a:solidFill>
            </a:ln>
          </p:spPr>
          <p:style>
            <a:lnRef idx="2">
              <a:schemeClr val="accent1"/>
            </a:lnRef>
            <a:fillRef idx="0">
              <a:schemeClr val="accent1"/>
            </a:fillRef>
            <a:effectRef idx="1">
              <a:schemeClr val="accent1"/>
            </a:effectRef>
            <a:fontRef idx="minor">
              <a:schemeClr val="tx1"/>
            </a:fontRef>
          </p:style>
        </p:cxnSp>
      </p:grpSp>
      <p:grpSp>
        <p:nvGrpSpPr>
          <p:cNvPr id="83" name="Group 82"/>
          <p:cNvGrpSpPr/>
          <p:nvPr/>
        </p:nvGrpSpPr>
        <p:grpSpPr>
          <a:xfrm>
            <a:off x="10568763" y="1426845"/>
            <a:ext cx="1488558" cy="1029276"/>
            <a:chOff x="10568763" y="1426845"/>
            <a:chExt cx="1488558" cy="1029276"/>
          </a:xfrm>
        </p:grpSpPr>
        <p:sp>
          <p:nvSpPr>
            <p:cNvPr id="81" name="Oval 80"/>
            <p:cNvSpPr/>
            <p:nvPr/>
          </p:nvSpPr>
          <p:spPr>
            <a:xfrm>
              <a:off x="10568763" y="1426845"/>
              <a:ext cx="1488558" cy="1029276"/>
            </a:xfrm>
            <a:prstGeom prst="ellipse">
              <a:avLst/>
            </a:prstGeom>
            <a:solidFill>
              <a:srgbClr val="0000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82" name="TextBox 81"/>
            <p:cNvSpPr txBox="1"/>
            <p:nvPr/>
          </p:nvSpPr>
          <p:spPr>
            <a:xfrm>
              <a:off x="10669952" y="1654181"/>
              <a:ext cx="1286180" cy="461665"/>
            </a:xfrm>
            <a:prstGeom prst="rect">
              <a:avLst/>
            </a:prstGeom>
            <a:noFill/>
          </p:spPr>
          <p:txBody>
            <a:bodyPr wrap="square" rtlCol="0">
              <a:spAutoFit/>
            </a:bodyPr>
            <a:lstStyle/>
            <a:p>
              <a:pPr algn="ctr"/>
              <a:r>
                <a:rPr lang="en-GB" sz="1200" b="1" dirty="0" smtClean="0">
                  <a:solidFill>
                    <a:schemeClr val="bg1"/>
                  </a:solidFill>
                </a:rPr>
                <a:t>Swisscom Core Network</a:t>
              </a:r>
              <a:endParaRPr lang="fr-FR" sz="1200" b="1" dirty="0">
                <a:solidFill>
                  <a:schemeClr val="bg1"/>
                </a:solidFill>
              </a:endParaRPr>
            </a:p>
          </p:txBody>
        </p:sp>
      </p:grpSp>
      <p:grpSp>
        <p:nvGrpSpPr>
          <p:cNvPr id="84" name="Group 83"/>
          <p:cNvGrpSpPr/>
          <p:nvPr/>
        </p:nvGrpSpPr>
        <p:grpSpPr>
          <a:xfrm>
            <a:off x="67715" y="1428235"/>
            <a:ext cx="1488558" cy="1029276"/>
            <a:chOff x="10568763" y="1426845"/>
            <a:chExt cx="1488558" cy="1029276"/>
          </a:xfrm>
        </p:grpSpPr>
        <p:sp>
          <p:nvSpPr>
            <p:cNvPr id="85" name="Oval 84"/>
            <p:cNvSpPr/>
            <p:nvPr/>
          </p:nvSpPr>
          <p:spPr>
            <a:xfrm>
              <a:off x="10568763" y="1426845"/>
              <a:ext cx="1488558" cy="1029276"/>
            </a:xfrm>
            <a:prstGeom prst="ellipse">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86" name="TextBox 85"/>
            <p:cNvSpPr txBox="1"/>
            <p:nvPr/>
          </p:nvSpPr>
          <p:spPr>
            <a:xfrm>
              <a:off x="10669952" y="1654181"/>
              <a:ext cx="1286180" cy="461665"/>
            </a:xfrm>
            <a:prstGeom prst="rect">
              <a:avLst/>
            </a:prstGeom>
            <a:noFill/>
          </p:spPr>
          <p:txBody>
            <a:bodyPr wrap="square" rtlCol="0">
              <a:spAutoFit/>
            </a:bodyPr>
            <a:lstStyle/>
            <a:p>
              <a:pPr algn="ctr"/>
              <a:r>
                <a:rPr lang="en-GB" sz="1200" b="1" dirty="0" smtClean="0">
                  <a:solidFill>
                    <a:schemeClr val="bg1"/>
                  </a:solidFill>
                </a:rPr>
                <a:t>Orange</a:t>
              </a:r>
            </a:p>
            <a:p>
              <a:pPr algn="ctr"/>
              <a:r>
                <a:rPr lang="en-GB" sz="1200" b="1" dirty="0" smtClean="0">
                  <a:solidFill>
                    <a:schemeClr val="bg1"/>
                  </a:solidFill>
                </a:rPr>
                <a:t>Core Network</a:t>
              </a:r>
              <a:endParaRPr lang="fr-FR" sz="1200" b="1" dirty="0">
                <a:solidFill>
                  <a:schemeClr val="bg1"/>
                </a:solidFill>
              </a:endParaRPr>
            </a:p>
          </p:txBody>
        </p:sp>
      </p:grpSp>
      <p:cxnSp>
        <p:nvCxnSpPr>
          <p:cNvPr id="88" name="Straight Connector 87"/>
          <p:cNvCxnSpPr>
            <a:stCxn id="152" idx="3"/>
            <a:endCxn id="81" idx="2"/>
          </p:cNvCxnSpPr>
          <p:nvPr/>
        </p:nvCxnSpPr>
        <p:spPr>
          <a:xfrm>
            <a:off x="7025073" y="1600556"/>
            <a:ext cx="3543690" cy="340927"/>
          </a:xfrm>
          <a:prstGeom prst="line">
            <a:avLst/>
          </a:prstGeom>
          <a:ln>
            <a:solidFill>
              <a:srgbClr val="0000FF"/>
            </a:solidFill>
          </a:ln>
        </p:spPr>
        <p:style>
          <a:lnRef idx="2">
            <a:schemeClr val="accent1"/>
          </a:lnRef>
          <a:fillRef idx="0">
            <a:schemeClr val="accent1"/>
          </a:fillRef>
          <a:effectRef idx="1">
            <a:schemeClr val="accent1"/>
          </a:effectRef>
          <a:fontRef idx="minor">
            <a:schemeClr val="tx1"/>
          </a:fontRef>
        </p:style>
      </p:cxnSp>
      <p:cxnSp>
        <p:nvCxnSpPr>
          <p:cNvPr id="94" name="Straight Connector 93"/>
          <p:cNvCxnSpPr>
            <a:stCxn id="39" idx="0"/>
          </p:cNvCxnSpPr>
          <p:nvPr/>
        </p:nvCxnSpPr>
        <p:spPr>
          <a:xfrm flipV="1">
            <a:off x="5356948" y="2203028"/>
            <a:ext cx="5313004" cy="1876119"/>
          </a:xfrm>
          <a:prstGeom prst="line">
            <a:avLst/>
          </a:prstGeom>
          <a:ln>
            <a:solidFill>
              <a:srgbClr val="0000FF"/>
            </a:solidFill>
          </a:ln>
        </p:spPr>
        <p:style>
          <a:lnRef idx="2">
            <a:schemeClr val="accent1"/>
          </a:lnRef>
          <a:fillRef idx="0">
            <a:schemeClr val="accent1"/>
          </a:fillRef>
          <a:effectRef idx="1">
            <a:schemeClr val="accent1"/>
          </a:effectRef>
          <a:fontRef idx="minor">
            <a:schemeClr val="tx1"/>
          </a:fontRef>
        </p:style>
      </p:cxnSp>
      <p:cxnSp>
        <p:nvCxnSpPr>
          <p:cNvPr id="96" name="Straight Connector 95"/>
          <p:cNvCxnSpPr>
            <a:stCxn id="16" idx="0"/>
            <a:endCxn id="81" idx="3"/>
          </p:cNvCxnSpPr>
          <p:nvPr/>
        </p:nvCxnSpPr>
        <p:spPr>
          <a:xfrm flipV="1">
            <a:off x="5944381" y="2305387"/>
            <a:ext cx="4842376" cy="3462564"/>
          </a:xfrm>
          <a:prstGeom prst="line">
            <a:avLst/>
          </a:prstGeom>
          <a:ln>
            <a:solidFill>
              <a:srgbClr val="0000FF"/>
            </a:solidFill>
          </a:ln>
        </p:spPr>
        <p:style>
          <a:lnRef idx="2">
            <a:schemeClr val="accent1"/>
          </a:lnRef>
          <a:fillRef idx="0">
            <a:schemeClr val="accent1"/>
          </a:fillRef>
          <a:effectRef idx="1">
            <a:schemeClr val="accent1"/>
          </a:effectRef>
          <a:fontRef idx="minor">
            <a:schemeClr val="tx1"/>
          </a:fontRef>
        </p:style>
      </p:cxnSp>
      <p:grpSp>
        <p:nvGrpSpPr>
          <p:cNvPr id="102" name="Group 101"/>
          <p:cNvGrpSpPr/>
          <p:nvPr/>
        </p:nvGrpSpPr>
        <p:grpSpPr>
          <a:xfrm>
            <a:off x="4624411" y="1411334"/>
            <a:ext cx="622694" cy="841867"/>
            <a:chOff x="2917948" y="2454226"/>
            <a:chExt cx="622694" cy="841867"/>
          </a:xfrm>
        </p:grpSpPr>
        <p:pic>
          <p:nvPicPr>
            <p:cNvPr id="103" name="Picture 10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64850" y="2454226"/>
              <a:ext cx="328890" cy="499678"/>
            </a:xfrm>
            <a:prstGeom prst="rect">
              <a:avLst/>
            </a:prstGeom>
          </p:spPr>
        </p:pic>
        <p:sp>
          <p:nvSpPr>
            <p:cNvPr id="104" name="Hexagon 103"/>
            <p:cNvSpPr/>
            <p:nvPr/>
          </p:nvSpPr>
          <p:spPr>
            <a:xfrm>
              <a:off x="2917948" y="2923953"/>
              <a:ext cx="622694" cy="372140"/>
            </a:xfrm>
            <a:prstGeom prst="hexagon">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05" name="TextBox 104"/>
            <p:cNvSpPr txBox="1"/>
            <p:nvPr/>
          </p:nvSpPr>
          <p:spPr>
            <a:xfrm>
              <a:off x="2952847" y="2949136"/>
              <a:ext cx="564550" cy="338554"/>
            </a:xfrm>
            <a:prstGeom prst="rect">
              <a:avLst/>
            </a:prstGeom>
            <a:noFill/>
          </p:spPr>
          <p:txBody>
            <a:bodyPr wrap="square" rtlCol="0">
              <a:spAutoFit/>
            </a:bodyPr>
            <a:lstStyle/>
            <a:p>
              <a:pPr algn="ctr"/>
              <a:r>
                <a:rPr lang="en-GB" sz="800" dirty="0" smtClean="0">
                  <a:solidFill>
                    <a:schemeClr val="bg1"/>
                  </a:solidFill>
                </a:rPr>
                <a:t>CERN</a:t>
              </a:r>
            </a:p>
            <a:p>
              <a:pPr algn="ctr"/>
              <a:r>
                <a:rPr lang="en-GB" sz="800" dirty="0" smtClean="0">
                  <a:solidFill>
                    <a:schemeClr val="bg1"/>
                  </a:solidFill>
                </a:rPr>
                <a:t>Orange</a:t>
              </a:r>
              <a:endParaRPr lang="fr-FR" sz="800" dirty="0">
                <a:solidFill>
                  <a:schemeClr val="bg1"/>
                </a:solidFill>
              </a:endParaRPr>
            </a:p>
          </p:txBody>
        </p:sp>
      </p:grpSp>
      <p:grpSp>
        <p:nvGrpSpPr>
          <p:cNvPr id="110" name="Group 109"/>
          <p:cNvGrpSpPr/>
          <p:nvPr/>
        </p:nvGrpSpPr>
        <p:grpSpPr>
          <a:xfrm>
            <a:off x="2688016" y="1240239"/>
            <a:ext cx="622694" cy="841867"/>
            <a:chOff x="2917948" y="2454226"/>
            <a:chExt cx="622694" cy="841867"/>
          </a:xfrm>
        </p:grpSpPr>
        <p:pic>
          <p:nvPicPr>
            <p:cNvPr id="111" name="Picture 1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64850" y="2454226"/>
              <a:ext cx="328890" cy="499678"/>
            </a:xfrm>
            <a:prstGeom prst="rect">
              <a:avLst/>
            </a:prstGeom>
          </p:spPr>
        </p:pic>
        <p:sp>
          <p:nvSpPr>
            <p:cNvPr id="112" name="Hexagon 111"/>
            <p:cNvSpPr/>
            <p:nvPr/>
          </p:nvSpPr>
          <p:spPr>
            <a:xfrm>
              <a:off x="2917948" y="2923953"/>
              <a:ext cx="622694" cy="372140"/>
            </a:xfrm>
            <a:prstGeom prst="hexagon">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13" name="TextBox 112"/>
            <p:cNvSpPr txBox="1"/>
            <p:nvPr/>
          </p:nvSpPr>
          <p:spPr>
            <a:xfrm>
              <a:off x="2984746" y="3002301"/>
              <a:ext cx="555896" cy="215444"/>
            </a:xfrm>
            <a:prstGeom prst="rect">
              <a:avLst/>
            </a:prstGeom>
            <a:noFill/>
          </p:spPr>
          <p:txBody>
            <a:bodyPr wrap="square" rtlCol="0">
              <a:spAutoFit/>
            </a:bodyPr>
            <a:lstStyle/>
            <a:p>
              <a:r>
                <a:rPr lang="en-GB" sz="800" dirty="0" smtClean="0">
                  <a:solidFill>
                    <a:schemeClr val="bg1"/>
                  </a:solidFill>
                </a:rPr>
                <a:t>Orange</a:t>
              </a:r>
              <a:endParaRPr lang="fr-FR" sz="800" dirty="0">
                <a:solidFill>
                  <a:schemeClr val="bg1"/>
                </a:solidFill>
              </a:endParaRPr>
            </a:p>
          </p:txBody>
        </p:sp>
      </p:grpSp>
      <p:cxnSp>
        <p:nvCxnSpPr>
          <p:cNvPr id="115" name="Straight Connector 114"/>
          <p:cNvCxnSpPr>
            <a:stCxn id="112" idx="3"/>
            <a:endCxn id="85" idx="6"/>
          </p:cNvCxnSpPr>
          <p:nvPr/>
        </p:nvCxnSpPr>
        <p:spPr>
          <a:xfrm flipH="1">
            <a:off x="1556273" y="1896036"/>
            <a:ext cx="1131743" cy="46837"/>
          </a:xfrm>
          <a:prstGeom prst="line">
            <a:avLst/>
          </a:prstGeom>
          <a:ln>
            <a:solidFill>
              <a:srgbClr val="FFC000"/>
            </a:solidFill>
          </a:ln>
        </p:spPr>
        <p:style>
          <a:lnRef idx="2">
            <a:schemeClr val="accent1"/>
          </a:lnRef>
          <a:fillRef idx="0">
            <a:schemeClr val="accent1"/>
          </a:fillRef>
          <a:effectRef idx="1">
            <a:schemeClr val="accent1"/>
          </a:effectRef>
          <a:fontRef idx="minor">
            <a:schemeClr val="tx1"/>
          </a:fontRef>
        </p:style>
      </p:cxnSp>
      <p:cxnSp>
        <p:nvCxnSpPr>
          <p:cNvPr id="117" name="Straight Connector 116"/>
          <p:cNvCxnSpPr>
            <a:stCxn id="104" idx="3"/>
          </p:cNvCxnSpPr>
          <p:nvPr/>
        </p:nvCxnSpPr>
        <p:spPr>
          <a:xfrm flipH="1">
            <a:off x="1468914" y="2067131"/>
            <a:ext cx="3155497" cy="135897"/>
          </a:xfrm>
          <a:prstGeom prst="line">
            <a:avLst/>
          </a:prstGeom>
          <a:ln>
            <a:solidFill>
              <a:srgbClr val="FFC000"/>
            </a:solidFill>
          </a:ln>
        </p:spPr>
        <p:style>
          <a:lnRef idx="2">
            <a:schemeClr val="accent1"/>
          </a:lnRef>
          <a:fillRef idx="0">
            <a:schemeClr val="accent1"/>
          </a:fillRef>
          <a:effectRef idx="1">
            <a:schemeClr val="accent1"/>
          </a:effectRef>
          <a:fontRef idx="minor">
            <a:schemeClr val="tx1"/>
          </a:fontRef>
        </p:style>
      </p:cxnSp>
      <p:cxnSp>
        <p:nvCxnSpPr>
          <p:cNvPr id="119" name="Straight Connector 118"/>
          <p:cNvCxnSpPr>
            <a:stCxn id="100" idx="3"/>
            <a:endCxn id="85" idx="5"/>
          </p:cNvCxnSpPr>
          <p:nvPr/>
        </p:nvCxnSpPr>
        <p:spPr>
          <a:xfrm flipH="1" flipV="1">
            <a:off x="1338279" y="2306777"/>
            <a:ext cx="2348497" cy="771686"/>
          </a:xfrm>
          <a:prstGeom prst="line">
            <a:avLst/>
          </a:prstGeom>
          <a:ln>
            <a:solidFill>
              <a:srgbClr val="FFC000"/>
            </a:solidFill>
          </a:ln>
        </p:spPr>
        <p:style>
          <a:lnRef idx="2">
            <a:schemeClr val="accent1"/>
          </a:lnRef>
          <a:fillRef idx="0">
            <a:schemeClr val="accent1"/>
          </a:fillRef>
          <a:effectRef idx="1">
            <a:schemeClr val="accent1"/>
          </a:effectRef>
          <a:fontRef idx="minor">
            <a:schemeClr val="tx1"/>
          </a:fontRef>
        </p:style>
      </p:cxnSp>
      <p:cxnSp>
        <p:nvCxnSpPr>
          <p:cNvPr id="128" name="Straight Connector 127"/>
          <p:cNvCxnSpPr>
            <a:stCxn id="100" idx="0"/>
          </p:cNvCxnSpPr>
          <p:nvPr/>
        </p:nvCxnSpPr>
        <p:spPr>
          <a:xfrm flipV="1">
            <a:off x="4309470" y="2174853"/>
            <a:ext cx="6360482" cy="903610"/>
          </a:xfrm>
          <a:prstGeom prst="line">
            <a:avLst/>
          </a:prstGeom>
          <a:ln>
            <a:solidFill>
              <a:srgbClr val="0000FF"/>
            </a:solidFill>
          </a:ln>
        </p:spPr>
        <p:style>
          <a:lnRef idx="2">
            <a:schemeClr val="accent1"/>
          </a:lnRef>
          <a:fillRef idx="0">
            <a:schemeClr val="accent1"/>
          </a:fillRef>
          <a:effectRef idx="1">
            <a:schemeClr val="accent1"/>
          </a:effectRef>
          <a:fontRef idx="minor">
            <a:schemeClr val="tx1"/>
          </a:fontRef>
        </p:style>
      </p:cxnSp>
      <p:cxnSp>
        <p:nvCxnSpPr>
          <p:cNvPr id="130" name="Straight Connector 129"/>
          <p:cNvCxnSpPr>
            <a:stCxn id="104" idx="0"/>
            <a:endCxn id="81" idx="2"/>
          </p:cNvCxnSpPr>
          <p:nvPr/>
        </p:nvCxnSpPr>
        <p:spPr>
          <a:xfrm flipV="1">
            <a:off x="5247105" y="1941483"/>
            <a:ext cx="5321658" cy="125648"/>
          </a:xfrm>
          <a:prstGeom prst="line">
            <a:avLst/>
          </a:prstGeom>
          <a:ln>
            <a:solidFill>
              <a:srgbClr val="0000FF"/>
            </a:solidFill>
          </a:ln>
        </p:spPr>
        <p:style>
          <a:lnRef idx="2">
            <a:schemeClr val="accent1"/>
          </a:lnRef>
          <a:fillRef idx="0">
            <a:schemeClr val="accent1"/>
          </a:fillRef>
          <a:effectRef idx="1">
            <a:schemeClr val="accent1"/>
          </a:effectRef>
          <a:fontRef idx="minor">
            <a:schemeClr val="tx1"/>
          </a:fontRef>
        </p:style>
      </p:cxnSp>
      <p:grpSp>
        <p:nvGrpSpPr>
          <p:cNvPr id="131" name="Group 130"/>
          <p:cNvGrpSpPr/>
          <p:nvPr/>
        </p:nvGrpSpPr>
        <p:grpSpPr>
          <a:xfrm>
            <a:off x="3707172" y="2425862"/>
            <a:ext cx="622694" cy="841867"/>
            <a:chOff x="2917948" y="2454226"/>
            <a:chExt cx="622694" cy="841867"/>
          </a:xfrm>
        </p:grpSpPr>
        <p:pic>
          <p:nvPicPr>
            <p:cNvPr id="132" name="Picture 13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64850" y="2454226"/>
              <a:ext cx="328890" cy="499678"/>
            </a:xfrm>
            <a:prstGeom prst="rect">
              <a:avLst/>
            </a:prstGeom>
          </p:spPr>
        </p:pic>
        <p:sp>
          <p:nvSpPr>
            <p:cNvPr id="133" name="Hexagon 132"/>
            <p:cNvSpPr/>
            <p:nvPr/>
          </p:nvSpPr>
          <p:spPr>
            <a:xfrm>
              <a:off x="2917948" y="2923953"/>
              <a:ext cx="622694" cy="372140"/>
            </a:xfrm>
            <a:prstGeom prst="hexagon">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34" name="TextBox 133"/>
            <p:cNvSpPr txBox="1"/>
            <p:nvPr/>
          </p:nvSpPr>
          <p:spPr>
            <a:xfrm>
              <a:off x="2952847" y="2949136"/>
              <a:ext cx="564550" cy="338554"/>
            </a:xfrm>
            <a:prstGeom prst="rect">
              <a:avLst/>
            </a:prstGeom>
            <a:noFill/>
          </p:spPr>
          <p:txBody>
            <a:bodyPr wrap="square" rtlCol="0">
              <a:spAutoFit/>
            </a:bodyPr>
            <a:lstStyle/>
            <a:p>
              <a:pPr algn="ctr"/>
              <a:r>
                <a:rPr lang="en-GB" sz="800" dirty="0" smtClean="0">
                  <a:solidFill>
                    <a:schemeClr val="bg1"/>
                  </a:solidFill>
                </a:rPr>
                <a:t>CERN</a:t>
              </a:r>
            </a:p>
            <a:p>
              <a:pPr algn="ctr"/>
              <a:r>
                <a:rPr lang="en-GB" sz="800" dirty="0" smtClean="0">
                  <a:solidFill>
                    <a:schemeClr val="bg1"/>
                  </a:solidFill>
                </a:rPr>
                <a:t>Orange</a:t>
              </a:r>
              <a:endParaRPr lang="fr-FR" sz="800" dirty="0">
                <a:solidFill>
                  <a:schemeClr val="bg1"/>
                </a:solidFill>
              </a:endParaRPr>
            </a:p>
          </p:txBody>
        </p:sp>
      </p:grpSp>
      <p:grpSp>
        <p:nvGrpSpPr>
          <p:cNvPr id="141" name="Group 140"/>
          <p:cNvGrpSpPr/>
          <p:nvPr/>
        </p:nvGrpSpPr>
        <p:grpSpPr>
          <a:xfrm>
            <a:off x="5276542" y="5108646"/>
            <a:ext cx="665740" cy="841867"/>
            <a:chOff x="5898767" y="2581483"/>
            <a:chExt cx="665740" cy="841867"/>
          </a:xfrm>
        </p:grpSpPr>
        <p:pic>
          <p:nvPicPr>
            <p:cNvPr id="142" name="Picture 14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62480" y="2581483"/>
              <a:ext cx="328890" cy="499678"/>
            </a:xfrm>
            <a:prstGeom prst="rect">
              <a:avLst/>
            </a:prstGeom>
          </p:spPr>
        </p:pic>
        <p:sp>
          <p:nvSpPr>
            <p:cNvPr id="143" name="Hexagon 142"/>
            <p:cNvSpPr/>
            <p:nvPr/>
          </p:nvSpPr>
          <p:spPr>
            <a:xfrm>
              <a:off x="5915578" y="3051210"/>
              <a:ext cx="622694" cy="372140"/>
            </a:xfrm>
            <a:prstGeom prst="hexagon">
              <a:avLst/>
            </a:prstGeom>
            <a:solidFill>
              <a:srgbClr val="0000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44" name="TextBox 143"/>
            <p:cNvSpPr txBox="1"/>
            <p:nvPr/>
          </p:nvSpPr>
          <p:spPr>
            <a:xfrm>
              <a:off x="5898767" y="3066847"/>
              <a:ext cx="665740" cy="338554"/>
            </a:xfrm>
            <a:prstGeom prst="rect">
              <a:avLst/>
            </a:prstGeom>
            <a:noFill/>
          </p:spPr>
          <p:txBody>
            <a:bodyPr wrap="square" rtlCol="0">
              <a:spAutoFit/>
            </a:bodyPr>
            <a:lstStyle/>
            <a:p>
              <a:pPr algn="ctr"/>
              <a:r>
                <a:rPr lang="en-GB" sz="800" dirty="0" smtClean="0">
                  <a:solidFill>
                    <a:schemeClr val="bg1"/>
                  </a:solidFill>
                </a:rPr>
                <a:t>CERN</a:t>
              </a:r>
            </a:p>
            <a:p>
              <a:pPr algn="ctr"/>
              <a:r>
                <a:rPr lang="en-GB" sz="800" dirty="0" smtClean="0">
                  <a:solidFill>
                    <a:schemeClr val="bg1"/>
                  </a:solidFill>
                </a:rPr>
                <a:t>Swisscom</a:t>
              </a:r>
              <a:endParaRPr lang="fr-FR" sz="800" dirty="0">
                <a:solidFill>
                  <a:schemeClr val="bg1"/>
                </a:solidFill>
              </a:endParaRPr>
            </a:p>
          </p:txBody>
        </p:sp>
      </p:grpSp>
      <p:grpSp>
        <p:nvGrpSpPr>
          <p:cNvPr id="149" name="Group 148"/>
          <p:cNvGrpSpPr/>
          <p:nvPr/>
        </p:nvGrpSpPr>
        <p:grpSpPr>
          <a:xfrm>
            <a:off x="6359333" y="964981"/>
            <a:ext cx="665740" cy="841867"/>
            <a:chOff x="5905933" y="2581483"/>
            <a:chExt cx="665740" cy="841867"/>
          </a:xfrm>
        </p:grpSpPr>
        <p:pic>
          <p:nvPicPr>
            <p:cNvPr id="150" name="Picture 14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62480" y="2581483"/>
              <a:ext cx="328890" cy="499678"/>
            </a:xfrm>
            <a:prstGeom prst="rect">
              <a:avLst/>
            </a:prstGeom>
          </p:spPr>
        </p:pic>
        <p:sp>
          <p:nvSpPr>
            <p:cNvPr id="151" name="Hexagon 150"/>
            <p:cNvSpPr/>
            <p:nvPr/>
          </p:nvSpPr>
          <p:spPr>
            <a:xfrm>
              <a:off x="5915578" y="3051210"/>
              <a:ext cx="622694" cy="372140"/>
            </a:xfrm>
            <a:prstGeom prst="hexagon">
              <a:avLst/>
            </a:prstGeom>
            <a:solidFill>
              <a:srgbClr val="0000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52" name="TextBox 151"/>
            <p:cNvSpPr txBox="1"/>
            <p:nvPr/>
          </p:nvSpPr>
          <p:spPr>
            <a:xfrm>
              <a:off x="5905933" y="3109336"/>
              <a:ext cx="665740" cy="215444"/>
            </a:xfrm>
            <a:prstGeom prst="rect">
              <a:avLst/>
            </a:prstGeom>
            <a:noFill/>
          </p:spPr>
          <p:txBody>
            <a:bodyPr wrap="square" rtlCol="0">
              <a:spAutoFit/>
            </a:bodyPr>
            <a:lstStyle/>
            <a:p>
              <a:pPr algn="ctr"/>
              <a:r>
                <a:rPr lang="en-GB" sz="800" dirty="0" smtClean="0">
                  <a:solidFill>
                    <a:schemeClr val="bg1"/>
                  </a:solidFill>
                </a:rPr>
                <a:t>Swisscom</a:t>
              </a:r>
              <a:endParaRPr lang="fr-FR" sz="800" dirty="0">
                <a:solidFill>
                  <a:schemeClr val="bg1"/>
                </a:solidFill>
              </a:endParaRPr>
            </a:p>
          </p:txBody>
        </p:sp>
      </p:grpSp>
      <p:sp>
        <p:nvSpPr>
          <p:cNvPr id="153" name="Freeform 152"/>
          <p:cNvSpPr/>
          <p:nvPr/>
        </p:nvSpPr>
        <p:spPr>
          <a:xfrm>
            <a:off x="2751909" y="1062446"/>
            <a:ext cx="3283444" cy="5286103"/>
          </a:xfrm>
          <a:custGeom>
            <a:avLst/>
            <a:gdLst>
              <a:gd name="connsiteX0" fmla="*/ 3265714 w 3283444"/>
              <a:gd name="connsiteY0" fmla="*/ 0 h 5286103"/>
              <a:gd name="connsiteX1" fmla="*/ 3283131 w 3283444"/>
              <a:gd name="connsiteY1" fmla="*/ 52251 h 5286103"/>
              <a:gd name="connsiteX2" fmla="*/ 3257005 w 3283444"/>
              <a:gd name="connsiteY2" fmla="*/ 60960 h 5286103"/>
              <a:gd name="connsiteX3" fmla="*/ 3248297 w 3283444"/>
              <a:gd name="connsiteY3" fmla="*/ 87085 h 5286103"/>
              <a:gd name="connsiteX4" fmla="*/ 3213462 w 3283444"/>
              <a:gd name="connsiteY4" fmla="*/ 121920 h 5286103"/>
              <a:gd name="connsiteX5" fmla="*/ 3204754 w 3283444"/>
              <a:gd name="connsiteY5" fmla="*/ 148045 h 5286103"/>
              <a:gd name="connsiteX6" fmla="*/ 3161211 w 3283444"/>
              <a:gd name="connsiteY6" fmla="*/ 182880 h 5286103"/>
              <a:gd name="connsiteX7" fmla="*/ 3126377 w 3283444"/>
              <a:gd name="connsiteY7" fmla="*/ 217714 h 5286103"/>
              <a:gd name="connsiteX8" fmla="*/ 3108960 w 3283444"/>
              <a:gd name="connsiteY8" fmla="*/ 243840 h 5286103"/>
              <a:gd name="connsiteX9" fmla="*/ 3091542 w 3283444"/>
              <a:gd name="connsiteY9" fmla="*/ 261257 h 5286103"/>
              <a:gd name="connsiteX10" fmla="*/ 3082834 w 3283444"/>
              <a:gd name="connsiteY10" fmla="*/ 287383 h 5286103"/>
              <a:gd name="connsiteX11" fmla="*/ 3082834 w 3283444"/>
              <a:gd name="connsiteY11" fmla="*/ 339634 h 5286103"/>
              <a:gd name="connsiteX12" fmla="*/ 3056708 w 3283444"/>
              <a:gd name="connsiteY12" fmla="*/ 348343 h 5286103"/>
              <a:gd name="connsiteX13" fmla="*/ 3030582 w 3283444"/>
              <a:gd name="connsiteY13" fmla="*/ 365760 h 5286103"/>
              <a:gd name="connsiteX14" fmla="*/ 3013165 w 3283444"/>
              <a:gd name="connsiteY14" fmla="*/ 418011 h 5286103"/>
              <a:gd name="connsiteX15" fmla="*/ 3004457 w 3283444"/>
              <a:gd name="connsiteY15" fmla="*/ 444137 h 5286103"/>
              <a:gd name="connsiteX16" fmla="*/ 2987040 w 3283444"/>
              <a:gd name="connsiteY16" fmla="*/ 470263 h 5286103"/>
              <a:gd name="connsiteX17" fmla="*/ 2978331 w 3283444"/>
              <a:gd name="connsiteY17" fmla="*/ 505097 h 5286103"/>
              <a:gd name="connsiteX18" fmla="*/ 2969622 w 3283444"/>
              <a:gd name="connsiteY18" fmla="*/ 531223 h 5286103"/>
              <a:gd name="connsiteX19" fmla="*/ 2960914 w 3283444"/>
              <a:gd name="connsiteY19" fmla="*/ 574765 h 5286103"/>
              <a:gd name="connsiteX20" fmla="*/ 2987040 w 3283444"/>
              <a:gd name="connsiteY20" fmla="*/ 618308 h 5286103"/>
              <a:gd name="connsiteX21" fmla="*/ 2995748 w 3283444"/>
              <a:gd name="connsiteY21" fmla="*/ 644434 h 5286103"/>
              <a:gd name="connsiteX22" fmla="*/ 2987040 w 3283444"/>
              <a:gd name="connsiteY22" fmla="*/ 670560 h 5286103"/>
              <a:gd name="connsiteX23" fmla="*/ 2969622 w 3283444"/>
              <a:gd name="connsiteY23" fmla="*/ 687977 h 5286103"/>
              <a:gd name="connsiteX24" fmla="*/ 2960914 w 3283444"/>
              <a:gd name="connsiteY24" fmla="*/ 731520 h 5286103"/>
              <a:gd name="connsiteX25" fmla="*/ 2987040 w 3283444"/>
              <a:gd name="connsiteY25" fmla="*/ 844731 h 5286103"/>
              <a:gd name="connsiteX26" fmla="*/ 2995748 w 3283444"/>
              <a:gd name="connsiteY26" fmla="*/ 870857 h 5286103"/>
              <a:gd name="connsiteX27" fmla="*/ 2978331 w 3283444"/>
              <a:gd name="connsiteY27" fmla="*/ 896983 h 5286103"/>
              <a:gd name="connsiteX28" fmla="*/ 2969622 w 3283444"/>
              <a:gd name="connsiteY28" fmla="*/ 940525 h 5286103"/>
              <a:gd name="connsiteX29" fmla="*/ 2960914 w 3283444"/>
              <a:gd name="connsiteY29" fmla="*/ 966651 h 5286103"/>
              <a:gd name="connsiteX30" fmla="*/ 2847702 w 3283444"/>
              <a:gd name="connsiteY30" fmla="*/ 1010194 h 5286103"/>
              <a:gd name="connsiteX31" fmla="*/ 2795451 w 3283444"/>
              <a:gd name="connsiteY31" fmla="*/ 1062445 h 5286103"/>
              <a:gd name="connsiteX32" fmla="*/ 2786742 w 3283444"/>
              <a:gd name="connsiteY32" fmla="*/ 1088571 h 5286103"/>
              <a:gd name="connsiteX33" fmla="*/ 2708365 w 3283444"/>
              <a:gd name="connsiteY33" fmla="*/ 1132114 h 5286103"/>
              <a:gd name="connsiteX34" fmla="*/ 2690948 w 3283444"/>
              <a:gd name="connsiteY34" fmla="*/ 1158240 h 5286103"/>
              <a:gd name="connsiteX35" fmla="*/ 2664822 w 3283444"/>
              <a:gd name="connsiteY35" fmla="*/ 1175657 h 5286103"/>
              <a:gd name="connsiteX36" fmla="*/ 2656114 w 3283444"/>
              <a:gd name="connsiteY36" fmla="*/ 1201783 h 5286103"/>
              <a:gd name="connsiteX37" fmla="*/ 2638697 w 3283444"/>
              <a:gd name="connsiteY37" fmla="*/ 1227908 h 5286103"/>
              <a:gd name="connsiteX38" fmla="*/ 2629988 w 3283444"/>
              <a:gd name="connsiteY38" fmla="*/ 1271451 h 5286103"/>
              <a:gd name="connsiteX39" fmla="*/ 2699657 w 3283444"/>
              <a:gd name="connsiteY39" fmla="*/ 1306285 h 5286103"/>
              <a:gd name="connsiteX40" fmla="*/ 2673531 w 3283444"/>
              <a:gd name="connsiteY40" fmla="*/ 1358537 h 5286103"/>
              <a:gd name="connsiteX41" fmla="*/ 2647405 w 3283444"/>
              <a:gd name="connsiteY41" fmla="*/ 1410788 h 5286103"/>
              <a:gd name="connsiteX42" fmla="*/ 2664822 w 3283444"/>
              <a:gd name="connsiteY42" fmla="*/ 1436914 h 5286103"/>
              <a:gd name="connsiteX43" fmla="*/ 2708365 w 3283444"/>
              <a:gd name="connsiteY43" fmla="*/ 1471748 h 5286103"/>
              <a:gd name="connsiteX44" fmla="*/ 2717074 w 3283444"/>
              <a:gd name="connsiteY44" fmla="*/ 1497874 h 5286103"/>
              <a:gd name="connsiteX45" fmla="*/ 2751908 w 3283444"/>
              <a:gd name="connsiteY45" fmla="*/ 1550125 h 5286103"/>
              <a:gd name="connsiteX46" fmla="*/ 2786742 w 3283444"/>
              <a:gd name="connsiteY46" fmla="*/ 1541417 h 5286103"/>
              <a:gd name="connsiteX47" fmla="*/ 2830285 w 3283444"/>
              <a:gd name="connsiteY47" fmla="*/ 1567543 h 5286103"/>
              <a:gd name="connsiteX48" fmla="*/ 2856411 w 3283444"/>
              <a:gd name="connsiteY48" fmla="*/ 1576251 h 5286103"/>
              <a:gd name="connsiteX49" fmla="*/ 2865120 w 3283444"/>
              <a:gd name="connsiteY49" fmla="*/ 1602377 h 5286103"/>
              <a:gd name="connsiteX50" fmla="*/ 2812868 w 3283444"/>
              <a:gd name="connsiteY50" fmla="*/ 1619794 h 5286103"/>
              <a:gd name="connsiteX51" fmla="*/ 2795451 w 3283444"/>
              <a:gd name="connsiteY51" fmla="*/ 1645920 h 5286103"/>
              <a:gd name="connsiteX52" fmla="*/ 2830285 w 3283444"/>
              <a:gd name="connsiteY52" fmla="*/ 1706880 h 5286103"/>
              <a:gd name="connsiteX53" fmla="*/ 2847702 w 3283444"/>
              <a:gd name="connsiteY53" fmla="*/ 1733005 h 5286103"/>
              <a:gd name="connsiteX54" fmla="*/ 2873828 w 3283444"/>
              <a:gd name="connsiteY54" fmla="*/ 1741714 h 5286103"/>
              <a:gd name="connsiteX55" fmla="*/ 2899954 w 3283444"/>
              <a:gd name="connsiteY55" fmla="*/ 1759131 h 5286103"/>
              <a:gd name="connsiteX56" fmla="*/ 2952205 w 3283444"/>
              <a:gd name="connsiteY56" fmla="*/ 1776548 h 5286103"/>
              <a:gd name="connsiteX57" fmla="*/ 2978331 w 3283444"/>
              <a:gd name="connsiteY57" fmla="*/ 1793965 h 5286103"/>
              <a:gd name="connsiteX58" fmla="*/ 2926080 w 3283444"/>
              <a:gd name="connsiteY58" fmla="*/ 1828800 h 5286103"/>
              <a:gd name="connsiteX59" fmla="*/ 2952205 w 3283444"/>
              <a:gd name="connsiteY59" fmla="*/ 1846217 h 5286103"/>
              <a:gd name="connsiteX60" fmla="*/ 2969622 w 3283444"/>
              <a:gd name="connsiteY60" fmla="*/ 1907177 h 5286103"/>
              <a:gd name="connsiteX61" fmla="*/ 2987040 w 3283444"/>
              <a:gd name="connsiteY61" fmla="*/ 1933303 h 5286103"/>
              <a:gd name="connsiteX62" fmla="*/ 3030582 w 3283444"/>
              <a:gd name="connsiteY62" fmla="*/ 2002971 h 5286103"/>
              <a:gd name="connsiteX63" fmla="*/ 3021874 w 3283444"/>
              <a:gd name="connsiteY63" fmla="*/ 2046514 h 5286103"/>
              <a:gd name="connsiteX64" fmla="*/ 3004457 w 3283444"/>
              <a:gd name="connsiteY64" fmla="*/ 2098765 h 5286103"/>
              <a:gd name="connsiteX65" fmla="*/ 3030582 w 3283444"/>
              <a:gd name="connsiteY65" fmla="*/ 2107474 h 5286103"/>
              <a:gd name="connsiteX66" fmla="*/ 3030582 w 3283444"/>
              <a:gd name="connsiteY66" fmla="*/ 2194560 h 5286103"/>
              <a:gd name="connsiteX67" fmla="*/ 3004457 w 3283444"/>
              <a:gd name="connsiteY67" fmla="*/ 2238103 h 5286103"/>
              <a:gd name="connsiteX68" fmla="*/ 2987040 w 3283444"/>
              <a:gd name="connsiteY68" fmla="*/ 2264228 h 5286103"/>
              <a:gd name="connsiteX69" fmla="*/ 2926080 w 3283444"/>
              <a:gd name="connsiteY69" fmla="*/ 2316480 h 5286103"/>
              <a:gd name="connsiteX70" fmla="*/ 2917371 w 3283444"/>
              <a:gd name="connsiteY70" fmla="*/ 2342605 h 5286103"/>
              <a:gd name="connsiteX71" fmla="*/ 2847702 w 3283444"/>
              <a:gd name="connsiteY71" fmla="*/ 2403565 h 5286103"/>
              <a:gd name="connsiteX72" fmla="*/ 2804160 w 3283444"/>
              <a:gd name="connsiteY72" fmla="*/ 2438400 h 5286103"/>
              <a:gd name="connsiteX73" fmla="*/ 2751908 w 3283444"/>
              <a:gd name="connsiteY73" fmla="*/ 2455817 h 5286103"/>
              <a:gd name="connsiteX74" fmla="*/ 2725782 w 3283444"/>
              <a:gd name="connsiteY74" fmla="*/ 2464525 h 5286103"/>
              <a:gd name="connsiteX75" fmla="*/ 2656114 w 3283444"/>
              <a:gd name="connsiteY75" fmla="*/ 2516777 h 5286103"/>
              <a:gd name="connsiteX76" fmla="*/ 2629988 w 3283444"/>
              <a:gd name="connsiteY76" fmla="*/ 2525485 h 5286103"/>
              <a:gd name="connsiteX77" fmla="*/ 2603862 w 3283444"/>
              <a:gd name="connsiteY77" fmla="*/ 2516777 h 5286103"/>
              <a:gd name="connsiteX78" fmla="*/ 2577737 w 3283444"/>
              <a:gd name="connsiteY78" fmla="*/ 2464525 h 5286103"/>
              <a:gd name="connsiteX79" fmla="*/ 2551611 w 3283444"/>
              <a:gd name="connsiteY79" fmla="*/ 2455817 h 5286103"/>
              <a:gd name="connsiteX80" fmla="*/ 2481942 w 3283444"/>
              <a:gd name="connsiteY80" fmla="*/ 2447108 h 5286103"/>
              <a:gd name="connsiteX81" fmla="*/ 2455817 w 3283444"/>
              <a:gd name="connsiteY81" fmla="*/ 2394857 h 5286103"/>
              <a:gd name="connsiteX82" fmla="*/ 2403565 w 3283444"/>
              <a:gd name="connsiteY82" fmla="*/ 2377440 h 5286103"/>
              <a:gd name="connsiteX83" fmla="*/ 2377440 w 3283444"/>
              <a:gd name="connsiteY83" fmla="*/ 2360023 h 5286103"/>
              <a:gd name="connsiteX84" fmla="*/ 2368731 w 3283444"/>
              <a:gd name="connsiteY84" fmla="*/ 2333897 h 5286103"/>
              <a:gd name="connsiteX85" fmla="*/ 2342605 w 3283444"/>
              <a:gd name="connsiteY85" fmla="*/ 2325188 h 5286103"/>
              <a:gd name="connsiteX86" fmla="*/ 2316480 w 3283444"/>
              <a:gd name="connsiteY86" fmla="*/ 2307771 h 5286103"/>
              <a:gd name="connsiteX87" fmla="*/ 2281645 w 3283444"/>
              <a:gd name="connsiteY87" fmla="*/ 2316480 h 5286103"/>
              <a:gd name="connsiteX88" fmla="*/ 2255520 w 3283444"/>
              <a:gd name="connsiteY88" fmla="*/ 2325188 h 5286103"/>
              <a:gd name="connsiteX89" fmla="*/ 2159725 w 3283444"/>
              <a:gd name="connsiteY89" fmla="*/ 2333897 h 5286103"/>
              <a:gd name="connsiteX90" fmla="*/ 2133600 w 3283444"/>
              <a:gd name="connsiteY90" fmla="*/ 2351314 h 5286103"/>
              <a:gd name="connsiteX91" fmla="*/ 2081348 w 3283444"/>
              <a:gd name="connsiteY91" fmla="*/ 2368731 h 5286103"/>
              <a:gd name="connsiteX92" fmla="*/ 2072640 w 3283444"/>
              <a:gd name="connsiteY92" fmla="*/ 2394857 h 5286103"/>
              <a:gd name="connsiteX93" fmla="*/ 2063931 w 3283444"/>
              <a:gd name="connsiteY93" fmla="*/ 2438400 h 5286103"/>
              <a:gd name="connsiteX94" fmla="*/ 2037805 w 3283444"/>
              <a:gd name="connsiteY94" fmla="*/ 2447108 h 5286103"/>
              <a:gd name="connsiteX95" fmla="*/ 1985554 w 3283444"/>
              <a:gd name="connsiteY95" fmla="*/ 2455817 h 5286103"/>
              <a:gd name="connsiteX96" fmla="*/ 1942011 w 3283444"/>
              <a:gd name="connsiteY96" fmla="*/ 2447108 h 5286103"/>
              <a:gd name="connsiteX97" fmla="*/ 1933302 w 3283444"/>
              <a:gd name="connsiteY97" fmla="*/ 2420983 h 5286103"/>
              <a:gd name="connsiteX98" fmla="*/ 1915885 w 3283444"/>
              <a:gd name="connsiteY98" fmla="*/ 2394857 h 5286103"/>
              <a:gd name="connsiteX99" fmla="*/ 1907177 w 3283444"/>
              <a:gd name="connsiteY99" fmla="*/ 2368731 h 5286103"/>
              <a:gd name="connsiteX100" fmla="*/ 1854925 w 3283444"/>
              <a:gd name="connsiteY100" fmla="*/ 2342605 h 5286103"/>
              <a:gd name="connsiteX101" fmla="*/ 1846217 w 3283444"/>
              <a:gd name="connsiteY101" fmla="*/ 2368731 h 5286103"/>
              <a:gd name="connsiteX102" fmla="*/ 1793965 w 3283444"/>
              <a:gd name="connsiteY102" fmla="*/ 2394857 h 5286103"/>
              <a:gd name="connsiteX103" fmla="*/ 1767840 w 3283444"/>
              <a:gd name="connsiteY103" fmla="*/ 2412274 h 5286103"/>
              <a:gd name="connsiteX104" fmla="*/ 1750422 w 3283444"/>
              <a:gd name="connsiteY104" fmla="*/ 2464525 h 5286103"/>
              <a:gd name="connsiteX105" fmla="*/ 1733005 w 3283444"/>
              <a:gd name="connsiteY105" fmla="*/ 2481943 h 5286103"/>
              <a:gd name="connsiteX106" fmla="*/ 1689462 w 3283444"/>
              <a:gd name="connsiteY106" fmla="*/ 2516777 h 5286103"/>
              <a:gd name="connsiteX107" fmla="*/ 1680754 w 3283444"/>
              <a:gd name="connsiteY107" fmla="*/ 2629988 h 5286103"/>
              <a:gd name="connsiteX108" fmla="*/ 1637211 w 3283444"/>
              <a:gd name="connsiteY108" fmla="*/ 2664823 h 5286103"/>
              <a:gd name="connsiteX109" fmla="*/ 1576251 w 3283444"/>
              <a:gd name="connsiteY109" fmla="*/ 2690948 h 5286103"/>
              <a:gd name="connsiteX110" fmla="*/ 1567542 w 3283444"/>
              <a:gd name="connsiteY110" fmla="*/ 2717074 h 5286103"/>
              <a:gd name="connsiteX111" fmla="*/ 1541417 w 3283444"/>
              <a:gd name="connsiteY111" fmla="*/ 2708365 h 5286103"/>
              <a:gd name="connsiteX112" fmla="*/ 1489165 w 3283444"/>
              <a:gd name="connsiteY112" fmla="*/ 2673531 h 5286103"/>
              <a:gd name="connsiteX113" fmla="*/ 1463040 w 3283444"/>
              <a:gd name="connsiteY113" fmla="*/ 2656114 h 5286103"/>
              <a:gd name="connsiteX114" fmla="*/ 1445622 w 3283444"/>
              <a:gd name="connsiteY114" fmla="*/ 2638697 h 5286103"/>
              <a:gd name="connsiteX115" fmla="*/ 1419497 w 3283444"/>
              <a:gd name="connsiteY115" fmla="*/ 2629988 h 5286103"/>
              <a:gd name="connsiteX116" fmla="*/ 1384662 w 3283444"/>
              <a:gd name="connsiteY116" fmla="*/ 2586445 h 5286103"/>
              <a:gd name="connsiteX117" fmla="*/ 1367245 w 3283444"/>
              <a:gd name="connsiteY117" fmla="*/ 2560320 h 5286103"/>
              <a:gd name="connsiteX118" fmla="*/ 1314994 w 3283444"/>
              <a:gd name="connsiteY118" fmla="*/ 2534194 h 5286103"/>
              <a:gd name="connsiteX119" fmla="*/ 1280160 w 3283444"/>
              <a:gd name="connsiteY119" fmla="*/ 2542903 h 5286103"/>
              <a:gd name="connsiteX120" fmla="*/ 1219200 w 3283444"/>
              <a:gd name="connsiteY120" fmla="*/ 2551611 h 5286103"/>
              <a:gd name="connsiteX121" fmla="*/ 1210491 w 3283444"/>
              <a:gd name="connsiteY121" fmla="*/ 2586445 h 5286103"/>
              <a:gd name="connsiteX122" fmla="*/ 1193074 w 3283444"/>
              <a:gd name="connsiteY122" fmla="*/ 2603863 h 5286103"/>
              <a:gd name="connsiteX123" fmla="*/ 1140822 w 3283444"/>
              <a:gd name="connsiteY123" fmla="*/ 2638697 h 5286103"/>
              <a:gd name="connsiteX124" fmla="*/ 1123405 w 3283444"/>
              <a:gd name="connsiteY124" fmla="*/ 2664823 h 5286103"/>
              <a:gd name="connsiteX125" fmla="*/ 1018902 w 3283444"/>
              <a:gd name="connsiteY125" fmla="*/ 2690948 h 5286103"/>
              <a:gd name="connsiteX126" fmla="*/ 975360 w 3283444"/>
              <a:gd name="connsiteY126" fmla="*/ 2725783 h 5286103"/>
              <a:gd name="connsiteX127" fmla="*/ 949234 w 3283444"/>
              <a:gd name="connsiteY127" fmla="*/ 2743200 h 5286103"/>
              <a:gd name="connsiteX128" fmla="*/ 940525 w 3283444"/>
              <a:gd name="connsiteY128" fmla="*/ 2769325 h 5286103"/>
              <a:gd name="connsiteX129" fmla="*/ 888274 w 3283444"/>
              <a:gd name="connsiteY129" fmla="*/ 2795451 h 5286103"/>
              <a:gd name="connsiteX130" fmla="*/ 853440 w 3283444"/>
              <a:gd name="connsiteY130" fmla="*/ 2812868 h 5286103"/>
              <a:gd name="connsiteX131" fmla="*/ 844731 w 3283444"/>
              <a:gd name="connsiteY131" fmla="*/ 2847703 h 5286103"/>
              <a:gd name="connsiteX132" fmla="*/ 827314 w 3283444"/>
              <a:gd name="connsiteY132" fmla="*/ 2873828 h 5286103"/>
              <a:gd name="connsiteX133" fmla="*/ 792480 w 3283444"/>
              <a:gd name="connsiteY133" fmla="*/ 2952205 h 5286103"/>
              <a:gd name="connsiteX134" fmla="*/ 766354 w 3283444"/>
              <a:gd name="connsiteY134" fmla="*/ 2960914 h 5286103"/>
              <a:gd name="connsiteX135" fmla="*/ 757645 w 3283444"/>
              <a:gd name="connsiteY135" fmla="*/ 2987040 h 5286103"/>
              <a:gd name="connsiteX136" fmla="*/ 705394 w 3283444"/>
              <a:gd name="connsiteY136" fmla="*/ 3039291 h 5286103"/>
              <a:gd name="connsiteX137" fmla="*/ 679268 w 3283444"/>
              <a:gd name="connsiteY137" fmla="*/ 3021874 h 5286103"/>
              <a:gd name="connsiteX138" fmla="*/ 670560 w 3283444"/>
              <a:gd name="connsiteY138" fmla="*/ 2995748 h 5286103"/>
              <a:gd name="connsiteX139" fmla="*/ 592182 w 3283444"/>
              <a:gd name="connsiteY139" fmla="*/ 2969623 h 5286103"/>
              <a:gd name="connsiteX140" fmla="*/ 566057 w 3283444"/>
              <a:gd name="connsiteY140" fmla="*/ 2960914 h 5286103"/>
              <a:gd name="connsiteX141" fmla="*/ 539931 w 3283444"/>
              <a:gd name="connsiteY141" fmla="*/ 2969623 h 5286103"/>
              <a:gd name="connsiteX142" fmla="*/ 531222 w 3283444"/>
              <a:gd name="connsiteY142" fmla="*/ 3143794 h 5286103"/>
              <a:gd name="connsiteX143" fmla="*/ 522514 w 3283444"/>
              <a:gd name="connsiteY143" fmla="*/ 3178628 h 5286103"/>
              <a:gd name="connsiteX144" fmla="*/ 400594 w 3283444"/>
              <a:gd name="connsiteY144" fmla="*/ 3135085 h 5286103"/>
              <a:gd name="connsiteX145" fmla="*/ 235131 w 3283444"/>
              <a:gd name="connsiteY145" fmla="*/ 3152503 h 5286103"/>
              <a:gd name="connsiteX146" fmla="*/ 209005 w 3283444"/>
              <a:gd name="connsiteY146" fmla="*/ 3169920 h 5286103"/>
              <a:gd name="connsiteX147" fmla="*/ 191588 w 3283444"/>
              <a:gd name="connsiteY147" fmla="*/ 3196045 h 5286103"/>
              <a:gd name="connsiteX148" fmla="*/ 165462 w 3283444"/>
              <a:gd name="connsiteY148" fmla="*/ 3204754 h 5286103"/>
              <a:gd name="connsiteX149" fmla="*/ 148045 w 3283444"/>
              <a:gd name="connsiteY149" fmla="*/ 3257005 h 5286103"/>
              <a:gd name="connsiteX150" fmla="*/ 130628 w 3283444"/>
              <a:gd name="connsiteY150" fmla="*/ 3309257 h 5286103"/>
              <a:gd name="connsiteX151" fmla="*/ 121920 w 3283444"/>
              <a:gd name="connsiteY151" fmla="*/ 3335383 h 5286103"/>
              <a:gd name="connsiteX152" fmla="*/ 104502 w 3283444"/>
              <a:gd name="connsiteY152" fmla="*/ 3361508 h 5286103"/>
              <a:gd name="connsiteX153" fmla="*/ 130628 w 3283444"/>
              <a:gd name="connsiteY153" fmla="*/ 3474720 h 5286103"/>
              <a:gd name="connsiteX154" fmla="*/ 156754 w 3283444"/>
              <a:gd name="connsiteY154" fmla="*/ 3483428 h 5286103"/>
              <a:gd name="connsiteX155" fmla="*/ 165462 w 3283444"/>
              <a:gd name="connsiteY155" fmla="*/ 3518263 h 5286103"/>
              <a:gd name="connsiteX156" fmla="*/ 113211 w 3283444"/>
              <a:gd name="connsiteY156" fmla="*/ 3553097 h 5286103"/>
              <a:gd name="connsiteX157" fmla="*/ 78377 w 3283444"/>
              <a:gd name="connsiteY157" fmla="*/ 3605348 h 5286103"/>
              <a:gd name="connsiteX158" fmla="*/ 52251 w 3283444"/>
              <a:gd name="connsiteY158" fmla="*/ 3614057 h 5286103"/>
              <a:gd name="connsiteX159" fmla="*/ 0 w 3283444"/>
              <a:gd name="connsiteY159" fmla="*/ 3657600 h 5286103"/>
              <a:gd name="connsiteX160" fmla="*/ 8708 w 3283444"/>
              <a:gd name="connsiteY160" fmla="*/ 3683725 h 5286103"/>
              <a:gd name="connsiteX161" fmla="*/ 52251 w 3283444"/>
              <a:gd name="connsiteY161" fmla="*/ 3692434 h 5286103"/>
              <a:gd name="connsiteX162" fmla="*/ 78377 w 3283444"/>
              <a:gd name="connsiteY162" fmla="*/ 3701143 h 5286103"/>
              <a:gd name="connsiteX163" fmla="*/ 104502 w 3283444"/>
              <a:gd name="connsiteY163" fmla="*/ 3727268 h 5286103"/>
              <a:gd name="connsiteX164" fmla="*/ 156754 w 3283444"/>
              <a:gd name="connsiteY164" fmla="*/ 3744685 h 5286103"/>
              <a:gd name="connsiteX165" fmla="*/ 182880 w 3283444"/>
              <a:gd name="connsiteY165" fmla="*/ 3753394 h 5286103"/>
              <a:gd name="connsiteX166" fmla="*/ 252548 w 3283444"/>
              <a:gd name="connsiteY166" fmla="*/ 3770811 h 5286103"/>
              <a:gd name="connsiteX167" fmla="*/ 304800 w 3283444"/>
              <a:gd name="connsiteY167" fmla="*/ 3770811 h 5286103"/>
              <a:gd name="connsiteX168" fmla="*/ 313508 w 3283444"/>
              <a:gd name="connsiteY168" fmla="*/ 3805645 h 5286103"/>
              <a:gd name="connsiteX169" fmla="*/ 357051 w 3283444"/>
              <a:gd name="connsiteY169" fmla="*/ 3849188 h 5286103"/>
              <a:gd name="connsiteX170" fmla="*/ 383177 w 3283444"/>
              <a:gd name="connsiteY170" fmla="*/ 3901440 h 5286103"/>
              <a:gd name="connsiteX171" fmla="*/ 391885 w 3283444"/>
              <a:gd name="connsiteY171" fmla="*/ 3927565 h 5286103"/>
              <a:gd name="connsiteX172" fmla="*/ 452845 w 3283444"/>
              <a:gd name="connsiteY172" fmla="*/ 3944983 h 5286103"/>
              <a:gd name="connsiteX173" fmla="*/ 531222 w 3283444"/>
              <a:gd name="connsiteY173" fmla="*/ 3979817 h 5286103"/>
              <a:gd name="connsiteX174" fmla="*/ 539931 w 3283444"/>
              <a:gd name="connsiteY174" fmla="*/ 4005943 h 5286103"/>
              <a:gd name="connsiteX175" fmla="*/ 566057 w 3283444"/>
              <a:gd name="connsiteY175" fmla="*/ 4023360 h 5286103"/>
              <a:gd name="connsiteX176" fmla="*/ 531222 w 3283444"/>
              <a:gd name="connsiteY176" fmla="*/ 4188823 h 5286103"/>
              <a:gd name="connsiteX177" fmla="*/ 522514 w 3283444"/>
              <a:gd name="connsiteY177" fmla="*/ 4214948 h 5286103"/>
              <a:gd name="connsiteX178" fmla="*/ 522514 w 3283444"/>
              <a:gd name="connsiteY178" fmla="*/ 4267200 h 5286103"/>
              <a:gd name="connsiteX179" fmla="*/ 496388 w 3283444"/>
              <a:gd name="connsiteY179" fmla="*/ 4275908 h 5286103"/>
              <a:gd name="connsiteX180" fmla="*/ 478971 w 3283444"/>
              <a:gd name="connsiteY180" fmla="*/ 4345577 h 5286103"/>
              <a:gd name="connsiteX181" fmla="*/ 444137 w 3283444"/>
              <a:gd name="connsiteY181" fmla="*/ 4397828 h 5286103"/>
              <a:gd name="connsiteX182" fmla="*/ 426720 w 3283444"/>
              <a:gd name="connsiteY182" fmla="*/ 4371703 h 5286103"/>
              <a:gd name="connsiteX183" fmla="*/ 418011 w 3283444"/>
              <a:gd name="connsiteY183" fmla="*/ 4345577 h 5286103"/>
              <a:gd name="connsiteX184" fmla="*/ 400594 w 3283444"/>
              <a:gd name="connsiteY184" fmla="*/ 4310743 h 5286103"/>
              <a:gd name="connsiteX185" fmla="*/ 357051 w 3283444"/>
              <a:gd name="connsiteY185" fmla="*/ 4319451 h 5286103"/>
              <a:gd name="connsiteX186" fmla="*/ 330925 w 3283444"/>
              <a:gd name="connsiteY186" fmla="*/ 4328160 h 5286103"/>
              <a:gd name="connsiteX187" fmla="*/ 322217 w 3283444"/>
              <a:gd name="connsiteY187" fmla="*/ 4397828 h 5286103"/>
              <a:gd name="connsiteX188" fmla="*/ 313508 w 3283444"/>
              <a:gd name="connsiteY188" fmla="*/ 4423954 h 5286103"/>
              <a:gd name="connsiteX189" fmla="*/ 296091 w 3283444"/>
              <a:gd name="connsiteY189" fmla="*/ 4519748 h 5286103"/>
              <a:gd name="connsiteX190" fmla="*/ 269965 w 3283444"/>
              <a:gd name="connsiteY190" fmla="*/ 4537165 h 5286103"/>
              <a:gd name="connsiteX191" fmla="*/ 252548 w 3283444"/>
              <a:gd name="connsiteY191" fmla="*/ 4589417 h 5286103"/>
              <a:gd name="connsiteX192" fmla="*/ 235131 w 3283444"/>
              <a:gd name="connsiteY192" fmla="*/ 4615543 h 5286103"/>
              <a:gd name="connsiteX193" fmla="*/ 217714 w 3283444"/>
              <a:gd name="connsiteY193" fmla="*/ 4667794 h 5286103"/>
              <a:gd name="connsiteX194" fmla="*/ 209005 w 3283444"/>
              <a:gd name="connsiteY194" fmla="*/ 4693920 h 5286103"/>
              <a:gd name="connsiteX195" fmla="*/ 200297 w 3283444"/>
              <a:gd name="connsiteY195" fmla="*/ 4728754 h 5286103"/>
              <a:gd name="connsiteX196" fmla="*/ 182880 w 3283444"/>
              <a:gd name="connsiteY196" fmla="*/ 4781005 h 5286103"/>
              <a:gd name="connsiteX197" fmla="*/ 139337 w 3283444"/>
              <a:gd name="connsiteY197" fmla="*/ 4824548 h 5286103"/>
              <a:gd name="connsiteX198" fmla="*/ 104502 w 3283444"/>
              <a:gd name="connsiteY198" fmla="*/ 4894217 h 5286103"/>
              <a:gd name="connsiteX199" fmla="*/ 69668 w 3283444"/>
              <a:gd name="connsiteY199" fmla="*/ 4937760 h 5286103"/>
              <a:gd name="connsiteX200" fmla="*/ 60960 w 3283444"/>
              <a:gd name="connsiteY200" fmla="*/ 4972594 h 5286103"/>
              <a:gd name="connsiteX201" fmla="*/ 52251 w 3283444"/>
              <a:gd name="connsiteY201" fmla="*/ 4998720 h 5286103"/>
              <a:gd name="connsiteX202" fmla="*/ 34834 w 3283444"/>
              <a:gd name="connsiteY202" fmla="*/ 5024845 h 5286103"/>
              <a:gd name="connsiteX203" fmla="*/ 17417 w 3283444"/>
              <a:gd name="connsiteY203" fmla="*/ 5094514 h 5286103"/>
              <a:gd name="connsiteX204" fmla="*/ 8708 w 3283444"/>
              <a:gd name="connsiteY204" fmla="*/ 5120640 h 5286103"/>
              <a:gd name="connsiteX205" fmla="*/ 17417 w 3283444"/>
              <a:gd name="connsiteY205" fmla="*/ 5207725 h 5286103"/>
              <a:gd name="connsiteX206" fmla="*/ 43542 w 3283444"/>
              <a:gd name="connsiteY206" fmla="*/ 5277394 h 5286103"/>
              <a:gd name="connsiteX207" fmla="*/ 60960 w 3283444"/>
              <a:gd name="connsiteY207" fmla="*/ 5286103 h 52861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Lst>
            <a:rect l="l" t="t" r="r" b="b"/>
            <a:pathLst>
              <a:path w="3283444" h="5286103">
                <a:moveTo>
                  <a:pt x="3265714" y="0"/>
                </a:moveTo>
                <a:cubicBezTo>
                  <a:pt x="3271520" y="17417"/>
                  <a:pt x="3285727" y="34076"/>
                  <a:pt x="3283131" y="52251"/>
                </a:cubicBezTo>
                <a:cubicBezTo>
                  <a:pt x="3281833" y="61339"/>
                  <a:pt x="3263496" y="54469"/>
                  <a:pt x="3257005" y="60960"/>
                </a:cubicBezTo>
                <a:cubicBezTo>
                  <a:pt x="3250514" y="67451"/>
                  <a:pt x="3253632" y="79615"/>
                  <a:pt x="3248297" y="87085"/>
                </a:cubicBezTo>
                <a:cubicBezTo>
                  <a:pt x="3238752" y="100448"/>
                  <a:pt x="3213462" y="121920"/>
                  <a:pt x="3213462" y="121920"/>
                </a:cubicBezTo>
                <a:cubicBezTo>
                  <a:pt x="3210559" y="130628"/>
                  <a:pt x="3209477" y="140174"/>
                  <a:pt x="3204754" y="148045"/>
                </a:cubicBezTo>
                <a:cubicBezTo>
                  <a:pt x="3196480" y="161835"/>
                  <a:pt x="3173080" y="174968"/>
                  <a:pt x="3161211" y="182880"/>
                </a:cubicBezTo>
                <a:cubicBezTo>
                  <a:pt x="3142209" y="239881"/>
                  <a:pt x="3168600" y="183934"/>
                  <a:pt x="3126377" y="217714"/>
                </a:cubicBezTo>
                <a:cubicBezTo>
                  <a:pt x="3118204" y="224253"/>
                  <a:pt x="3115498" y="235667"/>
                  <a:pt x="3108960" y="243840"/>
                </a:cubicBezTo>
                <a:cubicBezTo>
                  <a:pt x="3103831" y="250251"/>
                  <a:pt x="3097348" y="255451"/>
                  <a:pt x="3091542" y="261257"/>
                </a:cubicBezTo>
                <a:cubicBezTo>
                  <a:pt x="3088639" y="269966"/>
                  <a:pt x="3082834" y="278203"/>
                  <a:pt x="3082834" y="287383"/>
                </a:cubicBezTo>
                <a:cubicBezTo>
                  <a:pt x="3082834" y="310605"/>
                  <a:pt x="3106056" y="316412"/>
                  <a:pt x="3082834" y="339634"/>
                </a:cubicBezTo>
                <a:cubicBezTo>
                  <a:pt x="3076343" y="346125"/>
                  <a:pt x="3064919" y="344238"/>
                  <a:pt x="3056708" y="348343"/>
                </a:cubicBezTo>
                <a:cubicBezTo>
                  <a:pt x="3047347" y="353024"/>
                  <a:pt x="3039291" y="359954"/>
                  <a:pt x="3030582" y="365760"/>
                </a:cubicBezTo>
                <a:lnTo>
                  <a:pt x="3013165" y="418011"/>
                </a:lnTo>
                <a:cubicBezTo>
                  <a:pt x="3010262" y="426720"/>
                  <a:pt x="3009549" y="436499"/>
                  <a:pt x="3004457" y="444137"/>
                </a:cubicBezTo>
                <a:lnTo>
                  <a:pt x="2987040" y="470263"/>
                </a:lnTo>
                <a:cubicBezTo>
                  <a:pt x="2984137" y="481874"/>
                  <a:pt x="2981619" y="493589"/>
                  <a:pt x="2978331" y="505097"/>
                </a:cubicBezTo>
                <a:cubicBezTo>
                  <a:pt x="2975809" y="513924"/>
                  <a:pt x="2971848" y="522317"/>
                  <a:pt x="2969622" y="531223"/>
                </a:cubicBezTo>
                <a:cubicBezTo>
                  <a:pt x="2966032" y="545582"/>
                  <a:pt x="2963817" y="560251"/>
                  <a:pt x="2960914" y="574765"/>
                </a:cubicBezTo>
                <a:cubicBezTo>
                  <a:pt x="2985582" y="648775"/>
                  <a:pt x="2951178" y="558538"/>
                  <a:pt x="2987040" y="618308"/>
                </a:cubicBezTo>
                <a:cubicBezTo>
                  <a:pt x="2991763" y="626179"/>
                  <a:pt x="2992845" y="635725"/>
                  <a:pt x="2995748" y="644434"/>
                </a:cubicBezTo>
                <a:cubicBezTo>
                  <a:pt x="2992845" y="653143"/>
                  <a:pt x="2991763" y="662689"/>
                  <a:pt x="2987040" y="670560"/>
                </a:cubicBezTo>
                <a:cubicBezTo>
                  <a:pt x="2982816" y="677601"/>
                  <a:pt x="2972856" y="680430"/>
                  <a:pt x="2969622" y="687977"/>
                </a:cubicBezTo>
                <a:cubicBezTo>
                  <a:pt x="2963791" y="701582"/>
                  <a:pt x="2963817" y="717006"/>
                  <a:pt x="2960914" y="731520"/>
                </a:cubicBezTo>
                <a:cubicBezTo>
                  <a:pt x="2972219" y="810661"/>
                  <a:pt x="2963130" y="773002"/>
                  <a:pt x="2987040" y="844731"/>
                </a:cubicBezTo>
                <a:lnTo>
                  <a:pt x="2995748" y="870857"/>
                </a:lnTo>
                <a:cubicBezTo>
                  <a:pt x="2989942" y="879566"/>
                  <a:pt x="2980052" y="886659"/>
                  <a:pt x="2978331" y="896983"/>
                </a:cubicBezTo>
                <a:cubicBezTo>
                  <a:pt x="2969288" y="951245"/>
                  <a:pt x="3011732" y="898417"/>
                  <a:pt x="2969622" y="940525"/>
                </a:cubicBezTo>
                <a:cubicBezTo>
                  <a:pt x="2966719" y="949234"/>
                  <a:pt x="2963436" y="957825"/>
                  <a:pt x="2960914" y="966651"/>
                </a:cubicBezTo>
                <a:cubicBezTo>
                  <a:pt x="2941213" y="1035606"/>
                  <a:pt x="2971474" y="999879"/>
                  <a:pt x="2847702" y="1010194"/>
                </a:cubicBezTo>
                <a:cubicBezTo>
                  <a:pt x="2830285" y="1027611"/>
                  <a:pt x="2803240" y="1039078"/>
                  <a:pt x="2795451" y="1062445"/>
                </a:cubicBezTo>
                <a:cubicBezTo>
                  <a:pt x="2792548" y="1071154"/>
                  <a:pt x="2793233" y="1082080"/>
                  <a:pt x="2786742" y="1088571"/>
                </a:cubicBezTo>
                <a:cubicBezTo>
                  <a:pt x="2756798" y="1118515"/>
                  <a:pt x="2741217" y="1121163"/>
                  <a:pt x="2708365" y="1132114"/>
                </a:cubicBezTo>
                <a:cubicBezTo>
                  <a:pt x="2702559" y="1140823"/>
                  <a:pt x="2698349" y="1150839"/>
                  <a:pt x="2690948" y="1158240"/>
                </a:cubicBezTo>
                <a:cubicBezTo>
                  <a:pt x="2683547" y="1165641"/>
                  <a:pt x="2671360" y="1167484"/>
                  <a:pt x="2664822" y="1175657"/>
                </a:cubicBezTo>
                <a:cubicBezTo>
                  <a:pt x="2659088" y="1182825"/>
                  <a:pt x="2660219" y="1193572"/>
                  <a:pt x="2656114" y="1201783"/>
                </a:cubicBezTo>
                <a:cubicBezTo>
                  <a:pt x="2651433" y="1211144"/>
                  <a:pt x="2644503" y="1219200"/>
                  <a:pt x="2638697" y="1227908"/>
                </a:cubicBezTo>
                <a:cubicBezTo>
                  <a:pt x="2635794" y="1242422"/>
                  <a:pt x="2619522" y="1260984"/>
                  <a:pt x="2629988" y="1271451"/>
                </a:cubicBezTo>
                <a:cubicBezTo>
                  <a:pt x="2730060" y="1371524"/>
                  <a:pt x="2671030" y="1220409"/>
                  <a:pt x="2699657" y="1306285"/>
                </a:cubicBezTo>
                <a:cubicBezTo>
                  <a:pt x="2677767" y="1371954"/>
                  <a:pt x="2707295" y="1291009"/>
                  <a:pt x="2673531" y="1358537"/>
                </a:cubicBezTo>
                <a:cubicBezTo>
                  <a:pt x="2637479" y="1430642"/>
                  <a:pt x="2697315" y="1335924"/>
                  <a:pt x="2647405" y="1410788"/>
                </a:cubicBezTo>
                <a:cubicBezTo>
                  <a:pt x="2653211" y="1419497"/>
                  <a:pt x="2658284" y="1428741"/>
                  <a:pt x="2664822" y="1436914"/>
                </a:cubicBezTo>
                <a:cubicBezTo>
                  <a:pt x="2679002" y="1454639"/>
                  <a:pt x="2688970" y="1458818"/>
                  <a:pt x="2708365" y="1471748"/>
                </a:cubicBezTo>
                <a:cubicBezTo>
                  <a:pt x="2711268" y="1480457"/>
                  <a:pt x="2712616" y="1489849"/>
                  <a:pt x="2717074" y="1497874"/>
                </a:cubicBezTo>
                <a:cubicBezTo>
                  <a:pt x="2727240" y="1516172"/>
                  <a:pt x="2751908" y="1550125"/>
                  <a:pt x="2751908" y="1550125"/>
                </a:cubicBezTo>
                <a:cubicBezTo>
                  <a:pt x="2763519" y="1547222"/>
                  <a:pt x="2774773" y="1541417"/>
                  <a:pt x="2786742" y="1541417"/>
                </a:cubicBezTo>
                <a:cubicBezTo>
                  <a:pt x="2819639" y="1541417"/>
                  <a:pt x="2807288" y="1553745"/>
                  <a:pt x="2830285" y="1567543"/>
                </a:cubicBezTo>
                <a:cubicBezTo>
                  <a:pt x="2838156" y="1572266"/>
                  <a:pt x="2847702" y="1573348"/>
                  <a:pt x="2856411" y="1576251"/>
                </a:cubicBezTo>
                <a:cubicBezTo>
                  <a:pt x="2859314" y="1584960"/>
                  <a:pt x="2871611" y="1595886"/>
                  <a:pt x="2865120" y="1602377"/>
                </a:cubicBezTo>
                <a:cubicBezTo>
                  <a:pt x="2852138" y="1615359"/>
                  <a:pt x="2812868" y="1619794"/>
                  <a:pt x="2812868" y="1619794"/>
                </a:cubicBezTo>
                <a:cubicBezTo>
                  <a:pt x="2807062" y="1628503"/>
                  <a:pt x="2796931" y="1635559"/>
                  <a:pt x="2795451" y="1645920"/>
                </a:cubicBezTo>
                <a:cubicBezTo>
                  <a:pt x="2790638" y="1679613"/>
                  <a:pt x="2812685" y="1685759"/>
                  <a:pt x="2830285" y="1706880"/>
                </a:cubicBezTo>
                <a:cubicBezTo>
                  <a:pt x="2836985" y="1714920"/>
                  <a:pt x="2839529" y="1726467"/>
                  <a:pt x="2847702" y="1733005"/>
                </a:cubicBezTo>
                <a:cubicBezTo>
                  <a:pt x="2854870" y="1738740"/>
                  <a:pt x="2865617" y="1737609"/>
                  <a:pt x="2873828" y="1741714"/>
                </a:cubicBezTo>
                <a:cubicBezTo>
                  <a:pt x="2883189" y="1746395"/>
                  <a:pt x="2890390" y="1754880"/>
                  <a:pt x="2899954" y="1759131"/>
                </a:cubicBezTo>
                <a:cubicBezTo>
                  <a:pt x="2916731" y="1766587"/>
                  <a:pt x="2952205" y="1776548"/>
                  <a:pt x="2952205" y="1776548"/>
                </a:cubicBezTo>
                <a:cubicBezTo>
                  <a:pt x="2960914" y="1782354"/>
                  <a:pt x="2974444" y="1784247"/>
                  <a:pt x="2978331" y="1793965"/>
                </a:cubicBezTo>
                <a:cubicBezTo>
                  <a:pt x="2992216" y="1828678"/>
                  <a:pt x="2934646" y="1827087"/>
                  <a:pt x="2926080" y="1828800"/>
                </a:cubicBezTo>
                <a:cubicBezTo>
                  <a:pt x="2934788" y="1834606"/>
                  <a:pt x="2945667" y="1838044"/>
                  <a:pt x="2952205" y="1846217"/>
                </a:cubicBezTo>
                <a:cubicBezTo>
                  <a:pt x="2957422" y="1852738"/>
                  <a:pt x="2968176" y="1903802"/>
                  <a:pt x="2969622" y="1907177"/>
                </a:cubicBezTo>
                <a:cubicBezTo>
                  <a:pt x="2973745" y="1916797"/>
                  <a:pt x="2981234" y="1924594"/>
                  <a:pt x="2987040" y="1933303"/>
                </a:cubicBezTo>
                <a:cubicBezTo>
                  <a:pt x="3007767" y="1995483"/>
                  <a:pt x="2989181" y="1975370"/>
                  <a:pt x="3030582" y="2002971"/>
                </a:cubicBezTo>
                <a:cubicBezTo>
                  <a:pt x="3027679" y="2017485"/>
                  <a:pt x="3025769" y="2032234"/>
                  <a:pt x="3021874" y="2046514"/>
                </a:cubicBezTo>
                <a:cubicBezTo>
                  <a:pt x="3017044" y="2064226"/>
                  <a:pt x="3004457" y="2098765"/>
                  <a:pt x="3004457" y="2098765"/>
                </a:cubicBezTo>
                <a:cubicBezTo>
                  <a:pt x="3013165" y="2101668"/>
                  <a:pt x="3026028" y="2099504"/>
                  <a:pt x="3030582" y="2107474"/>
                </a:cubicBezTo>
                <a:cubicBezTo>
                  <a:pt x="3048076" y="2138089"/>
                  <a:pt x="3038952" y="2165264"/>
                  <a:pt x="3030582" y="2194560"/>
                </a:cubicBezTo>
                <a:cubicBezTo>
                  <a:pt x="3018820" y="2235727"/>
                  <a:pt x="3028774" y="2207706"/>
                  <a:pt x="3004457" y="2238103"/>
                </a:cubicBezTo>
                <a:cubicBezTo>
                  <a:pt x="2997919" y="2246276"/>
                  <a:pt x="2993851" y="2256282"/>
                  <a:pt x="2987040" y="2264228"/>
                </a:cubicBezTo>
                <a:cubicBezTo>
                  <a:pt x="2958883" y="2297078"/>
                  <a:pt x="2956896" y="2295936"/>
                  <a:pt x="2926080" y="2316480"/>
                </a:cubicBezTo>
                <a:cubicBezTo>
                  <a:pt x="2923177" y="2325188"/>
                  <a:pt x="2922879" y="2335261"/>
                  <a:pt x="2917371" y="2342605"/>
                </a:cubicBezTo>
                <a:cubicBezTo>
                  <a:pt x="2877078" y="2396328"/>
                  <a:pt x="2885476" y="2373345"/>
                  <a:pt x="2847702" y="2403565"/>
                </a:cubicBezTo>
                <a:cubicBezTo>
                  <a:pt x="2825082" y="2421662"/>
                  <a:pt x="2834316" y="2424997"/>
                  <a:pt x="2804160" y="2438400"/>
                </a:cubicBezTo>
                <a:cubicBezTo>
                  <a:pt x="2787383" y="2445856"/>
                  <a:pt x="2769325" y="2450011"/>
                  <a:pt x="2751908" y="2455817"/>
                </a:cubicBezTo>
                <a:lnTo>
                  <a:pt x="2725782" y="2464525"/>
                </a:lnTo>
                <a:cubicBezTo>
                  <a:pt x="2705151" y="2485158"/>
                  <a:pt x="2685657" y="2506930"/>
                  <a:pt x="2656114" y="2516777"/>
                </a:cubicBezTo>
                <a:lnTo>
                  <a:pt x="2629988" y="2525485"/>
                </a:lnTo>
                <a:cubicBezTo>
                  <a:pt x="2621279" y="2522582"/>
                  <a:pt x="2610353" y="2523268"/>
                  <a:pt x="2603862" y="2516777"/>
                </a:cubicBezTo>
                <a:cubicBezTo>
                  <a:pt x="2540757" y="2453672"/>
                  <a:pt x="2658495" y="2529131"/>
                  <a:pt x="2577737" y="2464525"/>
                </a:cubicBezTo>
                <a:cubicBezTo>
                  <a:pt x="2570569" y="2458791"/>
                  <a:pt x="2560643" y="2457459"/>
                  <a:pt x="2551611" y="2455817"/>
                </a:cubicBezTo>
                <a:cubicBezTo>
                  <a:pt x="2528585" y="2451630"/>
                  <a:pt x="2505165" y="2450011"/>
                  <a:pt x="2481942" y="2447108"/>
                </a:cubicBezTo>
                <a:cubicBezTo>
                  <a:pt x="2477197" y="2432873"/>
                  <a:pt x="2470033" y="2403742"/>
                  <a:pt x="2455817" y="2394857"/>
                </a:cubicBezTo>
                <a:cubicBezTo>
                  <a:pt x="2440248" y="2385127"/>
                  <a:pt x="2403565" y="2377440"/>
                  <a:pt x="2403565" y="2377440"/>
                </a:cubicBezTo>
                <a:cubicBezTo>
                  <a:pt x="2394857" y="2371634"/>
                  <a:pt x="2383978" y="2368196"/>
                  <a:pt x="2377440" y="2360023"/>
                </a:cubicBezTo>
                <a:cubicBezTo>
                  <a:pt x="2371705" y="2352855"/>
                  <a:pt x="2375222" y="2340388"/>
                  <a:pt x="2368731" y="2333897"/>
                </a:cubicBezTo>
                <a:cubicBezTo>
                  <a:pt x="2362240" y="2327406"/>
                  <a:pt x="2350816" y="2329293"/>
                  <a:pt x="2342605" y="2325188"/>
                </a:cubicBezTo>
                <a:cubicBezTo>
                  <a:pt x="2333244" y="2320507"/>
                  <a:pt x="2325188" y="2313577"/>
                  <a:pt x="2316480" y="2307771"/>
                </a:cubicBezTo>
                <a:cubicBezTo>
                  <a:pt x="2304868" y="2310674"/>
                  <a:pt x="2293154" y="2313192"/>
                  <a:pt x="2281645" y="2316480"/>
                </a:cubicBezTo>
                <a:cubicBezTo>
                  <a:pt x="2272819" y="2319002"/>
                  <a:pt x="2264607" y="2323890"/>
                  <a:pt x="2255520" y="2325188"/>
                </a:cubicBezTo>
                <a:cubicBezTo>
                  <a:pt x="2223779" y="2329722"/>
                  <a:pt x="2191657" y="2330994"/>
                  <a:pt x="2159725" y="2333897"/>
                </a:cubicBezTo>
                <a:cubicBezTo>
                  <a:pt x="2151017" y="2339703"/>
                  <a:pt x="2143164" y="2347063"/>
                  <a:pt x="2133600" y="2351314"/>
                </a:cubicBezTo>
                <a:cubicBezTo>
                  <a:pt x="2116823" y="2358770"/>
                  <a:pt x="2081348" y="2368731"/>
                  <a:pt x="2081348" y="2368731"/>
                </a:cubicBezTo>
                <a:cubicBezTo>
                  <a:pt x="2078445" y="2377440"/>
                  <a:pt x="2074866" y="2385951"/>
                  <a:pt x="2072640" y="2394857"/>
                </a:cubicBezTo>
                <a:cubicBezTo>
                  <a:pt x="2069050" y="2409217"/>
                  <a:pt x="2072142" y="2426084"/>
                  <a:pt x="2063931" y="2438400"/>
                </a:cubicBezTo>
                <a:cubicBezTo>
                  <a:pt x="2058839" y="2446038"/>
                  <a:pt x="2046766" y="2445117"/>
                  <a:pt x="2037805" y="2447108"/>
                </a:cubicBezTo>
                <a:cubicBezTo>
                  <a:pt x="2020568" y="2450938"/>
                  <a:pt x="2002971" y="2452914"/>
                  <a:pt x="1985554" y="2455817"/>
                </a:cubicBezTo>
                <a:cubicBezTo>
                  <a:pt x="1971040" y="2452914"/>
                  <a:pt x="1954327" y="2455318"/>
                  <a:pt x="1942011" y="2447108"/>
                </a:cubicBezTo>
                <a:cubicBezTo>
                  <a:pt x="1934373" y="2442016"/>
                  <a:pt x="1937407" y="2429193"/>
                  <a:pt x="1933302" y="2420983"/>
                </a:cubicBezTo>
                <a:cubicBezTo>
                  <a:pt x="1928621" y="2411622"/>
                  <a:pt x="1921691" y="2403566"/>
                  <a:pt x="1915885" y="2394857"/>
                </a:cubicBezTo>
                <a:cubicBezTo>
                  <a:pt x="1912982" y="2386148"/>
                  <a:pt x="1912911" y="2375899"/>
                  <a:pt x="1907177" y="2368731"/>
                </a:cubicBezTo>
                <a:cubicBezTo>
                  <a:pt x="1894900" y="2353385"/>
                  <a:pt x="1872135" y="2348342"/>
                  <a:pt x="1854925" y="2342605"/>
                </a:cubicBezTo>
                <a:cubicBezTo>
                  <a:pt x="1852022" y="2351314"/>
                  <a:pt x="1851951" y="2361563"/>
                  <a:pt x="1846217" y="2368731"/>
                </a:cubicBezTo>
                <a:cubicBezTo>
                  <a:pt x="1829580" y="2389528"/>
                  <a:pt x="1814999" y="2384340"/>
                  <a:pt x="1793965" y="2394857"/>
                </a:cubicBezTo>
                <a:cubicBezTo>
                  <a:pt x="1784604" y="2399538"/>
                  <a:pt x="1776548" y="2406468"/>
                  <a:pt x="1767840" y="2412274"/>
                </a:cubicBezTo>
                <a:cubicBezTo>
                  <a:pt x="1762034" y="2429691"/>
                  <a:pt x="1763404" y="2451543"/>
                  <a:pt x="1750422" y="2464525"/>
                </a:cubicBezTo>
                <a:cubicBezTo>
                  <a:pt x="1744616" y="2470331"/>
                  <a:pt x="1739416" y="2476814"/>
                  <a:pt x="1733005" y="2481943"/>
                </a:cubicBezTo>
                <a:cubicBezTo>
                  <a:pt x="1678064" y="2525897"/>
                  <a:pt x="1731527" y="2474714"/>
                  <a:pt x="1689462" y="2516777"/>
                </a:cubicBezTo>
                <a:cubicBezTo>
                  <a:pt x="1686559" y="2554514"/>
                  <a:pt x="1687729" y="2592788"/>
                  <a:pt x="1680754" y="2629988"/>
                </a:cubicBezTo>
                <a:cubicBezTo>
                  <a:pt x="1675039" y="2660469"/>
                  <a:pt x="1658537" y="2655683"/>
                  <a:pt x="1637211" y="2664823"/>
                </a:cubicBezTo>
                <a:cubicBezTo>
                  <a:pt x="1561895" y="2697101"/>
                  <a:pt x="1637512" y="2670529"/>
                  <a:pt x="1576251" y="2690948"/>
                </a:cubicBezTo>
                <a:cubicBezTo>
                  <a:pt x="1573348" y="2699657"/>
                  <a:pt x="1575753" y="2712969"/>
                  <a:pt x="1567542" y="2717074"/>
                </a:cubicBezTo>
                <a:cubicBezTo>
                  <a:pt x="1559332" y="2721179"/>
                  <a:pt x="1549441" y="2712823"/>
                  <a:pt x="1541417" y="2708365"/>
                </a:cubicBezTo>
                <a:cubicBezTo>
                  <a:pt x="1523118" y="2698199"/>
                  <a:pt x="1506582" y="2685142"/>
                  <a:pt x="1489165" y="2673531"/>
                </a:cubicBezTo>
                <a:cubicBezTo>
                  <a:pt x="1480457" y="2667725"/>
                  <a:pt x="1470441" y="2663514"/>
                  <a:pt x="1463040" y="2656114"/>
                </a:cubicBezTo>
                <a:cubicBezTo>
                  <a:pt x="1457234" y="2650308"/>
                  <a:pt x="1452663" y="2642921"/>
                  <a:pt x="1445622" y="2638697"/>
                </a:cubicBezTo>
                <a:cubicBezTo>
                  <a:pt x="1437751" y="2633974"/>
                  <a:pt x="1428205" y="2632891"/>
                  <a:pt x="1419497" y="2629988"/>
                </a:cubicBezTo>
                <a:cubicBezTo>
                  <a:pt x="1365892" y="2549581"/>
                  <a:pt x="1434298" y="2648489"/>
                  <a:pt x="1384662" y="2586445"/>
                </a:cubicBezTo>
                <a:cubicBezTo>
                  <a:pt x="1378124" y="2578272"/>
                  <a:pt x="1374646" y="2567721"/>
                  <a:pt x="1367245" y="2560320"/>
                </a:cubicBezTo>
                <a:cubicBezTo>
                  <a:pt x="1350363" y="2543438"/>
                  <a:pt x="1336243" y="2541277"/>
                  <a:pt x="1314994" y="2534194"/>
                </a:cubicBezTo>
                <a:cubicBezTo>
                  <a:pt x="1303383" y="2537097"/>
                  <a:pt x="1291936" y="2540762"/>
                  <a:pt x="1280160" y="2542903"/>
                </a:cubicBezTo>
                <a:cubicBezTo>
                  <a:pt x="1259965" y="2546575"/>
                  <a:pt x="1236606" y="2540732"/>
                  <a:pt x="1219200" y="2551611"/>
                </a:cubicBezTo>
                <a:cubicBezTo>
                  <a:pt x="1209050" y="2557954"/>
                  <a:pt x="1215844" y="2575740"/>
                  <a:pt x="1210491" y="2586445"/>
                </a:cubicBezTo>
                <a:cubicBezTo>
                  <a:pt x="1206819" y="2593789"/>
                  <a:pt x="1199643" y="2598937"/>
                  <a:pt x="1193074" y="2603863"/>
                </a:cubicBezTo>
                <a:cubicBezTo>
                  <a:pt x="1176328" y="2616423"/>
                  <a:pt x="1140822" y="2638697"/>
                  <a:pt x="1140822" y="2638697"/>
                </a:cubicBezTo>
                <a:cubicBezTo>
                  <a:pt x="1135016" y="2647406"/>
                  <a:pt x="1132281" y="2659276"/>
                  <a:pt x="1123405" y="2664823"/>
                </a:cubicBezTo>
                <a:cubicBezTo>
                  <a:pt x="1098312" y="2680506"/>
                  <a:pt x="1047032" y="2686260"/>
                  <a:pt x="1018902" y="2690948"/>
                </a:cubicBezTo>
                <a:cubicBezTo>
                  <a:pt x="938483" y="2744562"/>
                  <a:pt x="1037412" y="2676141"/>
                  <a:pt x="975360" y="2725783"/>
                </a:cubicBezTo>
                <a:cubicBezTo>
                  <a:pt x="967187" y="2732321"/>
                  <a:pt x="957943" y="2737394"/>
                  <a:pt x="949234" y="2743200"/>
                </a:cubicBezTo>
                <a:cubicBezTo>
                  <a:pt x="946331" y="2751908"/>
                  <a:pt x="945248" y="2761454"/>
                  <a:pt x="940525" y="2769325"/>
                </a:cubicBezTo>
                <a:cubicBezTo>
                  <a:pt x="926823" y="2792162"/>
                  <a:pt x="913323" y="2789189"/>
                  <a:pt x="888274" y="2795451"/>
                </a:cubicBezTo>
                <a:cubicBezTo>
                  <a:pt x="876663" y="2801257"/>
                  <a:pt x="861751" y="2802895"/>
                  <a:pt x="853440" y="2812868"/>
                </a:cubicBezTo>
                <a:cubicBezTo>
                  <a:pt x="845778" y="2822063"/>
                  <a:pt x="849446" y="2836702"/>
                  <a:pt x="844731" y="2847703"/>
                </a:cubicBezTo>
                <a:cubicBezTo>
                  <a:pt x="840608" y="2857323"/>
                  <a:pt x="831565" y="2864264"/>
                  <a:pt x="827314" y="2873828"/>
                </a:cubicBezTo>
                <a:cubicBezTo>
                  <a:pt x="819239" y="2891997"/>
                  <a:pt x="812869" y="2935894"/>
                  <a:pt x="792480" y="2952205"/>
                </a:cubicBezTo>
                <a:cubicBezTo>
                  <a:pt x="785312" y="2957940"/>
                  <a:pt x="775063" y="2958011"/>
                  <a:pt x="766354" y="2960914"/>
                </a:cubicBezTo>
                <a:cubicBezTo>
                  <a:pt x="763451" y="2969623"/>
                  <a:pt x="763281" y="2979794"/>
                  <a:pt x="757645" y="2987040"/>
                </a:cubicBezTo>
                <a:cubicBezTo>
                  <a:pt x="742523" y="3006483"/>
                  <a:pt x="705394" y="3039291"/>
                  <a:pt x="705394" y="3039291"/>
                </a:cubicBezTo>
                <a:cubicBezTo>
                  <a:pt x="696685" y="3033485"/>
                  <a:pt x="685806" y="3030047"/>
                  <a:pt x="679268" y="3021874"/>
                </a:cubicBezTo>
                <a:cubicBezTo>
                  <a:pt x="673534" y="3014706"/>
                  <a:pt x="677051" y="3002239"/>
                  <a:pt x="670560" y="2995748"/>
                </a:cubicBezTo>
                <a:cubicBezTo>
                  <a:pt x="651245" y="2976433"/>
                  <a:pt x="615665" y="2975494"/>
                  <a:pt x="592182" y="2969623"/>
                </a:cubicBezTo>
                <a:cubicBezTo>
                  <a:pt x="583277" y="2967397"/>
                  <a:pt x="574765" y="2963817"/>
                  <a:pt x="566057" y="2960914"/>
                </a:cubicBezTo>
                <a:cubicBezTo>
                  <a:pt x="557348" y="2963817"/>
                  <a:pt x="547099" y="2963888"/>
                  <a:pt x="539931" y="2969623"/>
                </a:cubicBezTo>
                <a:cubicBezTo>
                  <a:pt x="493329" y="3006904"/>
                  <a:pt x="530227" y="3126880"/>
                  <a:pt x="531222" y="3143794"/>
                </a:cubicBezTo>
                <a:cubicBezTo>
                  <a:pt x="528319" y="3155405"/>
                  <a:pt x="534447" y="3177710"/>
                  <a:pt x="522514" y="3178628"/>
                </a:cubicBezTo>
                <a:cubicBezTo>
                  <a:pt x="444185" y="3184654"/>
                  <a:pt x="435593" y="3170086"/>
                  <a:pt x="400594" y="3135085"/>
                </a:cubicBezTo>
                <a:cubicBezTo>
                  <a:pt x="387800" y="3135885"/>
                  <a:pt x="278636" y="3130751"/>
                  <a:pt x="235131" y="3152503"/>
                </a:cubicBezTo>
                <a:cubicBezTo>
                  <a:pt x="225770" y="3157184"/>
                  <a:pt x="217714" y="3164114"/>
                  <a:pt x="209005" y="3169920"/>
                </a:cubicBezTo>
                <a:cubicBezTo>
                  <a:pt x="203199" y="3178628"/>
                  <a:pt x="199761" y="3189507"/>
                  <a:pt x="191588" y="3196045"/>
                </a:cubicBezTo>
                <a:cubicBezTo>
                  <a:pt x="184420" y="3201780"/>
                  <a:pt x="170798" y="3197284"/>
                  <a:pt x="165462" y="3204754"/>
                </a:cubicBezTo>
                <a:cubicBezTo>
                  <a:pt x="154791" y="3219693"/>
                  <a:pt x="153851" y="3239588"/>
                  <a:pt x="148045" y="3257005"/>
                </a:cubicBezTo>
                <a:lnTo>
                  <a:pt x="130628" y="3309257"/>
                </a:lnTo>
                <a:cubicBezTo>
                  <a:pt x="127725" y="3317966"/>
                  <a:pt x="127012" y="3327745"/>
                  <a:pt x="121920" y="3335383"/>
                </a:cubicBezTo>
                <a:lnTo>
                  <a:pt x="104502" y="3361508"/>
                </a:lnTo>
                <a:cubicBezTo>
                  <a:pt x="107126" y="3387747"/>
                  <a:pt x="99585" y="3449886"/>
                  <a:pt x="130628" y="3474720"/>
                </a:cubicBezTo>
                <a:cubicBezTo>
                  <a:pt x="137796" y="3480454"/>
                  <a:pt x="148045" y="3480525"/>
                  <a:pt x="156754" y="3483428"/>
                </a:cubicBezTo>
                <a:cubicBezTo>
                  <a:pt x="159657" y="3495040"/>
                  <a:pt x="171806" y="3508113"/>
                  <a:pt x="165462" y="3518263"/>
                </a:cubicBezTo>
                <a:cubicBezTo>
                  <a:pt x="154368" y="3536014"/>
                  <a:pt x="113211" y="3553097"/>
                  <a:pt x="113211" y="3553097"/>
                </a:cubicBezTo>
                <a:cubicBezTo>
                  <a:pt x="101600" y="3570514"/>
                  <a:pt x="98235" y="3598728"/>
                  <a:pt x="78377" y="3605348"/>
                </a:cubicBezTo>
                <a:cubicBezTo>
                  <a:pt x="69668" y="3608251"/>
                  <a:pt x="60462" y="3609952"/>
                  <a:pt x="52251" y="3614057"/>
                </a:cubicBezTo>
                <a:cubicBezTo>
                  <a:pt x="28000" y="3626182"/>
                  <a:pt x="19261" y="3638338"/>
                  <a:pt x="0" y="3657600"/>
                </a:cubicBezTo>
                <a:cubicBezTo>
                  <a:pt x="2903" y="3666308"/>
                  <a:pt x="1070" y="3678633"/>
                  <a:pt x="8708" y="3683725"/>
                </a:cubicBezTo>
                <a:cubicBezTo>
                  <a:pt x="21024" y="3691936"/>
                  <a:pt x="37891" y="3688844"/>
                  <a:pt x="52251" y="3692434"/>
                </a:cubicBezTo>
                <a:cubicBezTo>
                  <a:pt x="61157" y="3694661"/>
                  <a:pt x="69668" y="3698240"/>
                  <a:pt x="78377" y="3701143"/>
                </a:cubicBezTo>
                <a:cubicBezTo>
                  <a:pt x="87085" y="3709851"/>
                  <a:pt x="93736" y="3721287"/>
                  <a:pt x="104502" y="3727268"/>
                </a:cubicBezTo>
                <a:cubicBezTo>
                  <a:pt x="120551" y="3736184"/>
                  <a:pt x="139337" y="3738879"/>
                  <a:pt x="156754" y="3744685"/>
                </a:cubicBezTo>
                <a:cubicBezTo>
                  <a:pt x="165463" y="3747588"/>
                  <a:pt x="173879" y="3751594"/>
                  <a:pt x="182880" y="3753394"/>
                </a:cubicBezTo>
                <a:cubicBezTo>
                  <a:pt x="235423" y="3763903"/>
                  <a:pt x="212380" y="3757423"/>
                  <a:pt x="252548" y="3770811"/>
                </a:cubicBezTo>
                <a:cubicBezTo>
                  <a:pt x="267214" y="3765923"/>
                  <a:pt x="290134" y="3752478"/>
                  <a:pt x="304800" y="3770811"/>
                </a:cubicBezTo>
                <a:cubicBezTo>
                  <a:pt x="312277" y="3780157"/>
                  <a:pt x="308793" y="3794644"/>
                  <a:pt x="313508" y="3805645"/>
                </a:cubicBezTo>
                <a:cubicBezTo>
                  <a:pt x="325119" y="3832739"/>
                  <a:pt x="333828" y="3833706"/>
                  <a:pt x="357051" y="3849188"/>
                </a:cubicBezTo>
                <a:cubicBezTo>
                  <a:pt x="378943" y="3914860"/>
                  <a:pt x="349412" y="3833908"/>
                  <a:pt x="383177" y="3901440"/>
                </a:cubicBezTo>
                <a:cubicBezTo>
                  <a:pt x="387282" y="3909650"/>
                  <a:pt x="385394" y="3921074"/>
                  <a:pt x="391885" y="3927565"/>
                </a:cubicBezTo>
                <a:cubicBezTo>
                  <a:pt x="396066" y="3931746"/>
                  <a:pt x="452522" y="3944886"/>
                  <a:pt x="452845" y="3944983"/>
                </a:cubicBezTo>
                <a:cubicBezTo>
                  <a:pt x="509375" y="3961942"/>
                  <a:pt x="493043" y="3954364"/>
                  <a:pt x="531222" y="3979817"/>
                </a:cubicBezTo>
                <a:cubicBezTo>
                  <a:pt x="534125" y="3988526"/>
                  <a:pt x="534196" y="3998775"/>
                  <a:pt x="539931" y="4005943"/>
                </a:cubicBezTo>
                <a:cubicBezTo>
                  <a:pt x="546469" y="4014116"/>
                  <a:pt x="565016" y="4012945"/>
                  <a:pt x="566057" y="4023360"/>
                </a:cubicBezTo>
                <a:cubicBezTo>
                  <a:pt x="581816" y="4180953"/>
                  <a:pt x="602613" y="4165025"/>
                  <a:pt x="531222" y="4188823"/>
                </a:cubicBezTo>
                <a:cubicBezTo>
                  <a:pt x="528319" y="4197531"/>
                  <a:pt x="522514" y="4205769"/>
                  <a:pt x="522514" y="4214948"/>
                </a:cubicBezTo>
                <a:cubicBezTo>
                  <a:pt x="522514" y="4238169"/>
                  <a:pt x="545735" y="4243979"/>
                  <a:pt x="522514" y="4267200"/>
                </a:cubicBezTo>
                <a:cubicBezTo>
                  <a:pt x="516023" y="4273691"/>
                  <a:pt x="505097" y="4273005"/>
                  <a:pt x="496388" y="4275908"/>
                </a:cubicBezTo>
                <a:cubicBezTo>
                  <a:pt x="493975" y="4287976"/>
                  <a:pt x="487341" y="4330512"/>
                  <a:pt x="478971" y="4345577"/>
                </a:cubicBezTo>
                <a:cubicBezTo>
                  <a:pt x="468805" y="4363875"/>
                  <a:pt x="444137" y="4397828"/>
                  <a:pt x="444137" y="4397828"/>
                </a:cubicBezTo>
                <a:cubicBezTo>
                  <a:pt x="438331" y="4389120"/>
                  <a:pt x="431401" y="4381064"/>
                  <a:pt x="426720" y="4371703"/>
                </a:cubicBezTo>
                <a:cubicBezTo>
                  <a:pt x="422615" y="4363492"/>
                  <a:pt x="421627" y="4354015"/>
                  <a:pt x="418011" y="4345577"/>
                </a:cubicBezTo>
                <a:cubicBezTo>
                  <a:pt x="412897" y="4333645"/>
                  <a:pt x="406400" y="4322354"/>
                  <a:pt x="400594" y="4310743"/>
                </a:cubicBezTo>
                <a:cubicBezTo>
                  <a:pt x="386080" y="4313646"/>
                  <a:pt x="371411" y="4315861"/>
                  <a:pt x="357051" y="4319451"/>
                </a:cubicBezTo>
                <a:cubicBezTo>
                  <a:pt x="348145" y="4321677"/>
                  <a:pt x="334653" y="4319771"/>
                  <a:pt x="330925" y="4328160"/>
                </a:cubicBezTo>
                <a:cubicBezTo>
                  <a:pt x="321420" y="4349546"/>
                  <a:pt x="326404" y="4374802"/>
                  <a:pt x="322217" y="4397828"/>
                </a:cubicBezTo>
                <a:cubicBezTo>
                  <a:pt x="320575" y="4406860"/>
                  <a:pt x="316411" y="4415245"/>
                  <a:pt x="313508" y="4423954"/>
                </a:cubicBezTo>
                <a:cubicBezTo>
                  <a:pt x="313469" y="4424190"/>
                  <a:pt x="298956" y="4514734"/>
                  <a:pt x="296091" y="4519748"/>
                </a:cubicBezTo>
                <a:cubicBezTo>
                  <a:pt x="290898" y="4528835"/>
                  <a:pt x="278674" y="4531359"/>
                  <a:pt x="269965" y="4537165"/>
                </a:cubicBezTo>
                <a:cubicBezTo>
                  <a:pt x="264159" y="4554582"/>
                  <a:pt x="262732" y="4574141"/>
                  <a:pt x="252548" y="4589417"/>
                </a:cubicBezTo>
                <a:cubicBezTo>
                  <a:pt x="246742" y="4598126"/>
                  <a:pt x="239382" y="4605979"/>
                  <a:pt x="235131" y="4615543"/>
                </a:cubicBezTo>
                <a:cubicBezTo>
                  <a:pt x="227675" y="4632320"/>
                  <a:pt x="223520" y="4650377"/>
                  <a:pt x="217714" y="4667794"/>
                </a:cubicBezTo>
                <a:cubicBezTo>
                  <a:pt x="214811" y="4676503"/>
                  <a:pt x="211231" y="4685014"/>
                  <a:pt x="209005" y="4693920"/>
                </a:cubicBezTo>
                <a:cubicBezTo>
                  <a:pt x="206102" y="4705531"/>
                  <a:pt x="203736" y="4717290"/>
                  <a:pt x="200297" y="4728754"/>
                </a:cubicBezTo>
                <a:cubicBezTo>
                  <a:pt x="195022" y="4746339"/>
                  <a:pt x="195862" y="4768023"/>
                  <a:pt x="182880" y="4781005"/>
                </a:cubicBezTo>
                <a:lnTo>
                  <a:pt x="139337" y="4824548"/>
                </a:lnTo>
                <a:cubicBezTo>
                  <a:pt x="119324" y="4884589"/>
                  <a:pt x="134902" y="4863818"/>
                  <a:pt x="104502" y="4894217"/>
                </a:cubicBezTo>
                <a:cubicBezTo>
                  <a:pt x="76035" y="4979624"/>
                  <a:pt x="122187" y="4858981"/>
                  <a:pt x="69668" y="4937760"/>
                </a:cubicBezTo>
                <a:cubicBezTo>
                  <a:pt x="63029" y="4947719"/>
                  <a:pt x="64248" y="4961086"/>
                  <a:pt x="60960" y="4972594"/>
                </a:cubicBezTo>
                <a:cubicBezTo>
                  <a:pt x="58438" y="4981421"/>
                  <a:pt x="56356" y="4990509"/>
                  <a:pt x="52251" y="4998720"/>
                </a:cubicBezTo>
                <a:cubicBezTo>
                  <a:pt x="47570" y="5008081"/>
                  <a:pt x="39515" y="5015484"/>
                  <a:pt x="34834" y="5024845"/>
                </a:cubicBezTo>
                <a:cubicBezTo>
                  <a:pt x="24879" y="5044755"/>
                  <a:pt x="22387" y="5074635"/>
                  <a:pt x="17417" y="5094514"/>
                </a:cubicBezTo>
                <a:cubicBezTo>
                  <a:pt x="15191" y="5103420"/>
                  <a:pt x="11611" y="5111931"/>
                  <a:pt x="8708" y="5120640"/>
                </a:cubicBezTo>
                <a:cubicBezTo>
                  <a:pt x="11611" y="5149668"/>
                  <a:pt x="13561" y="5178808"/>
                  <a:pt x="17417" y="5207725"/>
                </a:cubicBezTo>
                <a:cubicBezTo>
                  <a:pt x="21251" y="5236483"/>
                  <a:pt x="22812" y="5256664"/>
                  <a:pt x="43542" y="5277394"/>
                </a:cubicBezTo>
                <a:cubicBezTo>
                  <a:pt x="48132" y="5281984"/>
                  <a:pt x="55154" y="5283200"/>
                  <a:pt x="60960" y="5286103"/>
                </a:cubicBezTo>
              </a:path>
            </a:pathLst>
          </a:cu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55" name="Freeform 154"/>
          <p:cNvSpPr/>
          <p:nvPr/>
        </p:nvSpPr>
        <p:spPr>
          <a:xfrm>
            <a:off x="3101009" y="1073426"/>
            <a:ext cx="6233822" cy="5271715"/>
          </a:xfrm>
          <a:custGeom>
            <a:avLst/>
            <a:gdLst>
              <a:gd name="connsiteX0" fmla="*/ 4754880 w 6233822"/>
              <a:gd name="connsiteY0" fmla="*/ 0 h 5271715"/>
              <a:gd name="connsiteX1" fmla="*/ 4723074 w 6233822"/>
              <a:gd name="connsiteY1" fmla="*/ 39757 h 5271715"/>
              <a:gd name="connsiteX2" fmla="*/ 4699221 w 6233822"/>
              <a:gd name="connsiteY2" fmla="*/ 127221 h 5271715"/>
              <a:gd name="connsiteX3" fmla="*/ 4691269 w 6233822"/>
              <a:gd name="connsiteY3" fmla="*/ 151075 h 5271715"/>
              <a:gd name="connsiteX4" fmla="*/ 4683318 w 6233822"/>
              <a:gd name="connsiteY4" fmla="*/ 190831 h 5271715"/>
              <a:gd name="connsiteX5" fmla="*/ 4651513 w 6233822"/>
              <a:gd name="connsiteY5" fmla="*/ 262393 h 5271715"/>
              <a:gd name="connsiteX6" fmla="*/ 4643561 w 6233822"/>
              <a:gd name="connsiteY6" fmla="*/ 286247 h 5271715"/>
              <a:gd name="connsiteX7" fmla="*/ 4627659 w 6233822"/>
              <a:gd name="connsiteY7" fmla="*/ 310101 h 5271715"/>
              <a:gd name="connsiteX8" fmla="*/ 4611756 w 6233822"/>
              <a:gd name="connsiteY8" fmla="*/ 357809 h 5271715"/>
              <a:gd name="connsiteX9" fmla="*/ 4603805 w 6233822"/>
              <a:gd name="connsiteY9" fmla="*/ 381663 h 5271715"/>
              <a:gd name="connsiteX10" fmla="*/ 4572000 w 6233822"/>
              <a:gd name="connsiteY10" fmla="*/ 429371 h 5271715"/>
              <a:gd name="connsiteX11" fmla="*/ 4540194 w 6233822"/>
              <a:gd name="connsiteY11" fmla="*/ 469127 h 5271715"/>
              <a:gd name="connsiteX12" fmla="*/ 4548146 w 6233822"/>
              <a:gd name="connsiteY12" fmla="*/ 492981 h 5271715"/>
              <a:gd name="connsiteX13" fmla="*/ 4595854 w 6233822"/>
              <a:gd name="connsiteY13" fmla="*/ 516835 h 5271715"/>
              <a:gd name="connsiteX14" fmla="*/ 4619708 w 6233822"/>
              <a:gd name="connsiteY14" fmla="*/ 532737 h 5271715"/>
              <a:gd name="connsiteX15" fmla="*/ 4715123 w 6233822"/>
              <a:gd name="connsiteY15" fmla="*/ 596348 h 5271715"/>
              <a:gd name="connsiteX16" fmla="*/ 4762831 w 6233822"/>
              <a:gd name="connsiteY16" fmla="*/ 604299 h 5271715"/>
              <a:gd name="connsiteX17" fmla="*/ 4794636 w 6233822"/>
              <a:gd name="connsiteY17" fmla="*/ 620202 h 5271715"/>
              <a:gd name="connsiteX18" fmla="*/ 4818490 w 6233822"/>
              <a:gd name="connsiteY18" fmla="*/ 644056 h 5271715"/>
              <a:gd name="connsiteX19" fmla="*/ 4898003 w 6233822"/>
              <a:gd name="connsiteY19" fmla="*/ 691764 h 5271715"/>
              <a:gd name="connsiteX20" fmla="*/ 4961614 w 6233822"/>
              <a:gd name="connsiteY20" fmla="*/ 699715 h 5271715"/>
              <a:gd name="connsiteX21" fmla="*/ 4985468 w 6233822"/>
              <a:gd name="connsiteY21" fmla="*/ 715617 h 5271715"/>
              <a:gd name="connsiteX22" fmla="*/ 5009321 w 6233822"/>
              <a:gd name="connsiteY22" fmla="*/ 723569 h 5271715"/>
              <a:gd name="connsiteX23" fmla="*/ 5033175 w 6233822"/>
              <a:gd name="connsiteY23" fmla="*/ 747423 h 5271715"/>
              <a:gd name="connsiteX24" fmla="*/ 5057029 w 6233822"/>
              <a:gd name="connsiteY24" fmla="*/ 763325 h 5271715"/>
              <a:gd name="connsiteX25" fmla="*/ 5064981 w 6233822"/>
              <a:gd name="connsiteY25" fmla="*/ 858741 h 5271715"/>
              <a:gd name="connsiteX26" fmla="*/ 5072932 w 6233822"/>
              <a:gd name="connsiteY26" fmla="*/ 882595 h 5271715"/>
              <a:gd name="connsiteX27" fmla="*/ 5064981 w 6233822"/>
              <a:gd name="connsiteY27" fmla="*/ 914400 h 5271715"/>
              <a:gd name="connsiteX28" fmla="*/ 5072932 w 6233822"/>
              <a:gd name="connsiteY28" fmla="*/ 985962 h 5271715"/>
              <a:gd name="connsiteX29" fmla="*/ 5096786 w 6233822"/>
              <a:gd name="connsiteY29" fmla="*/ 1001864 h 5271715"/>
              <a:gd name="connsiteX30" fmla="*/ 5104737 w 6233822"/>
              <a:gd name="connsiteY30" fmla="*/ 1025718 h 5271715"/>
              <a:gd name="connsiteX31" fmla="*/ 5112688 w 6233822"/>
              <a:gd name="connsiteY31" fmla="*/ 1057524 h 5271715"/>
              <a:gd name="connsiteX32" fmla="*/ 5152445 w 6233822"/>
              <a:gd name="connsiteY32" fmla="*/ 1065475 h 5271715"/>
              <a:gd name="connsiteX33" fmla="*/ 5144494 w 6233822"/>
              <a:gd name="connsiteY33" fmla="*/ 1129085 h 5271715"/>
              <a:gd name="connsiteX34" fmla="*/ 5136542 w 6233822"/>
              <a:gd name="connsiteY34" fmla="*/ 1152939 h 5271715"/>
              <a:gd name="connsiteX35" fmla="*/ 5096786 w 6233822"/>
              <a:gd name="connsiteY35" fmla="*/ 1160891 h 5271715"/>
              <a:gd name="connsiteX36" fmla="*/ 5072932 w 6233822"/>
              <a:gd name="connsiteY36" fmla="*/ 1176793 h 5271715"/>
              <a:gd name="connsiteX37" fmla="*/ 5049078 w 6233822"/>
              <a:gd name="connsiteY37" fmla="*/ 1184744 h 5271715"/>
              <a:gd name="connsiteX38" fmla="*/ 5033175 w 6233822"/>
              <a:gd name="connsiteY38" fmla="*/ 1208598 h 5271715"/>
              <a:gd name="connsiteX39" fmla="*/ 5009321 w 6233822"/>
              <a:gd name="connsiteY39" fmla="*/ 1216550 h 5271715"/>
              <a:gd name="connsiteX40" fmla="*/ 4953662 w 6233822"/>
              <a:gd name="connsiteY40" fmla="*/ 1224501 h 5271715"/>
              <a:gd name="connsiteX41" fmla="*/ 4929808 w 6233822"/>
              <a:gd name="connsiteY41" fmla="*/ 1280160 h 5271715"/>
              <a:gd name="connsiteX42" fmla="*/ 4905954 w 6233822"/>
              <a:gd name="connsiteY42" fmla="*/ 1304014 h 5271715"/>
              <a:gd name="connsiteX43" fmla="*/ 4890052 w 6233822"/>
              <a:gd name="connsiteY43" fmla="*/ 1327868 h 5271715"/>
              <a:gd name="connsiteX44" fmla="*/ 4874149 w 6233822"/>
              <a:gd name="connsiteY44" fmla="*/ 1391478 h 5271715"/>
              <a:gd name="connsiteX45" fmla="*/ 4866198 w 6233822"/>
              <a:gd name="connsiteY45" fmla="*/ 1415332 h 5271715"/>
              <a:gd name="connsiteX46" fmla="*/ 4850295 w 6233822"/>
              <a:gd name="connsiteY46" fmla="*/ 1439186 h 5271715"/>
              <a:gd name="connsiteX47" fmla="*/ 4826441 w 6233822"/>
              <a:gd name="connsiteY47" fmla="*/ 1447137 h 5271715"/>
              <a:gd name="connsiteX48" fmla="*/ 4866198 w 6233822"/>
              <a:gd name="connsiteY48" fmla="*/ 1494845 h 5271715"/>
              <a:gd name="connsiteX49" fmla="*/ 4913906 w 6233822"/>
              <a:gd name="connsiteY49" fmla="*/ 1510748 h 5271715"/>
              <a:gd name="connsiteX50" fmla="*/ 4937760 w 6233822"/>
              <a:gd name="connsiteY50" fmla="*/ 1526651 h 5271715"/>
              <a:gd name="connsiteX51" fmla="*/ 4961614 w 6233822"/>
              <a:gd name="connsiteY51" fmla="*/ 1534602 h 5271715"/>
              <a:gd name="connsiteX52" fmla="*/ 4977516 w 6233822"/>
              <a:gd name="connsiteY52" fmla="*/ 1582310 h 5271715"/>
              <a:gd name="connsiteX53" fmla="*/ 5001370 w 6233822"/>
              <a:gd name="connsiteY53" fmla="*/ 1622066 h 5271715"/>
              <a:gd name="connsiteX54" fmla="*/ 5025224 w 6233822"/>
              <a:gd name="connsiteY54" fmla="*/ 1677725 h 5271715"/>
              <a:gd name="connsiteX55" fmla="*/ 5049078 w 6233822"/>
              <a:gd name="connsiteY55" fmla="*/ 1749287 h 5271715"/>
              <a:gd name="connsiteX56" fmla="*/ 5057029 w 6233822"/>
              <a:gd name="connsiteY56" fmla="*/ 1773141 h 5271715"/>
              <a:gd name="connsiteX57" fmla="*/ 5096786 w 6233822"/>
              <a:gd name="connsiteY57" fmla="*/ 1828800 h 5271715"/>
              <a:gd name="connsiteX58" fmla="*/ 5104737 w 6233822"/>
              <a:gd name="connsiteY58" fmla="*/ 1852654 h 5271715"/>
              <a:gd name="connsiteX59" fmla="*/ 5152445 w 6233822"/>
              <a:gd name="connsiteY59" fmla="*/ 1900362 h 5271715"/>
              <a:gd name="connsiteX60" fmla="*/ 5176299 w 6233822"/>
              <a:gd name="connsiteY60" fmla="*/ 1932167 h 5271715"/>
              <a:gd name="connsiteX61" fmla="*/ 5184250 w 6233822"/>
              <a:gd name="connsiteY61" fmla="*/ 1956021 h 5271715"/>
              <a:gd name="connsiteX62" fmla="*/ 5208104 w 6233822"/>
              <a:gd name="connsiteY62" fmla="*/ 2011680 h 5271715"/>
              <a:gd name="connsiteX63" fmla="*/ 5231958 w 6233822"/>
              <a:gd name="connsiteY63" fmla="*/ 2027583 h 5271715"/>
              <a:gd name="connsiteX64" fmla="*/ 5271714 w 6233822"/>
              <a:gd name="connsiteY64" fmla="*/ 2075291 h 5271715"/>
              <a:gd name="connsiteX65" fmla="*/ 5303520 w 6233822"/>
              <a:gd name="connsiteY65" fmla="*/ 2083242 h 5271715"/>
              <a:gd name="connsiteX66" fmla="*/ 5311471 w 6233822"/>
              <a:gd name="connsiteY66" fmla="*/ 2107096 h 5271715"/>
              <a:gd name="connsiteX67" fmla="*/ 5319422 w 6233822"/>
              <a:gd name="connsiteY67" fmla="*/ 2170706 h 5271715"/>
              <a:gd name="connsiteX68" fmla="*/ 5367130 w 6233822"/>
              <a:gd name="connsiteY68" fmla="*/ 2194560 h 5271715"/>
              <a:gd name="connsiteX69" fmla="*/ 5398935 w 6233822"/>
              <a:gd name="connsiteY69" fmla="*/ 2218414 h 5271715"/>
              <a:gd name="connsiteX70" fmla="*/ 5438692 w 6233822"/>
              <a:gd name="connsiteY70" fmla="*/ 2258171 h 5271715"/>
              <a:gd name="connsiteX71" fmla="*/ 5534108 w 6233822"/>
              <a:gd name="connsiteY71" fmla="*/ 2234317 h 5271715"/>
              <a:gd name="connsiteX72" fmla="*/ 5581815 w 6233822"/>
              <a:gd name="connsiteY72" fmla="*/ 2218414 h 5271715"/>
              <a:gd name="connsiteX73" fmla="*/ 5605669 w 6233822"/>
              <a:gd name="connsiteY73" fmla="*/ 2202511 h 5271715"/>
              <a:gd name="connsiteX74" fmla="*/ 5653377 w 6233822"/>
              <a:gd name="connsiteY74" fmla="*/ 2186609 h 5271715"/>
              <a:gd name="connsiteX75" fmla="*/ 5677231 w 6233822"/>
              <a:gd name="connsiteY75" fmla="*/ 2138901 h 5271715"/>
              <a:gd name="connsiteX76" fmla="*/ 5693134 w 6233822"/>
              <a:gd name="connsiteY76" fmla="*/ 2091193 h 5271715"/>
              <a:gd name="connsiteX77" fmla="*/ 5756744 w 6233822"/>
              <a:gd name="connsiteY77" fmla="*/ 2075291 h 5271715"/>
              <a:gd name="connsiteX78" fmla="*/ 5772647 w 6233822"/>
              <a:gd name="connsiteY78" fmla="*/ 2019631 h 5271715"/>
              <a:gd name="connsiteX79" fmla="*/ 5812403 w 6233822"/>
              <a:gd name="connsiteY79" fmla="*/ 1948070 h 5271715"/>
              <a:gd name="connsiteX80" fmla="*/ 5836257 w 6233822"/>
              <a:gd name="connsiteY80" fmla="*/ 1940118 h 5271715"/>
              <a:gd name="connsiteX81" fmla="*/ 5860111 w 6233822"/>
              <a:gd name="connsiteY81" fmla="*/ 1916264 h 5271715"/>
              <a:gd name="connsiteX82" fmla="*/ 5876014 w 6233822"/>
              <a:gd name="connsiteY82" fmla="*/ 1892411 h 5271715"/>
              <a:gd name="connsiteX83" fmla="*/ 5899868 w 6233822"/>
              <a:gd name="connsiteY83" fmla="*/ 1876508 h 5271715"/>
              <a:gd name="connsiteX84" fmla="*/ 5931673 w 6233822"/>
              <a:gd name="connsiteY84" fmla="*/ 1836751 h 5271715"/>
              <a:gd name="connsiteX85" fmla="*/ 5979381 w 6233822"/>
              <a:gd name="connsiteY85" fmla="*/ 1820849 h 5271715"/>
              <a:gd name="connsiteX86" fmla="*/ 5987332 w 6233822"/>
              <a:gd name="connsiteY86" fmla="*/ 1844703 h 5271715"/>
              <a:gd name="connsiteX87" fmla="*/ 5963478 w 6233822"/>
              <a:gd name="connsiteY87" fmla="*/ 1892411 h 5271715"/>
              <a:gd name="connsiteX88" fmla="*/ 5963478 w 6233822"/>
              <a:gd name="connsiteY88" fmla="*/ 1971924 h 5271715"/>
              <a:gd name="connsiteX89" fmla="*/ 5979381 w 6233822"/>
              <a:gd name="connsiteY89" fmla="*/ 1995777 h 5271715"/>
              <a:gd name="connsiteX90" fmla="*/ 5971429 w 6233822"/>
              <a:gd name="connsiteY90" fmla="*/ 2067339 h 5271715"/>
              <a:gd name="connsiteX91" fmla="*/ 6011186 w 6233822"/>
              <a:gd name="connsiteY91" fmla="*/ 2075291 h 5271715"/>
              <a:gd name="connsiteX92" fmla="*/ 6098650 w 6233822"/>
              <a:gd name="connsiteY92" fmla="*/ 2067339 h 5271715"/>
              <a:gd name="connsiteX93" fmla="*/ 6122504 w 6233822"/>
              <a:gd name="connsiteY93" fmla="*/ 2059388 h 5271715"/>
              <a:gd name="connsiteX94" fmla="*/ 6202017 w 6233822"/>
              <a:gd name="connsiteY94" fmla="*/ 2051437 h 5271715"/>
              <a:gd name="connsiteX95" fmla="*/ 6186114 w 6233822"/>
              <a:gd name="connsiteY95" fmla="*/ 2075291 h 5271715"/>
              <a:gd name="connsiteX96" fmla="*/ 6202017 w 6233822"/>
              <a:gd name="connsiteY96" fmla="*/ 2186609 h 5271715"/>
              <a:gd name="connsiteX97" fmla="*/ 6233822 w 6233822"/>
              <a:gd name="connsiteY97" fmla="*/ 2313830 h 5271715"/>
              <a:gd name="connsiteX98" fmla="*/ 6202017 w 6233822"/>
              <a:gd name="connsiteY98" fmla="*/ 2425148 h 5271715"/>
              <a:gd name="connsiteX99" fmla="*/ 6194066 w 6233822"/>
              <a:gd name="connsiteY99" fmla="*/ 2449002 h 5271715"/>
              <a:gd name="connsiteX100" fmla="*/ 6186114 w 6233822"/>
              <a:gd name="connsiteY100" fmla="*/ 2472856 h 5271715"/>
              <a:gd name="connsiteX101" fmla="*/ 6162261 w 6233822"/>
              <a:gd name="connsiteY101" fmla="*/ 2544417 h 5271715"/>
              <a:gd name="connsiteX102" fmla="*/ 6154309 w 6233822"/>
              <a:gd name="connsiteY102" fmla="*/ 2568271 h 5271715"/>
              <a:gd name="connsiteX103" fmla="*/ 6106601 w 6233822"/>
              <a:gd name="connsiteY103" fmla="*/ 2600077 h 5271715"/>
              <a:gd name="connsiteX104" fmla="*/ 6098650 w 6233822"/>
              <a:gd name="connsiteY104" fmla="*/ 2623931 h 5271715"/>
              <a:gd name="connsiteX105" fmla="*/ 6074796 w 6233822"/>
              <a:gd name="connsiteY105" fmla="*/ 2639833 h 5271715"/>
              <a:gd name="connsiteX106" fmla="*/ 6058894 w 6233822"/>
              <a:gd name="connsiteY106" fmla="*/ 2687541 h 5271715"/>
              <a:gd name="connsiteX107" fmla="*/ 6042991 w 6233822"/>
              <a:gd name="connsiteY107" fmla="*/ 2711395 h 5271715"/>
              <a:gd name="connsiteX108" fmla="*/ 6019137 w 6233822"/>
              <a:gd name="connsiteY108" fmla="*/ 2759103 h 5271715"/>
              <a:gd name="connsiteX109" fmla="*/ 6011186 w 6233822"/>
              <a:gd name="connsiteY109" fmla="*/ 2782957 h 5271715"/>
              <a:gd name="connsiteX110" fmla="*/ 5979381 w 6233822"/>
              <a:gd name="connsiteY110" fmla="*/ 2830664 h 5271715"/>
              <a:gd name="connsiteX111" fmla="*/ 5947575 w 6233822"/>
              <a:gd name="connsiteY111" fmla="*/ 2878372 h 5271715"/>
              <a:gd name="connsiteX112" fmla="*/ 5923721 w 6233822"/>
              <a:gd name="connsiteY112" fmla="*/ 2894275 h 5271715"/>
              <a:gd name="connsiteX113" fmla="*/ 5876014 w 6233822"/>
              <a:gd name="connsiteY113" fmla="*/ 2910177 h 5271715"/>
              <a:gd name="connsiteX114" fmla="*/ 5852160 w 6233822"/>
              <a:gd name="connsiteY114" fmla="*/ 2926080 h 5271715"/>
              <a:gd name="connsiteX115" fmla="*/ 5836257 w 6233822"/>
              <a:gd name="connsiteY115" fmla="*/ 2973788 h 5271715"/>
              <a:gd name="connsiteX116" fmla="*/ 5764695 w 6233822"/>
              <a:gd name="connsiteY116" fmla="*/ 3013544 h 5271715"/>
              <a:gd name="connsiteX117" fmla="*/ 5740841 w 6233822"/>
              <a:gd name="connsiteY117" fmla="*/ 3029447 h 5271715"/>
              <a:gd name="connsiteX118" fmla="*/ 5693134 w 6233822"/>
              <a:gd name="connsiteY118" fmla="*/ 3053301 h 5271715"/>
              <a:gd name="connsiteX119" fmla="*/ 5685182 w 6233822"/>
              <a:gd name="connsiteY119" fmla="*/ 3077155 h 5271715"/>
              <a:gd name="connsiteX120" fmla="*/ 5621572 w 6233822"/>
              <a:gd name="connsiteY120" fmla="*/ 3101009 h 5271715"/>
              <a:gd name="connsiteX121" fmla="*/ 5557961 w 6233822"/>
              <a:gd name="connsiteY121" fmla="*/ 3156668 h 5271715"/>
              <a:gd name="connsiteX122" fmla="*/ 5462546 w 6233822"/>
              <a:gd name="connsiteY122" fmla="*/ 3172571 h 5271715"/>
              <a:gd name="connsiteX123" fmla="*/ 5438692 w 6233822"/>
              <a:gd name="connsiteY123" fmla="*/ 3180522 h 5271715"/>
              <a:gd name="connsiteX124" fmla="*/ 5414838 w 6233822"/>
              <a:gd name="connsiteY124" fmla="*/ 3196424 h 5271715"/>
              <a:gd name="connsiteX125" fmla="*/ 5398935 w 6233822"/>
              <a:gd name="connsiteY125" fmla="*/ 3220278 h 5271715"/>
              <a:gd name="connsiteX126" fmla="*/ 5367130 w 6233822"/>
              <a:gd name="connsiteY126" fmla="*/ 3228230 h 5271715"/>
              <a:gd name="connsiteX127" fmla="*/ 5319422 w 6233822"/>
              <a:gd name="connsiteY127" fmla="*/ 3244132 h 5271715"/>
              <a:gd name="connsiteX128" fmla="*/ 5295568 w 6233822"/>
              <a:gd name="connsiteY128" fmla="*/ 3252084 h 5271715"/>
              <a:gd name="connsiteX129" fmla="*/ 5255812 w 6233822"/>
              <a:gd name="connsiteY129" fmla="*/ 3260035 h 5271715"/>
              <a:gd name="connsiteX130" fmla="*/ 5200153 w 6233822"/>
              <a:gd name="connsiteY130" fmla="*/ 3283889 h 5271715"/>
              <a:gd name="connsiteX131" fmla="*/ 5176299 w 6233822"/>
              <a:gd name="connsiteY131" fmla="*/ 3291840 h 5271715"/>
              <a:gd name="connsiteX132" fmla="*/ 5120640 w 6233822"/>
              <a:gd name="connsiteY132" fmla="*/ 3347499 h 5271715"/>
              <a:gd name="connsiteX133" fmla="*/ 5096786 w 6233822"/>
              <a:gd name="connsiteY133" fmla="*/ 3395207 h 5271715"/>
              <a:gd name="connsiteX134" fmla="*/ 5088834 w 6233822"/>
              <a:gd name="connsiteY134" fmla="*/ 3434964 h 5271715"/>
              <a:gd name="connsiteX135" fmla="*/ 5064981 w 6233822"/>
              <a:gd name="connsiteY135" fmla="*/ 3450866 h 5271715"/>
              <a:gd name="connsiteX136" fmla="*/ 5017273 w 6233822"/>
              <a:gd name="connsiteY136" fmla="*/ 3434964 h 5271715"/>
              <a:gd name="connsiteX137" fmla="*/ 4882101 w 6233822"/>
              <a:gd name="connsiteY137" fmla="*/ 3419061 h 5271715"/>
              <a:gd name="connsiteX138" fmla="*/ 4770782 w 6233822"/>
              <a:gd name="connsiteY138" fmla="*/ 3427012 h 5271715"/>
              <a:gd name="connsiteX139" fmla="*/ 4746928 w 6233822"/>
              <a:gd name="connsiteY139" fmla="*/ 3434964 h 5271715"/>
              <a:gd name="connsiteX140" fmla="*/ 4723074 w 6233822"/>
              <a:gd name="connsiteY140" fmla="*/ 3458817 h 5271715"/>
              <a:gd name="connsiteX141" fmla="*/ 4651513 w 6233822"/>
              <a:gd name="connsiteY141" fmla="*/ 3498574 h 5271715"/>
              <a:gd name="connsiteX142" fmla="*/ 4603805 w 6233822"/>
              <a:gd name="connsiteY142" fmla="*/ 3530379 h 5271715"/>
              <a:gd name="connsiteX143" fmla="*/ 4595854 w 6233822"/>
              <a:gd name="connsiteY143" fmla="*/ 3562184 h 5271715"/>
              <a:gd name="connsiteX144" fmla="*/ 4540194 w 6233822"/>
              <a:gd name="connsiteY144" fmla="*/ 3633746 h 5271715"/>
              <a:gd name="connsiteX145" fmla="*/ 4484535 w 6233822"/>
              <a:gd name="connsiteY145" fmla="*/ 3665551 h 5271715"/>
              <a:gd name="connsiteX146" fmla="*/ 4436828 w 6233822"/>
              <a:gd name="connsiteY146" fmla="*/ 3697357 h 5271715"/>
              <a:gd name="connsiteX147" fmla="*/ 4405022 w 6233822"/>
              <a:gd name="connsiteY147" fmla="*/ 3729162 h 5271715"/>
              <a:gd name="connsiteX148" fmla="*/ 4357314 w 6233822"/>
              <a:gd name="connsiteY148" fmla="*/ 3768918 h 5271715"/>
              <a:gd name="connsiteX149" fmla="*/ 4261899 w 6233822"/>
              <a:gd name="connsiteY149" fmla="*/ 3792772 h 5271715"/>
              <a:gd name="connsiteX150" fmla="*/ 4230094 w 6233822"/>
              <a:gd name="connsiteY150" fmla="*/ 3800724 h 5271715"/>
              <a:gd name="connsiteX151" fmla="*/ 4222142 w 6233822"/>
              <a:gd name="connsiteY151" fmla="*/ 3856383 h 5271715"/>
              <a:gd name="connsiteX152" fmla="*/ 4174434 w 6233822"/>
              <a:gd name="connsiteY152" fmla="*/ 3951798 h 5271715"/>
              <a:gd name="connsiteX153" fmla="*/ 4150581 w 6233822"/>
              <a:gd name="connsiteY153" fmla="*/ 3975652 h 5271715"/>
              <a:gd name="connsiteX154" fmla="*/ 4134678 w 6233822"/>
              <a:gd name="connsiteY154" fmla="*/ 3999506 h 5271715"/>
              <a:gd name="connsiteX155" fmla="*/ 4086970 w 6233822"/>
              <a:gd name="connsiteY155" fmla="*/ 4023360 h 5271715"/>
              <a:gd name="connsiteX156" fmla="*/ 4063116 w 6233822"/>
              <a:gd name="connsiteY156" fmla="*/ 4039263 h 5271715"/>
              <a:gd name="connsiteX157" fmla="*/ 3983603 w 6233822"/>
              <a:gd name="connsiteY157" fmla="*/ 4079019 h 5271715"/>
              <a:gd name="connsiteX158" fmla="*/ 3959749 w 6233822"/>
              <a:gd name="connsiteY158" fmla="*/ 4094922 h 5271715"/>
              <a:gd name="connsiteX159" fmla="*/ 3951798 w 6233822"/>
              <a:gd name="connsiteY159" fmla="*/ 4118776 h 5271715"/>
              <a:gd name="connsiteX160" fmla="*/ 3927944 w 6233822"/>
              <a:gd name="connsiteY160" fmla="*/ 4134678 h 5271715"/>
              <a:gd name="connsiteX161" fmla="*/ 3912041 w 6233822"/>
              <a:gd name="connsiteY161" fmla="*/ 4158532 h 5271715"/>
              <a:gd name="connsiteX162" fmla="*/ 3888188 w 6233822"/>
              <a:gd name="connsiteY162" fmla="*/ 4230094 h 5271715"/>
              <a:gd name="connsiteX163" fmla="*/ 3880236 w 6233822"/>
              <a:gd name="connsiteY163" fmla="*/ 4253948 h 5271715"/>
              <a:gd name="connsiteX164" fmla="*/ 3896139 w 6233822"/>
              <a:gd name="connsiteY164" fmla="*/ 4301656 h 5271715"/>
              <a:gd name="connsiteX165" fmla="*/ 3904090 w 6233822"/>
              <a:gd name="connsiteY165" fmla="*/ 4325510 h 5271715"/>
              <a:gd name="connsiteX166" fmla="*/ 3896139 w 6233822"/>
              <a:gd name="connsiteY166" fmla="*/ 4381169 h 5271715"/>
              <a:gd name="connsiteX167" fmla="*/ 3888188 w 6233822"/>
              <a:gd name="connsiteY167" fmla="*/ 4540195 h 5271715"/>
              <a:gd name="connsiteX168" fmla="*/ 3864334 w 6233822"/>
              <a:gd name="connsiteY168" fmla="*/ 4556097 h 5271715"/>
              <a:gd name="connsiteX169" fmla="*/ 3808674 w 6233822"/>
              <a:gd name="connsiteY169" fmla="*/ 4595854 h 5271715"/>
              <a:gd name="connsiteX170" fmla="*/ 3784821 w 6233822"/>
              <a:gd name="connsiteY170" fmla="*/ 4603805 h 5271715"/>
              <a:gd name="connsiteX171" fmla="*/ 3745064 w 6233822"/>
              <a:gd name="connsiteY171" fmla="*/ 4651513 h 5271715"/>
              <a:gd name="connsiteX172" fmla="*/ 3729161 w 6233822"/>
              <a:gd name="connsiteY172" fmla="*/ 4675367 h 5271715"/>
              <a:gd name="connsiteX173" fmla="*/ 3705308 w 6233822"/>
              <a:gd name="connsiteY173" fmla="*/ 4699221 h 5271715"/>
              <a:gd name="connsiteX174" fmla="*/ 3673502 w 6233822"/>
              <a:gd name="connsiteY174" fmla="*/ 4746929 h 5271715"/>
              <a:gd name="connsiteX175" fmla="*/ 3578087 w 6233822"/>
              <a:gd name="connsiteY175" fmla="*/ 4786685 h 5271715"/>
              <a:gd name="connsiteX176" fmla="*/ 3522428 w 6233822"/>
              <a:gd name="connsiteY176" fmla="*/ 4810539 h 5271715"/>
              <a:gd name="connsiteX177" fmla="*/ 3474720 w 6233822"/>
              <a:gd name="connsiteY177" fmla="*/ 4834393 h 5271715"/>
              <a:gd name="connsiteX178" fmla="*/ 3339548 w 6233822"/>
              <a:gd name="connsiteY178" fmla="*/ 4826442 h 5271715"/>
              <a:gd name="connsiteX179" fmla="*/ 3315694 w 6233822"/>
              <a:gd name="connsiteY179" fmla="*/ 4842344 h 5271715"/>
              <a:gd name="connsiteX180" fmla="*/ 3244132 w 6233822"/>
              <a:gd name="connsiteY180" fmla="*/ 4874150 h 5271715"/>
              <a:gd name="connsiteX181" fmla="*/ 3220278 w 6233822"/>
              <a:gd name="connsiteY181" fmla="*/ 4898004 h 5271715"/>
              <a:gd name="connsiteX182" fmla="*/ 3196424 w 6233822"/>
              <a:gd name="connsiteY182" fmla="*/ 4905955 h 5271715"/>
              <a:gd name="connsiteX183" fmla="*/ 3148716 w 6233822"/>
              <a:gd name="connsiteY183" fmla="*/ 4945711 h 5271715"/>
              <a:gd name="connsiteX184" fmla="*/ 3116911 w 6233822"/>
              <a:gd name="connsiteY184" fmla="*/ 4985468 h 5271715"/>
              <a:gd name="connsiteX185" fmla="*/ 3061252 w 6233822"/>
              <a:gd name="connsiteY185" fmla="*/ 5049078 h 5271715"/>
              <a:gd name="connsiteX186" fmla="*/ 3037398 w 6233822"/>
              <a:gd name="connsiteY186" fmla="*/ 5057030 h 5271715"/>
              <a:gd name="connsiteX187" fmla="*/ 2989690 w 6233822"/>
              <a:gd name="connsiteY187" fmla="*/ 5088835 h 5271715"/>
              <a:gd name="connsiteX188" fmla="*/ 2941982 w 6233822"/>
              <a:gd name="connsiteY188" fmla="*/ 5136543 h 5271715"/>
              <a:gd name="connsiteX189" fmla="*/ 2886323 w 6233822"/>
              <a:gd name="connsiteY189" fmla="*/ 5192202 h 5271715"/>
              <a:gd name="connsiteX190" fmla="*/ 2870421 w 6233822"/>
              <a:gd name="connsiteY190" fmla="*/ 5216056 h 5271715"/>
              <a:gd name="connsiteX191" fmla="*/ 2846567 w 6233822"/>
              <a:gd name="connsiteY191" fmla="*/ 5224007 h 5271715"/>
              <a:gd name="connsiteX192" fmla="*/ 2775005 w 6233822"/>
              <a:gd name="connsiteY192" fmla="*/ 5208104 h 5271715"/>
              <a:gd name="connsiteX193" fmla="*/ 2743200 w 6233822"/>
              <a:gd name="connsiteY193" fmla="*/ 5184251 h 5271715"/>
              <a:gd name="connsiteX194" fmla="*/ 2655735 w 6233822"/>
              <a:gd name="connsiteY194" fmla="*/ 5136543 h 5271715"/>
              <a:gd name="connsiteX195" fmla="*/ 2409245 w 6233822"/>
              <a:gd name="connsiteY195" fmla="*/ 5128591 h 5271715"/>
              <a:gd name="connsiteX196" fmla="*/ 2385391 w 6233822"/>
              <a:gd name="connsiteY196" fmla="*/ 5120640 h 5271715"/>
              <a:gd name="connsiteX197" fmla="*/ 2274073 w 6233822"/>
              <a:gd name="connsiteY197" fmla="*/ 5112689 h 5271715"/>
              <a:gd name="connsiteX198" fmla="*/ 2266121 w 6233822"/>
              <a:gd name="connsiteY198" fmla="*/ 5064981 h 5271715"/>
              <a:gd name="connsiteX199" fmla="*/ 2250219 w 6233822"/>
              <a:gd name="connsiteY199" fmla="*/ 5041127 h 5271715"/>
              <a:gd name="connsiteX200" fmla="*/ 2226365 w 6233822"/>
              <a:gd name="connsiteY200" fmla="*/ 5033176 h 5271715"/>
              <a:gd name="connsiteX201" fmla="*/ 2162754 w 6233822"/>
              <a:gd name="connsiteY201" fmla="*/ 5017273 h 5271715"/>
              <a:gd name="connsiteX202" fmla="*/ 2154803 w 6233822"/>
              <a:gd name="connsiteY202" fmla="*/ 4913906 h 5271715"/>
              <a:gd name="connsiteX203" fmla="*/ 2019631 w 6233822"/>
              <a:gd name="connsiteY203" fmla="*/ 4937760 h 5271715"/>
              <a:gd name="connsiteX204" fmla="*/ 1781092 w 6233822"/>
              <a:gd name="connsiteY204" fmla="*/ 4953663 h 5271715"/>
              <a:gd name="connsiteX205" fmla="*/ 1335819 w 6233822"/>
              <a:gd name="connsiteY205" fmla="*/ 4953663 h 5271715"/>
              <a:gd name="connsiteX206" fmla="*/ 1311965 w 6233822"/>
              <a:gd name="connsiteY206" fmla="*/ 4969565 h 5271715"/>
              <a:gd name="connsiteX207" fmla="*/ 1296062 w 6233822"/>
              <a:gd name="connsiteY207" fmla="*/ 4993419 h 5271715"/>
              <a:gd name="connsiteX208" fmla="*/ 1248354 w 6233822"/>
              <a:gd name="connsiteY208" fmla="*/ 5025224 h 5271715"/>
              <a:gd name="connsiteX209" fmla="*/ 1224501 w 6233822"/>
              <a:gd name="connsiteY209" fmla="*/ 5184251 h 5271715"/>
              <a:gd name="connsiteX210" fmla="*/ 1200647 w 6233822"/>
              <a:gd name="connsiteY210" fmla="*/ 5192202 h 5271715"/>
              <a:gd name="connsiteX211" fmla="*/ 1137036 w 6233822"/>
              <a:gd name="connsiteY211" fmla="*/ 5208104 h 5271715"/>
              <a:gd name="connsiteX212" fmla="*/ 1065474 w 6233822"/>
              <a:gd name="connsiteY212" fmla="*/ 5263764 h 5271715"/>
              <a:gd name="connsiteX213" fmla="*/ 1041621 w 6233822"/>
              <a:gd name="connsiteY213" fmla="*/ 5271715 h 5271715"/>
              <a:gd name="connsiteX214" fmla="*/ 858741 w 6233822"/>
              <a:gd name="connsiteY214" fmla="*/ 5263764 h 5271715"/>
              <a:gd name="connsiteX215" fmla="*/ 834887 w 6233822"/>
              <a:gd name="connsiteY215" fmla="*/ 5247861 h 5271715"/>
              <a:gd name="connsiteX216" fmla="*/ 811033 w 6233822"/>
              <a:gd name="connsiteY216" fmla="*/ 5239910 h 5271715"/>
              <a:gd name="connsiteX217" fmla="*/ 755374 w 6233822"/>
              <a:gd name="connsiteY217" fmla="*/ 5216056 h 5271715"/>
              <a:gd name="connsiteX218" fmla="*/ 715617 w 6233822"/>
              <a:gd name="connsiteY218" fmla="*/ 5200153 h 5271715"/>
              <a:gd name="connsiteX219" fmla="*/ 628153 w 6233822"/>
              <a:gd name="connsiteY219" fmla="*/ 5176299 h 5271715"/>
              <a:gd name="connsiteX220" fmla="*/ 588396 w 6233822"/>
              <a:gd name="connsiteY220" fmla="*/ 5152445 h 5271715"/>
              <a:gd name="connsiteX221" fmla="*/ 485029 w 6233822"/>
              <a:gd name="connsiteY221" fmla="*/ 5160397 h 5271715"/>
              <a:gd name="connsiteX222" fmla="*/ 453224 w 6233822"/>
              <a:gd name="connsiteY222" fmla="*/ 5168348 h 5271715"/>
              <a:gd name="connsiteX223" fmla="*/ 246490 w 6233822"/>
              <a:gd name="connsiteY223" fmla="*/ 5128591 h 5271715"/>
              <a:gd name="connsiteX224" fmla="*/ 174928 w 6233822"/>
              <a:gd name="connsiteY224" fmla="*/ 5120640 h 5271715"/>
              <a:gd name="connsiteX225" fmla="*/ 95415 w 6233822"/>
              <a:gd name="connsiteY225" fmla="*/ 5104737 h 5271715"/>
              <a:gd name="connsiteX226" fmla="*/ 47708 w 6233822"/>
              <a:gd name="connsiteY226" fmla="*/ 5128591 h 5271715"/>
              <a:gd name="connsiteX227" fmla="*/ 31805 w 6233822"/>
              <a:gd name="connsiteY227" fmla="*/ 5176299 h 5271715"/>
              <a:gd name="connsiteX228" fmla="*/ 15902 w 6233822"/>
              <a:gd name="connsiteY228" fmla="*/ 5224007 h 5271715"/>
              <a:gd name="connsiteX229" fmla="*/ 7951 w 6233822"/>
              <a:gd name="connsiteY229" fmla="*/ 5247861 h 5271715"/>
              <a:gd name="connsiteX230" fmla="*/ 0 w 6233822"/>
              <a:gd name="connsiteY230" fmla="*/ 5263764 h 52717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Lst>
            <a:rect l="l" t="t" r="r" b="b"/>
            <a:pathLst>
              <a:path w="6233822" h="5271715">
                <a:moveTo>
                  <a:pt x="4754880" y="0"/>
                </a:moveTo>
                <a:cubicBezTo>
                  <a:pt x="4744278" y="13252"/>
                  <a:pt x="4731201" y="24858"/>
                  <a:pt x="4723074" y="39757"/>
                </a:cubicBezTo>
                <a:cubicBezTo>
                  <a:pt x="4707328" y="68625"/>
                  <a:pt x="4706888" y="96553"/>
                  <a:pt x="4699221" y="127221"/>
                </a:cubicBezTo>
                <a:cubicBezTo>
                  <a:pt x="4697188" y="135352"/>
                  <a:pt x="4693302" y="142944"/>
                  <a:pt x="4691269" y="151075"/>
                </a:cubicBezTo>
                <a:cubicBezTo>
                  <a:pt x="4687991" y="164186"/>
                  <a:pt x="4686874" y="177793"/>
                  <a:pt x="4683318" y="190831"/>
                </a:cubicBezTo>
                <a:cubicBezTo>
                  <a:pt x="4658704" y="281083"/>
                  <a:pt x="4679957" y="205506"/>
                  <a:pt x="4651513" y="262393"/>
                </a:cubicBezTo>
                <a:cubicBezTo>
                  <a:pt x="4647765" y="269890"/>
                  <a:pt x="4647309" y="278750"/>
                  <a:pt x="4643561" y="286247"/>
                </a:cubicBezTo>
                <a:cubicBezTo>
                  <a:pt x="4639287" y="294794"/>
                  <a:pt x="4631540" y="301368"/>
                  <a:pt x="4627659" y="310101"/>
                </a:cubicBezTo>
                <a:cubicBezTo>
                  <a:pt x="4620851" y="325419"/>
                  <a:pt x="4617057" y="341906"/>
                  <a:pt x="4611756" y="357809"/>
                </a:cubicBezTo>
                <a:cubicBezTo>
                  <a:pt x="4609106" y="365760"/>
                  <a:pt x="4608454" y="374689"/>
                  <a:pt x="4603805" y="381663"/>
                </a:cubicBezTo>
                <a:cubicBezTo>
                  <a:pt x="4593203" y="397566"/>
                  <a:pt x="4578045" y="411239"/>
                  <a:pt x="4572000" y="429371"/>
                </a:cubicBezTo>
                <a:cubicBezTo>
                  <a:pt x="4561026" y="462290"/>
                  <a:pt x="4571022" y="448575"/>
                  <a:pt x="4540194" y="469127"/>
                </a:cubicBezTo>
                <a:cubicBezTo>
                  <a:pt x="4542845" y="477078"/>
                  <a:pt x="4542910" y="486436"/>
                  <a:pt x="4548146" y="492981"/>
                </a:cubicBezTo>
                <a:cubicBezTo>
                  <a:pt x="4563339" y="511972"/>
                  <a:pt x="4576647" y="507232"/>
                  <a:pt x="4595854" y="516835"/>
                </a:cubicBezTo>
                <a:cubicBezTo>
                  <a:pt x="4604401" y="521109"/>
                  <a:pt x="4611980" y="527116"/>
                  <a:pt x="4619708" y="532737"/>
                </a:cubicBezTo>
                <a:cubicBezTo>
                  <a:pt x="4638584" y="546465"/>
                  <a:pt x="4683858" y="586969"/>
                  <a:pt x="4715123" y="596348"/>
                </a:cubicBezTo>
                <a:cubicBezTo>
                  <a:pt x="4730565" y="600981"/>
                  <a:pt x="4746928" y="601649"/>
                  <a:pt x="4762831" y="604299"/>
                </a:cubicBezTo>
                <a:cubicBezTo>
                  <a:pt x="4773433" y="609600"/>
                  <a:pt x="4784991" y="613312"/>
                  <a:pt x="4794636" y="620202"/>
                </a:cubicBezTo>
                <a:cubicBezTo>
                  <a:pt x="4803786" y="626738"/>
                  <a:pt x="4809614" y="637152"/>
                  <a:pt x="4818490" y="644056"/>
                </a:cubicBezTo>
                <a:cubicBezTo>
                  <a:pt x="4826588" y="650354"/>
                  <a:pt x="4879785" y="687209"/>
                  <a:pt x="4898003" y="691764"/>
                </a:cubicBezTo>
                <a:cubicBezTo>
                  <a:pt x="4918734" y="696947"/>
                  <a:pt x="4940410" y="697065"/>
                  <a:pt x="4961614" y="699715"/>
                </a:cubicBezTo>
                <a:cubicBezTo>
                  <a:pt x="4969565" y="705016"/>
                  <a:pt x="4976921" y="711343"/>
                  <a:pt x="4985468" y="715617"/>
                </a:cubicBezTo>
                <a:cubicBezTo>
                  <a:pt x="4992964" y="719365"/>
                  <a:pt x="5002348" y="718920"/>
                  <a:pt x="5009321" y="723569"/>
                </a:cubicBezTo>
                <a:cubicBezTo>
                  <a:pt x="5018677" y="729807"/>
                  <a:pt x="5024536" y="740224"/>
                  <a:pt x="5033175" y="747423"/>
                </a:cubicBezTo>
                <a:cubicBezTo>
                  <a:pt x="5040516" y="753541"/>
                  <a:pt x="5049078" y="758024"/>
                  <a:pt x="5057029" y="763325"/>
                </a:cubicBezTo>
                <a:cubicBezTo>
                  <a:pt x="5059680" y="795130"/>
                  <a:pt x="5060763" y="827105"/>
                  <a:pt x="5064981" y="858741"/>
                </a:cubicBezTo>
                <a:cubicBezTo>
                  <a:pt x="5066089" y="867049"/>
                  <a:pt x="5072932" y="874214"/>
                  <a:pt x="5072932" y="882595"/>
                </a:cubicBezTo>
                <a:cubicBezTo>
                  <a:pt x="5072932" y="893523"/>
                  <a:pt x="5067631" y="903798"/>
                  <a:pt x="5064981" y="914400"/>
                </a:cubicBezTo>
                <a:cubicBezTo>
                  <a:pt x="5067631" y="938254"/>
                  <a:pt x="5064730" y="963406"/>
                  <a:pt x="5072932" y="985962"/>
                </a:cubicBezTo>
                <a:cubicBezTo>
                  <a:pt x="5076198" y="994943"/>
                  <a:pt x="5090816" y="994402"/>
                  <a:pt x="5096786" y="1001864"/>
                </a:cubicBezTo>
                <a:cubicBezTo>
                  <a:pt x="5102022" y="1008409"/>
                  <a:pt x="5102435" y="1017659"/>
                  <a:pt x="5104737" y="1025718"/>
                </a:cubicBezTo>
                <a:cubicBezTo>
                  <a:pt x="5107739" y="1036226"/>
                  <a:pt x="5104293" y="1050528"/>
                  <a:pt x="5112688" y="1057524"/>
                </a:cubicBezTo>
                <a:cubicBezTo>
                  <a:pt x="5123070" y="1066176"/>
                  <a:pt x="5139193" y="1062825"/>
                  <a:pt x="5152445" y="1065475"/>
                </a:cubicBezTo>
                <a:cubicBezTo>
                  <a:pt x="5149795" y="1086678"/>
                  <a:pt x="5148317" y="1108061"/>
                  <a:pt x="5144494" y="1129085"/>
                </a:cubicBezTo>
                <a:cubicBezTo>
                  <a:pt x="5142995" y="1137331"/>
                  <a:pt x="5143516" y="1148290"/>
                  <a:pt x="5136542" y="1152939"/>
                </a:cubicBezTo>
                <a:cubicBezTo>
                  <a:pt x="5125297" y="1160436"/>
                  <a:pt x="5110038" y="1158240"/>
                  <a:pt x="5096786" y="1160891"/>
                </a:cubicBezTo>
                <a:cubicBezTo>
                  <a:pt x="5088835" y="1166192"/>
                  <a:pt x="5081479" y="1172519"/>
                  <a:pt x="5072932" y="1176793"/>
                </a:cubicBezTo>
                <a:cubicBezTo>
                  <a:pt x="5065435" y="1180541"/>
                  <a:pt x="5055623" y="1179508"/>
                  <a:pt x="5049078" y="1184744"/>
                </a:cubicBezTo>
                <a:cubicBezTo>
                  <a:pt x="5041616" y="1190714"/>
                  <a:pt x="5040637" y="1202628"/>
                  <a:pt x="5033175" y="1208598"/>
                </a:cubicBezTo>
                <a:cubicBezTo>
                  <a:pt x="5026630" y="1213834"/>
                  <a:pt x="5017540" y="1214906"/>
                  <a:pt x="5009321" y="1216550"/>
                </a:cubicBezTo>
                <a:cubicBezTo>
                  <a:pt x="4990944" y="1220226"/>
                  <a:pt x="4972215" y="1221851"/>
                  <a:pt x="4953662" y="1224501"/>
                </a:cubicBezTo>
                <a:cubicBezTo>
                  <a:pt x="4947173" y="1243969"/>
                  <a:pt x="4942091" y="1262964"/>
                  <a:pt x="4929808" y="1280160"/>
                </a:cubicBezTo>
                <a:cubicBezTo>
                  <a:pt x="4923272" y="1289310"/>
                  <a:pt x="4913153" y="1295375"/>
                  <a:pt x="4905954" y="1304014"/>
                </a:cubicBezTo>
                <a:cubicBezTo>
                  <a:pt x="4899836" y="1311355"/>
                  <a:pt x="4895353" y="1319917"/>
                  <a:pt x="4890052" y="1327868"/>
                </a:cubicBezTo>
                <a:cubicBezTo>
                  <a:pt x="4884751" y="1349071"/>
                  <a:pt x="4881060" y="1370744"/>
                  <a:pt x="4874149" y="1391478"/>
                </a:cubicBezTo>
                <a:cubicBezTo>
                  <a:pt x="4871499" y="1399429"/>
                  <a:pt x="4869946" y="1407835"/>
                  <a:pt x="4866198" y="1415332"/>
                </a:cubicBezTo>
                <a:cubicBezTo>
                  <a:pt x="4861924" y="1423879"/>
                  <a:pt x="4857757" y="1433216"/>
                  <a:pt x="4850295" y="1439186"/>
                </a:cubicBezTo>
                <a:cubicBezTo>
                  <a:pt x="4843750" y="1444422"/>
                  <a:pt x="4834392" y="1444487"/>
                  <a:pt x="4826441" y="1447137"/>
                </a:cubicBezTo>
                <a:cubicBezTo>
                  <a:pt x="4836339" y="1461984"/>
                  <a:pt x="4849992" y="1485842"/>
                  <a:pt x="4866198" y="1494845"/>
                </a:cubicBezTo>
                <a:cubicBezTo>
                  <a:pt x="4880851" y="1502986"/>
                  <a:pt x="4913906" y="1510748"/>
                  <a:pt x="4913906" y="1510748"/>
                </a:cubicBezTo>
                <a:cubicBezTo>
                  <a:pt x="4921857" y="1516049"/>
                  <a:pt x="4929213" y="1522377"/>
                  <a:pt x="4937760" y="1526651"/>
                </a:cubicBezTo>
                <a:cubicBezTo>
                  <a:pt x="4945257" y="1530399"/>
                  <a:pt x="4956742" y="1527782"/>
                  <a:pt x="4961614" y="1534602"/>
                </a:cubicBezTo>
                <a:cubicBezTo>
                  <a:pt x="4971357" y="1548243"/>
                  <a:pt x="4968891" y="1567936"/>
                  <a:pt x="4977516" y="1582310"/>
                </a:cubicBezTo>
                <a:lnTo>
                  <a:pt x="5001370" y="1622066"/>
                </a:lnTo>
                <a:cubicBezTo>
                  <a:pt x="5022402" y="1706196"/>
                  <a:pt x="4993847" y="1607128"/>
                  <a:pt x="5025224" y="1677725"/>
                </a:cubicBezTo>
                <a:cubicBezTo>
                  <a:pt x="5025229" y="1677735"/>
                  <a:pt x="5045101" y="1737354"/>
                  <a:pt x="5049078" y="1749287"/>
                </a:cubicBezTo>
                <a:cubicBezTo>
                  <a:pt x="5051728" y="1757238"/>
                  <a:pt x="5052000" y="1766436"/>
                  <a:pt x="5057029" y="1773141"/>
                </a:cubicBezTo>
                <a:cubicBezTo>
                  <a:pt x="5086617" y="1812591"/>
                  <a:pt x="5073532" y="1793920"/>
                  <a:pt x="5096786" y="1828800"/>
                </a:cubicBezTo>
                <a:cubicBezTo>
                  <a:pt x="5099436" y="1836751"/>
                  <a:pt x="5099591" y="1846038"/>
                  <a:pt x="5104737" y="1852654"/>
                </a:cubicBezTo>
                <a:cubicBezTo>
                  <a:pt x="5118544" y="1870406"/>
                  <a:pt x="5138951" y="1882370"/>
                  <a:pt x="5152445" y="1900362"/>
                </a:cubicBezTo>
                <a:lnTo>
                  <a:pt x="5176299" y="1932167"/>
                </a:lnTo>
                <a:cubicBezTo>
                  <a:pt x="5178949" y="1940118"/>
                  <a:pt x="5181948" y="1947962"/>
                  <a:pt x="5184250" y="1956021"/>
                </a:cubicBezTo>
                <a:cubicBezTo>
                  <a:pt x="5191549" y="1981570"/>
                  <a:pt x="5188736" y="1992312"/>
                  <a:pt x="5208104" y="2011680"/>
                </a:cubicBezTo>
                <a:cubicBezTo>
                  <a:pt x="5214861" y="2018437"/>
                  <a:pt x="5224007" y="2022282"/>
                  <a:pt x="5231958" y="2027583"/>
                </a:cubicBezTo>
                <a:cubicBezTo>
                  <a:pt x="5242090" y="2042781"/>
                  <a:pt x="5255233" y="2065874"/>
                  <a:pt x="5271714" y="2075291"/>
                </a:cubicBezTo>
                <a:cubicBezTo>
                  <a:pt x="5281202" y="2080713"/>
                  <a:pt x="5292918" y="2080592"/>
                  <a:pt x="5303520" y="2083242"/>
                </a:cubicBezTo>
                <a:cubicBezTo>
                  <a:pt x="5306170" y="2091193"/>
                  <a:pt x="5309972" y="2098850"/>
                  <a:pt x="5311471" y="2107096"/>
                </a:cubicBezTo>
                <a:cubicBezTo>
                  <a:pt x="5315293" y="2128120"/>
                  <a:pt x="5311486" y="2150866"/>
                  <a:pt x="5319422" y="2170706"/>
                </a:cubicBezTo>
                <a:cubicBezTo>
                  <a:pt x="5324165" y="2182564"/>
                  <a:pt x="5357087" y="2191213"/>
                  <a:pt x="5367130" y="2194560"/>
                </a:cubicBezTo>
                <a:cubicBezTo>
                  <a:pt x="5377732" y="2202511"/>
                  <a:pt x="5389564" y="2209043"/>
                  <a:pt x="5398935" y="2218414"/>
                </a:cubicBezTo>
                <a:cubicBezTo>
                  <a:pt x="5451944" y="2271423"/>
                  <a:pt x="5375081" y="2215763"/>
                  <a:pt x="5438692" y="2258171"/>
                </a:cubicBezTo>
                <a:cubicBezTo>
                  <a:pt x="5593121" y="2241011"/>
                  <a:pt x="5461071" y="2266778"/>
                  <a:pt x="5534108" y="2234317"/>
                </a:cubicBezTo>
                <a:cubicBezTo>
                  <a:pt x="5549426" y="2227509"/>
                  <a:pt x="5581815" y="2218414"/>
                  <a:pt x="5581815" y="2218414"/>
                </a:cubicBezTo>
                <a:cubicBezTo>
                  <a:pt x="5589766" y="2213113"/>
                  <a:pt x="5596936" y="2206392"/>
                  <a:pt x="5605669" y="2202511"/>
                </a:cubicBezTo>
                <a:cubicBezTo>
                  <a:pt x="5620987" y="2195703"/>
                  <a:pt x="5653377" y="2186609"/>
                  <a:pt x="5653377" y="2186609"/>
                </a:cubicBezTo>
                <a:cubicBezTo>
                  <a:pt x="5682371" y="2099624"/>
                  <a:pt x="5636132" y="2231372"/>
                  <a:pt x="5677231" y="2138901"/>
                </a:cubicBezTo>
                <a:cubicBezTo>
                  <a:pt x="5684039" y="2123583"/>
                  <a:pt x="5677231" y="2096494"/>
                  <a:pt x="5693134" y="2091193"/>
                </a:cubicBezTo>
                <a:cubicBezTo>
                  <a:pt x="5729809" y="2078969"/>
                  <a:pt x="5708769" y="2084886"/>
                  <a:pt x="5756744" y="2075291"/>
                </a:cubicBezTo>
                <a:cubicBezTo>
                  <a:pt x="5743000" y="2034057"/>
                  <a:pt x="5746298" y="2065743"/>
                  <a:pt x="5772647" y="2019631"/>
                </a:cubicBezTo>
                <a:cubicBezTo>
                  <a:pt x="5785826" y="1996568"/>
                  <a:pt x="5777809" y="1959602"/>
                  <a:pt x="5812403" y="1948070"/>
                </a:cubicBezTo>
                <a:lnTo>
                  <a:pt x="5836257" y="1940118"/>
                </a:lnTo>
                <a:cubicBezTo>
                  <a:pt x="5844208" y="1932167"/>
                  <a:pt x="5852912" y="1924902"/>
                  <a:pt x="5860111" y="1916264"/>
                </a:cubicBezTo>
                <a:cubicBezTo>
                  <a:pt x="5866229" y="1908923"/>
                  <a:pt x="5869257" y="1899168"/>
                  <a:pt x="5876014" y="1892411"/>
                </a:cubicBezTo>
                <a:cubicBezTo>
                  <a:pt x="5882771" y="1885654"/>
                  <a:pt x="5891917" y="1881809"/>
                  <a:pt x="5899868" y="1876508"/>
                </a:cubicBezTo>
                <a:cubicBezTo>
                  <a:pt x="5908490" y="1850642"/>
                  <a:pt x="5903526" y="1849261"/>
                  <a:pt x="5931673" y="1836751"/>
                </a:cubicBezTo>
                <a:cubicBezTo>
                  <a:pt x="5946991" y="1829943"/>
                  <a:pt x="5979381" y="1820849"/>
                  <a:pt x="5979381" y="1820849"/>
                </a:cubicBezTo>
                <a:cubicBezTo>
                  <a:pt x="5982031" y="1828800"/>
                  <a:pt x="5987332" y="1836322"/>
                  <a:pt x="5987332" y="1844703"/>
                </a:cubicBezTo>
                <a:cubicBezTo>
                  <a:pt x="5987332" y="1861164"/>
                  <a:pt x="5971519" y="1880350"/>
                  <a:pt x="5963478" y="1892411"/>
                </a:cubicBezTo>
                <a:cubicBezTo>
                  <a:pt x="5954449" y="1928529"/>
                  <a:pt x="5949553" y="1930149"/>
                  <a:pt x="5963478" y="1971924"/>
                </a:cubicBezTo>
                <a:cubicBezTo>
                  <a:pt x="5966500" y="1980990"/>
                  <a:pt x="5974080" y="1987826"/>
                  <a:pt x="5979381" y="1995777"/>
                </a:cubicBezTo>
                <a:cubicBezTo>
                  <a:pt x="5966526" y="2015059"/>
                  <a:pt x="5937576" y="2047994"/>
                  <a:pt x="5971429" y="2067339"/>
                </a:cubicBezTo>
                <a:cubicBezTo>
                  <a:pt x="5983163" y="2074044"/>
                  <a:pt x="5997934" y="2072640"/>
                  <a:pt x="6011186" y="2075291"/>
                </a:cubicBezTo>
                <a:cubicBezTo>
                  <a:pt x="6040341" y="2072640"/>
                  <a:pt x="6069669" y="2071479"/>
                  <a:pt x="6098650" y="2067339"/>
                </a:cubicBezTo>
                <a:cubicBezTo>
                  <a:pt x="6106947" y="2066154"/>
                  <a:pt x="6114220" y="2060662"/>
                  <a:pt x="6122504" y="2059388"/>
                </a:cubicBezTo>
                <a:cubicBezTo>
                  <a:pt x="6148831" y="2055338"/>
                  <a:pt x="6175513" y="2054087"/>
                  <a:pt x="6202017" y="2051437"/>
                </a:cubicBezTo>
                <a:cubicBezTo>
                  <a:pt x="6196716" y="2059388"/>
                  <a:pt x="6186795" y="2065759"/>
                  <a:pt x="6186114" y="2075291"/>
                </a:cubicBezTo>
                <a:cubicBezTo>
                  <a:pt x="6177037" y="2202367"/>
                  <a:pt x="6189901" y="2126031"/>
                  <a:pt x="6202017" y="2186609"/>
                </a:cubicBezTo>
                <a:cubicBezTo>
                  <a:pt x="6225819" y="2305617"/>
                  <a:pt x="6201314" y="2248809"/>
                  <a:pt x="6233822" y="2313830"/>
                </a:cubicBezTo>
                <a:cubicBezTo>
                  <a:pt x="6213853" y="2393710"/>
                  <a:pt x="6224833" y="2356700"/>
                  <a:pt x="6202017" y="2425148"/>
                </a:cubicBezTo>
                <a:lnTo>
                  <a:pt x="6194066" y="2449002"/>
                </a:lnTo>
                <a:lnTo>
                  <a:pt x="6186114" y="2472856"/>
                </a:lnTo>
                <a:cubicBezTo>
                  <a:pt x="6171353" y="2561424"/>
                  <a:pt x="6190211" y="2488518"/>
                  <a:pt x="6162261" y="2544417"/>
                </a:cubicBezTo>
                <a:cubicBezTo>
                  <a:pt x="6158513" y="2551914"/>
                  <a:pt x="6158958" y="2561297"/>
                  <a:pt x="6154309" y="2568271"/>
                </a:cubicBezTo>
                <a:cubicBezTo>
                  <a:pt x="6137291" y="2593797"/>
                  <a:pt x="6131610" y="2591740"/>
                  <a:pt x="6106601" y="2600077"/>
                </a:cubicBezTo>
                <a:cubicBezTo>
                  <a:pt x="6103951" y="2608028"/>
                  <a:pt x="6103886" y="2617386"/>
                  <a:pt x="6098650" y="2623931"/>
                </a:cubicBezTo>
                <a:cubicBezTo>
                  <a:pt x="6092680" y="2631393"/>
                  <a:pt x="6079861" y="2631729"/>
                  <a:pt x="6074796" y="2639833"/>
                </a:cubicBezTo>
                <a:cubicBezTo>
                  <a:pt x="6065912" y="2654048"/>
                  <a:pt x="6068192" y="2673594"/>
                  <a:pt x="6058894" y="2687541"/>
                </a:cubicBezTo>
                <a:lnTo>
                  <a:pt x="6042991" y="2711395"/>
                </a:lnTo>
                <a:cubicBezTo>
                  <a:pt x="6023006" y="2771352"/>
                  <a:pt x="6049965" y="2697448"/>
                  <a:pt x="6019137" y="2759103"/>
                </a:cubicBezTo>
                <a:cubicBezTo>
                  <a:pt x="6015389" y="2766600"/>
                  <a:pt x="6015256" y="2775630"/>
                  <a:pt x="6011186" y="2782957"/>
                </a:cubicBezTo>
                <a:cubicBezTo>
                  <a:pt x="6001904" y="2799664"/>
                  <a:pt x="5985425" y="2812533"/>
                  <a:pt x="5979381" y="2830664"/>
                </a:cubicBezTo>
                <a:cubicBezTo>
                  <a:pt x="5969580" y="2860063"/>
                  <a:pt x="5975065" y="2855464"/>
                  <a:pt x="5947575" y="2878372"/>
                </a:cubicBezTo>
                <a:cubicBezTo>
                  <a:pt x="5940234" y="2884490"/>
                  <a:pt x="5932454" y="2890394"/>
                  <a:pt x="5923721" y="2894275"/>
                </a:cubicBezTo>
                <a:cubicBezTo>
                  <a:pt x="5908403" y="2901083"/>
                  <a:pt x="5876014" y="2910177"/>
                  <a:pt x="5876014" y="2910177"/>
                </a:cubicBezTo>
                <a:cubicBezTo>
                  <a:pt x="5868063" y="2915478"/>
                  <a:pt x="5857225" y="2917976"/>
                  <a:pt x="5852160" y="2926080"/>
                </a:cubicBezTo>
                <a:cubicBezTo>
                  <a:pt x="5843276" y="2940295"/>
                  <a:pt x="5850205" y="2964490"/>
                  <a:pt x="5836257" y="2973788"/>
                </a:cubicBezTo>
                <a:cubicBezTo>
                  <a:pt x="5781575" y="3010242"/>
                  <a:pt x="5806681" y="2999549"/>
                  <a:pt x="5764695" y="3013544"/>
                </a:cubicBezTo>
                <a:cubicBezTo>
                  <a:pt x="5756744" y="3018845"/>
                  <a:pt x="5749388" y="3025173"/>
                  <a:pt x="5740841" y="3029447"/>
                </a:cubicBezTo>
                <a:cubicBezTo>
                  <a:pt x="5675002" y="3062367"/>
                  <a:pt x="5761498" y="3007724"/>
                  <a:pt x="5693134" y="3053301"/>
                </a:cubicBezTo>
                <a:cubicBezTo>
                  <a:pt x="5690483" y="3061252"/>
                  <a:pt x="5690418" y="3070610"/>
                  <a:pt x="5685182" y="3077155"/>
                </a:cubicBezTo>
                <a:cubicBezTo>
                  <a:pt x="5669583" y="3096653"/>
                  <a:pt x="5643121" y="3096699"/>
                  <a:pt x="5621572" y="3101009"/>
                </a:cubicBezTo>
                <a:cubicBezTo>
                  <a:pt x="5605809" y="3124654"/>
                  <a:pt x="5592137" y="3151786"/>
                  <a:pt x="5557961" y="3156668"/>
                </a:cubicBezTo>
                <a:cubicBezTo>
                  <a:pt x="5526531" y="3161158"/>
                  <a:pt x="5493560" y="3164817"/>
                  <a:pt x="5462546" y="3172571"/>
                </a:cubicBezTo>
                <a:cubicBezTo>
                  <a:pt x="5454415" y="3174604"/>
                  <a:pt x="5446189" y="3176774"/>
                  <a:pt x="5438692" y="3180522"/>
                </a:cubicBezTo>
                <a:cubicBezTo>
                  <a:pt x="5430145" y="3184796"/>
                  <a:pt x="5422789" y="3191123"/>
                  <a:pt x="5414838" y="3196424"/>
                </a:cubicBezTo>
                <a:cubicBezTo>
                  <a:pt x="5409537" y="3204375"/>
                  <a:pt x="5406886" y="3214977"/>
                  <a:pt x="5398935" y="3220278"/>
                </a:cubicBezTo>
                <a:cubicBezTo>
                  <a:pt x="5389842" y="3226340"/>
                  <a:pt x="5377597" y="3225090"/>
                  <a:pt x="5367130" y="3228230"/>
                </a:cubicBezTo>
                <a:cubicBezTo>
                  <a:pt x="5351074" y="3233047"/>
                  <a:pt x="5335325" y="3238831"/>
                  <a:pt x="5319422" y="3244132"/>
                </a:cubicBezTo>
                <a:cubicBezTo>
                  <a:pt x="5311471" y="3246782"/>
                  <a:pt x="5303787" y="3250440"/>
                  <a:pt x="5295568" y="3252084"/>
                </a:cubicBezTo>
                <a:cubicBezTo>
                  <a:pt x="5282316" y="3254734"/>
                  <a:pt x="5268923" y="3256757"/>
                  <a:pt x="5255812" y="3260035"/>
                </a:cubicBezTo>
                <a:cubicBezTo>
                  <a:pt x="5225973" y="3267495"/>
                  <a:pt x="5232016" y="3270233"/>
                  <a:pt x="5200153" y="3283889"/>
                </a:cubicBezTo>
                <a:cubicBezTo>
                  <a:pt x="5192449" y="3287191"/>
                  <a:pt x="5184250" y="3289190"/>
                  <a:pt x="5176299" y="3291840"/>
                </a:cubicBezTo>
                <a:cubicBezTo>
                  <a:pt x="5139845" y="3346522"/>
                  <a:pt x="5162626" y="3333504"/>
                  <a:pt x="5120640" y="3347499"/>
                </a:cubicBezTo>
                <a:cubicBezTo>
                  <a:pt x="5105091" y="3370822"/>
                  <a:pt x="5103370" y="3368869"/>
                  <a:pt x="5096786" y="3395207"/>
                </a:cubicBezTo>
                <a:cubicBezTo>
                  <a:pt x="5093508" y="3408318"/>
                  <a:pt x="5095539" y="3423230"/>
                  <a:pt x="5088834" y="3434964"/>
                </a:cubicBezTo>
                <a:cubicBezTo>
                  <a:pt x="5084093" y="3443261"/>
                  <a:pt x="5072932" y="3445565"/>
                  <a:pt x="5064981" y="3450866"/>
                </a:cubicBezTo>
                <a:lnTo>
                  <a:pt x="5017273" y="3434964"/>
                </a:lnTo>
                <a:cubicBezTo>
                  <a:pt x="4958121" y="3415247"/>
                  <a:pt x="5001807" y="3427611"/>
                  <a:pt x="4882101" y="3419061"/>
                </a:cubicBezTo>
                <a:cubicBezTo>
                  <a:pt x="4844995" y="3421711"/>
                  <a:pt x="4807728" y="3422665"/>
                  <a:pt x="4770782" y="3427012"/>
                </a:cubicBezTo>
                <a:cubicBezTo>
                  <a:pt x="4762458" y="3427991"/>
                  <a:pt x="4753902" y="3430315"/>
                  <a:pt x="4746928" y="3434964"/>
                </a:cubicBezTo>
                <a:cubicBezTo>
                  <a:pt x="4737572" y="3441201"/>
                  <a:pt x="4731950" y="3451913"/>
                  <a:pt x="4723074" y="3458817"/>
                </a:cubicBezTo>
                <a:cubicBezTo>
                  <a:pt x="4682060" y="3490717"/>
                  <a:pt x="4687505" y="3486577"/>
                  <a:pt x="4651513" y="3498574"/>
                </a:cubicBezTo>
                <a:cubicBezTo>
                  <a:pt x="4635610" y="3509176"/>
                  <a:pt x="4608440" y="3511837"/>
                  <a:pt x="4603805" y="3530379"/>
                </a:cubicBezTo>
                <a:cubicBezTo>
                  <a:pt x="4601155" y="3540981"/>
                  <a:pt x="4600741" y="3552410"/>
                  <a:pt x="4595854" y="3562184"/>
                </a:cubicBezTo>
                <a:cubicBezTo>
                  <a:pt x="4587101" y="3579690"/>
                  <a:pt x="4560330" y="3619651"/>
                  <a:pt x="4540194" y="3633746"/>
                </a:cubicBezTo>
                <a:cubicBezTo>
                  <a:pt x="4522688" y="3646000"/>
                  <a:pt x="4502733" y="3654352"/>
                  <a:pt x="4484535" y="3665551"/>
                </a:cubicBezTo>
                <a:cubicBezTo>
                  <a:pt x="4468258" y="3675568"/>
                  <a:pt x="4436828" y="3697357"/>
                  <a:pt x="4436828" y="3697357"/>
                </a:cubicBezTo>
                <a:cubicBezTo>
                  <a:pt x="4421681" y="3742794"/>
                  <a:pt x="4441372" y="3704929"/>
                  <a:pt x="4405022" y="3729162"/>
                </a:cubicBezTo>
                <a:cubicBezTo>
                  <a:pt x="4367567" y="3754132"/>
                  <a:pt x="4396341" y="3751573"/>
                  <a:pt x="4357314" y="3768918"/>
                </a:cubicBezTo>
                <a:cubicBezTo>
                  <a:pt x="4313835" y="3788242"/>
                  <a:pt x="4307365" y="3783679"/>
                  <a:pt x="4261899" y="3792772"/>
                </a:cubicBezTo>
                <a:cubicBezTo>
                  <a:pt x="4251183" y="3794915"/>
                  <a:pt x="4240696" y="3798073"/>
                  <a:pt x="4230094" y="3800724"/>
                </a:cubicBezTo>
                <a:cubicBezTo>
                  <a:pt x="4227443" y="3819277"/>
                  <a:pt x="4226356" y="3838122"/>
                  <a:pt x="4222142" y="3856383"/>
                </a:cubicBezTo>
                <a:cubicBezTo>
                  <a:pt x="4214380" y="3890016"/>
                  <a:pt x="4199366" y="3926865"/>
                  <a:pt x="4174434" y="3951798"/>
                </a:cubicBezTo>
                <a:cubicBezTo>
                  <a:pt x="4166483" y="3959749"/>
                  <a:pt x="4157780" y="3967014"/>
                  <a:pt x="4150581" y="3975652"/>
                </a:cubicBezTo>
                <a:cubicBezTo>
                  <a:pt x="4144463" y="3982993"/>
                  <a:pt x="4141435" y="3992749"/>
                  <a:pt x="4134678" y="3999506"/>
                </a:cubicBezTo>
                <a:cubicBezTo>
                  <a:pt x="4119263" y="4014921"/>
                  <a:pt x="4106372" y="4016893"/>
                  <a:pt x="4086970" y="4023360"/>
                </a:cubicBezTo>
                <a:cubicBezTo>
                  <a:pt x="4079019" y="4028661"/>
                  <a:pt x="4071530" y="4034732"/>
                  <a:pt x="4063116" y="4039263"/>
                </a:cubicBezTo>
                <a:cubicBezTo>
                  <a:pt x="4037025" y="4053312"/>
                  <a:pt x="4008259" y="4062582"/>
                  <a:pt x="3983603" y="4079019"/>
                </a:cubicBezTo>
                <a:lnTo>
                  <a:pt x="3959749" y="4094922"/>
                </a:lnTo>
                <a:cubicBezTo>
                  <a:pt x="3957099" y="4102873"/>
                  <a:pt x="3957034" y="4112231"/>
                  <a:pt x="3951798" y="4118776"/>
                </a:cubicBezTo>
                <a:cubicBezTo>
                  <a:pt x="3945828" y="4126238"/>
                  <a:pt x="3934701" y="4127921"/>
                  <a:pt x="3927944" y="4134678"/>
                </a:cubicBezTo>
                <a:cubicBezTo>
                  <a:pt x="3921187" y="4141435"/>
                  <a:pt x="3917342" y="4150581"/>
                  <a:pt x="3912041" y="4158532"/>
                </a:cubicBezTo>
                <a:lnTo>
                  <a:pt x="3888188" y="4230094"/>
                </a:lnTo>
                <a:lnTo>
                  <a:pt x="3880236" y="4253948"/>
                </a:lnTo>
                <a:lnTo>
                  <a:pt x="3896139" y="4301656"/>
                </a:lnTo>
                <a:lnTo>
                  <a:pt x="3904090" y="4325510"/>
                </a:lnTo>
                <a:cubicBezTo>
                  <a:pt x="3901440" y="4344063"/>
                  <a:pt x="3897523" y="4362479"/>
                  <a:pt x="3896139" y="4381169"/>
                </a:cubicBezTo>
                <a:cubicBezTo>
                  <a:pt x="3892218" y="4434099"/>
                  <a:pt x="3897682" y="4487976"/>
                  <a:pt x="3888188" y="4540195"/>
                </a:cubicBezTo>
                <a:cubicBezTo>
                  <a:pt x="3886479" y="4549597"/>
                  <a:pt x="3872110" y="4550543"/>
                  <a:pt x="3864334" y="4556097"/>
                </a:cubicBezTo>
                <a:cubicBezTo>
                  <a:pt x="3855934" y="4562097"/>
                  <a:pt x="3821163" y="4589609"/>
                  <a:pt x="3808674" y="4595854"/>
                </a:cubicBezTo>
                <a:cubicBezTo>
                  <a:pt x="3801178" y="4599602"/>
                  <a:pt x="3792772" y="4601155"/>
                  <a:pt x="3784821" y="4603805"/>
                </a:cubicBezTo>
                <a:cubicBezTo>
                  <a:pt x="3745337" y="4663030"/>
                  <a:pt x="3796083" y="4590290"/>
                  <a:pt x="3745064" y="4651513"/>
                </a:cubicBezTo>
                <a:cubicBezTo>
                  <a:pt x="3738946" y="4658854"/>
                  <a:pt x="3735279" y="4668026"/>
                  <a:pt x="3729161" y="4675367"/>
                </a:cubicBezTo>
                <a:cubicBezTo>
                  <a:pt x="3721962" y="4684005"/>
                  <a:pt x="3712212" y="4690345"/>
                  <a:pt x="3705308" y="4699221"/>
                </a:cubicBezTo>
                <a:cubicBezTo>
                  <a:pt x="3693574" y="4714308"/>
                  <a:pt x="3689405" y="4736327"/>
                  <a:pt x="3673502" y="4746929"/>
                </a:cubicBezTo>
                <a:cubicBezTo>
                  <a:pt x="3612380" y="4787677"/>
                  <a:pt x="3644647" y="4775592"/>
                  <a:pt x="3578087" y="4786685"/>
                </a:cubicBezTo>
                <a:cubicBezTo>
                  <a:pt x="3522145" y="4805334"/>
                  <a:pt x="3591206" y="4781062"/>
                  <a:pt x="3522428" y="4810539"/>
                </a:cubicBezTo>
                <a:cubicBezTo>
                  <a:pt x="3476342" y="4830290"/>
                  <a:pt x="3520559" y="4803835"/>
                  <a:pt x="3474720" y="4834393"/>
                </a:cubicBezTo>
                <a:cubicBezTo>
                  <a:pt x="3420990" y="4825438"/>
                  <a:pt x="3387863" y="4808325"/>
                  <a:pt x="3339548" y="4826442"/>
                </a:cubicBezTo>
                <a:cubicBezTo>
                  <a:pt x="3330600" y="4829797"/>
                  <a:pt x="3323645" y="4837043"/>
                  <a:pt x="3315694" y="4842344"/>
                </a:cubicBezTo>
                <a:cubicBezTo>
                  <a:pt x="3281633" y="4893435"/>
                  <a:pt x="3324474" y="4842012"/>
                  <a:pt x="3244132" y="4874150"/>
                </a:cubicBezTo>
                <a:cubicBezTo>
                  <a:pt x="3233691" y="4878326"/>
                  <a:pt x="3229634" y="4891767"/>
                  <a:pt x="3220278" y="4898004"/>
                </a:cubicBezTo>
                <a:cubicBezTo>
                  <a:pt x="3213304" y="4902653"/>
                  <a:pt x="3203921" y="4902207"/>
                  <a:pt x="3196424" y="4905955"/>
                </a:cubicBezTo>
                <a:cubicBezTo>
                  <a:pt x="3174283" y="4917025"/>
                  <a:pt x="3166302" y="4928125"/>
                  <a:pt x="3148716" y="4945711"/>
                </a:cubicBezTo>
                <a:cubicBezTo>
                  <a:pt x="3125353" y="5015804"/>
                  <a:pt x="3161866" y="4922532"/>
                  <a:pt x="3116911" y="4985468"/>
                </a:cubicBezTo>
                <a:cubicBezTo>
                  <a:pt x="3074152" y="5045330"/>
                  <a:pt x="3136111" y="5011647"/>
                  <a:pt x="3061252" y="5049078"/>
                </a:cubicBezTo>
                <a:cubicBezTo>
                  <a:pt x="3053755" y="5052826"/>
                  <a:pt x="3044725" y="5052960"/>
                  <a:pt x="3037398" y="5057030"/>
                </a:cubicBezTo>
                <a:cubicBezTo>
                  <a:pt x="3020691" y="5066312"/>
                  <a:pt x="2989690" y="5088835"/>
                  <a:pt x="2989690" y="5088835"/>
                </a:cubicBezTo>
                <a:cubicBezTo>
                  <a:pt x="2958779" y="5135204"/>
                  <a:pt x="2992054" y="5091024"/>
                  <a:pt x="2941982" y="5136543"/>
                </a:cubicBezTo>
                <a:cubicBezTo>
                  <a:pt x="2922567" y="5154192"/>
                  <a:pt x="2900877" y="5170370"/>
                  <a:pt x="2886323" y="5192202"/>
                </a:cubicBezTo>
                <a:cubicBezTo>
                  <a:pt x="2881022" y="5200153"/>
                  <a:pt x="2877883" y="5210086"/>
                  <a:pt x="2870421" y="5216056"/>
                </a:cubicBezTo>
                <a:cubicBezTo>
                  <a:pt x="2863876" y="5221292"/>
                  <a:pt x="2854518" y="5221357"/>
                  <a:pt x="2846567" y="5224007"/>
                </a:cubicBezTo>
                <a:cubicBezTo>
                  <a:pt x="2842378" y="5223169"/>
                  <a:pt x="2782496" y="5211849"/>
                  <a:pt x="2775005" y="5208104"/>
                </a:cubicBezTo>
                <a:cubicBezTo>
                  <a:pt x="2763152" y="5202178"/>
                  <a:pt x="2753984" y="5191953"/>
                  <a:pt x="2743200" y="5184251"/>
                </a:cubicBezTo>
                <a:cubicBezTo>
                  <a:pt x="2722611" y="5169545"/>
                  <a:pt x="2670862" y="5137031"/>
                  <a:pt x="2655735" y="5136543"/>
                </a:cubicBezTo>
                <a:lnTo>
                  <a:pt x="2409245" y="5128591"/>
                </a:lnTo>
                <a:cubicBezTo>
                  <a:pt x="2401294" y="5125941"/>
                  <a:pt x="2393715" y="5121619"/>
                  <a:pt x="2385391" y="5120640"/>
                </a:cubicBezTo>
                <a:cubicBezTo>
                  <a:pt x="2348445" y="5116294"/>
                  <a:pt x="2307784" y="5128420"/>
                  <a:pt x="2274073" y="5112689"/>
                </a:cubicBezTo>
                <a:cubicBezTo>
                  <a:pt x="2259463" y="5105871"/>
                  <a:pt x="2271219" y="5080276"/>
                  <a:pt x="2266121" y="5064981"/>
                </a:cubicBezTo>
                <a:cubicBezTo>
                  <a:pt x="2263099" y="5055915"/>
                  <a:pt x="2257681" y="5047097"/>
                  <a:pt x="2250219" y="5041127"/>
                </a:cubicBezTo>
                <a:cubicBezTo>
                  <a:pt x="2243674" y="5035891"/>
                  <a:pt x="2234496" y="5035209"/>
                  <a:pt x="2226365" y="5033176"/>
                </a:cubicBezTo>
                <a:lnTo>
                  <a:pt x="2162754" y="5017273"/>
                </a:lnTo>
                <a:cubicBezTo>
                  <a:pt x="2160104" y="4982817"/>
                  <a:pt x="2179239" y="4938342"/>
                  <a:pt x="2154803" y="4913906"/>
                </a:cubicBezTo>
                <a:cubicBezTo>
                  <a:pt x="2125979" y="4885082"/>
                  <a:pt x="2051975" y="4934526"/>
                  <a:pt x="2019631" y="4937760"/>
                </a:cubicBezTo>
                <a:cubicBezTo>
                  <a:pt x="1887306" y="4950992"/>
                  <a:pt x="1966721" y="4944381"/>
                  <a:pt x="1781092" y="4953663"/>
                </a:cubicBezTo>
                <a:cubicBezTo>
                  <a:pt x="1709358" y="4951823"/>
                  <a:pt x="1450470" y="4936465"/>
                  <a:pt x="1335819" y="4953663"/>
                </a:cubicBezTo>
                <a:cubicBezTo>
                  <a:pt x="1326369" y="4955081"/>
                  <a:pt x="1319916" y="4964264"/>
                  <a:pt x="1311965" y="4969565"/>
                </a:cubicBezTo>
                <a:cubicBezTo>
                  <a:pt x="1306664" y="4977516"/>
                  <a:pt x="1303254" y="4987126"/>
                  <a:pt x="1296062" y="4993419"/>
                </a:cubicBezTo>
                <a:cubicBezTo>
                  <a:pt x="1281678" y="5006005"/>
                  <a:pt x="1248354" y="5025224"/>
                  <a:pt x="1248354" y="5025224"/>
                </a:cubicBezTo>
                <a:cubicBezTo>
                  <a:pt x="1199906" y="5097898"/>
                  <a:pt x="1268483" y="4986332"/>
                  <a:pt x="1224501" y="5184251"/>
                </a:cubicBezTo>
                <a:cubicBezTo>
                  <a:pt x="1222683" y="5192433"/>
                  <a:pt x="1208778" y="5190169"/>
                  <a:pt x="1200647" y="5192202"/>
                </a:cubicBezTo>
                <a:lnTo>
                  <a:pt x="1137036" y="5208104"/>
                </a:lnTo>
                <a:cubicBezTo>
                  <a:pt x="1116455" y="5228685"/>
                  <a:pt x="1094005" y="5254254"/>
                  <a:pt x="1065474" y="5263764"/>
                </a:cubicBezTo>
                <a:lnTo>
                  <a:pt x="1041621" y="5271715"/>
                </a:lnTo>
                <a:cubicBezTo>
                  <a:pt x="980661" y="5269065"/>
                  <a:pt x="919356" y="5270758"/>
                  <a:pt x="858741" y="5263764"/>
                </a:cubicBezTo>
                <a:cubicBezTo>
                  <a:pt x="849248" y="5262669"/>
                  <a:pt x="843434" y="5252135"/>
                  <a:pt x="834887" y="5247861"/>
                </a:cubicBezTo>
                <a:cubicBezTo>
                  <a:pt x="827390" y="5244113"/>
                  <a:pt x="818984" y="5242560"/>
                  <a:pt x="811033" y="5239910"/>
                </a:cubicBezTo>
                <a:cubicBezTo>
                  <a:pt x="769106" y="5211958"/>
                  <a:pt x="806720" y="5233171"/>
                  <a:pt x="755374" y="5216056"/>
                </a:cubicBezTo>
                <a:cubicBezTo>
                  <a:pt x="741833" y="5211542"/>
                  <a:pt x="729288" y="5204254"/>
                  <a:pt x="715617" y="5200153"/>
                </a:cubicBezTo>
                <a:cubicBezTo>
                  <a:pt x="684067" y="5190688"/>
                  <a:pt x="658115" y="5194276"/>
                  <a:pt x="628153" y="5176299"/>
                </a:cubicBezTo>
                <a:lnTo>
                  <a:pt x="588396" y="5152445"/>
                </a:lnTo>
                <a:cubicBezTo>
                  <a:pt x="553940" y="5155096"/>
                  <a:pt x="519350" y="5156359"/>
                  <a:pt x="485029" y="5160397"/>
                </a:cubicBezTo>
                <a:cubicBezTo>
                  <a:pt x="474176" y="5161674"/>
                  <a:pt x="464135" y="5168954"/>
                  <a:pt x="453224" y="5168348"/>
                </a:cubicBezTo>
                <a:cubicBezTo>
                  <a:pt x="336008" y="5161835"/>
                  <a:pt x="355042" y="5149267"/>
                  <a:pt x="246490" y="5128591"/>
                </a:cubicBezTo>
                <a:cubicBezTo>
                  <a:pt x="222913" y="5124100"/>
                  <a:pt x="198635" y="5124383"/>
                  <a:pt x="174928" y="5120640"/>
                </a:cubicBezTo>
                <a:cubicBezTo>
                  <a:pt x="148230" y="5116424"/>
                  <a:pt x="121919" y="5110038"/>
                  <a:pt x="95415" y="5104737"/>
                </a:cubicBezTo>
                <a:cubicBezTo>
                  <a:pt x="82419" y="5109069"/>
                  <a:pt x="55820" y="5115612"/>
                  <a:pt x="47708" y="5128591"/>
                </a:cubicBezTo>
                <a:cubicBezTo>
                  <a:pt x="38824" y="5142806"/>
                  <a:pt x="37106" y="5160396"/>
                  <a:pt x="31805" y="5176299"/>
                </a:cubicBezTo>
                <a:lnTo>
                  <a:pt x="15902" y="5224007"/>
                </a:lnTo>
                <a:cubicBezTo>
                  <a:pt x="13252" y="5231958"/>
                  <a:pt x="11699" y="5240364"/>
                  <a:pt x="7951" y="5247861"/>
                </a:cubicBezTo>
                <a:lnTo>
                  <a:pt x="0" y="5263764"/>
                </a:lnTo>
              </a:path>
            </a:pathLst>
          </a:cu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nvGrpSpPr>
          <p:cNvPr id="156" name="Group 155"/>
          <p:cNvGrpSpPr/>
          <p:nvPr/>
        </p:nvGrpSpPr>
        <p:grpSpPr>
          <a:xfrm>
            <a:off x="3698266" y="4596284"/>
            <a:ext cx="665740" cy="841867"/>
            <a:chOff x="5898767" y="2581483"/>
            <a:chExt cx="665740" cy="841867"/>
          </a:xfrm>
        </p:grpSpPr>
        <p:pic>
          <p:nvPicPr>
            <p:cNvPr id="157" name="Picture 15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62480" y="2581483"/>
              <a:ext cx="328890" cy="499678"/>
            </a:xfrm>
            <a:prstGeom prst="rect">
              <a:avLst/>
            </a:prstGeom>
          </p:spPr>
        </p:pic>
        <p:sp>
          <p:nvSpPr>
            <p:cNvPr id="158" name="Hexagon 157"/>
            <p:cNvSpPr/>
            <p:nvPr/>
          </p:nvSpPr>
          <p:spPr>
            <a:xfrm>
              <a:off x="5915578" y="3051210"/>
              <a:ext cx="622694" cy="372140"/>
            </a:xfrm>
            <a:prstGeom prst="hexagon">
              <a:avLst/>
            </a:prstGeom>
            <a:solidFill>
              <a:srgbClr val="0000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59" name="TextBox 158"/>
            <p:cNvSpPr txBox="1"/>
            <p:nvPr/>
          </p:nvSpPr>
          <p:spPr>
            <a:xfrm>
              <a:off x="5898767" y="3066847"/>
              <a:ext cx="665740" cy="338554"/>
            </a:xfrm>
            <a:prstGeom prst="rect">
              <a:avLst/>
            </a:prstGeom>
            <a:noFill/>
          </p:spPr>
          <p:txBody>
            <a:bodyPr wrap="square" rtlCol="0">
              <a:spAutoFit/>
            </a:bodyPr>
            <a:lstStyle/>
            <a:p>
              <a:pPr algn="ctr"/>
              <a:r>
                <a:rPr lang="en-GB" sz="800" dirty="0" smtClean="0">
                  <a:solidFill>
                    <a:schemeClr val="bg1"/>
                  </a:solidFill>
                </a:rPr>
                <a:t>CERN</a:t>
              </a:r>
            </a:p>
            <a:p>
              <a:pPr algn="ctr"/>
              <a:r>
                <a:rPr lang="en-GB" sz="800" dirty="0" smtClean="0">
                  <a:solidFill>
                    <a:schemeClr val="bg1"/>
                  </a:solidFill>
                </a:rPr>
                <a:t>Swisscom</a:t>
              </a:r>
              <a:endParaRPr lang="fr-FR" sz="800" dirty="0">
                <a:solidFill>
                  <a:schemeClr val="bg1"/>
                </a:solidFill>
              </a:endParaRPr>
            </a:p>
          </p:txBody>
        </p:sp>
      </p:grpSp>
      <p:cxnSp>
        <p:nvCxnSpPr>
          <p:cNvPr id="161" name="Straight Connector 160"/>
          <p:cNvCxnSpPr>
            <a:stCxn id="159" idx="3"/>
            <a:endCxn id="81" idx="3"/>
          </p:cNvCxnSpPr>
          <p:nvPr/>
        </p:nvCxnSpPr>
        <p:spPr>
          <a:xfrm flipV="1">
            <a:off x="4364006" y="2305387"/>
            <a:ext cx="6422751" cy="2945538"/>
          </a:xfrm>
          <a:prstGeom prst="line">
            <a:avLst/>
          </a:prstGeom>
          <a:ln>
            <a:solidFill>
              <a:srgbClr val="0000FF"/>
            </a:solidFill>
          </a:ln>
        </p:spPr>
        <p:style>
          <a:lnRef idx="2">
            <a:schemeClr val="accent1"/>
          </a:lnRef>
          <a:fillRef idx="0">
            <a:schemeClr val="accent1"/>
          </a:fillRef>
          <a:effectRef idx="1">
            <a:schemeClr val="accent1"/>
          </a:effectRef>
          <a:fontRef idx="minor">
            <a:schemeClr val="tx1"/>
          </a:fontRef>
        </p:style>
      </p:cxnSp>
      <p:grpSp>
        <p:nvGrpSpPr>
          <p:cNvPr id="163" name="Group 162"/>
          <p:cNvGrpSpPr/>
          <p:nvPr/>
        </p:nvGrpSpPr>
        <p:grpSpPr>
          <a:xfrm>
            <a:off x="2030693" y="3986257"/>
            <a:ext cx="622694" cy="841867"/>
            <a:chOff x="2917948" y="2454226"/>
            <a:chExt cx="622694" cy="841867"/>
          </a:xfrm>
        </p:grpSpPr>
        <p:pic>
          <p:nvPicPr>
            <p:cNvPr id="164" name="Picture 16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64850" y="2454226"/>
              <a:ext cx="328890" cy="499678"/>
            </a:xfrm>
            <a:prstGeom prst="rect">
              <a:avLst/>
            </a:prstGeom>
          </p:spPr>
        </p:pic>
        <p:sp>
          <p:nvSpPr>
            <p:cNvPr id="165" name="Hexagon 164"/>
            <p:cNvSpPr/>
            <p:nvPr/>
          </p:nvSpPr>
          <p:spPr>
            <a:xfrm>
              <a:off x="2917948" y="2923953"/>
              <a:ext cx="622694" cy="372140"/>
            </a:xfrm>
            <a:prstGeom prst="hexagon">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66" name="TextBox 165"/>
            <p:cNvSpPr txBox="1"/>
            <p:nvPr/>
          </p:nvSpPr>
          <p:spPr>
            <a:xfrm>
              <a:off x="2952847" y="2949136"/>
              <a:ext cx="564550" cy="338554"/>
            </a:xfrm>
            <a:prstGeom prst="rect">
              <a:avLst/>
            </a:prstGeom>
            <a:noFill/>
          </p:spPr>
          <p:txBody>
            <a:bodyPr wrap="square" rtlCol="0">
              <a:spAutoFit/>
            </a:bodyPr>
            <a:lstStyle/>
            <a:p>
              <a:pPr algn="ctr"/>
              <a:r>
                <a:rPr lang="en-GB" sz="800" dirty="0" smtClean="0">
                  <a:solidFill>
                    <a:schemeClr val="bg1"/>
                  </a:solidFill>
                </a:rPr>
                <a:t>CERN</a:t>
              </a:r>
            </a:p>
            <a:p>
              <a:pPr algn="ctr"/>
              <a:r>
                <a:rPr lang="en-GB" sz="800" dirty="0" smtClean="0">
                  <a:solidFill>
                    <a:schemeClr val="bg1"/>
                  </a:solidFill>
                </a:rPr>
                <a:t>Orange</a:t>
              </a:r>
              <a:endParaRPr lang="fr-FR" sz="800" dirty="0">
                <a:solidFill>
                  <a:schemeClr val="bg1"/>
                </a:solidFill>
              </a:endParaRPr>
            </a:p>
          </p:txBody>
        </p:sp>
      </p:grpSp>
      <p:cxnSp>
        <p:nvCxnSpPr>
          <p:cNvPr id="168" name="Straight Connector 167"/>
          <p:cNvCxnSpPr>
            <a:stCxn id="165" idx="0"/>
            <a:endCxn id="81" idx="3"/>
          </p:cNvCxnSpPr>
          <p:nvPr/>
        </p:nvCxnSpPr>
        <p:spPr>
          <a:xfrm flipV="1">
            <a:off x="2653387" y="2305387"/>
            <a:ext cx="8133370" cy="2336667"/>
          </a:xfrm>
          <a:prstGeom prst="line">
            <a:avLst/>
          </a:prstGeom>
          <a:ln>
            <a:solidFill>
              <a:srgbClr val="0000FF"/>
            </a:solidFill>
          </a:ln>
        </p:spPr>
        <p:style>
          <a:lnRef idx="2">
            <a:schemeClr val="accent1"/>
          </a:lnRef>
          <a:fillRef idx="0">
            <a:schemeClr val="accent1"/>
          </a:fillRef>
          <a:effectRef idx="1">
            <a:schemeClr val="accent1"/>
          </a:effectRef>
          <a:fontRef idx="minor">
            <a:schemeClr val="tx1"/>
          </a:fontRef>
        </p:style>
      </p:cxnSp>
      <p:grpSp>
        <p:nvGrpSpPr>
          <p:cNvPr id="137" name="Group 136"/>
          <p:cNvGrpSpPr/>
          <p:nvPr/>
        </p:nvGrpSpPr>
        <p:grpSpPr>
          <a:xfrm>
            <a:off x="4722745" y="3426769"/>
            <a:ext cx="665740" cy="841867"/>
            <a:chOff x="5898767" y="2581483"/>
            <a:chExt cx="665740" cy="841867"/>
          </a:xfrm>
        </p:grpSpPr>
        <p:pic>
          <p:nvPicPr>
            <p:cNvPr id="138" name="Picture 13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62480" y="2581483"/>
              <a:ext cx="328890" cy="499678"/>
            </a:xfrm>
            <a:prstGeom prst="rect">
              <a:avLst/>
            </a:prstGeom>
          </p:spPr>
        </p:pic>
        <p:sp>
          <p:nvSpPr>
            <p:cNvPr id="139" name="Hexagon 138"/>
            <p:cNvSpPr/>
            <p:nvPr/>
          </p:nvSpPr>
          <p:spPr>
            <a:xfrm>
              <a:off x="5915578" y="3051210"/>
              <a:ext cx="622694" cy="372140"/>
            </a:xfrm>
            <a:prstGeom prst="hexagon">
              <a:avLst/>
            </a:prstGeom>
            <a:solidFill>
              <a:srgbClr val="0000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40" name="TextBox 139"/>
            <p:cNvSpPr txBox="1"/>
            <p:nvPr/>
          </p:nvSpPr>
          <p:spPr>
            <a:xfrm>
              <a:off x="5898767" y="3066847"/>
              <a:ext cx="665740" cy="338554"/>
            </a:xfrm>
            <a:prstGeom prst="rect">
              <a:avLst/>
            </a:prstGeom>
            <a:noFill/>
          </p:spPr>
          <p:txBody>
            <a:bodyPr wrap="square" rtlCol="0">
              <a:spAutoFit/>
            </a:bodyPr>
            <a:lstStyle/>
            <a:p>
              <a:pPr algn="ctr"/>
              <a:r>
                <a:rPr lang="en-GB" sz="800" dirty="0" smtClean="0">
                  <a:solidFill>
                    <a:schemeClr val="bg1"/>
                  </a:solidFill>
                </a:rPr>
                <a:t>CERN</a:t>
              </a:r>
            </a:p>
            <a:p>
              <a:pPr algn="ctr"/>
              <a:r>
                <a:rPr lang="en-GB" sz="800" dirty="0" smtClean="0">
                  <a:solidFill>
                    <a:schemeClr val="bg1"/>
                  </a:solidFill>
                </a:rPr>
                <a:t>Swisscom</a:t>
              </a:r>
              <a:endParaRPr lang="fr-FR" sz="800" dirty="0">
                <a:solidFill>
                  <a:schemeClr val="bg1"/>
                </a:solidFill>
              </a:endParaRPr>
            </a:p>
          </p:txBody>
        </p:sp>
      </p:grpSp>
      <p:cxnSp>
        <p:nvCxnSpPr>
          <p:cNvPr id="170" name="Straight Connector 169"/>
          <p:cNvCxnSpPr>
            <a:stCxn id="166" idx="1"/>
            <a:endCxn id="85" idx="4"/>
          </p:cNvCxnSpPr>
          <p:nvPr/>
        </p:nvCxnSpPr>
        <p:spPr>
          <a:xfrm flipH="1" flipV="1">
            <a:off x="811994" y="2457511"/>
            <a:ext cx="1253598" cy="2192933"/>
          </a:xfrm>
          <a:prstGeom prst="line">
            <a:avLst/>
          </a:prstGeom>
          <a:ln>
            <a:solidFill>
              <a:srgbClr val="FFC000"/>
            </a:solidFill>
          </a:ln>
        </p:spPr>
        <p:style>
          <a:lnRef idx="2">
            <a:schemeClr val="accent1"/>
          </a:lnRef>
          <a:fillRef idx="0">
            <a:schemeClr val="accent1"/>
          </a:fillRef>
          <a:effectRef idx="1">
            <a:schemeClr val="accent1"/>
          </a:effectRef>
          <a:fontRef idx="minor">
            <a:schemeClr val="tx1"/>
          </a:fontRef>
        </p:style>
      </p:cxnSp>
      <p:sp>
        <p:nvSpPr>
          <p:cNvPr id="173" name="TextBox 172"/>
          <p:cNvSpPr txBox="1"/>
          <p:nvPr/>
        </p:nvSpPr>
        <p:spPr>
          <a:xfrm>
            <a:off x="11155170" y="2915836"/>
            <a:ext cx="903546" cy="369332"/>
          </a:xfrm>
          <a:prstGeom prst="rect">
            <a:avLst/>
          </a:prstGeom>
          <a:noFill/>
        </p:spPr>
        <p:txBody>
          <a:bodyPr wrap="square" rtlCol="0">
            <a:spAutoFit/>
          </a:bodyPr>
          <a:lstStyle/>
          <a:p>
            <a:r>
              <a:rPr lang="en-GB" sz="900" dirty="0" smtClean="0">
                <a:solidFill>
                  <a:srgbClr val="000000"/>
                </a:solidFill>
              </a:rPr>
              <a:t>P</a:t>
            </a:r>
            <a:r>
              <a:rPr lang="fr-FR" sz="900" dirty="0" smtClean="0">
                <a:solidFill>
                  <a:srgbClr val="000000"/>
                </a:solidFill>
              </a:rPr>
              <a:t>é</a:t>
            </a:r>
            <a:r>
              <a:rPr lang="en-GB" sz="900" dirty="0" smtClean="0">
                <a:solidFill>
                  <a:srgbClr val="000000"/>
                </a:solidFill>
              </a:rPr>
              <a:t>rim</a:t>
            </a:r>
            <a:r>
              <a:rPr lang="fr-FR" sz="900" dirty="0" smtClean="0">
                <a:solidFill>
                  <a:srgbClr val="000000"/>
                </a:solidFill>
              </a:rPr>
              <a:t>è</a:t>
            </a:r>
            <a:r>
              <a:rPr lang="en-GB" sz="900" dirty="0" err="1" smtClean="0">
                <a:solidFill>
                  <a:srgbClr val="000000"/>
                </a:solidFill>
              </a:rPr>
              <a:t>tre</a:t>
            </a:r>
            <a:r>
              <a:rPr lang="en-GB" sz="900" dirty="0" smtClean="0">
                <a:solidFill>
                  <a:srgbClr val="000000"/>
                </a:solidFill>
              </a:rPr>
              <a:t> CERN </a:t>
            </a:r>
            <a:r>
              <a:rPr lang="fr-FR" sz="900" dirty="0" smtClean="0">
                <a:solidFill>
                  <a:srgbClr val="000000"/>
                </a:solidFill>
              </a:rPr>
              <a:t>é</a:t>
            </a:r>
            <a:r>
              <a:rPr lang="en-GB" sz="900" dirty="0" err="1" smtClean="0">
                <a:solidFill>
                  <a:srgbClr val="000000"/>
                </a:solidFill>
              </a:rPr>
              <a:t>tendu</a:t>
            </a:r>
            <a:endParaRPr lang="fr-FR" sz="900" dirty="0">
              <a:solidFill>
                <a:srgbClr val="000000"/>
              </a:solidFill>
            </a:endParaRPr>
          </a:p>
        </p:txBody>
      </p:sp>
      <p:grpSp>
        <p:nvGrpSpPr>
          <p:cNvPr id="186" name="Group 185"/>
          <p:cNvGrpSpPr/>
          <p:nvPr/>
        </p:nvGrpSpPr>
        <p:grpSpPr>
          <a:xfrm>
            <a:off x="6362669" y="4426726"/>
            <a:ext cx="482725" cy="812569"/>
            <a:chOff x="6733066" y="4549842"/>
            <a:chExt cx="482725" cy="812569"/>
          </a:xfrm>
        </p:grpSpPr>
        <p:pic>
          <p:nvPicPr>
            <p:cNvPr id="184" name="Picture 183"/>
            <p:cNvPicPr>
              <a:picLocks noChangeAspect="1"/>
            </p:cNvPicPr>
            <p:nvPr/>
          </p:nvPicPr>
          <p:blipFill>
            <a:blip r:embed="rId5"/>
            <a:stretch>
              <a:fillRect/>
            </a:stretch>
          </p:blipFill>
          <p:spPr>
            <a:xfrm>
              <a:off x="6772042" y="4549842"/>
              <a:ext cx="376659" cy="812569"/>
            </a:xfrm>
            <a:prstGeom prst="rect">
              <a:avLst/>
            </a:prstGeom>
          </p:spPr>
        </p:pic>
        <p:sp>
          <p:nvSpPr>
            <p:cNvPr id="185" name="TextBox 184"/>
            <p:cNvSpPr txBox="1"/>
            <p:nvPr/>
          </p:nvSpPr>
          <p:spPr>
            <a:xfrm>
              <a:off x="6733066" y="4866204"/>
              <a:ext cx="482725" cy="215444"/>
            </a:xfrm>
            <a:prstGeom prst="rect">
              <a:avLst/>
            </a:prstGeom>
            <a:noFill/>
          </p:spPr>
          <p:txBody>
            <a:bodyPr wrap="square" rtlCol="0">
              <a:spAutoFit/>
            </a:bodyPr>
            <a:lstStyle/>
            <a:p>
              <a:r>
                <a:rPr lang="en-GB" sz="800" dirty="0" smtClean="0">
                  <a:solidFill>
                    <a:srgbClr val="000000"/>
                  </a:solidFill>
                </a:rPr>
                <a:t>CERN</a:t>
              </a:r>
              <a:endParaRPr lang="fr-FR" sz="800" dirty="0">
                <a:solidFill>
                  <a:srgbClr val="000000"/>
                </a:solidFill>
              </a:endParaRPr>
            </a:p>
          </p:txBody>
        </p:sp>
      </p:grpSp>
      <p:cxnSp>
        <p:nvCxnSpPr>
          <p:cNvPr id="188" name="Straight Arrow Connector 187"/>
          <p:cNvCxnSpPr>
            <a:endCxn id="138" idx="3"/>
          </p:cNvCxnSpPr>
          <p:nvPr/>
        </p:nvCxnSpPr>
        <p:spPr>
          <a:xfrm flipH="1" flipV="1">
            <a:off x="5215348" y="3676608"/>
            <a:ext cx="1069729" cy="622732"/>
          </a:xfrm>
          <a:prstGeom prst="straightConnector1">
            <a:avLst/>
          </a:prstGeom>
          <a:ln>
            <a:solidFill>
              <a:srgbClr val="000000"/>
            </a:solidFill>
            <a:headEnd type="triangle"/>
            <a:tailEnd type="triangle"/>
          </a:ln>
        </p:spPr>
        <p:style>
          <a:lnRef idx="2">
            <a:schemeClr val="accent1"/>
          </a:lnRef>
          <a:fillRef idx="0">
            <a:schemeClr val="accent1"/>
          </a:fillRef>
          <a:effectRef idx="1">
            <a:schemeClr val="accent1"/>
          </a:effectRef>
          <a:fontRef idx="minor">
            <a:schemeClr val="tx1"/>
          </a:fontRef>
        </p:style>
      </p:cxnSp>
      <p:grpSp>
        <p:nvGrpSpPr>
          <p:cNvPr id="189" name="Group 188"/>
          <p:cNvGrpSpPr/>
          <p:nvPr/>
        </p:nvGrpSpPr>
        <p:grpSpPr>
          <a:xfrm>
            <a:off x="4481857" y="2425037"/>
            <a:ext cx="482725" cy="812569"/>
            <a:chOff x="6733066" y="4549842"/>
            <a:chExt cx="482725" cy="812569"/>
          </a:xfrm>
        </p:grpSpPr>
        <p:pic>
          <p:nvPicPr>
            <p:cNvPr id="190" name="Picture 189"/>
            <p:cNvPicPr>
              <a:picLocks noChangeAspect="1"/>
            </p:cNvPicPr>
            <p:nvPr/>
          </p:nvPicPr>
          <p:blipFill>
            <a:blip r:embed="rId5"/>
            <a:stretch>
              <a:fillRect/>
            </a:stretch>
          </p:blipFill>
          <p:spPr>
            <a:xfrm>
              <a:off x="6772042" y="4549842"/>
              <a:ext cx="376659" cy="812569"/>
            </a:xfrm>
            <a:prstGeom prst="rect">
              <a:avLst/>
            </a:prstGeom>
          </p:spPr>
        </p:pic>
        <p:sp>
          <p:nvSpPr>
            <p:cNvPr id="191" name="TextBox 190"/>
            <p:cNvSpPr txBox="1"/>
            <p:nvPr/>
          </p:nvSpPr>
          <p:spPr>
            <a:xfrm>
              <a:off x="6733066" y="4866204"/>
              <a:ext cx="482725" cy="215444"/>
            </a:xfrm>
            <a:prstGeom prst="rect">
              <a:avLst/>
            </a:prstGeom>
            <a:noFill/>
          </p:spPr>
          <p:txBody>
            <a:bodyPr wrap="square" rtlCol="0">
              <a:spAutoFit/>
            </a:bodyPr>
            <a:lstStyle/>
            <a:p>
              <a:r>
                <a:rPr lang="en-GB" sz="800" dirty="0" smtClean="0">
                  <a:solidFill>
                    <a:srgbClr val="000000"/>
                  </a:solidFill>
                </a:rPr>
                <a:t>CERN</a:t>
              </a:r>
              <a:endParaRPr lang="fr-FR" sz="800" dirty="0">
                <a:solidFill>
                  <a:srgbClr val="000000"/>
                </a:solidFill>
              </a:endParaRPr>
            </a:p>
          </p:txBody>
        </p:sp>
      </p:grpSp>
      <p:cxnSp>
        <p:nvCxnSpPr>
          <p:cNvPr id="193" name="Straight Arrow Connector 192"/>
          <p:cNvCxnSpPr>
            <a:endCxn id="132" idx="0"/>
          </p:cNvCxnSpPr>
          <p:nvPr/>
        </p:nvCxnSpPr>
        <p:spPr>
          <a:xfrm flipH="1" flipV="1">
            <a:off x="4018519" y="2425862"/>
            <a:ext cx="455400" cy="147025"/>
          </a:xfrm>
          <a:prstGeom prst="straightConnector1">
            <a:avLst/>
          </a:prstGeom>
          <a:ln>
            <a:solidFill>
              <a:srgbClr val="000000"/>
            </a:solidFill>
            <a:headEnd type="triangle"/>
            <a:tailEnd type="triangle"/>
          </a:ln>
        </p:spPr>
        <p:style>
          <a:lnRef idx="2">
            <a:schemeClr val="accent1"/>
          </a:lnRef>
          <a:fillRef idx="0">
            <a:schemeClr val="accent1"/>
          </a:fillRef>
          <a:effectRef idx="1">
            <a:schemeClr val="accent1"/>
          </a:effectRef>
          <a:fontRef idx="minor">
            <a:schemeClr val="tx1"/>
          </a:fontRef>
        </p:style>
      </p:cxnSp>
      <p:grpSp>
        <p:nvGrpSpPr>
          <p:cNvPr id="194" name="Group 193"/>
          <p:cNvGrpSpPr/>
          <p:nvPr/>
        </p:nvGrpSpPr>
        <p:grpSpPr>
          <a:xfrm>
            <a:off x="5455425" y="3303552"/>
            <a:ext cx="482725" cy="812569"/>
            <a:chOff x="6733066" y="4549842"/>
            <a:chExt cx="482725" cy="812569"/>
          </a:xfrm>
        </p:grpSpPr>
        <p:pic>
          <p:nvPicPr>
            <p:cNvPr id="195" name="Picture 194"/>
            <p:cNvPicPr>
              <a:picLocks noChangeAspect="1"/>
            </p:cNvPicPr>
            <p:nvPr/>
          </p:nvPicPr>
          <p:blipFill>
            <a:blip r:embed="rId5"/>
            <a:stretch>
              <a:fillRect/>
            </a:stretch>
          </p:blipFill>
          <p:spPr>
            <a:xfrm>
              <a:off x="6772042" y="4549842"/>
              <a:ext cx="376659" cy="812569"/>
            </a:xfrm>
            <a:prstGeom prst="rect">
              <a:avLst/>
            </a:prstGeom>
          </p:spPr>
        </p:pic>
        <p:sp>
          <p:nvSpPr>
            <p:cNvPr id="196" name="TextBox 195"/>
            <p:cNvSpPr txBox="1"/>
            <p:nvPr/>
          </p:nvSpPr>
          <p:spPr>
            <a:xfrm>
              <a:off x="6733066" y="4866204"/>
              <a:ext cx="482725" cy="215444"/>
            </a:xfrm>
            <a:prstGeom prst="rect">
              <a:avLst/>
            </a:prstGeom>
            <a:noFill/>
          </p:spPr>
          <p:txBody>
            <a:bodyPr wrap="square" rtlCol="0">
              <a:spAutoFit/>
            </a:bodyPr>
            <a:lstStyle/>
            <a:p>
              <a:r>
                <a:rPr lang="en-GB" sz="800" dirty="0" smtClean="0">
                  <a:solidFill>
                    <a:srgbClr val="000000"/>
                  </a:solidFill>
                </a:rPr>
                <a:t>CERN</a:t>
              </a:r>
              <a:endParaRPr lang="fr-FR" sz="800" dirty="0">
                <a:solidFill>
                  <a:srgbClr val="000000"/>
                </a:solidFill>
              </a:endParaRPr>
            </a:p>
          </p:txBody>
        </p:sp>
      </p:grpSp>
      <p:cxnSp>
        <p:nvCxnSpPr>
          <p:cNvPr id="198" name="Straight Arrow Connector 197"/>
          <p:cNvCxnSpPr>
            <a:endCxn id="138" idx="0"/>
          </p:cNvCxnSpPr>
          <p:nvPr/>
        </p:nvCxnSpPr>
        <p:spPr>
          <a:xfrm flipH="1">
            <a:off x="5050903" y="3413203"/>
            <a:ext cx="461365" cy="13566"/>
          </a:xfrm>
          <a:prstGeom prst="straightConnector1">
            <a:avLst/>
          </a:prstGeom>
          <a:ln>
            <a:solidFill>
              <a:srgbClr val="000000"/>
            </a:solidFill>
            <a:headEnd type="triangle"/>
            <a:tailEnd type="triangle"/>
          </a:ln>
        </p:spPr>
        <p:style>
          <a:lnRef idx="2">
            <a:schemeClr val="accent1"/>
          </a:lnRef>
          <a:fillRef idx="0">
            <a:schemeClr val="accent1"/>
          </a:fillRef>
          <a:effectRef idx="1">
            <a:schemeClr val="accent1"/>
          </a:effectRef>
          <a:fontRef idx="minor">
            <a:schemeClr val="tx1"/>
          </a:fontRef>
        </p:style>
      </p:cxnSp>
      <p:grpSp>
        <p:nvGrpSpPr>
          <p:cNvPr id="204" name="Group 203"/>
          <p:cNvGrpSpPr/>
          <p:nvPr/>
        </p:nvGrpSpPr>
        <p:grpSpPr>
          <a:xfrm>
            <a:off x="10398137" y="2903175"/>
            <a:ext cx="740583" cy="537621"/>
            <a:chOff x="1867023" y="1061483"/>
            <a:chExt cx="7276977" cy="5309755"/>
          </a:xfrm>
        </p:grpSpPr>
        <p:cxnSp>
          <p:nvCxnSpPr>
            <p:cNvPr id="205" name="Straight Connector 204"/>
            <p:cNvCxnSpPr/>
            <p:nvPr/>
          </p:nvCxnSpPr>
          <p:spPr>
            <a:xfrm flipV="1">
              <a:off x="1867023" y="1061483"/>
              <a:ext cx="2935207" cy="3127745"/>
            </a:xfrm>
            <a:prstGeom prst="line">
              <a:avLst/>
            </a:prstGeom>
            <a:ln w="28575">
              <a:solidFill>
                <a:schemeClr val="accent6"/>
              </a:solidFill>
            </a:ln>
          </p:spPr>
          <p:style>
            <a:lnRef idx="2">
              <a:schemeClr val="accent1"/>
            </a:lnRef>
            <a:fillRef idx="0">
              <a:schemeClr val="accent1"/>
            </a:fillRef>
            <a:effectRef idx="1">
              <a:schemeClr val="accent1"/>
            </a:effectRef>
            <a:fontRef idx="minor">
              <a:schemeClr val="tx1"/>
            </a:fontRef>
          </p:style>
        </p:cxnSp>
        <p:cxnSp>
          <p:nvCxnSpPr>
            <p:cNvPr id="206" name="Straight Connector 205"/>
            <p:cNvCxnSpPr/>
            <p:nvPr/>
          </p:nvCxnSpPr>
          <p:spPr>
            <a:xfrm>
              <a:off x="4802230" y="1061483"/>
              <a:ext cx="4341770" cy="2037197"/>
            </a:xfrm>
            <a:prstGeom prst="line">
              <a:avLst/>
            </a:prstGeom>
            <a:ln w="28575">
              <a:solidFill>
                <a:schemeClr val="accent6"/>
              </a:solidFill>
            </a:ln>
          </p:spPr>
          <p:style>
            <a:lnRef idx="2">
              <a:schemeClr val="accent1"/>
            </a:lnRef>
            <a:fillRef idx="0">
              <a:schemeClr val="accent1"/>
            </a:fillRef>
            <a:effectRef idx="1">
              <a:schemeClr val="accent1"/>
            </a:effectRef>
            <a:fontRef idx="minor">
              <a:schemeClr val="tx1"/>
            </a:fontRef>
          </p:style>
        </p:cxnSp>
        <p:cxnSp>
          <p:nvCxnSpPr>
            <p:cNvPr id="207" name="Straight Connector 206"/>
            <p:cNvCxnSpPr/>
            <p:nvPr/>
          </p:nvCxnSpPr>
          <p:spPr>
            <a:xfrm>
              <a:off x="1867023" y="4204115"/>
              <a:ext cx="533690" cy="2167123"/>
            </a:xfrm>
            <a:prstGeom prst="line">
              <a:avLst/>
            </a:prstGeom>
            <a:ln w="28575">
              <a:solidFill>
                <a:schemeClr val="accent6"/>
              </a:solidFill>
            </a:ln>
          </p:spPr>
          <p:style>
            <a:lnRef idx="2">
              <a:schemeClr val="accent1"/>
            </a:lnRef>
            <a:fillRef idx="0">
              <a:schemeClr val="accent1"/>
            </a:fillRef>
            <a:effectRef idx="1">
              <a:schemeClr val="accent1"/>
            </a:effectRef>
            <a:fontRef idx="minor">
              <a:schemeClr val="tx1"/>
            </a:fontRef>
          </p:style>
        </p:cxnSp>
        <p:cxnSp>
          <p:nvCxnSpPr>
            <p:cNvPr id="208" name="Straight Connector 207"/>
            <p:cNvCxnSpPr/>
            <p:nvPr/>
          </p:nvCxnSpPr>
          <p:spPr>
            <a:xfrm>
              <a:off x="2380012" y="6356351"/>
              <a:ext cx="3596090" cy="0"/>
            </a:xfrm>
            <a:prstGeom prst="line">
              <a:avLst/>
            </a:prstGeom>
            <a:ln w="28575">
              <a:solidFill>
                <a:schemeClr val="accent6"/>
              </a:solidFill>
            </a:ln>
          </p:spPr>
          <p:style>
            <a:lnRef idx="2">
              <a:schemeClr val="accent1"/>
            </a:lnRef>
            <a:fillRef idx="0">
              <a:schemeClr val="accent1"/>
            </a:fillRef>
            <a:effectRef idx="1">
              <a:schemeClr val="accent1"/>
            </a:effectRef>
            <a:fontRef idx="minor">
              <a:schemeClr val="tx1"/>
            </a:fontRef>
          </p:style>
        </p:cxnSp>
        <p:cxnSp>
          <p:nvCxnSpPr>
            <p:cNvPr id="209" name="Straight Connector 208"/>
            <p:cNvCxnSpPr/>
            <p:nvPr/>
          </p:nvCxnSpPr>
          <p:spPr>
            <a:xfrm flipV="1">
              <a:off x="5976102" y="3104707"/>
              <a:ext cx="3167898" cy="3251644"/>
            </a:xfrm>
            <a:prstGeom prst="line">
              <a:avLst/>
            </a:prstGeom>
            <a:ln w="28575">
              <a:solidFill>
                <a:schemeClr val="accent6"/>
              </a:solidFill>
            </a:ln>
          </p:spPr>
          <p:style>
            <a:lnRef idx="2">
              <a:schemeClr val="accent1"/>
            </a:lnRef>
            <a:fillRef idx="0">
              <a:schemeClr val="accent1"/>
            </a:fillRef>
            <a:effectRef idx="1">
              <a:schemeClr val="accent1"/>
            </a:effectRef>
            <a:fontRef idx="minor">
              <a:schemeClr val="tx1"/>
            </a:fontRef>
          </p:style>
        </p:cxnSp>
      </p:grpSp>
      <p:grpSp>
        <p:nvGrpSpPr>
          <p:cNvPr id="210" name="Group 209"/>
          <p:cNvGrpSpPr/>
          <p:nvPr/>
        </p:nvGrpSpPr>
        <p:grpSpPr>
          <a:xfrm>
            <a:off x="10481119" y="3615174"/>
            <a:ext cx="665740" cy="841867"/>
            <a:chOff x="5898767" y="2581483"/>
            <a:chExt cx="665740" cy="841867"/>
          </a:xfrm>
        </p:grpSpPr>
        <p:pic>
          <p:nvPicPr>
            <p:cNvPr id="211" name="Picture 2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62480" y="2581483"/>
              <a:ext cx="328890" cy="499678"/>
            </a:xfrm>
            <a:prstGeom prst="rect">
              <a:avLst/>
            </a:prstGeom>
          </p:spPr>
        </p:pic>
        <p:sp>
          <p:nvSpPr>
            <p:cNvPr id="212" name="Hexagon 211"/>
            <p:cNvSpPr/>
            <p:nvPr/>
          </p:nvSpPr>
          <p:spPr>
            <a:xfrm>
              <a:off x="5915578" y="3051210"/>
              <a:ext cx="622694" cy="372140"/>
            </a:xfrm>
            <a:prstGeom prst="hexagon">
              <a:avLst/>
            </a:prstGeom>
            <a:solidFill>
              <a:srgbClr val="0000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13" name="TextBox 212"/>
            <p:cNvSpPr txBox="1"/>
            <p:nvPr/>
          </p:nvSpPr>
          <p:spPr>
            <a:xfrm>
              <a:off x="5898767" y="3066847"/>
              <a:ext cx="665740" cy="338554"/>
            </a:xfrm>
            <a:prstGeom prst="rect">
              <a:avLst/>
            </a:prstGeom>
            <a:noFill/>
          </p:spPr>
          <p:txBody>
            <a:bodyPr wrap="square" rtlCol="0">
              <a:spAutoFit/>
            </a:bodyPr>
            <a:lstStyle/>
            <a:p>
              <a:pPr algn="ctr"/>
              <a:r>
                <a:rPr lang="en-GB" sz="800" dirty="0" smtClean="0">
                  <a:solidFill>
                    <a:schemeClr val="bg1"/>
                  </a:solidFill>
                </a:rPr>
                <a:t>CERN</a:t>
              </a:r>
            </a:p>
            <a:p>
              <a:pPr algn="ctr"/>
              <a:r>
                <a:rPr lang="en-GB" sz="800" dirty="0" smtClean="0">
                  <a:solidFill>
                    <a:schemeClr val="bg1"/>
                  </a:solidFill>
                </a:rPr>
                <a:t>Swisscom</a:t>
              </a:r>
              <a:endParaRPr lang="fr-FR" sz="800" dirty="0">
                <a:solidFill>
                  <a:schemeClr val="bg1"/>
                </a:solidFill>
              </a:endParaRPr>
            </a:p>
          </p:txBody>
        </p:sp>
      </p:grpSp>
      <p:grpSp>
        <p:nvGrpSpPr>
          <p:cNvPr id="214" name="Group 213"/>
          <p:cNvGrpSpPr/>
          <p:nvPr/>
        </p:nvGrpSpPr>
        <p:grpSpPr>
          <a:xfrm>
            <a:off x="10548731" y="4731953"/>
            <a:ext cx="622694" cy="841867"/>
            <a:chOff x="2917948" y="2454226"/>
            <a:chExt cx="622694" cy="841867"/>
          </a:xfrm>
        </p:grpSpPr>
        <p:pic>
          <p:nvPicPr>
            <p:cNvPr id="215" name="Picture 2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64850" y="2454226"/>
              <a:ext cx="328890" cy="499678"/>
            </a:xfrm>
            <a:prstGeom prst="rect">
              <a:avLst/>
            </a:prstGeom>
          </p:spPr>
        </p:pic>
        <p:sp>
          <p:nvSpPr>
            <p:cNvPr id="216" name="Hexagon 215"/>
            <p:cNvSpPr/>
            <p:nvPr/>
          </p:nvSpPr>
          <p:spPr>
            <a:xfrm>
              <a:off x="2917948" y="2923953"/>
              <a:ext cx="622694" cy="372140"/>
            </a:xfrm>
            <a:prstGeom prst="hexagon">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17" name="TextBox 216"/>
            <p:cNvSpPr txBox="1"/>
            <p:nvPr/>
          </p:nvSpPr>
          <p:spPr>
            <a:xfrm>
              <a:off x="2952847" y="2949136"/>
              <a:ext cx="564550" cy="338554"/>
            </a:xfrm>
            <a:prstGeom prst="rect">
              <a:avLst/>
            </a:prstGeom>
            <a:noFill/>
          </p:spPr>
          <p:txBody>
            <a:bodyPr wrap="square" rtlCol="0">
              <a:spAutoFit/>
            </a:bodyPr>
            <a:lstStyle/>
            <a:p>
              <a:pPr algn="ctr"/>
              <a:r>
                <a:rPr lang="en-GB" sz="800" dirty="0" smtClean="0">
                  <a:solidFill>
                    <a:schemeClr val="bg1"/>
                  </a:solidFill>
                </a:rPr>
                <a:t>CERN</a:t>
              </a:r>
            </a:p>
            <a:p>
              <a:pPr algn="ctr"/>
              <a:r>
                <a:rPr lang="en-GB" sz="800" dirty="0" smtClean="0">
                  <a:solidFill>
                    <a:schemeClr val="bg1"/>
                  </a:solidFill>
                </a:rPr>
                <a:t>Orange</a:t>
              </a:r>
              <a:endParaRPr lang="fr-FR" sz="800" dirty="0">
                <a:solidFill>
                  <a:schemeClr val="bg1"/>
                </a:solidFill>
              </a:endParaRPr>
            </a:p>
          </p:txBody>
        </p:sp>
      </p:grpSp>
      <p:sp>
        <p:nvSpPr>
          <p:cNvPr id="218" name="TextBox 217"/>
          <p:cNvSpPr txBox="1"/>
          <p:nvPr/>
        </p:nvSpPr>
        <p:spPr>
          <a:xfrm>
            <a:off x="11162306" y="3832552"/>
            <a:ext cx="1088021" cy="507831"/>
          </a:xfrm>
          <a:prstGeom prst="rect">
            <a:avLst/>
          </a:prstGeom>
          <a:noFill/>
        </p:spPr>
        <p:txBody>
          <a:bodyPr wrap="square" rtlCol="0">
            <a:spAutoFit/>
          </a:bodyPr>
          <a:lstStyle/>
          <a:p>
            <a:r>
              <a:rPr lang="en-GB" sz="900" dirty="0" smtClean="0">
                <a:solidFill>
                  <a:srgbClr val="000000"/>
                </a:solidFill>
              </a:rPr>
              <a:t>Diffusion </a:t>
            </a:r>
          </a:p>
          <a:p>
            <a:r>
              <a:rPr lang="en-GB" sz="900" dirty="0" smtClean="0">
                <a:solidFill>
                  <a:srgbClr val="000000"/>
                </a:solidFill>
              </a:rPr>
              <a:t>PLMN CERN et PLMN Swisscom</a:t>
            </a:r>
            <a:endParaRPr lang="fr-FR" sz="900" dirty="0">
              <a:solidFill>
                <a:srgbClr val="000000"/>
              </a:solidFill>
            </a:endParaRPr>
          </a:p>
        </p:txBody>
      </p:sp>
      <p:sp>
        <p:nvSpPr>
          <p:cNvPr id="219" name="TextBox 218"/>
          <p:cNvSpPr txBox="1"/>
          <p:nvPr/>
        </p:nvSpPr>
        <p:spPr>
          <a:xfrm>
            <a:off x="11181821" y="4947764"/>
            <a:ext cx="1088021" cy="507831"/>
          </a:xfrm>
          <a:prstGeom prst="rect">
            <a:avLst/>
          </a:prstGeom>
          <a:noFill/>
        </p:spPr>
        <p:txBody>
          <a:bodyPr wrap="square" rtlCol="0">
            <a:spAutoFit/>
          </a:bodyPr>
          <a:lstStyle/>
          <a:p>
            <a:r>
              <a:rPr lang="en-GB" sz="900" dirty="0" smtClean="0">
                <a:solidFill>
                  <a:srgbClr val="000000"/>
                </a:solidFill>
              </a:rPr>
              <a:t>Diffusion </a:t>
            </a:r>
          </a:p>
          <a:p>
            <a:r>
              <a:rPr lang="en-GB" sz="900" dirty="0" smtClean="0">
                <a:solidFill>
                  <a:srgbClr val="000000"/>
                </a:solidFill>
              </a:rPr>
              <a:t>PLMN CERN et PLMN Orange</a:t>
            </a:r>
            <a:endParaRPr lang="fr-FR" sz="900" dirty="0">
              <a:solidFill>
                <a:srgbClr val="000000"/>
              </a:solidFill>
            </a:endParaRPr>
          </a:p>
        </p:txBody>
      </p:sp>
      <p:sp>
        <p:nvSpPr>
          <p:cNvPr id="221" name="TextBox 220"/>
          <p:cNvSpPr txBox="1"/>
          <p:nvPr/>
        </p:nvSpPr>
        <p:spPr>
          <a:xfrm>
            <a:off x="2342040" y="3133938"/>
            <a:ext cx="7329472" cy="1200329"/>
          </a:xfrm>
          <a:prstGeom prst="rect">
            <a:avLst/>
          </a:prstGeom>
          <a:solidFill>
            <a:schemeClr val="bg1"/>
          </a:solidFill>
          <a:ln>
            <a:noFill/>
          </a:ln>
        </p:spPr>
        <p:txBody>
          <a:bodyPr wrap="square" rtlCol="0">
            <a:spAutoFit/>
          </a:bodyPr>
          <a:lstStyle/>
          <a:p>
            <a:pPr marL="571500" indent="-571500" algn="ctr">
              <a:buFont typeface="Wingdings" panose="05000000000000000000" pitchFamily="2" charset="2"/>
              <a:buChar char="ü"/>
            </a:pPr>
            <a:r>
              <a:rPr lang="en-GB" sz="3600" dirty="0" smtClean="0">
                <a:solidFill>
                  <a:srgbClr val="00B050"/>
                </a:solidFill>
              </a:rPr>
              <a:t>Pas </a:t>
            </a:r>
            <a:r>
              <a:rPr lang="en-GB" sz="3600" dirty="0" err="1" smtClean="0">
                <a:solidFill>
                  <a:srgbClr val="00B050"/>
                </a:solidFill>
              </a:rPr>
              <a:t>d’interruption</a:t>
            </a:r>
            <a:r>
              <a:rPr lang="en-GB" sz="3600" dirty="0" smtClean="0">
                <a:solidFill>
                  <a:srgbClr val="00B050"/>
                </a:solidFill>
              </a:rPr>
              <a:t> de services</a:t>
            </a:r>
          </a:p>
          <a:p>
            <a:pPr algn="ctr"/>
            <a:r>
              <a:rPr lang="en-GB" sz="3600" dirty="0" err="1" smtClean="0">
                <a:solidFill>
                  <a:srgbClr val="00B050"/>
                </a:solidFill>
              </a:rPr>
              <a:t>dans</a:t>
            </a:r>
            <a:r>
              <a:rPr lang="en-GB" sz="3600" dirty="0" smtClean="0">
                <a:solidFill>
                  <a:srgbClr val="00B050"/>
                </a:solidFill>
              </a:rPr>
              <a:t> </a:t>
            </a:r>
            <a:r>
              <a:rPr lang="en-GB" sz="3600" dirty="0">
                <a:solidFill>
                  <a:srgbClr val="00B050"/>
                </a:solidFill>
              </a:rPr>
              <a:t>le p</a:t>
            </a:r>
            <a:r>
              <a:rPr lang="fr-FR" sz="3600" dirty="0">
                <a:solidFill>
                  <a:srgbClr val="00B050"/>
                </a:solidFill>
              </a:rPr>
              <a:t>é</a:t>
            </a:r>
            <a:r>
              <a:rPr lang="en-GB" sz="3600" dirty="0">
                <a:solidFill>
                  <a:srgbClr val="00B050"/>
                </a:solidFill>
              </a:rPr>
              <a:t>rim</a:t>
            </a:r>
            <a:r>
              <a:rPr lang="fr-FR" sz="3600" dirty="0">
                <a:solidFill>
                  <a:srgbClr val="00B050"/>
                </a:solidFill>
              </a:rPr>
              <a:t>è</a:t>
            </a:r>
            <a:r>
              <a:rPr lang="en-GB" sz="3600" dirty="0" err="1">
                <a:solidFill>
                  <a:srgbClr val="00B050"/>
                </a:solidFill>
              </a:rPr>
              <a:t>tre</a:t>
            </a:r>
            <a:r>
              <a:rPr lang="en-GB" sz="3600" dirty="0">
                <a:solidFill>
                  <a:srgbClr val="00B050"/>
                </a:solidFill>
              </a:rPr>
              <a:t> CERN </a:t>
            </a:r>
            <a:r>
              <a:rPr lang="fr-FR" sz="3600" dirty="0">
                <a:solidFill>
                  <a:srgbClr val="00B050"/>
                </a:solidFill>
              </a:rPr>
              <a:t>é</a:t>
            </a:r>
            <a:r>
              <a:rPr lang="en-GB" sz="3600" dirty="0" err="1">
                <a:solidFill>
                  <a:srgbClr val="00B050"/>
                </a:solidFill>
              </a:rPr>
              <a:t>tendu</a:t>
            </a:r>
            <a:endParaRPr lang="fr-FR" sz="3600" dirty="0">
              <a:solidFill>
                <a:srgbClr val="00B050"/>
              </a:solidFill>
            </a:endParaRPr>
          </a:p>
        </p:txBody>
      </p:sp>
      <p:grpSp>
        <p:nvGrpSpPr>
          <p:cNvPr id="222" name="Group 221"/>
          <p:cNvGrpSpPr/>
          <p:nvPr/>
        </p:nvGrpSpPr>
        <p:grpSpPr>
          <a:xfrm>
            <a:off x="2203824" y="2396428"/>
            <a:ext cx="482725" cy="812569"/>
            <a:chOff x="6733066" y="4549842"/>
            <a:chExt cx="482725" cy="812569"/>
          </a:xfrm>
        </p:grpSpPr>
        <p:pic>
          <p:nvPicPr>
            <p:cNvPr id="223" name="Picture 222"/>
            <p:cNvPicPr>
              <a:picLocks noChangeAspect="1"/>
            </p:cNvPicPr>
            <p:nvPr/>
          </p:nvPicPr>
          <p:blipFill>
            <a:blip r:embed="rId5"/>
            <a:stretch>
              <a:fillRect/>
            </a:stretch>
          </p:blipFill>
          <p:spPr>
            <a:xfrm>
              <a:off x="6772042" y="4549842"/>
              <a:ext cx="376659" cy="812569"/>
            </a:xfrm>
            <a:prstGeom prst="rect">
              <a:avLst/>
            </a:prstGeom>
          </p:spPr>
        </p:pic>
        <p:sp>
          <p:nvSpPr>
            <p:cNvPr id="224" name="TextBox 223"/>
            <p:cNvSpPr txBox="1"/>
            <p:nvPr/>
          </p:nvSpPr>
          <p:spPr>
            <a:xfrm>
              <a:off x="6733066" y="4866204"/>
              <a:ext cx="482725" cy="215444"/>
            </a:xfrm>
            <a:prstGeom prst="rect">
              <a:avLst/>
            </a:prstGeom>
            <a:noFill/>
          </p:spPr>
          <p:txBody>
            <a:bodyPr wrap="square" rtlCol="0">
              <a:spAutoFit/>
            </a:bodyPr>
            <a:lstStyle/>
            <a:p>
              <a:r>
                <a:rPr lang="en-GB" sz="800" dirty="0" smtClean="0">
                  <a:solidFill>
                    <a:srgbClr val="000000"/>
                  </a:solidFill>
                </a:rPr>
                <a:t>CERN</a:t>
              </a:r>
              <a:endParaRPr lang="fr-FR" sz="800" dirty="0">
                <a:solidFill>
                  <a:srgbClr val="000000"/>
                </a:solidFill>
              </a:endParaRPr>
            </a:p>
          </p:txBody>
        </p:sp>
      </p:grpSp>
      <p:cxnSp>
        <p:nvCxnSpPr>
          <p:cNvPr id="225" name="Straight Arrow Connector 224"/>
          <p:cNvCxnSpPr>
            <a:stCxn id="112" idx="2"/>
          </p:cNvCxnSpPr>
          <p:nvPr/>
        </p:nvCxnSpPr>
        <p:spPr>
          <a:xfrm flipH="1">
            <a:off x="2598870" y="2082106"/>
            <a:ext cx="182181" cy="482474"/>
          </a:xfrm>
          <a:prstGeom prst="straightConnector1">
            <a:avLst/>
          </a:prstGeom>
          <a:ln>
            <a:solidFill>
              <a:srgbClr val="000000"/>
            </a:solidFill>
            <a:headEnd type="triangle"/>
            <a:tailEnd type="triangle"/>
          </a:ln>
        </p:spPr>
        <p:style>
          <a:lnRef idx="2">
            <a:schemeClr val="accent1"/>
          </a:lnRef>
          <a:fillRef idx="0">
            <a:schemeClr val="accent1"/>
          </a:fillRef>
          <a:effectRef idx="1">
            <a:schemeClr val="accent1"/>
          </a:effectRef>
          <a:fontRef idx="minor">
            <a:schemeClr val="tx1"/>
          </a:fontRef>
        </p:style>
      </p:cxnSp>
      <p:sp>
        <p:nvSpPr>
          <p:cNvPr id="227" name="TextBox 226"/>
          <p:cNvSpPr txBox="1"/>
          <p:nvPr/>
        </p:nvSpPr>
        <p:spPr>
          <a:xfrm>
            <a:off x="2326593" y="3153236"/>
            <a:ext cx="7329472" cy="1200329"/>
          </a:xfrm>
          <a:prstGeom prst="rect">
            <a:avLst/>
          </a:prstGeom>
          <a:solidFill>
            <a:schemeClr val="bg1"/>
          </a:solidFill>
          <a:ln>
            <a:noFill/>
          </a:ln>
        </p:spPr>
        <p:txBody>
          <a:bodyPr wrap="square" rtlCol="0">
            <a:spAutoFit/>
          </a:bodyPr>
          <a:lstStyle/>
          <a:p>
            <a:pPr algn="ctr"/>
            <a:r>
              <a:rPr lang="en-GB" sz="3600" dirty="0" smtClean="0">
                <a:solidFill>
                  <a:srgbClr val="FF0000"/>
                </a:solidFill>
              </a:rPr>
              <a:t>X Interruption de services hors du p</a:t>
            </a:r>
            <a:r>
              <a:rPr lang="fr-FR" sz="3600" dirty="0">
                <a:solidFill>
                  <a:srgbClr val="FF0000"/>
                </a:solidFill>
              </a:rPr>
              <a:t>é</a:t>
            </a:r>
            <a:r>
              <a:rPr lang="en-GB" sz="3600" dirty="0">
                <a:solidFill>
                  <a:srgbClr val="FF0000"/>
                </a:solidFill>
              </a:rPr>
              <a:t>rim</a:t>
            </a:r>
            <a:r>
              <a:rPr lang="fr-FR" sz="3600" dirty="0">
                <a:solidFill>
                  <a:srgbClr val="FF0000"/>
                </a:solidFill>
              </a:rPr>
              <a:t>è</a:t>
            </a:r>
            <a:r>
              <a:rPr lang="en-GB" sz="3600" dirty="0" err="1">
                <a:solidFill>
                  <a:srgbClr val="FF0000"/>
                </a:solidFill>
              </a:rPr>
              <a:t>tre</a:t>
            </a:r>
            <a:r>
              <a:rPr lang="en-GB" sz="3600" dirty="0">
                <a:solidFill>
                  <a:srgbClr val="FF0000"/>
                </a:solidFill>
              </a:rPr>
              <a:t> CERN </a:t>
            </a:r>
            <a:r>
              <a:rPr lang="fr-FR" sz="3600" dirty="0">
                <a:solidFill>
                  <a:srgbClr val="FF0000"/>
                </a:solidFill>
              </a:rPr>
              <a:t>é</a:t>
            </a:r>
            <a:r>
              <a:rPr lang="en-GB" sz="3600" dirty="0" err="1">
                <a:solidFill>
                  <a:srgbClr val="FF0000"/>
                </a:solidFill>
              </a:rPr>
              <a:t>tendu</a:t>
            </a:r>
            <a:endParaRPr lang="fr-FR" sz="3600" dirty="0">
              <a:solidFill>
                <a:srgbClr val="FF0000"/>
              </a:solidFill>
            </a:endParaRPr>
          </a:p>
        </p:txBody>
      </p:sp>
      <p:pic>
        <p:nvPicPr>
          <p:cNvPr id="3" name="Picture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274633" y="-571624"/>
            <a:ext cx="2667000" cy="2667000"/>
          </a:xfrm>
          <a:prstGeom prst="rect">
            <a:avLst/>
          </a:prstGeom>
        </p:spPr>
      </p:pic>
      <p:sp>
        <p:nvSpPr>
          <p:cNvPr id="100" name="Date Placeholder 3"/>
          <p:cNvSpPr txBox="1">
            <a:spLocks/>
          </p:cNvSpPr>
          <p:nvPr/>
        </p:nvSpPr>
        <p:spPr>
          <a:xfrm>
            <a:off x="4088527" y="6356350"/>
            <a:ext cx="2844800" cy="365125"/>
          </a:xfrm>
          <a:prstGeom prst="rect">
            <a:avLst/>
          </a:prstGeom>
        </p:spPr>
        <p:txBody>
          <a:bodyPr vert="horz" lIns="91440" tIns="45720" rIns="91440" bIns="45720" rtlCol="0" anchor="ctr"/>
          <a:lstStyle>
            <a:defPPr>
              <a:defRPr lang="en-US"/>
            </a:defPPr>
            <a:lvl1pPr marL="0" algn="r" defTabSz="914400" rtl="0" eaLnBrk="1" latinLnBrk="0" hangingPunct="1">
              <a:defRPr sz="11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08-12-2020</a:t>
            </a:r>
            <a:endParaRPr lang="en-GB" dirty="0"/>
          </a:p>
        </p:txBody>
      </p:sp>
    </p:spTree>
    <p:extLst>
      <p:ext uri="{BB962C8B-B14F-4D97-AF65-F5344CB8AC3E}">
        <p14:creationId xmlns:p14="http://schemas.microsoft.com/office/powerpoint/2010/main" val="16980980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6"/>
                                        </p:tgtEl>
                                        <p:attrNameLst>
                                          <p:attrName>style.visibility</p:attrName>
                                        </p:attrNameLst>
                                      </p:cBhvr>
                                      <p:to>
                                        <p:strVal val="visible"/>
                                      </p:to>
                                    </p:set>
                                  </p:childTnLst>
                                  <p:subTnLst>
                                    <p:set>
                                      <p:cBhvr override="childStyle">
                                        <p:cTn dur="1" fill="hold" display="0" masterRel="nextClick" afterEffect="1"/>
                                        <p:tgtEl>
                                          <p:spTgt spid="186"/>
                                        </p:tgtEl>
                                        <p:attrNameLst>
                                          <p:attrName>style.visibility</p:attrName>
                                        </p:attrNameLst>
                                      </p:cBhvr>
                                      <p:to>
                                        <p:strVal val="hidden"/>
                                      </p:to>
                                    </p:set>
                                  </p:subTnLst>
                                </p:cTn>
                              </p:par>
                              <p:par>
                                <p:cTn id="7" presetID="1" presetClass="entr" presetSubtype="0" fill="hold" nodeType="withEffect">
                                  <p:stCondLst>
                                    <p:cond delay="0"/>
                                  </p:stCondLst>
                                  <p:childTnLst>
                                    <p:set>
                                      <p:cBhvr>
                                        <p:cTn id="8" dur="1" fill="hold">
                                          <p:stCondLst>
                                            <p:cond delay="0"/>
                                          </p:stCondLst>
                                        </p:cTn>
                                        <p:tgtEl>
                                          <p:spTgt spid="188"/>
                                        </p:tgtEl>
                                        <p:attrNameLst>
                                          <p:attrName>style.visibility</p:attrName>
                                        </p:attrNameLst>
                                      </p:cBhvr>
                                      <p:to>
                                        <p:strVal val="visible"/>
                                      </p:to>
                                    </p:set>
                                  </p:childTnLst>
                                  <p:subTnLst>
                                    <p:set>
                                      <p:cBhvr override="childStyle">
                                        <p:cTn dur="1" fill="hold" display="0" masterRel="nextClick" afterEffect="1"/>
                                        <p:tgtEl>
                                          <p:spTgt spid="188"/>
                                        </p:tgtEl>
                                        <p:attrNameLst>
                                          <p:attrName>style.visibility</p:attrName>
                                        </p:attrNameLst>
                                      </p:cBhvr>
                                      <p:to>
                                        <p:strVal val="hidden"/>
                                      </p:to>
                                    </p:set>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94"/>
                                        </p:tgtEl>
                                        <p:attrNameLst>
                                          <p:attrName>style.visibility</p:attrName>
                                        </p:attrNameLst>
                                      </p:cBhvr>
                                      <p:to>
                                        <p:strVal val="visible"/>
                                      </p:to>
                                    </p:set>
                                  </p:childTnLst>
                                  <p:subTnLst>
                                    <p:set>
                                      <p:cBhvr override="childStyle">
                                        <p:cTn dur="1" fill="hold" display="0" masterRel="nextClick" afterEffect="1"/>
                                        <p:tgtEl>
                                          <p:spTgt spid="194"/>
                                        </p:tgtEl>
                                        <p:attrNameLst>
                                          <p:attrName>style.visibility</p:attrName>
                                        </p:attrNameLst>
                                      </p:cBhvr>
                                      <p:to>
                                        <p:strVal val="hidden"/>
                                      </p:to>
                                    </p:set>
                                  </p:subTnLst>
                                </p:cTn>
                              </p:par>
                              <p:par>
                                <p:cTn id="13" presetID="1" presetClass="entr" presetSubtype="0" fill="hold" nodeType="withEffect">
                                  <p:stCondLst>
                                    <p:cond delay="0"/>
                                  </p:stCondLst>
                                  <p:childTnLst>
                                    <p:set>
                                      <p:cBhvr>
                                        <p:cTn id="14" dur="1" fill="hold">
                                          <p:stCondLst>
                                            <p:cond delay="0"/>
                                          </p:stCondLst>
                                        </p:cTn>
                                        <p:tgtEl>
                                          <p:spTgt spid="198"/>
                                        </p:tgtEl>
                                        <p:attrNameLst>
                                          <p:attrName>style.visibility</p:attrName>
                                        </p:attrNameLst>
                                      </p:cBhvr>
                                      <p:to>
                                        <p:strVal val="visible"/>
                                      </p:to>
                                    </p:set>
                                  </p:childTnLst>
                                  <p:subTnLst>
                                    <p:set>
                                      <p:cBhvr override="childStyle">
                                        <p:cTn dur="1" fill="hold" display="0" masterRel="nextClick" afterEffect="1"/>
                                        <p:tgtEl>
                                          <p:spTgt spid="198"/>
                                        </p:tgtEl>
                                        <p:attrNameLst>
                                          <p:attrName>style.visibility</p:attrName>
                                        </p:attrNameLst>
                                      </p:cBhvr>
                                      <p:to>
                                        <p:strVal val="hidden"/>
                                      </p:to>
                                    </p:set>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89"/>
                                        </p:tgtEl>
                                        <p:attrNameLst>
                                          <p:attrName>style.visibility</p:attrName>
                                        </p:attrNameLst>
                                      </p:cBhvr>
                                      <p:to>
                                        <p:strVal val="visible"/>
                                      </p:to>
                                    </p:set>
                                  </p:childTnLst>
                                  <p:subTnLst>
                                    <p:set>
                                      <p:cBhvr override="childStyle">
                                        <p:cTn dur="1" fill="hold" display="0" masterRel="nextClick" afterEffect="1"/>
                                        <p:tgtEl>
                                          <p:spTgt spid="189"/>
                                        </p:tgtEl>
                                        <p:attrNameLst>
                                          <p:attrName>style.visibility</p:attrName>
                                        </p:attrNameLst>
                                      </p:cBhvr>
                                      <p:to>
                                        <p:strVal val="hidden"/>
                                      </p:to>
                                    </p:set>
                                  </p:subTnLst>
                                </p:cTn>
                              </p:par>
                              <p:par>
                                <p:cTn id="19" presetID="1" presetClass="entr" presetSubtype="0" fill="hold" nodeType="withEffect">
                                  <p:stCondLst>
                                    <p:cond delay="0"/>
                                  </p:stCondLst>
                                  <p:childTnLst>
                                    <p:set>
                                      <p:cBhvr>
                                        <p:cTn id="20" dur="1" fill="hold">
                                          <p:stCondLst>
                                            <p:cond delay="0"/>
                                          </p:stCondLst>
                                        </p:cTn>
                                        <p:tgtEl>
                                          <p:spTgt spid="193"/>
                                        </p:tgtEl>
                                        <p:attrNameLst>
                                          <p:attrName>style.visibility</p:attrName>
                                        </p:attrNameLst>
                                      </p:cBhvr>
                                      <p:to>
                                        <p:strVal val="visible"/>
                                      </p:to>
                                    </p:set>
                                  </p:childTnLst>
                                  <p:subTnLst>
                                    <p:set>
                                      <p:cBhvr override="childStyle">
                                        <p:cTn dur="1" fill="hold" display="0" masterRel="nextClick" afterEffect="1"/>
                                        <p:tgtEl>
                                          <p:spTgt spid="193"/>
                                        </p:tgtEl>
                                        <p:attrNameLst>
                                          <p:attrName>style.visibility</p:attrName>
                                        </p:attrNameLst>
                                      </p:cBhvr>
                                      <p:to>
                                        <p:strVal val="hidden"/>
                                      </p:to>
                                    </p:set>
                                  </p:sub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21"/>
                                        </p:tgtEl>
                                        <p:attrNameLst>
                                          <p:attrName>style.visibility</p:attrName>
                                        </p:attrNameLst>
                                      </p:cBhvr>
                                      <p:to>
                                        <p:strVal val="visible"/>
                                      </p:to>
                                    </p:set>
                                  </p:childTnLst>
                                  <p:subTnLst>
                                    <p:set>
                                      <p:cBhvr override="childStyle">
                                        <p:cTn dur="1" fill="hold" display="0" masterRel="nextClick" afterEffect="1"/>
                                        <p:tgtEl>
                                          <p:spTgt spid="221"/>
                                        </p:tgtEl>
                                        <p:attrNameLst>
                                          <p:attrName>style.visibility</p:attrName>
                                        </p:attrNameLst>
                                      </p:cBhvr>
                                      <p:to>
                                        <p:strVal val="hidden"/>
                                      </p:to>
                                    </p:set>
                                  </p:sub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22"/>
                                        </p:tgtEl>
                                        <p:attrNameLst>
                                          <p:attrName>style.visibility</p:attrName>
                                        </p:attrNameLst>
                                      </p:cBhvr>
                                      <p:to>
                                        <p:strVal val="visible"/>
                                      </p:to>
                                    </p:set>
                                  </p:childTnLst>
                                  <p:subTnLst>
                                    <p:set>
                                      <p:cBhvr override="childStyle">
                                        <p:cTn dur="1" fill="hold" display="0" masterRel="nextClick" afterEffect="1"/>
                                        <p:tgtEl>
                                          <p:spTgt spid="222"/>
                                        </p:tgtEl>
                                        <p:attrNameLst>
                                          <p:attrName>style.visibility</p:attrName>
                                        </p:attrNameLst>
                                      </p:cBhvr>
                                      <p:to>
                                        <p:strVal val="hidden"/>
                                      </p:to>
                                    </p:set>
                                  </p:subTnLst>
                                </p:cTn>
                              </p:par>
                              <p:par>
                                <p:cTn id="29" presetID="1" presetClass="entr" presetSubtype="0" fill="hold" nodeType="withEffect">
                                  <p:stCondLst>
                                    <p:cond delay="0"/>
                                  </p:stCondLst>
                                  <p:childTnLst>
                                    <p:set>
                                      <p:cBhvr>
                                        <p:cTn id="30" dur="1" fill="hold">
                                          <p:stCondLst>
                                            <p:cond delay="0"/>
                                          </p:stCondLst>
                                        </p:cTn>
                                        <p:tgtEl>
                                          <p:spTgt spid="225"/>
                                        </p:tgtEl>
                                        <p:attrNameLst>
                                          <p:attrName>style.visibility</p:attrName>
                                        </p:attrNameLst>
                                      </p:cBhvr>
                                      <p:to>
                                        <p:strVal val="visible"/>
                                      </p:to>
                                    </p:set>
                                  </p:childTnLst>
                                  <p:subTnLst>
                                    <p:set>
                                      <p:cBhvr override="childStyle">
                                        <p:cTn dur="1" fill="hold" display="0" masterRel="nextClick" afterEffect="1"/>
                                        <p:tgtEl>
                                          <p:spTgt spid="225"/>
                                        </p:tgtEl>
                                        <p:attrNameLst>
                                          <p:attrName>style.visibility</p:attrName>
                                        </p:attrNameLst>
                                      </p:cBhvr>
                                      <p:to>
                                        <p:strVal val="hidden"/>
                                      </p:to>
                                    </p:set>
                                  </p:sub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27"/>
                                        </p:tgtEl>
                                        <p:attrNameLst>
                                          <p:attrName>style.visibility</p:attrName>
                                        </p:attrNameLst>
                                      </p:cBhvr>
                                      <p:to>
                                        <p:strVal val="visible"/>
                                      </p:to>
                                    </p:set>
                                  </p:childTnLst>
                                  <p:subTnLst>
                                    <p:set>
                                      <p:cBhvr override="childStyle">
                                        <p:cTn dur="1" fill="hold" display="0" masterRel="nextClick" afterEffect="1"/>
                                        <p:tgtEl>
                                          <p:spTgt spid="227"/>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1" grpId="0" animBg="1"/>
      <p:bldP spid="22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a:stretch>
            <a:fillRect/>
          </a:stretch>
        </p:blipFill>
        <p:spPr>
          <a:xfrm>
            <a:off x="1635199" y="1067510"/>
            <a:ext cx="8681806" cy="5288841"/>
          </a:xfrm>
          <a:prstGeom prst="rect">
            <a:avLst/>
          </a:prstGeom>
        </p:spPr>
      </p:pic>
      <p:sp>
        <p:nvSpPr>
          <p:cNvPr id="2" name="Title 1"/>
          <p:cNvSpPr>
            <a:spLocks noGrp="1"/>
          </p:cNvSpPr>
          <p:nvPr>
            <p:ph type="title"/>
          </p:nvPr>
        </p:nvSpPr>
        <p:spPr>
          <a:xfrm>
            <a:off x="120130" y="163166"/>
            <a:ext cx="10969139" cy="940443"/>
          </a:xfrm>
        </p:spPr>
        <p:txBody>
          <a:bodyPr>
            <a:normAutofit/>
          </a:bodyPr>
          <a:lstStyle/>
          <a:p>
            <a:r>
              <a:rPr lang="en-GB" sz="3200" dirty="0"/>
              <a:t>Solutions techniques op</a:t>
            </a:r>
            <a:r>
              <a:rPr lang="fr-FR" sz="3200" dirty="0"/>
              <a:t>é</a:t>
            </a:r>
            <a:r>
              <a:rPr lang="en-GB" sz="3200" dirty="0" err="1" smtClean="0"/>
              <a:t>rateurs</a:t>
            </a:r>
            <a:r>
              <a:rPr lang="en-GB" sz="3200" dirty="0" smtClean="0"/>
              <a:t> (RAN sharing (b)) </a:t>
            </a:r>
            <a:endParaRPr lang="en-GB" sz="3200" dirty="0"/>
          </a:p>
        </p:txBody>
      </p:sp>
      <p:sp>
        <p:nvSpPr>
          <p:cNvPr id="5" name="Footer Placeholder 4"/>
          <p:cNvSpPr>
            <a:spLocks noGrp="1"/>
          </p:cNvSpPr>
          <p:nvPr>
            <p:ph type="ftr" sz="quarter" idx="3"/>
          </p:nvPr>
        </p:nvSpPr>
        <p:spPr/>
        <p:txBody>
          <a:bodyPr/>
          <a:lstStyle/>
          <a:p>
            <a:r>
              <a:rPr lang="pt-BR" dirty="0" smtClean="0"/>
              <a:t>A.Pascal</a:t>
            </a:r>
            <a:endParaRPr lang="en-GB" dirty="0"/>
          </a:p>
        </p:txBody>
      </p:sp>
      <p:sp>
        <p:nvSpPr>
          <p:cNvPr id="6" name="Slide Number Placeholder 5"/>
          <p:cNvSpPr>
            <a:spLocks noGrp="1"/>
          </p:cNvSpPr>
          <p:nvPr>
            <p:ph type="sldNum" sz="quarter" idx="4"/>
          </p:nvPr>
        </p:nvSpPr>
        <p:spPr/>
        <p:txBody>
          <a:bodyPr/>
          <a:lstStyle/>
          <a:p>
            <a:fld id="{8D7753BE-1AA1-4261-82AA-6E437A50001C}" type="slidenum">
              <a:rPr lang="en-GB" smtClean="0"/>
              <a:pPr/>
              <a:t>6</a:t>
            </a:fld>
            <a:endParaRPr lang="en-GB" dirty="0"/>
          </a:p>
        </p:txBody>
      </p:sp>
      <p:grpSp>
        <p:nvGrpSpPr>
          <p:cNvPr id="36" name="Group 35"/>
          <p:cNvGrpSpPr/>
          <p:nvPr/>
        </p:nvGrpSpPr>
        <p:grpSpPr>
          <a:xfrm>
            <a:off x="1867023" y="1061483"/>
            <a:ext cx="7276977" cy="5309755"/>
            <a:chOff x="1867023" y="1061483"/>
            <a:chExt cx="7276977" cy="5309755"/>
          </a:xfrm>
        </p:grpSpPr>
        <p:cxnSp>
          <p:nvCxnSpPr>
            <p:cNvPr id="21" name="Straight Connector 20"/>
            <p:cNvCxnSpPr/>
            <p:nvPr/>
          </p:nvCxnSpPr>
          <p:spPr>
            <a:xfrm flipV="1">
              <a:off x="1867023" y="1061483"/>
              <a:ext cx="2935207" cy="3127745"/>
            </a:xfrm>
            <a:prstGeom prst="line">
              <a:avLst/>
            </a:prstGeom>
            <a:ln w="28575">
              <a:solidFill>
                <a:schemeClr val="accent6"/>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a:off x="4802230" y="1061483"/>
              <a:ext cx="4341770" cy="2037197"/>
            </a:xfrm>
            <a:prstGeom prst="line">
              <a:avLst/>
            </a:prstGeom>
            <a:ln w="28575">
              <a:solidFill>
                <a:schemeClr val="accent6"/>
              </a:solidFill>
            </a:ln>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a:off x="1867023" y="4204115"/>
              <a:ext cx="533690" cy="2167123"/>
            </a:xfrm>
            <a:prstGeom prst="line">
              <a:avLst/>
            </a:prstGeom>
            <a:ln w="28575">
              <a:solidFill>
                <a:schemeClr val="accent6"/>
              </a:solidFill>
            </a:ln>
          </p:spPr>
          <p:style>
            <a:lnRef idx="2">
              <a:schemeClr val="accent1"/>
            </a:lnRef>
            <a:fillRef idx="0">
              <a:schemeClr val="accent1"/>
            </a:fillRef>
            <a:effectRef idx="1">
              <a:schemeClr val="accent1"/>
            </a:effectRef>
            <a:fontRef idx="minor">
              <a:schemeClr val="tx1"/>
            </a:fontRef>
          </p:style>
        </p:cxnSp>
        <p:cxnSp>
          <p:nvCxnSpPr>
            <p:cNvPr id="27" name="Straight Connector 26"/>
            <p:cNvCxnSpPr>
              <a:endCxn id="10" idx="2"/>
            </p:cNvCxnSpPr>
            <p:nvPr/>
          </p:nvCxnSpPr>
          <p:spPr>
            <a:xfrm>
              <a:off x="2380012" y="6356351"/>
              <a:ext cx="3596090" cy="0"/>
            </a:xfrm>
            <a:prstGeom prst="line">
              <a:avLst/>
            </a:prstGeom>
            <a:ln w="28575">
              <a:solidFill>
                <a:schemeClr val="accent6"/>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flipV="1">
              <a:off x="5976102" y="3104707"/>
              <a:ext cx="3167898" cy="3251644"/>
            </a:xfrm>
            <a:prstGeom prst="line">
              <a:avLst/>
            </a:prstGeom>
            <a:ln w="28575">
              <a:solidFill>
                <a:schemeClr val="accent6"/>
              </a:solidFill>
            </a:ln>
          </p:spPr>
          <p:style>
            <a:lnRef idx="2">
              <a:schemeClr val="accent1"/>
            </a:lnRef>
            <a:fillRef idx="0">
              <a:schemeClr val="accent1"/>
            </a:fillRef>
            <a:effectRef idx="1">
              <a:schemeClr val="accent1"/>
            </a:effectRef>
            <a:fontRef idx="minor">
              <a:schemeClr val="tx1"/>
            </a:fontRef>
          </p:style>
        </p:cxnSp>
      </p:grpSp>
      <p:grpSp>
        <p:nvGrpSpPr>
          <p:cNvPr id="83" name="Group 82"/>
          <p:cNvGrpSpPr/>
          <p:nvPr/>
        </p:nvGrpSpPr>
        <p:grpSpPr>
          <a:xfrm>
            <a:off x="10568763" y="1426845"/>
            <a:ext cx="1488558" cy="1029276"/>
            <a:chOff x="10568763" y="1426845"/>
            <a:chExt cx="1488558" cy="1029276"/>
          </a:xfrm>
        </p:grpSpPr>
        <p:sp>
          <p:nvSpPr>
            <p:cNvPr id="81" name="Oval 80"/>
            <p:cNvSpPr/>
            <p:nvPr/>
          </p:nvSpPr>
          <p:spPr>
            <a:xfrm>
              <a:off x="10568763" y="1426845"/>
              <a:ext cx="1488558" cy="1029276"/>
            </a:xfrm>
            <a:prstGeom prst="ellipse">
              <a:avLst/>
            </a:prstGeom>
            <a:solidFill>
              <a:srgbClr val="0000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82" name="TextBox 81"/>
            <p:cNvSpPr txBox="1"/>
            <p:nvPr/>
          </p:nvSpPr>
          <p:spPr>
            <a:xfrm>
              <a:off x="10669952" y="1654181"/>
              <a:ext cx="1286180" cy="461665"/>
            </a:xfrm>
            <a:prstGeom prst="rect">
              <a:avLst/>
            </a:prstGeom>
            <a:noFill/>
          </p:spPr>
          <p:txBody>
            <a:bodyPr wrap="square" rtlCol="0">
              <a:spAutoFit/>
            </a:bodyPr>
            <a:lstStyle/>
            <a:p>
              <a:pPr algn="ctr"/>
              <a:r>
                <a:rPr lang="en-GB" sz="1200" b="1" dirty="0" smtClean="0">
                  <a:solidFill>
                    <a:schemeClr val="bg1"/>
                  </a:solidFill>
                </a:rPr>
                <a:t>Swisscom Core Network</a:t>
              </a:r>
              <a:endParaRPr lang="fr-FR" sz="1200" b="1" dirty="0">
                <a:solidFill>
                  <a:schemeClr val="bg1"/>
                </a:solidFill>
              </a:endParaRPr>
            </a:p>
          </p:txBody>
        </p:sp>
      </p:grpSp>
      <p:cxnSp>
        <p:nvCxnSpPr>
          <p:cNvPr id="94" name="Straight Connector 93"/>
          <p:cNvCxnSpPr>
            <a:stCxn id="140" idx="3"/>
            <a:endCxn id="81" idx="2"/>
          </p:cNvCxnSpPr>
          <p:nvPr/>
        </p:nvCxnSpPr>
        <p:spPr>
          <a:xfrm flipV="1">
            <a:off x="6423156" y="1941483"/>
            <a:ext cx="4145607" cy="1101947"/>
          </a:xfrm>
          <a:prstGeom prst="line">
            <a:avLst/>
          </a:prstGeom>
          <a:ln>
            <a:solidFill>
              <a:srgbClr val="0000FF"/>
            </a:solidFill>
          </a:ln>
        </p:spPr>
        <p:style>
          <a:lnRef idx="2">
            <a:schemeClr val="accent1"/>
          </a:lnRef>
          <a:fillRef idx="0">
            <a:schemeClr val="accent1"/>
          </a:fillRef>
          <a:effectRef idx="1">
            <a:schemeClr val="accent1"/>
          </a:effectRef>
          <a:fontRef idx="minor">
            <a:schemeClr val="tx1"/>
          </a:fontRef>
        </p:style>
      </p:cxnSp>
      <p:cxnSp>
        <p:nvCxnSpPr>
          <p:cNvPr id="96" name="Straight Connector 95"/>
          <p:cNvCxnSpPr>
            <a:stCxn id="16" idx="0"/>
            <a:endCxn id="81" idx="3"/>
          </p:cNvCxnSpPr>
          <p:nvPr/>
        </p:nvCxnSpPr>
        <p:spPr>
          <a:xfrm flipV="1">
            <a:off x="5944381" y="2305387"/>
            <a:ext cx="4842376" cy="3462564"/>
          </a:xfrm>
          <a:prstGeom prst="line">
            <a:avLst/>
          </a:prstGeom>
          <a:ln>
            <a:solidFill>
              <a:srgbClr val="0000FF"/>
            </a:solidFill>
          </a:ln>
        </p:spPr>
        <p:style>
          <a:lnRef idx="2">
            <a:schemeClr val="accent1"/>
          </a:lnRef>
          <a:fillRef idx="0">
            <a:schemeClr val="accent1"/>
          </a:fillRef>
          <a:effectRef idx="1">
            <a:schemeClr val="accent1"/>
          </a:effectRef>
          <a:fontRef idx="minor">
            <a:schemeClr val="tx1"/>
          </a:fontRef>
        </p:style>
      </p:cxnSp>
      <p:grpSp>
        <p:nvGrpSpPr>
          <p:cNvPr id="102" name="Group 101"/>
          <p:cNvGrpSpPr/>
          <p:nvPr/>
        </p:nvGrpSpPr>
        <p:grpSpPr>
          <a:xfrm>
            <a:off x="4564251" y="1194758"/>
            <a:ext cx="622694" cy="841867"/>
            <a:chOff x="2917948" y="2454226"/>
            <a:chExt cx="622694" cy="841867"/>
          </a:xfrm>
        </p:grpSpPr>
        <p:pic>
          <p:nvPicPr>
            <p:cNvPr id="103" name="Picture 10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64850" y="2454226"/>
              <a:ext cx="328890" cy="499678"/>
            </a:xfrm>
            <a:prstGeom prst="rect">
              <a:avLst/>
            </a:prstGeom>
          </p:spPr>
        </p:pic>
        <p:sp>
          <p:nvSpPr>
            <p:cNvPr id="104" name="Hexagon 103"/>
            <p:cNvSpPr/>
            <p:nvPr/>
          </p:nvSpPr>
          <p:spPr>
            <a:xfrm>
              <a:off x="2917948" y="2923953"/>
              <a:ext cx="622694" cy="372140"/>
            </a:xfrm>
            <a:prstGeom prst="hexagon">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05" name="TextBox 104"/>
            <p:cNvSpPr txBox="1"/>
            <p:nvPr/>
          </p:nvSpPr>
          <p:spPr>
            <a:xfrm>
              <a:off x="2952847" y="2949136"/>
              <a:ext cx="564550" cy="338554"/>
            </a:xfrm>
            <a:prstGeom prst="rect">
              <a:avLst/>
            </a:prstGeom>
            <a:noFill/>
          </p:spPr>
          <p:txBody>
            <a:bodyPr wrap="square" rtlCol="0">
              <a:spAutoFit/>
            </a:bodyPr>
            <a:lstStyle/>
            <a:p>
              <a:pPr algn="ctr"/>
              <a:r>
                <a:rPr lang="en-GB" sz="800" dirty="0" smtClean="0">
                  <a:solidFill>
                    <a:schemeClr val="bg1"/>
                  </a:solidFill>
                </a:rPr>
                <a:t>CERN</a:t>
              </a:r>
            </a:p>
            <a:p>
              <a:pPr algn="ctr"/>
              <a:r>
                <a:rPr lang="en-GB" sz="800" dirty="0" smtClean="0">
                  <a:solidFill>
                    <a:schemeClr val="bg1"/>
                  </a:solidFill>
                </a:rPr>
                <a:t>FB</a:t>
              </a:r>
              <a:endParaRPr lang="fr-FR" sz="800" dirty="0">
                <a:solidFill>
                  <a:schemeClr val="bg1"/>
                </a:solidFill>
              </a:endParaRPr>
            </a:p>
          </p:txBody>
        </p:sp>
      </p:grpSp>
      <p:cxnSp>
        <p:nvCxnSpPr>
          <p:cNvPr id="117" name="Straight Connector 116"/>
          <p:cNvCxnSpPr>
            <a:stCxn id="105" idx="2"/>
            <a:endCxn id="85" idx="0"/>
          </p:cNvCxnSpPr>
          <p:nvPr/>
        </p:nvCxnSpPr>
        <p:spPr>
          <a:xfrm flipH="1">
            <a:off x="4802373" y="2028222"/>
            <a:ext cx="79052" cy="1060603"/>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19" name="Straight Connector 118"/>
          <p:cNvCxnSpPr>
            <a:stCxn id="133" idx="1"/>
            <a:endCxn id="85" idx="1"/>
          </p:cNvCxnSpPr>
          <p:nvPr/>
        </p:nvCxnSpPr>
        <p:spPr>
          <a:xfrm>
            <a:off x="4152607" y="2991016"/>
            <a:ext cx="211405" cy="226828"/>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nvGrpSpPr>
          <p:cNvPr id="131" name="Group 130"/>
          <p:cNvGrpSpPr/>
          <p:nvPr/>
        </p:nvGrpSpPr>
        <p:grpSpPr>
          <a:xfrm>
            <a:off x="3622948" y="2149149"/>
            <a:ext cx="622694" cy="841867"/>
            <a:chOff x="2917948" y="2454226"/>
            <a:chExt cx="622694" cy="841867"/>
          </a:xfrm>
        </p:grpSpPr>
        <p:pic>
          <p:nvPicPr>
            <p:cNvPr id="132" name="Picture 13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64850" y="2454226"/>
              <a:ext cx="328890" cy="499678"/>
            </a:xfrm>
            <a:prstGeom prst="rect">
              <a:avLst/>
            </a:prstGeom>
          </p:spPr>
        </p:pic>
        <p:sp>
          <p:nvSpPr>
            <p:cNvPr id="133" name="Hexagon 132"/>
            <p:cNvSpPr/>
            <p:nvPr/>
          </p:nvSpPr>
          <p:spPr>
            <a:xfrm>
              <a:off x="2917948" y="2923953"/>
              <a:ext cx="622694" cy="372140"/>
            </a:xfrm>
            <a:prstGeom prst="hexagon">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34" name="TextBox 133"/>
            <p:cNvSpPr txBox="1"/>
            <p:nvPr/>
          </p:nvSpPr>
          <p:spPr>
            <a:xfrm>
              <a:off x="2952847" y="2949136"/>
              <a:ext cx="564550" cy="338554"/>
            </a:xfrm>
            <a:prstGeom prst="rect">
              <a:avLst/>
            </a:prstGeom>
            <a:noFill/>
          </p:spPr>
          <p:txBody>
            <a:bodyPr wrap="square" rtlCol="0">
              <a:spAutoFit/>
            </a:bodyPr>
            <a:lstStyle/>
            <a:p>
              <a:pPr algn="ctr"/>
              <a:r>
                <a:rPr lang="en-GB" sz="800" dirty="0" smtClean="0">
                  <a:solidFill>
                    <a:schemeClr val="bg1"/>
                  </a:solidFill>
                </a:rPr>
                <a:t>CERN</a:t>
              </a:r>
            </a:p>
            <a:p>
              <a:pPr algn="ctr"/>
              <a:r>
                <a:rPr lang="en-GB" sz="800" dirty="0" smtClean="0">
                  <a:solidFill>
                    <a:schemeClr val="bg1"/>
                  </a:solidFill>
                </a:rPr>
                <a:t>FB</a:t>
              </a:r>
              <a:endParaRPr lang="fr-FR" sz="800" dirty="0">
                <a:solidFill>
                  <a:schemeClr val="bg1"/>
                </a:solidFill>
              </a:endParaRPr>
            </a:p>
          </p:txBody>
        </p:sp>
      </p:grpSp>
      <p:grpSp>
        <p:nvGrpSpPr>
          <p:cNvPr id="141" name="Group 140"/>
          <p:cNvGrpSpPr/>
          <p:nvPr/>
        </p:nvGrpSpPr>
        <p:grpSpPr>
          <a:xfrm>
            <a:off x="5276542" y="5108646"/>
            <a:ext cx="665740" cy="841867"/>
            <a:chOff x="5898767" y="2581483"/>
            <a:chExt cx="665740" cy="841867"/>
          </a:xfrm>
        </p:grpSpPr>
        <p:pic>
          <p:nvPicPr>
            <p:cNvPr id="142" name="Picture 14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62480" y="2581483"/>
              <a:ext cx="328890" cy="499678"/>
            </a:xfrm>
            <a:prstGeom prst="rect">
              <a:avLst/>
            </a:prstGeom>
          </p:spPr>
        </p:pic>
        <p:sp>
          <p:nvSpPr>
            <p:cNvPr id="143" name="Hexagon 142"/>
            <p:cNvSpPr/>
            <p:nvPr/>
          </p:nvSpPr>
          <p:spPr>
            <a:xfrm>
              <a:off x="5915578" y="3051210"/>
              <a:ext cx="622694" cy="372140"/>
            </a:xfrm>
            <a:prstGeom prst="hexagon">
              <a:avLst/>
            </a:prstGeom>
            <a:solidFill>
              <a:srgbClr val="0000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44" name="TextBox 143"/>
            <p:cNvSpPr txBox="1"/>
            <p:nvPr/>
          </p:nvSpPr>
          <p:spPr>
            <a:xfrm>
              <a:off x="5898767" y="3066847"/>
              <a:ext cx="665740" cy="338554"/>
            </a:xfrm>
            <a:prstGeom prst="rect">
              <a:avLst/>
            </a:prstGeom>
            <a:noFill/>
          </p:spPr>
          <p:txBody>
            <a:bodyPr wrap="square" rtlCol="0">
              <a:spAutoFit/>
            </a:bodyPr>
            <a:lstStyle/>
            <a:p>
              <a:pPr algn="ctr"/>
              <a:r>
                <a:rPr lang="en-GB" sz="800" dirty="0" smtClean="0">
                  <a:solidFill>
                    <a:schemeClr val="bg1"/>
                  </a:solidFill>
                </a:rPr>
                <a:t>CERN FB</a:t>
              </a:r>
            </a:p>
            <a:p>
              <a:pPr algn="ctr"/>
              <a:r>
                <a:rPr lang="en-GB" sz="800" dirty="0" smtClean="0">
                  <a:solidFill>
                    <a:schemeClr val="bg1"/>
                  </a:solidFill>
                </a:rPr>
                <a:t>Swisscom</a:t>
              </a:r>
              <a:endParaRPr lang="fr-FR" sz="800" dirty="0">
                <a:solidFill>
                  <a:schemeClr val="bg1"/>
                </a:solidFill>
              </a:endParaRPr>
            </a:p>
          </p:txBody>
        </p:sp>
      </p:grpSp>
      <p:sp>
        <p:nvSpPr>
          <p:cNvPr id="153" name="Freeform 152"/>
          <p:cNvSpPr/>
          <p:nvPr/>
        </p:nvSpPr>
        <p:spPr>
          <a:xfrm>
            <a:off x="2751909" y="1062446"/>
            <a:ext cx="3283444" cy="5286103"/>
          </a:xfrm>
          <a:custGeom>
            <a:avLst/>
            <a:gdLst>
              <a:gd name="connsiteX0" fmla="*/ 3265714 w 3283444"/>
              <a:gd name="connsiteY0" fmla="*/ 0 h 5286103"/>
              <a:gd name="connsiteX1" fmla="*/ 3283131 w 3283444"/>
              <a:gd name="connsiteY1" fmla="*/ 52251 h 5286103"/>
              <a:gd name="connsiteX2" fmla="*/ 3257005 w 3283444"/>
              <a:gd name="connsiteY2" fmla="*/ 60960 h 5286103"/>
              <a:gd name="connsiteX3" fmla="*/ 3248297 w 3283444"/>
              <a:gd name="connsiteY3" fmla="*/ 87085 h 5286103"/>
              <a:gd name="connsiteX4" fmla="*/ 3213462 w 3283444"/>
              <a:gd name="connsiteY4" fmla="*/ 121920 h 5286103"/>
              <a:gd name="connsiteX5" fmla="*/ 3204754 w 3283444"/>
              <a:gd name="connsiteY5" fmla="*/ 148045 h 5286103"/>
              <a:gd name="connsiteX6" fmla="*/ 3161211 w 3283444"/>
              <a:gd name="connsiteY6" fmla="*/ 182880 h 5286103"/>
              <a:gd name="connsiteX7" fmla="*/ 3126377 w 3283444"/>
              <a:gd name="connsiteY7" fmla="*/ 217714 h 5286103"/>
              <a:gd name="connsiteX8" fmla="*/ 3108960 w 3283444"/>
              <a:gd name="connsiteY8" fmla="*/ 243840 h 5286103"/>
              <a:gd name="connsiteX9" fmla="*/ 3091542 w 3283444"/>
              <a:gd name="connsiteY9" fmla="*/ 261257 h 5286103"/>
              <a:gd name="connsiteX10" fmla="*/ 3082834 w 3283444"/>
              <a:gd name="connsiteY10" fmla="*/ 287383 h 5286103"/>
              <a:gd name="connsiteX11" fmla="*/ 3082834 w 3283444"/>
              <a:gd name="connsiteY11" fmla="*/ 339634 h 5286103"/>
              <a:gd name="connsiteX12" fmla="*/ 3056708 w 3283444"/>
              <a:gd name="connsiteY12" fmla="*/ 348343 h 5286103"/>
              <a:gd name="connsiteX13" fmla="*/ 3030582 w 3283444"/>
              <a:gd name="connsiteY13" fmla="*/ 365760 h 5286103"/>
              <a:gd name="connsiteX14" fmla="*/ 3013165 w 3283444"/>
              <a:gd name="connsiteY14" fmla="*/ 418011 h 5286103"/>
              <a:gd name="connsiteX15" fmla="*/ 3004457 w 3283444"/>
              <a:gd name="connsiteY15" fmla="*/ 444137 h 5286103"/>
              <a:gd name="connsiteX16" fmla="*/ 2987040 w 3283444"/>
              <a:gd name="connsiteY16" fmla="*/ 470263 h 5286103"/>
              <a:gd name="connsiteX17" fmla="*/ 2978331 w 3283444"/>
              <a:gd name="connsiteY17" fmla="*/ 505097 h 5286103"/>
              <a:gd name="connsiteX18" fmla="*/ 2969622 w 3283444"/>
              <a:gd name="connsiteY18" fmla="*/ 531223 h 5286103"/>
              <a:gd name="connsiteX19" fmla="*/ 2960914 w 3283444"/>
              <a:gd name="connsiteY19" fmla="*/ 574765 h 5286103"/>
              <a:gd name="connsiteX20" fmla="*/ 2987040 w 3283444"/>
              <a:gd name="connsiteY20" fmla="*/ 618308 h 5286103"/>
              <a:gd name="connsiteX21" fmla="*/ 2995748 w 3283444"/>
              <a:gd name="connsiteY21" fmla="*/ 644434 h 5286103"/>
              <a:gd name="connsiteX22" fmla="*/ 2987040 w 3283444"/>
              <a:gd name="connsiteY22" fmla="*/ 670560 h 5286103"/>
              <a:gd name="connsiteX23" fmla="*/ 2969622 w 3283444"/>
              <a:gd name="connsiteY23" fmla="*/ 687977 h 5286103"/>
              <a:gd name="connsiteX24" fmla="*/ 2960914 w 3283444"/>
              <a:gd name="connsiteY24" fmla="*/ 731520 h 5286103"/>
              <a:gd name="connsiteX25" fmla="*/ 2987040 w 3283444"/>
              <a:gd name="connsiteY25" fmla="*/ 844731 h 5286103"/>
              <a:gd name="connsiteX26" fmla="*/ 2995748 w 3283444"/>
              <a:gd name="connsiteY26" fmla="*/ 870857 h 5286103"/>
              <a:gd name="connsiteX27" fmla="*/ 2978331 w 3283444"/>
              <a:gd name="connsiteY27" fmla="*/ 896983 h 5286103"/>
              <a:gd name="connsiteX28" fmla="*/ 2969622 w 3283444"/>
              <a:gd name="connsiteY28" fmla="*/ 940525 h 5286103"/>
              <a:gd name="connsiteX29" fmla="*/ 2960914 w 3283444"/>
              <a:gd name="connsiteY29" fmla="*/ 966651 h 5286103"/>
              <a:gd name="connsiteX30" fmla="*/ 2847702 w 3283444"/>
              <a:gd name="connsiteY30" fmla="*/ 1010194 h 5286103"/>
              <a:gd name="connsiteX31" fmla="*/ 2795451 w 3283444"/>
              <a:gd name="connsiteY31" fmla="*/ 1062445 h 5286103"/>
              <a:gd name="connsiteX32" fmla="*/ 2786742 w 3283444"/>
              <a:gd name="connsiteY32" fmla="*/ 1088571 h 5286103"/>
              <a:gd name="connsiteX33" fmla="*/ 2708365 w 3283444"/>
              <a:gd name="connsiteY33" fmla="*/ 1132114 h 5286103"/>
              <a:gd name="connsiteX34" fmla="*/ 2690948 w 3283444"/>
              <a:gd name="connsiteY34" fmla="*/ 1158240 h 5286103"/>
              <a:gd name="connsiteX35" fmla="*/ 2664822 w 3283444"/>
              <a:gd name="connsiteY35" fmla="*/ 1175657 h 5286103"/>
              <a:gd name="connsiteX36" fmla="*/ 2656114 w 3283444"/>
              <a:gd name="connsiteY36" fmla="*/ 1201783 h 5286103"/>
              <a:gd name="connsiteX37" fmla="*/ 2638697 w 3283444"/>
              <a:gd name="connsiteY37" fmla="*/ 1227908 h 5286103"/>
              <a:gd name="connsiteX38" fmla="*/ 2629988 w 3283444"/>
              <a:gd name="connsiteY38" fmla="*/ 1271451 h 5286103"/>
              <a:gd name="connsiteX39" fmla="*/ 2699657 w 3283444"/>
              <a:gd name="connsiteY39" fmla="*/ 1306285 h 5286103"/>
              <a:gd name="connsiteX40" fmla="*/ 2673531 w 3283444"/>
              <a:gd name="connsiteY40" fmla="*/ 1358537 h 5286103"/>
              <a:gd name="connsiteX41" fmla="*/ 2647405 w 3283444"/>
              <a:gd name="connsiteY41" fmla="*/ 1410788 h 5286103"/>
              <a:gd name="connsiteX42" fmla="*/ 2664822 w 3283444"/>
              <a:gd name="connsiteY42" fmla="*/ 1436914 h 5286103"/>
              <a:gd name="connsiteX43" fmla="*/ 2708365 w 3283444"/>
              <a:gd name="connsiteY43" fmla="*/ 1471748 h 5286103"/>
              <a:gd name="connsiteX44" fmla="*/ 2717074 w 3283444"/>
              <a:gd name="connsiteY44" fmla="*/ 1497874 h 5286103"/>
              <a:gd name="connsiteX45" fmla="*/ 2751908 w 3283444"/>
              <a:gd name="connsiteY45" fmla="*/ 1550125 h 5286103"/>
              <a:gd name="connsiteX46" fmla="*/ 2786742 w 3283444"/>
              <a:gd name="connsiteY46" fmla="*/ 1541417 h 5286103"/>
              <a:gd name="connsiteX47" fmla="*/ 2830285 w 3283444"/>
              <a:gd name="connsiteY47" fmla="*/ 1567543 h 5286103"/>
              <a:gd name="connsiteX48" fmla="*/ 2856411 w 3283444"/>
              <a:gd name="connsiteY48" fmla="*/ 1576251 h 5286103"/>
              <a:gd name="connsiteX49" fmla="*/ 2865120 w 3283444"/>
              <a:gd name="connsiteY49" fmla="*/ 1602377 h 5286103"/>
              <a:gd name="connsiteX50" fmla="*/ 2812868 w 3283444"/>
              <a:gd name="connsiteY50" fmla="*/ 1619794 h 5286103"/>
              <a:gd name="connsiteX51" fmla="*/ 2795451 w 3283444"/>
              <a:gd name="connsiteY51" fmla="*/ 1645920 h 5286103"/>
              <a:gd name="connsiteX52" fmla="*/ 2830285 w 3283444"/>
              <a:gd name="connsiteY52" fmla="*/ 1706880 h 5286103"/>
              <a:gd name="connsiteX53" fmla="*/ 2847702 w 3283444"/>
              <a:gd name="connsiteY53" fmla="*/ 1733005 h 5286103"/>
              <a:gd name="connsiteX54" fmla="*/ 2873828 w 3283444"/>
              <a:gd name="connsiteY54" fmla="*/ 1741714 h 5286103"/>
              <a:gd name="connsiteX55" fmla="*/ 2899954 w 3283444"/>
              <a:gd name="connsiteY55" fmla="*/ 1759131 h 5286103"/>
              <a:gd name="connsiteX56" fmla="*/ 2952205 w 3283444"/>
              <a:gd name="connsiteY56" fmla="*/ 1776548 h 5286103"/>
              <a:gd name="connsiteX57" fmla="*/ 2978331 w 3283444"/>
              <a:gd name="connsiteY57" fmla="*/ 1793965 h 5286103"/>
              <a:gd name="connsiteX58" fmla="*/ 2926080 w 3283444"/>
              <a:gd name="connsiteY58" fmla="*/ 1828800 h 5286103"/>
              <a:gd name="connsiteX59" fmla="*/ 2952205 w 3283444"/>
              <a:gd name="connsiteY59" fmla="*/ 1846217 h 5286103"/>
              <a:gd name="connsiteX60" fmla="*/ 2969622 w 3283444"/>
              <a:gd name="connsiteY60" fmla="*/ 1907177 h 5286103"/>
              <a:gd name="connsiteX61" fmla="*/ 2987040 w 3283444"/>
              <a:gd name="connsiteY61" fmla="*/ 1933303 h 5286103"/>
              <a:gd name="connsiteX62" fmla="*/ 3030582 w 3283444"/>
              <a:gd name="connsiteY62" fmla="*/ 2002971 h 5286103"/>
              <a:gd name="connsiteX63" fmla="*/ 3021874 w 3283444"/>
              <a:gd name="connsiteY63" fmla="*/ 2046514 h 5286103"/>
              <a:gd name="connsiteX64" fmla="*/ 3004457 w 3283444"/>
              <a:gd name="connsiteY64" fmla="*/ 2098765 h 5286103"/>
              <a:gd name="connsiteX65" fmla="*/ 3030582 w 3283444"/>
              <a:gd name="connsiteY65" fmla="*/ 2107474 h 5286103"/>
              <a:gd name="connsiteX66" fmla="*/ 3030582 w 3283444"/>
              <a:gd name="connsiteY66" fmla="*/ 2194560 h 5286103"/>
              <a:gd name="connsiteX67" fmla="*/ 3004457 w 3283444"/>
              <a:gd name="connsiteY67" fmla="*/ 2238103 h 5286103"/>
              <a:gd name="connsiteX68" fmla="*/ 2987040 w 3283444"/>
              <a:gd name="connsiteY68" fmla="*/ 2264228 h 5286103"/>
              <a:gd name="connsiteX69" fmla="*/ 2926080 w 3283444"/>
              <a:gd name="connsiteY69" fmla="*/ 2316480 h 5286103"/>
              <a:gd name="connsiteX70" fmla="*/ 2917371 w 3283444"/>
              <a:gd name="connsiteY70" fmla="*/ 2342605 h 5286103"/>
              <a:gd name="connsiteX71" fmla="*/ 2847702 w 3283444"/>
              <a:gd name="connsiteY71" fmla="*/ 2403565 h 5286103"/>
              <a:gd name="connsiteX72" fmla="*/ 2804160 w 3283444"/>
              <a:gd name="connsiteY72" fmla="*/ 2438400 h 5286103"/>
              <a:gd name="connsiteX73" fmla="*/ 2751908 w 3283444"/>
              <a:gd name="connsiteY73" fmla="*/ 2455817 h 5286103"/>
              <a:gd name="connsiteX74" fmla="*/ 2725782 w 3283444"/>
              <a:gd name="connsiteY74" fmla="*/ 2464525 h 5286103"/>
              <a:gd name="connsiteX75" fmla="*/ 2656114 w 3283444"/>
              <a:gd name="connsiteY75" fmla="*/ 2516777 h 5286103"/>
              <a:gd name="connsiteX76" fmla="*/ 2629988 w 3283444"/>
              <a:gd name="connsiteY76" fmla="*/ 2525485 h 5286103"/>
              <a:gd name="connsiteX77" fmla="*/ 2603862 w 3283444"/>
              <a:gd name="connsiteY77" fmla="*/ 2516777 h 5286103"/>
              <a:gd name="connsiteX78" fmla="*/ 2577737 w 3283444"/>
              <a:gd name="connsiteY78" fmla="*/ 2464525 h 5286103"/>
              <a:gd name="connsiteX79" fmla="*/ 2551611 w 3283444"/>
              <a:gd name="connsiteY79" fmla="*/ 2455817 h 5286103"/>
              <a:gd name="connsiteX80" fmla="*/ 2481942 w 3283444"/>
              <a:gd name="connsiteY80" fmla="*/ 2447108 h 5286103"/>
              <a:gd name="connsiteX81" fmla="*/ 2455817 w 3283444"/>
              <a:gd name="connsiteY81" fmla="*/ 2394857 h 5286103"/>
              <a:gd name="connsiteX82" fmla="*/ 2403565 w 3283444"/>
              <a:gd name="connsiteY82" fmla="*/ 2377440 h 5286103"/>
              <a:gd name="connsiteX83" fmla="*/ 2377440 w 3283444"/>
              <a:gd name="connsiteY83" fmla="*/ 2360023 h 5286103"/>
              <a:gd name="connsiteX84" fmla="*/ 2368731 w 3283444"/>
              <a:gd name="connsiteY84" fmla="*/ 2333897 h 5286103"/>
              <a:gd name="connsiteX85" fmla="*/ 2342605 w 3283444"/>
              <a:gd name="connsiteY85" fmla="*/ 2325188 h 5286103"/>
              <a:gd name="connsiteX86" fmla="*/ 2316480 w 3283444"/>
              <a:gd name="connsiteY86" fmla="*/ 2307771 h 5286103"/>
              <a:gd name="connsiteX87" fmla="*/ 2281645 w 3283444"/>
              <a:gd name="connsiteY87" fmla="*/ 2316480 h 5286103"/>
              <a:gd name="connsiteX88" fmla="*/ 2255520 w 3283444"/>
              <a:gd name="connsiteY88" fmla="*/ 2325188 h 5286103"/>
              <a:gd name="connsiteX89" fmla="*/ 2159725 w 3283444"/>
              <a:gd name="connsiteY89" fmla="*/ 2333897 h 5286103"/>
              <a:gd name="connsiteX90" fmla="*/ 2133600 w 3283444"/>
              <a:gd name="connsiteY90" fmla="*/ 2351314 h 5286103"/>
              <a:gd name="connsiteX91" fmla="*/ 2081348 w 3283444"/>
              <a:gd name="connsiteY91" fmla="*/ 2368731 h 5286103"/>
              <a:gd name="connsiteX92" fmla="*/ 2072640 w 3283444"/>
              <a:gd name="connsiteY92" fmla="*/ 2394857 h 5286103"/>
              <a:gd name="connsiteX93" fmla="*/ 2063931 w 3283444"/>
              <a:gd name="connsiteY93" fmla="*/ 2438400 h 5286103"/>
              <a:gd name="connsiteX94" fmla="*/ 2037805 w 3283444"/>
              <a:gd name="connsiteY94" fmla="*/ 2447108 h 5286103"/>
              <a:gd name="connsiteX95" fmla="*/ 1985554 w 3283444"/>
              <a:gd name="connsiteY95" fmla="*/ 2455817 h 5286103"/>
              <a:gd name="connsiteX96" fmla="*/ 1942011 w 3283444"/>
              <a:gd name="connsiteY96" fmla="*/ 2447108 h 5286103"/>
              <a:gd name="connsiteX97" fmla="*/ 1933302 w 3283444"/>
              <a:gd name="connsiteY97" fmla="*/ 2420983 h 5286103"/>
              <a:gd name="connsiteX98" fmla="*/ 1915885 w 3283444"/>
              <a:gd name="connsiteY98" fmla="*/ 2394857 h 5286103"/>
              <a:gd name="connsiteX99" fmla="*/ 1907177 w 3283444"/>
              <a:gd name="connsiteY99" fmla="*/ 2368731 h 5286103"/>
              <a:gd name="connsiteX100" fmla="*/ 1854925 w 3283444"/>
              <a:gd name="connsiteY100" fmla="*/ 2342605 h 5286103"/>
              <a:gd name="connsiteX101" fmla="*/ 1846217 w 3283444"/>
              <a:gd name="connsiteY101" fmla="*/ 2368731 h 5286103"/>
              <a:gd name="connsiteX102" fmla="*/ 1793965 w 3283444"/>
              <a:gd name="connsiteY102" fmla="*/ 2394857 h 5286103"/>
              <a:gd name="connsiteX103" fmla="*/ 1767840 w 3283444"/>
              <a:gd name="connsiteY103" fmla="*/ 2412274 h 5286103"/>
              <a:gd name="connsiteX104" fmla="*/ 1750422 w 3283444"/>
              <a:gd name="connsiteY104" fmla="*/ 2464525 h 5286103"/>
              <a:gd name="connsiteX105" fmla="*/ 1733005 w 3283444"/>
              <a:gd name="connsiteY105" fmla="*/ 2481943 h 5286103"/>
              <a:gd name="connsiteX106" fmla="*/ 1689462 w 3283444"/>
              <a:gd name="connsiteY106" fmla="*/ 2516777 h 5286103"/>
              <a:gd name="connsiteX107" fmla="*/ 1680754 w 3283444"/>
              <a:gd name="connsiteY107" fmla="*/ 2629988 h 5286103"/>
              <a:gd name="connsiteX108" fmla="*/ 1637211 w 3283444"/>
              <a:gd name="connsiteY108" fmla="*/ 2664823 h 5286103"/>
              <a:gd name="connsiteX109" fmla="*/ 1576251 w 3283444"/>
              <a:gd name="connsiteY109" fmla="*/ 2690948 h 5286103"/>
              <a:gd name="connsiteX110" fmla="*/ 1567542 w 3283444"/>
              <a:gd name="connsiteY110" fmla="*/ 2717074 h 5286103"/>
              <a:gd name="connsiteX111" fmla="*/ 1541417 w 3283444"/>
              <a:gd name="connsiteY111" fmla="*/ 2708365 h 5286103"/>
              <a:gd name="connsiteX112" fmla="*/ 1489165 w 3283444"/>
              <a:gd name="connsiteY112" fmla="*/ 2673531 h 5286103"/>
              <a:gd name="connsiteX113" fmla="*/ 1463040 w 3283444"/>
              <a:gd name="connsiteY113" fmla="*/ 2656114 h 5286103"/>
              <a:gd name="connsiteX114" fmla="*/ 1445622 w 3283444"/>
              <a:gd name="connsiteY114" fmla="*/ 2638697 h 5286103"/>
              <a:gd name="connsiteX115" fmla="*/ 1419497 w 3283444"/>
              <a:gd name="connsiteY115" fmla="*/ 2629988 h 5286103"/>
              <a:gd name="connsiteX116" fmla="*/ 1384662 w 3283444"/>
              <a:gd name="connsiteY116" fmla="*/ 2586445 h 5286103"/>
              <a:gd name="connsiteX117" fmla="*/ 1367245 w 3283444"/>
              <a:gd name="connsiteY117" fmla="*/ 2560320 h 5286103"/>
              <a:gd name="connsiteX118" fmla="*/ 1314994 w 3283444"/>
              <a:gd name="connsiteY118" fmla="*/ 2534194 h 5286103"/>
              <a:gd name="connsiteX119" fmla="*/ 1280160 w 3283444"/>
              <a:gd name="connsiteY119" fmla="*/ 2542903 h 5286103"/>
              <a:gd name="connsiteX120" fmla="*/ 1219200 w 3283444"/>
              <a:gd name="connsiteY120" fmla="*/ 2551611 h 5286103"/>
              <a:gd name="connsiteX121" fmla="*/ 1210491 w 3283444"/>
              <a:gd name="connsiteY121" fmla="*/ 2586445 h 5286103"/>
              <a:gd name="connsiteX122" fmla="*/ 1193074 w 3283444"/>
              <a:gd name="connsiteY122" fmla="*/ 2603863 h 5286103"/>
              <a:gd name="connsiteX123" fmla="*/ 1140822 w 3283444"/>
              <a:gd name="connsiteY123" fmla="*/ 2638697 h 5286103"/>
              <a:gd name="connsiteX124" fmla="*/ 1123405 w 3283444"/>
              <a:gd name="connsiteY124" fmla="*/ 2664823 h 5286103"/>
              <a:gd name="connsiteX125" fmla="*/ 1018902 w 3283444"/>
              <a:gd name="connsiteY125" fmla="*/ 2690948 h 5286103"/>
              <a:gd name="connsiteX126" fmla="*/ 975360 w 3283444"/>
              <a:gd name="connsiteY126" fmla="*/ 2725783 h 5286103"/>
              <a:gd name="connsiteX127" fmla="*/ 949234 w 3283444"/>
              <a:gd name="connsiteY127" fmla="*/ 2743200 h 5286103"/>
              <a:gd name="connsiteX128" fmla="*/ 940525 w 3283444"/>
              <a:gd name="connsiteY128" fmla="*/ 2769325 h 5286103"/>
              <a:gd name="connsiteX129" fmla="*/ 888274 w 3283444"/>
              <a:gd name="connsiteY129" fmla="*/ 2795451 h 5286103"/>
              <a:gd name="connsiteX130" fmla="*/ 853440 w 3283444"/>
              <a:gd name="connsiteY130" fmla="*/ 2812868 h 5286103"/>
              <a:gd name="connsiteX131" fmla="*/ 844731 w 3283444"/>
              <a:gd name="connsiteY131" fmla="*/ 2847703 h 5286103"/>
              <a:gd name="connsiteX132" fmla="*/ 827314 w 3283444"/>
              <a:gd name="connsiteY132" fmla="*/ 2873828 h 5286103"/>
              <a:gd name="connsiteX133" fmla="*/ 792480 w 3283444"/>
              <a:gd name="connsiteY133" fmla="*/ 2952205 h 5286103"/>
              <a:gd name="connsiteX134" fmla="*/ 766354 w 3283444"/>
              <a:gd name="connsiteY134" fmla="*/ 2960914 h 5286103"/>
              <a:gd name="connsiteX135" fmla="*/ 757645 w 3283444"/>
              <a:gd name="connsiteY135" fmla="*/ 2987040 h 5286103"/>
              <a:gd name="connsiteX136" fmla="*/ 705394 w 3283444"/>
              <a:gd name="connsiteY136" fmla="*/ 3039291 h 5286103"/>
              <a:gd name="connsiteX137" fmla="*/ 679268 w 3283444"/>
              <a:gd name="connsiteY137" fmla="*/ 3021874 h 5286103"/>
              <a:gd name="connsiteX138" fmla="*/ 670560 w 3283444"/>
              <a:gd name="connsiteY138" fmla="*/ 2995748 h 5286103"/>
              <a:gd name="connsiteX139" fmla="*/ 592182 w 3283444"/>
              <a:gd name="connsiteY139" fmla="*/ 2969623 h 5286103"/>
              <a:gd name="connsiteX140" fmla="*/ 566057 w 3283444"/>
              <a:gd name="connsiteY140" fmla="*/ 2960914 h 5286103"/>
              <a:gd name="connsiteX141" fmla="*/ 539931 w 3283444"/>
              <a:gd name="connsiteY141" fmla="*/ 2969623 h 5286103"/>
              <a:gd name="connsiteX142" fmla="*/ 531222 w 3283444"/>
              <a:gd name="connsiteY142" fmla="*/ 3143794 h 5286103"/>
              <a:gd name="connsiteX143" fmla="*/ 522514 w 3283444"/>
              <a:gd name="connsiteY143" fmla="*/ 3178628 h 5286103"/>
              <a:gd name="connsiteX144" fmla="*/ 400594 w 3283444"/>
              <a:gd name="connsiteY144" fmla="*/ 3135085 h 5286103"/>
              <a:gd name="connsiteX145" fmla="*/ 235131 w 3283444"/>
              <a:gd name="connsiteY145" fmla="*/ 3152503 h 5286103"/>
              <a:gd name="connsiteX146" fmla="*/ 209005 w 3283444"/>
              <a:gd name="connsiteY146" fmla="*/ 3169920 h 5286103"/>
              <a:gd name="connsiteX147" fmla="*/ 191588 w 3283444"/>
              <a:gd name="connsiteY147" fmla="*/ 3196045 h 5286103"/>
              <a:gd name="connsiteX148" fmla="*/ 165462 w 3283444"/>
              <a:gd name="connsiteY148" fmla="*/ 3204754 h 5286103"/>
              <a:gd name="connsiteX149" fmla="*/ 148045 w 3283444"/>
              <a:gd name="connsiteY149" fmla="*/ 3257005 h 5286103"/>
              <a:gd name="connsiteX150" fmla="*/ 130628 w 3283444"/>
              <a:gd name="connsiteY150" fmla="*/ 3309257 h 5286103"/>
              <a:gd name="connsiteX151" fmla="*/ 121920 w 3283444"/>
              <a:gd name="connsiteY151" fmla="*/ 3335383 h 5286103"/>
              <a:gd name="connsiteX152" fmla="*/ 104502 w 3283444"/>
              <a:gd name="connsiteY152" fmla="*/ 3361508 h 5286103"/>
              <a:gd name="connsiteX153" fmla="*/ 130628 w 3283444"/>
              <a:gd name="connsiteY153" fmla="*/ 3474720 h 5286103"/>
              <a:gd name="connsiteX154" fmla="*/ 156754 w 3283444"/>
              <a:gd name="connsiteY154" fmla="*/ 3483428 h 5286103"/>
              <a:gd name="connsiteX155" fmla="*/ 165462 w 3283444"/>
              <a:gd name="connsiteY155" fmla="*/ 3518263 h 5286103"/>
              <a:gd name="connsiteX156" fmla="*/ 113211 w 3283444"/>
              <a:gd name="connsiteY156" fmla="*/ 3553097 h 5286103"/>
              <a:gd name="connsiteX157" fmla="*/ 78377 w 3283444"/>
              <a:gd name="connsiteY157" fmla="*/ 3605348 h 5286103"/>
              <a:gd name="connsiteX158" fmla="*/ 52251 w 3283444"/>
              <a:gd name="connsiteY158" fmla="*/ 3614057 h 5286103"/>
              <a:gd name="connsiteX159" fmla="*/ 0 w 3283444"/>
              <a:gd name="connsiteY159" fmla="*/ 3657600 h 5286103"/>
              <a:gd name="connsiteX160" fmla="*/ 8708 w 3283444"/>
              <a:gd name="connsiteY160" fmla="*/ 3683725 h 5286103"/>
              <a:gd name="connsiteX161" fmla="*/ 52251 w 3283444"/>
              <a:gd name="connsiteY161" fmla="*/ 3692434 h 5286103"/>
              <a:gd name="connsiteX162" fmla="*/ 78377 w 3283444"/>
              <a:gd name="connsiteY162" fmla="*/ 3701143 h 5286103"/>
              <a:gd name="connsiteX163" fmla="*/ 104502 w 3283444"/>
              <a:gd name="connsiteY163" fmla="*/ 3727268 h 5286103"/>
              <a:gd name="connsiteX164" fmla="*/ 156754 w 3283444"/>
              <a:gd name="connsiteY164" fmla="*/ 3744685 h 5286103"/>
              <a:gd name="connsiteX165" fmla="*/ 182880 w 3283444"/>
              <a:gd name="connsiteY165" fmla="*/ 3753394 h 5286103"/>
              <a:gd name="connsiteX166" fmla="*/ 252548 w 3283444"/>
              <a:gd name="connsiteY166" fmla="*/ 3770811 h 5286103"/>
              <a:gd name="connsiteX167" fmla="*/ 304800 w 3283444"/>
              <a:gd name="connsiteY167" fmla="*/ 3770811 h 5286103"/>
              <a:gd name="connsiteX168" fmla="*/ 313508 w 3283444"/>
              <a:gd name="connsiteY168" fmla="*/ 3805645 h 5286103"/>
              <a:gd name="connsiteX169" fmla="*/ 357051 w 3283444"/>
              <a:gd name="connsiteY169" fmla="*/ 3849188 h 5286103"/>
              <a:gd name="connsiteX170" fmla="*/ 383177 w 3283444"/>
              <a:gd name="connsiteY170" fmla="*/ 3901440 h 5286103"/>
              <a:gd name="connsiteX171" fmla="*/ 391885 w 3283444"/>
              <a:gd name="connsiteY171" fmla="*/ 3927565 h 5286103"/>
              <a:gd name="connsiteX172" fmla="*/ 452845 w 3283444"/>
              <a:gd name="connsiteY172" fmla="*/ 3944983 h 5286103"/>
              <a:gd name="connsiteX173" fmla="*/ 531222 w 3283444"/>
              <a:gd name="connsiteY173" fmla="*/ 3979817 h 5286103"/>
              <a:gd name="connsiteX174" fmla="*/ 539931 w 3283444"/>
              <a:gd name="connsiteY174" fmla="*/ 4005943 h 5286103"/>
              <a:gd name="connsiteX175" fmla="*/ 566057 w 3283444"/>
              <a:gd name="connsiteY175" fmla="*/ 4023360 h 5286103"/>
              <a:gd name="connsiteX176" fmla="*/ 531222 w 3283444"/>
              <a:gd name="connsiteY176" fmla="*/ 4188823 h 5286103"/>
              <a:gd name="connsiteX177" fmla="*/ 522514 w 3283444"/>
              <a:gd name="connsiteY177" fmla="*/ 4214948 h 5286103"/>
              <a:gd name="connsiteX178" fmla="*/ 522514 w 3283444"/>
              <a:gd name="connsiteY178" fmla="*/ 4267200 h 5286103"/>
              <a:gd name="connsiteX179" fmla="*/ 496388 w 3283444"/>
              <a:gd name="connsiteY179" fmla="*/ 4275908 h 5286103"/>
              <a:gd name="connsiteX180" fmla="*/ 478971 w 3283444"/>
              <a:gd name="connsiteY180" fmla="*/ 4345577 h 5286103"/>
              <a:gd name="connsiteX181" fmla="*/ 444137 w 3283444"/>
              <a:gd name="connsiteY181" fmla="*/ 4397828 h 5286103"/>
              <a:gd name="connsiteX182" fmla="*/ 426720 w 3283444"/>
              <a:gd name="connsiteY182" fmla="*/ 4371703 h 5286103"/>
              <a:gd name="connsiteX183" fmla="*/ 418011 w 3283444"/>
              <a:gd name="connsiteY183" fmla="*/ 4345577 h 5286103"/>
              <a:gd name="connsiteX184" fmla="*/ 400594 w 3283444"/>
              <a:gd name="connsiteY184" fmla="*/ 4310743 h 5286103"/>
              <a:gd name="connsiteX185" fmla="*/ 357051 w 3283444"/>
              <a:gd name="connsiteY185" fmla="*/ 4319451 h 5286103"/>
              <a:gd name="connsiteX186" fmla="*/ 330925 w 3283444"/>
              <a:gd name="connsiteY186" fmla="*/ 4328160 h 5286103"/>
              <a:gd name="connsiteX187" fmla="*/ 322217 w 3283444"/>
              <a:gd name="connsiteY187" fmla="*/ 4397828 h 5286103"/>
              <a:gd name="connsiteX188" fmla="*/ 313508 w 3283444"/>
              <a:gd name="connsiteY188" fmla="*/ 4423954 h 5286103"/>
              <a:gd name="connsiteX189" fmla="*/ 296091 w 3283444"/>
              <a:gd name="connsiteY189" fmla="*/ 4519748 h 5286103"/>
              <a:gd name="connsiteX190" fmla="*/ 269965 w 3283444"/>
              <a:gd name="connsiteY190" fmla="*/ 4537165 h 5286103"/>
              <a:gd name="connsiteX191" fmla="*/ 252548 w 3283444"/>
              <a:gd name="connsiteY191" fmla="*/ 4589417 h 5286103"/>
              <a:gd name="connsiteX192" fmla="*/ 235131 w 3283444"/>
              <a:gd name="connsiteY192" fmla="*/ 4615543 h 5286103"/>
              <a:gd name="connsiteX193" fmla="*/ 217714 w 3283444"/>
              <a:gd name="connsiteY193" fmla="*/ 4667794 h 5286103"/>
              <a:gd name="connsiteX194" fmla="*/ 209005 w 3283444"/>
              <a:gd name="connsiteY194" fmla="*/ 4693920 h 5286103"/>
              <a:gd name="connsiteX195" fmla="*/ 200297 w 3283444"/>
              <a:gd name="connsiteY195" fmla="*/ 4728754 h 5286103"/>
              <a:gd name="connsiteX196" fmla="*/ 182880 w 3283444"/>
              <a:gd name="connsiteY196" fmla="*/ 4781005 h 5286103"/>
              <a:gd name="connsiteX197" fmla="*/ 139337 w 3283444"/>
              <a:gd name="connsiteY197" fmla="*/ 4824548 h 5286103"/>
              <a:gd name="connsiteX198" fmla="*/ 104502 w 3283444"/>
              <a:gd name="connsiteY198" fmla="*/ 4894217 h 5286103"/>
              <a:gd name="connsiteX199" fmla="*/ 69668 w 3283444"/>
              <a:gd name="connsiteY199" fmla="*/ 4937760 h 5286103"/>
              <a:gd name="connsiteX200" fmla="*/ 60960 w 3283444"/>
              <a:gd name="connsiteY200" fmla="*/ 4972594 h 5286103"/>
              <a:gd name="connsiteX201" fmla="*/ 52251 w 3283444"/>
              <a:gd name="connsiteY201" fmla="*/ 4998720 h 5286103"/>
              <a:gd name="connsiteX202" fmla="*/ 34834 w 3283444"/>
              <a:gd name="connsiteY202" fmla="*/ 5024845 h 5286103"/>
              <a:gd name="connsiteX203" fmla="*/ 17417 w 3283444"/>
              <a:gd name="connsiteY203" fmla="*/ 5094514 h 5286103"/>
              <a:gd name="connsiteX204" fmla="*/ 8708 w 3283444"/>
              <a:gd name="connsiteY204" fmla="*/ 5120640 h 5286103"/>
              <a:gd name="connsiteX205" fmla="*/ 17417 w 3283444"/>
              <a:gd name="connsiteY205" fmla="*/ 5207725 h 5286103"/>
              <a:gd name="connsiteX206" fmla="*/ 43542 w 3283444"/>
              <a:gd name="connsiteY206" fmla="*/ 5277394 h 5286103"/>
              <a:gd name="connsiteX207" fmla="*/ 60960 w 3283444"/>
              <a:gd name="connsiteY207" fmla="*/ 5286103 h 52861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Lst>
            <a:rect l="l" t="t" r="r" b="b"/>
            <a:pathLst>
              <a:path w="3283444" h="5286103">
                <a:moveTo>
                  <a:pt x="3265714" y="0"/>
                </a:moveTo>
                <a:cubicBezTo>
                  <a:pt x="3271520" y="17417"/>
                  <a:pt x="3285727" y="34076"/>
                  <a:pt x="3283131" y="52251"/>
                </a:cubicBezTo>
                <a:cubicBezTo>
                  <a:pt x="3281833" y="61339"/>
                  <a:pt x="3263496" y="54469"/>
                  <a:pt x="3257005" y="60960"/>
                </a:cubicBezTo>
                <a:cubicBezTo>
                  <a:pt x="3250514" y="67451"/>
                  <a:pt x="3253632" y="79615"/>
                  <a:pt x="3248297" y="87085"/>
                </a:cubicBezTo>
                <a:cubicBezTo>
                  <a:pt x="3238752" y="100448"/>
                  <a:pt x="3213462" y="121920"/>
                  <a:pt x="3213462" y="121920"/>
                </a:cubicBezTo>
                <a:cubicBezTo>
                  <a:pt x="3210559" y="130628"/>
                  <a:pt x="3209477" y="140174"/>
                  <a:pt x="3204754" y="148045"/>
                </a:cubicBezTo>
                <a:cubicBezTo>
                  <a:pt x="3196480" y="161835"/>
                  <a:pt x="3173080" y="174968"/>
                  <a:pt x="3161211" y="182880"/>
                </a:cubicBezTo>
                <a:cubicBezTo>
                  <a:pt x="3142209" y="239881"/>
                  <a:pt x="3168600" y="183934"/>
                  <a:pt x="3126377" y="217714"/>
                </a:cubicBezTo>
                <a:cubicBezTo>
                  <a:pt x="3118204" y="224253"/>
                  <a:pt x="3115498" y="235667"/>
                  <a:pt x="3108960" y="243840"/>
                </a:cubicBezTo>
                <a:cubicBezTo>
                  <a:pt x="3103831" y="250251"/>
                  <a:pt x="3097348" y="255451"/>
                  <a:pt x="3091542" y="261257"/>
                </a:cubicBezTo>
                <a:cubicBezTo>
                  <a:pt x="3088639" y="269966"/>
                  <a:pt x="3082834" y="278203"/>
                  <a:pt x="3082834" y="287383"/>
                </a:cubicBezTo>
                <a:cubicBezTo>
                  <a:pt x="3082834" y="310605"/>
                  <a:pt x="3106056" y="316412"/>
                  <a:pt x="3082834" y="339634"/>
                </a:cubicBezTo>
                <a:cubicBezTo>
                  <a:pt x="3076343" y="346125"/>
                  <a:pt x="3064919" y="344238"/>
                  <a:pt x="3056708" y="348343"/>
                </a:cubicBezTo>
                <a:cubicBezTo>
                  <a:pt x="3047347" y="353024"/>
                  <a:pt x="3039291" y="359954"/>
                  <a:pt x="3030582" y="365760"/>
                </a:cubicBezTo>
                <a:lnTo>
                  <a:pt x="3013165" y="418011"/>
                </a:lnTo>
                <a:cubicBezTo>
                  <a:pt x="3010262" y="426720"/>
                  <a:pt x="3009549" y="436499"/>
                  <a:pt x="3004457" y="444137"/>
                </a:cubicBezTo>
                <a:lnTo>
                  <a:pt x="2987040" y="470263"/>
                </a:lnTo>
                <a:cubicBezTo>
                  <a:pt x="2984137" y="481874"/>
                  <a:pt x="2981619" y="493589"/>
                  <a:pt x="2978331" y="505097"/>
                </a:cubicBezTo>
                <a:cubicBezTo>
                  <a:pt x="2975809" y="513924"/>
                  <a:pt x="2971848" y="522317"/>
                  <a:pt x="2969622" y="531223"/>
                </a:cubicBezTo>
                <a:cubicBezTo>
                  <a:pt x="2966032" y="545582"/>
                  <a:pt x="2963817" y="560251"/>
                  <a:pt x="2960914" y="574765"/>
                </a:cubicBezTo>
                <a:cubicBezTo>
                  <a:pt x="2985582" y="648775"/>
                  <a:pt x="2951178" y="558538"/>
                  <a:pt x="2987040" y="618308"/>
                </a:cubicBezTo>
                <a:cubicBezTo>
                  <a:pt x="2991763" y="626179"/>
                  <a:pt x="2992845" y="635725"/>
                  <a:pt x="2995748" y="644434"/>
                </a:cubicBezTo>
                <a:cubicBezTo>
                  <a:pt x="2992845" y="653143"/>
                  <a:pt x="2991763" y="662689"/>
                  <a:pt x="2987040" y="670560"/>
                </a:cubicBezTo>
                <a:cubicBezTo>
                  <a:pt x="2982816" y="677601"/>
                  <a:pt x="2972856" y="680430"/>
                  <a:pt x="2969622" y="687977"/>
                </a:cubicBezTo>
                <a:cubicBezTo>
                  <a:pt x="2963791" y="701582"/>
                  <a:pt x="2963817" y="717006"/>
                  <a:pt x="2960914" y="731520"/>
                </a:cubicBezTo>
                <a:cubicBezTo>
                  <a:pt x="2972219" y="810661"/>
                  <a:pt x="2963130" y="773002"/>
                  <a:pt x="2987040" y="844731"/>
                </a:cubicBezTo>
                <a:lnTo>
                  <a:pt x="2995748" y="870857"/>
                </a:lnTo>
                <a:cubicBezTo>
                  <a:pt x="2989942" y="879566"/>
                  <a:pt x="2980052" y="886659"/>
                  <a:pt x="2978331" y="896983"/>
                </a:cubicBezTo>
                <a:cubicBezTo>
                  <a:pt x="2969288" y="951245"/>
                  <a:pt x="3011732" y="898417"/>
                  <a:pt x="2969622" y="940525"/>
                </a:cubicBezTo>
                <a:cubicBezTo>
                  <a:pt x="2966719" y="949234"/>
                  <a:pt x="2963436" y="957825"/>
                  <a:pt x="2960914" y="966651"/>
                </a:cubicBezTo>
                <a:cubicBezTo>
                  <a:pt x="2941213" y="1035606"/>
                  <a:pt x="2971474" y="999879"/>
                  <a:pt x="2847702" y="1010194"/>
                </a:cubicBezTo>
                <a:cubicBezTo>
                  <a:pt x="2830285" y="1027611"/>
                  <a:pt x="2803240" y="1039078"/>
                  <a:pt x="2795451" y="1062445"/>
                </a:cubicBezTo>
                <a:cubicBezTo>
                  <a:pt x="2792548" y="1071154"/>
                  <a:pt x="2793233" y="1082080"/>
                  <a:pt x="2786742" y="1088571"/>
                </a:cubicBezTo>
                <a:cubicBezTo>
                  <a:pt x="2756798" y="1118515"/>
                  <a:pt x="2741217" y="1121163"/>
                  <a:pt x="2708365" y="1132114"/>
                </a:cubicBezTo>
                <a:cubicBezTo>
                  <a:pt x="2702559" y="1140823"/>
                  <a:pt x="2698349" y="1150839"/>
                  <a:pt x="2690948" y="1158240"/>
                </a:cubicBezTo>
                <a:cubicBezTo>
                  <a:pt x="2683547" y="1165641"/>
                  <a:pt x="2671360" y="1167484"/>
                  <a:pt x="2664822" y="1175657"/>
                </a:cubicBezTo>
                <a:cubicBezTo>
                  <a:pt x="2659088" y="1182825"/>
                  <a:pt x="2660219" y="1193572"/>
                  <a:pt x="2656114" y="1201783"/>
                </a:cubicBezTo>
                <a:cubicBezTo>
                  <a:pt x="2651433" y="1211144"/>
                  <a:pt x="2644503" y="1219200"/>
                  <a:pt x="2638697" y="1227908"/>
                </a:cubicBezTo>
                <a:cubicBezTo>
                  <a:pt x="2635794" y="1242422"/>
                  <a:pt x="2619522" y="1260984"/>
                  <a:pt x="2629988" y="1271451"/>
                </a:cubicBezTo>
                <a:cubicBezTo>
                  <a:pt x="2730060" y="1371524"/>
                  <a:pt x="2671030" y="1220409"/>
                  <a:pt x="2699657" y="1306285"/>
                </a:cubicBezTo>
                <a:cubicBezTo>
                  <a:pt x="2677767" y="1371954"/>
                  <a:pt x="2707295" y="1291009"/>
                  <a:pt x="2673531" y="1358537"/>
                </a:cubicBezTo>
                <a:cubicBezTo>
                  <a:pt x="2637479" y="1430642"/>
                  <a:pt x="2697315" y="1335924"/>
                  <a:pt x="2647405" y="1410788"/>
                </a:cubicBezTo>
                <a:cubicBezTo>
                  <a:pt x="2653211" y="1419497"/>
                  <a:pt x="2658284" y="1428741"/>
                  <a:pt x="2664822" y="1436914"/>
                </a:cubicBezTo>
                <a:cubicBezTo>
                  <a:pt x="2679002" y="1454639"/>
                  <a:pt x="2688970" y="1458818"/>
                  <a:pt x="2708365" y="1471748"/>
                </a:cubicBezTo>
                <a:cubicBezTo>
                  <a:pt x="2711268" y="1480457"/>
                  <a:pt x="2712616" y="1489849"/>
                  <a:pt x="2717074" y="1497874"/>
                </a:cubicBezTo>
                <a:cubicBezTo>
                  <a:pt x="2727240" y="1516172"/>
                  <a:pt x="2751908" y="1550125"/>
                  <a:pt x="2751908" y="1550125"/>
                </a:cubicBezTo>
                <a:cubicBezTo>
                  <a:pt x="2763519" y="1547222"/>
                  <a:pt x="2774773" y="1541417"/>
                  <a:pt x="2786742" y="1541417"/>
                </a:cubicBezTo>
                <a:cubicBezTo>
                  <a:pt x="2819639" y="1541417"/>
                  <a:pt x="2807288" y="1553745"/>
                  <a:pt x="2830285" y="1567543"/>
                </a:cubicBezTo>
                <a:cubicBezTo>
                  <a:pt x="2838156" y="1572266"/>
                  <a:pt x="2847702" y="1573348"/>
                  <a:pt x="2856411" y="1576251"/>
                </a:cubicBezTo>
                <a:cubicBezTo>
                  <a:pt x="2859314" y="1584960"/>
                  <a:pt x="2871611" y="1595886"/>
                  <a:pt x="2865120" y="1602377"/>
                </a:cubicBezTo>
                <a:cubicBezTo>
                  <a:pt x="2852138" y="1615359"/>
                  <a:pt x="2812868" y="1619794"/>
                  <a:pt x="2812868" y="1619794"/>
                </a:cubicBezTo>
                <a:cubicBezTo>
                  <a:pt x="2807062" y="1628503"/>
                  <a:pt x="2796931" y="1635559"/>
                  <a:pt x="2795451" y="1645920"/>
                </a:cubicBezTo>
                <a:cubicBezTo>
                  <a:pt x="2790638" y="1679613"/>
                  <a:pt x="2812685" y="1685759"/>
                  <a:pt x="2830285" y="1706880"/>
                </a:cubicBezTo>
                <a:cubicBezTo>
                  <a:pt x="2836985" y="1714920"/>
                  <a:pt x="2839529" y="1726467"/>
                  <a:pt x="2847702" y="1733005"/>
                </a:cubicBezTo>
                <a:cubicBezTo>
                  <a:pt x="2854870" y="1738740"/>
                  <a:pt x="2865617" y="1737609"/>
                  <a:pt x="2873828" y="1741714"/>
                </a:cubicBezTo>
                <a:cubicBezTo>
                  <a:pt x="2883189" y="1746395"/>
                  <a:pt x="2890390" y="1754880"/>
                  <a:pt x="2899954" y="1759131"/>
                </a:cubicBezTo>
                <a:cubicBezTo>
                  <a:pt x="2916731" y="1766587"/>
                  <a:pt x="2952205" y="1776548"/>
                  <a:pt x="2952205" y="1776548"/>
                </a:cubicBezTo>
                <a:cubicBezTo>
                  <a:pt x="2960914" y="1782354"/>
                  <a:pt x="2974444" y="1784247"/>
                  <a:pt x="2978331" y="1793965"/>
                </a:cubicBezTo>
                <a:cubicBezTo>
                  <a:pt x="2992216" y="1828678"/>
                  <a:pt x="2934646" y="1827087"/>
                  <a:pt x="2926080" y="1828800"/>
                </a:cubicBezTo>
                <a:cubicBezTo>
                  <a:pt x="2934788" y="1834606"/>
                  <a:pt x="2945667" y="1838044"/>
                  <a:pt x="2952205" y="1846217"/>
                </a:cubicBezTo>
                <a:cubicBezTo>
                  <a:pt x="2957422" y="1852738"/>
                  <a:pt x="2968176" y="1903802"/>
                  <a:pt x="2969622" y="1907177"/>
                </a:cubicBezTo>
                <a:cubicBezTo>
                  <a:pt x="2973745" y="1916797"/>
                  <a:pt x="2981234" y="1924594"/>
                  <a:pt x="2987040" y="1933303"/>
                </a:cubicBezTo>
                <a:cubicBezTo>
                  <a:pt x="3007767" y="1995483"/>
                  <a:pt x="2989181" y="1975370"/>
                  <a:pt x="3030582" y="2002971"/>
                </a:cubicBezTo>
                <a:cubicBezTo>
                  <a:pt x="3027679" y="2017485"/>
                  <a:pt x="3025769" y="2032234"/>
                  <a:pt x="3021874" y="2046514"/>
                </a:cubicBezTo>
                <a:cubicBezTo>
                  <a:pt x="3017044" y="2064226"/>
                  <a:pt x="3004457" y="2098765"/>
                  <a:pt x="3004457" y="2098765"/>
                </a:cubicBezTo>
                <a:cubicBezTo>
                  <a:pt x="3013165" y="2101668"/>
                  <a:pt x="3026028" y="2099504"/>
                  <a:pt x="3030582" y="2107474"/>
                </a:cubicBezTo>
                <a:cubicBezTo>
                  <a:pt x="3048076" y="2138089"/>
                  <a:pt x="3038952" y="2165264"/>
                  <a:pt x="3030582" y="2194560"/>
                </a:cubicBezTo>
                <a:cubicBezTo>
                  <a:pt x="3018820" y="2235727"/>
                  <a:pt x="3028774" y="2207706"/>
                  <a:pt x="3004457" y="2238103"/>
                </a:cubicBezTo>
                <a:cubicBezTo>
                  <a:pt x="2997919" y="2246276"/>
                  <a:pt x="2993851" y="2256282"/>
                  <a:pt x="2987040" y="2264228"/>
                </a:cubicBezTo>
                <a:cubicBezTo>
                  <a:pt x="2958883" y="2297078"/>
                  <a:pt x="2956896" y="2295936"/>
                  <a:pt x="2926080" y="2316480"/>
                </a:cubicBezTo>
                <a:cubicBezTo>
                  <a:pt x="2923177" y="2325188"/>
                  <a:pt x="2922879" y="2335261"/>
                  <a:pt x="2917371" y="2342605"/>
                </a:cubicBezTo>
                <a:cubicBezTo>
                  <a:pt x="2877078" y="2396328"/>
                  <a:pt x="2885476" y="2373345"/>
                  <a:pt x="2847702" y="2403565"/>
                </a:cubicBezTo>
                <a:cubicBezTo>
                  <a:pt x="2825082" y="2421662"/>
                  <a:pt x="2834316" y="2424997"/>
                  <a:pt x="2804160" y="2438400"/>
                </a:cubicBezTo>
                <a:cubicBezTo>
                  <a:pt x="2787383" y="2445856"/>
                  <a:pt x="2769325" y="2450011"/>
                  <a:pt x="2751908" y="2455817"/>
                </a:cubicBezTo>
                <a:lnTo>
                  <a:pt x="2725782" y="2464525"/>
                </a:lnTo>
                <a:cubicBezTo>
                  <a:pt x="2705151" y="2485158"/>
                  <a:pt x="2685657" y="2506930"/>
                  <a:pt x="2656114" y="2516777"/>
                </a:cubicBezTo>
                <a:lnTo>
                  <a:pt x="2629988" y="2525485"/>
                </a:lnTo>
                <a:cubicBezTo>
                  <a:pt x="2621279" y="2522582"/>
                  <a:pt x="2610353" y="2523268"/>
                  <a:pt x="2603862" y="2516777"/>
                </a:cubicBezTo>
                <a:cubicBezTo>
                  <a:pt x="2540757" y="2453672"/>
                  <a:pt x="2658495" y="2529131"/>
                  <a:pt x="2577737" y="2464525"/>
                </a:cubicBezTo>
                <a:cubicBezTo>
                  <a:pt x="2570569" y="2458791"/>
                  <a:pt x="2560643" y="2457459"/>
                  <a:pt x="2551611" y="2455817"/>
                </a:cubicBezTo>
                <a:cubicBezTo>
                  <a:pt x="2528585" y="2451630"/>
                  <a:pt x="2505165" y="2450011"/>
                  <a:pt x="2481942" y="2447108"/>
                </a:cubicBezTo>
                <a:cubicBezTo>
                  <a:pt x="2477197" y="2432873"/>
                  <a:pt x="2470033" y="2403742"/>
                  <a:pt x="2455817" y="2394857"/>
                </a:cubicBezTo>
                <a:cubicBezTo>
                  <a:pt x="2440248" y="2385127"/>
                  <a:pt x="2403565" y="2377440"/>
                  <a:pt x="2403565" y="2377440"/>
                </a:cubicBezTo>
                <a:cubicBezTo>
                  <a:pt x="2394857" y="2371634"/>
                  <a:pt x="2383978" y="2368196"/>
                  <a:pt x="2377440" y="2360023"/>
                </a:cubicBezTo>
                <a:cubicBezTo>
                  <a:pt x="2371705" y="2352855"/>
                  <a:pt x="2375222" y="2340388"/>
                  <a:pt x="2368731" y="2333897"/>
                </a:cubicBezTo>
                <a:cubicBezTo>
                  <a:pt x="2362240" y="2327406"/>
                  <a:pt x="2350816" y="2329293"/>
                  <a:pt x="2342605" y="2325188"/>
                </a:cubicBezTo>
                <a:cubicBezTo>
                  <a:pt x="2333244" y="2320507"/>
                  <a:pt x="2325188" y="2313577"/>
                  <a:pt x="2316480" y="2307771"/>
                </a:cubicBezTo>
                <a:cubicBezTo>
                  <a:pt x="2304868" y="2310674"/>
                  <a:pt x="2293154" y="2313192"/>
                  <a:pt x="2281645" y="2316480"/>
                </a:cubicBezTo>
                <a:cubicBezTo>
                  <a:pt x="2272819" y="2319002"/>
                  <a:pt x="2264607" y="2323890"/>
                  <a:pt x="2255520" y="2325188"/>
                </a:cubicBezTo>
                <a:cubicBezTo>
                  <a:pt x="2223779" y="2329722"/>
                  <a:pt x="2191657" y="2330994"/>
                  <a:pt x="2159725" y="2333897"/>
                </a:cubicBezTo>
                <a:cubicBezTo>
                  <a:pt x="2151017" y="2339703"/>
                  <a:pt x="2143164" y="2347063"/>
                  <a:pt x="2133600" y="2351314"/>
                </a:cubicBezTo>
                <a:cubicBezTo>
                  <a:pt x="2116823" y="2358770"/>
                  <a:pt x="2081348" y="2368731"/>
                  <a:pt x="2081348" y="2368731"/>
                </a:cubicBezTo>
                <a:cubicBezTo>
                  <a:pt x="2078445" y="2377440"/>
                  <a:pt x="2074866" y="2385951"/>
                  <a:pt x="2072640" y="2394857"/>
                </a:cubicBezTo>
                <a:cubicBezTo>
                  <a:pt x="2069050" y="2409217"/>
                  <a:pt x="2072142" y="2426084"/>
                  <a:pt x="2063931" y="2438400"/>
                </a:cubicBezTo>
                <a:cubicBezTo>
                  <a:pt x="2058839" y="2446038"/>
                  <a:pt x="2046766" y="2445117"/>
                  <a:pt x="2037805" y="2447108"/>
                </a:cubicBezTo>
                <a:cubicBezTo>
                  <a:pt x="2020568" y="2450938"/>
                  <a:pt x="2002971" y="2452914"/>
                  <a:pt x="1985554" y="2455817"/>
                </a:cubicBezTo>
                <a:cubicBezTo>
                  <a:pt x="1971040" y="2452914"/>
                  <a:pt x="1954327" y="2455318"/>
                  <a:pt x="1942011" y="2447108"/>
                </a:cubicBezTo>
                <a:cubicBezTo>
                  <a:pt x="1934373" y="2442016"/>
                  <a:pt x="1937407" y="2429193"/>
                  <a:pt x="1933302" y="2420983"/>
                </a:cubicBezTo>
                <a:cubicBezTo>
                  <a:pt x="1928621" y="2411622"/>
                  <a:pt x="1921691" y="2403566"/>
                  <a:pt x="1915885" y="2394857"/>
                </a:cubicBezTo>
                <a:cubicBezTo>
                  <a:pt x="1912982" y="2386148"/>
                  <a:pt x="1912911" y="2375899"/>
                  <a:pt x="1907177" y="2368731"/>
                </a:cubicBezTo>
                <a:cubicBezTo>
                  <a:pt x="1894900" y="2353385"/>
                  <a:pt x="1872135" y="2348342"/>
                  <a:pt x="1854925" y="2342605"/>
                </a:cubicBezTo>
                <a:cubicBezTo>
                  <a:pt x="1852022" y="2351314"/>
                  <a:pt x="1851951" y="2361563"/>
                  <a:pt x="1846217" y="2368731"/>
                </a:cubicBezTo>
                <a:cubicBezTo>
                  <a:pt x="1829580" y="2389528"/>
                  <a:pt x="1814999" y="2384340"/>
                  <a:pt x="1793965" y="2394857"/>
                </a:cubicBezTo>
                <a:cubicBezTo>
                  <a:pt x="1784604" y="2399538"/>
                  <a:pt x="1776548" y="2406468"/>
                  <a:pt x="1767840" y="2412274"/>
                </a:cubicBezTo>
                <a:cubicBezTo>
                  <a:pt x="1762034" y="2429691"/>
                  <a:pt x="1763404" y="2451543"/>
                  <a:pt x="1750422" y="2464525"/>
                </a:cubicBezTo>
                <a:cubicBezTo>
                  <a:pt x="1744616" y="2470331"/>
                  <a:pt x="1739416" y="2476814"/>
                  <a:pt x="1733005" y="2481943"/>
                </a:cubicBezTo>
                <a:cubicBezTo>
                  <a:pt x="1678064" y="2525897"/>
                  <a:pt x="1731527" y="2474714"/>
                  <a:pt x="1689462" y="2516777"/>
                </a:cubicBezTo>
                <a:cubicBezTo>
                  <a:pt x="1686559" y="2554514"/>
                  <a:pt x="1687729" y="2592788"/>
                  <a:pt x="1680754" y="2629988"/>
                </a:cubicBezTo>
                <a:cubicBezTo>
                  <a:pt x="1675039" y="2660469"/>
                  <a:pt x="1658537" y="2655683"/>
                  <a:pt x="1637211" y="2664823"/>
                </a:cubicBezTo>
                <a:cubicBezTo>
                  <a:pt x="1561895" y="2697101"/>
                  <a:pt x="1637512" y="2670529"/>
                  <a:pt x="1576251" y="2690948"/>
                </a:cubicBezTo>
                <a:cubicBezTo>
                  <a:pt x="1573348" y="2699657"/>
                  <a:pt x="1575753" y="2712969"/>
                  <a:pt x="1567542" y="2717074"/>
                </a:cubicBezTo>
                <a:cubicBezTo>
                  <a:pt x="1559332" y="2721179"/>
                  <a:pt x="1549441" y="2712823"/>
                  <a:pt x="1541417" y="2708365"/>
                </a:cubicBezTo>
                <a:cubicBezTo>
                  <a:pt x="1523118" y="2698199"/>
                  <a:pt x="1506582" y="2685142"/>
                  <a:pt x="1489165" y="2673531"/>
                </a:cubicBezTo>
                <a:cubicBezTo>
                  <a:pt x="1480457" y="2667725"/>
                  <a:pt x="1470441" y="2663514"/>
                  <a:pt x="1463040" y="2656114"/>
                </a:cubicBezTo>
                <a:cubicBezTo>
                  <a:pt x="1457234" y="2650308"/>
                  <a:pt x="1452663" y="2642921"/>
                  <a:pt x="1445622" y="2638697"/>
                </a:cubicBezTo>
                <a:cubicBezTo>
                  <a:pt x="1437751" y="2633974"/>
                  <a:pt x="1428205" y="2632891"/>
                  <a:pt x="1419497" y="2629988"/>
                </a:cubicBezTo>
                <a:cubicBezTo>
                  <a:pt x="1365892" y="2549581"/>
                  <a:pt x="1434298" y="2648489"/>
                  <a:pt x="1384662" y="2586445"/>
                </a:cubicBezTo>
                <a:cubicBezTo>
                  <a:pt x="1378124" y="2578272"/>
                  <a:pt x="1374646" y="2567721"/>
                  <a:pt x="1367245" y="2560320"/>
                </a:cubicBezTo>
                <a:cubicBezTo>
                  <a:pt x="1350363" y="2543438"/>
                  <a:pt x="1336243" y="2541277"/>
                  <a:pt x="1314994" y="2534194"/>
                </a:cubicBezTo>
                <a:cubicBezTo>
                  <a:pt x="1303383" y="2537097"/>
                  <a:pt x="1291936" y="2540762"/>
                  <a:pt x="1280160" y="2542903"/>
                </a:cubicBezTo>
                <a:cubicBezTo>
                  <a:pt x="1259965" y="2546575"/>
                  <a:pt x="1236606" y="2540732"/>
                  <a:pt x="1219200" y="2551611"/>
                </a:cubicBezTo>
                <a:cubicBezTo>
                  <a:pt x="1209050" y="2557954"/>
                  <a:pt x="1215844" y="2575740"/>
                  <a:pt x="1210491" y="2586445"/>
                </a:cubicBezTo>
                <a:cubicBezTo>
                  <a:pt x="1206819" y="2593789"/>
                  <a:pt x="1199643" y="2598937"/>
                  <a:pt x="1193074" y="2603863"/>
                </a:cubicBezTo>
                <a:cubicBezTo>
                  <a:pt x="1176328" y="2616423"/>
                  <a:pt x="1140822" y="2638697"/>
                  <a:pt x="1140822" y="2638697"/>
                </a:cubicBezTo>
                <a:cubicBezTo>
                  <a:pt x="1135016" y="2647406"/>
                  <a:pt x="1132281" y="2659276"/>
                  <a:pt x="1123405" y="2664823"/>
                </a:cubicBezTo>
                <a:cubicBezTo>
                  <a:pt x="1098312" y="2680506"/>
                  <a:pt x="1047032" y="2686260"/>
                  <a:pt x="1018902" y="2690948"/>
                </a:cubicBezTo>
                <a:cubicBezTo>
                  <a:pt x="938483" y="2744562"/>
                  <a:pt x="1037412" y="2676141"/>
                  <a:pt x="975360" y="2725783"/>
                </a:cubicBezTo>
                <a:cubicBezTo>
                  <a:pt x="967187" y="2732321"/>
                  <a:pt x="957943" y="2737394"/>
                  <a:pt x="949234" y="2743200"/>
                </a:cubicBezTo>
                <a:cubicBezTo>
                  <a:pt x="946331" y="2751908"/>
                  <a:pt x="945248" y="2761454"/>
                  <a:pt x="940525" y="2769325"/>
                </a:cubicBezTo>
                <a:cubicBezTo>
                  <a:pt x="926823" y="2792162"/>
                  <a:pt x="913323" y="2789189"/>
                  <a:pt x="888274" y="2795451"/>
                </a:cubicBezTo>
                <a:cubicBezTo>
                  <a:pt x="876663" y="2801257"/>
                  <a:pt x="861751" y="2802895"/>
                  <a:pt x="853440" y="2812868"/>
                </a:cubicBezTo>
                <a:cubicBezTo>
                  <a:pt x="845778" y="2822063"/>
                  <a:pt x="849446" y="2836702"/>
                  <a:pt x="844731" y="2847703"/>
                </a:cubicBezTo>
                <a:cubicBezTo>
                  <a:pt x="840608" y="2857323"/>
                  <a:pt x="831565" y="2864264"/>
                  <a:pt x="827314" y="2873828"/>
                </a:cubicBezTo>
                <a:cubicBezTo>
                  <a:pt x="819239" y="2891997"/>
                  <a:pt x="812869" y="2935894"/>
                  <a:pt x="792480" y="2952205"/>
                </a:cubicBezTo>
                <a:cubicBezTo>
                  <a:pt x="785312" y="2957940"/>
                  <a:pt x="775063" y="2958011"/>
                  <a:pt x="766354" y="2960914"/>
                </a:cubicBezTo>
                <a:cubicBezTo>
                  <a:pt x="763451" y="2969623"/>
                  <a:pt x="763281" y="2979794"/>
                  <a:pt x="757645" y="2987040"/>
                </a:cubicBezTo>
                <a:cubicBezTo>
                  <a:pt x="742523" y="3006483"/>
                  <a:pt x="705394" y="3039291"/>
                  <a:pt x="705394" y="3039291"/>
                </a:cubicBezTo>
                <a:cubicBezTo>
                  <a:pt x="696685" y="3033485"/>
                  <a:pt x="685806" y="3030047"/>
                  <a:pt x="679268" y="3021874"/>
                </a:cubicBezTo>
                <a:cubicBezTo>
                  <a:pt x="673534" y="3014706"/>
                  <a:pt x="677051" y="3002239"/>
                  <a:pt x="670560" y="2995748"/>
                </a:cubicBezTo>
                <a:cubicBezTo>
                  <a:pt x="651245" y="2976433"/>
                  <a:pt x="615665" y="2975494"/>
                  <a:pt x="592182" y="2969623"/>
                </a:cubicBezTo>
                <a:cubicBezTo>
                  <a:pt x="583277" y="2967397"/>
                  <a:pt x="574765" y="2963817"/>
                  <a:pt x="566057" y="2960914"/>
                </a:cubicBezTo>
                <a:cubicBezTo>
                  <a:pt x="557348" y="2963817"/>
                  <a:pt x="547099" y="2963888"/>
                  <a:pt x="539931" y="2969623"/>
                </a:cubicBezTo>
                <a:cubicBezTo>
                  <a:pt x="493329" y="3006904"/>
                  <a:pt x="530227" y="3126880"/>
                  <a:pt x="531222" y="3143794"/>
                </a:cubicBezTo>
                <a:cubicBezTo>
                  <a:pt x="528319" y="3155405"/>
                  <a:pt x="534447" y="3177710"/>
                  <a:pt x="522514" y="3178628"/>
                </a:cubicBezTo>
                <a:cubicBezTo>
                  <a:pt x="444185" y="3184654"/>
                  <a:pt x="435593" y="3170086"/>
                  <a:pt x="400594" y="3135085"/>
                </a:cubicBezTo>
                <a:cubicBezTo>
                  <a:pt x="387800" y="3135885"/>
                  <a:pt x="278636" y="3130751"/>
                  <a:pt x="235131" y="3152503"/>
                </a:cubicBezTo>
                <a:cubicBezTo>
                  <a:pt x="225770" y="3157184"/>
                  <a:pt x="217714" y="3164114"/>
                  <a:pt x="209005" y="3169920"/>
                </a:cubicBezTo>
                <a:cubicBezTo>
                  <a:pt x="203199" y="3178628"/>
                  <a:pt x="199761" y="3189507"/>
                  <a:pt x="191588" y="3196045"/>
                </a:cubicBezTo>
                <a:cubicBezTo>
                  <a:pt x="184420" y="3201780"/>
                  <a:pt x="170798" y="3197284"/>
                  <a:pt x="165462" y="3204754"/>
                </a:cubicBezTo>
                <a:cubicBezTo>
                  <a:pt x="154791" y="3219693"/>
                  <a:pt x="153851" y="3239588"/>
                  <a:pt x="148045" y="3257005"/>
                </a:cubicBezTo>
                <a:lnTo>
                  <a:pt x="130628" y="3309257"/>
                </a:lnTo>
                <a:cubicBezTo>
                  <a:pt x="127725" y="3317966"/>
                  <a:pt x="127012" y="3327745"/>
                  <a:pt x="121920" y="3335383"/>
                </a:cubicBezTo>
                <a:lnTo>
                  <a:pt x="104502" y="3361508"/>
                </a:lnTo>
                <a:cubicBezTo>
                  <a:pt x="107126" y="3387747"/>
                  <a:pt x="99585" y="3449886"/>
                  <a:pt x="130628" y="3474720"/>
                </a:cubicBezTo>
                <a:cubicBezTo>
                  <a:pt x="137796" y="3480454"/>
                  <a:pt x="148045" y="3480525"/>
                  <a:pt x="156754" y="3483428"/>
                </a:cubicBezTo>
                <a:cubicBezTo>
                  <a:pt x="159657" y="3495040"/>
                  <a:pt x="171806" y="3508113"/>
                  <a:pt x="165462" y="3518263"/>
                </a:cubicBezTo>
                <a:cubicBezTo>
                  <a:pt x="154368" y="3536014"/>
                  <a:pt x="113211" y="3553097"/>
                  <a:pt x="113211" y="3553097"/>
                </a:cubicBezTo>
                <a:cubicBezTo>
                  <a:pt x="101600" y="3570514"/>
                  <a:pt x="98235" y="3598728"/>
                  <a:pt x="78377" y="3605348"/>
                </a:cubicBezTo>
                <a:cubicBezTo>
                  <a:pt x="69668" y="3608251"/>
                  <a:pt x="60462" y="3609952"/>
                  <a:pt x="52251" y="3614057"/>
                </a:cubicBezTo>
                <a:cubicBezTo>
                  <a:pt x="28000" y="3626182"/>
                  <a:pt x="19261" y="3638338"/>
                  <a:pt x="0" y="3657600"/>
                </a:cubicBezTo>
                <a:cubicBezTo>
                  <a:pt x="2903" y="3666308"/>
                  <a:pt x="1070" y="3678633"/>
                  <a:pt x="8708" y="3683725"/>
                </a:cubicBezTo>
                <a:cubicBezTo>
                  <a:pt x="21024" y="3691936"/>
                  <a:pt x="37891" y="3688844"/>
                  <a:pt x="52251" y="3692434"/>
                </a:cubicBezTo>
                <a:cubicBezTo>
                  <a:pt x="61157" y="3694661"/>
                  <a:pt x="69668" y="3698240"/>
                  <a:pt x="78377" y="3701143"/>
                </a:cubicBezTo>
                <a:cubicBezTo>
                  <a:pt x="87085" y="3709851"/>
                  <a:pt x="93736" y="3721287"/>
                  <a:pt x="104502" y="3727268"/>
                </a:cubicBezTo>
                <a:cubicBezTo>
                  <a:pt x="120551" y="3736184"/>
                  <a:pt x="139337" y="3738879"/>
                  <a:pt x="156754" y="3744685"/>
                </a:cubicBezTo>
                <a:cubicBezTo>
                  <a:pt x="165463" y="3747588"/>
                  <a:pt x="173879" y="3751594"/>
                  <a:pt x="182880" y="3753394"/>
                </a:cubicBezTo>
                <a:cubicBezTo>
                  <a:pt x="235423" y="3763903"/>
                  <a:pt x="212380" y="3757423"/>
                  <a:pt x="252548" y="3770811"/>
                </a:cubicBezTo>
                <a:cubicBezTo>
                  <a:pt x="267214" y="3765923"/>
                  <a:pt x="290134" y="3752478"/>
                  <a:pt x="304800" y="3770811"/>
                </a:cubicBezTo>
                <a:cubicBezTo>
                  <a:pt x="312277" y="3780157"/>
                  <a:pt x="308793" y="3794644"/>
                  <a:pt x="313508" y="3805645"/>
                </a:cubicBezTo>
                <a:cubicBezTo>
                  <a:pt x="325119" y="3832739"/>
                  <a:pt x="333828" y="3833706"/>
                  <a:pt x="357051" y="3849188"/>
                </a:cubicBezTo>
                <a:cubicBezTo>
                  <a:pt x="378943" y="3914860"/>
                  <a:pt x="349412" y="3833908"/>
                  <a:pt x="383177" y="3901440"/>
                </a:cubicBezTo>
                <a:cubicBezTo>
                  <a:pt x="387282" y="3909650"/>
                  <a:pt x="385394" y="3921074"/>
                  <a:pt x="391885" y="3927565"/>
                </a:cubicBezTo>
                <a:cubicBezTo>
                  <a:pt x="396066" y="3931746"/>
                  <a:pt x="452522" y="3944886"/>
                  <a:pt x="452845" y="3944983"/>
                </a:cubicBezTo>
                <a:cubicBezTo>
                  <a:pt x="509375" y="3961942"/>
                  <a:pt x="493043" y="3954364"/>
                  <a:pt x="531222" y="3979817"/>
                </a:cubicBezTo>
                <a:cubicBezTo>
                  <a:pt x="534125" y="3988526"/>
                  <a:pt x="534196" y="3998775"/>
                  <a:pt x="539931" y="4005943"/>
                </a:cubicBezTo>
                <a:cubicBezTo>
                  <a:pt x="546469" y="4014116"/>
                  <a:pt x="565016" y="4012945"/>
                  <a:pt x="566057" y="4023360"/>
                </a:cubicBezTo>
                <a:cubicBezTo>
                  <a:pt x="581816" y="4180953"/>
                  <a:pt x="602613" y="4165025"/>
                  <a:pt x="531222" y="4188823"/>
                </a:cubicBezTo>
                <a:cubicBezTo>
                  <a:pt x="528319" y="4197531"/>
                  <a:pt x="522514" y="4205769"/>
                  <a:pt x="522514" y="4214948"/>
                </a:cubicBezTo>
                <a:cubicBezTo>
                  <a:pt x="522514" y="4238169"/>
                  <a:pt x="545735" y="4243979"/>
                  <a:pt x="522514" y="4267200"/>
                </a:cubicBezTo>
                <a:cubicBezTo>
                  <a:pt x="516023" y="4273691"/>
                  <a:pt x="505097" y="4273005"/>
                  <a:pt x="496388" y="4275908"/>
                </a:cubicBezTo>
                <a:cubicBezTo>
                  <a:pt x="493975" y="4287976"/>
                  <a:pt x="487341" y="4330512"/>
                  <a:pt x="478971" y="4345577"/>
                </a:cubicBezTo>
                <a:cubicBezTo>
                  <a:pt x="468805" y="4363875"/>
                  <a:pt x="444137" y="4397828"/>
                  <a:pt x="444137" y="4397828"/>
                </a:cubicBezTo>
                <a:cubicBezTo>
                  <a:pt x="438331" y="4389120"/>
                  <a:pt x="431401" y="4381064"/>
                  <a:pt x="426720" y="4371703"/>
                </a:cubicBezTo>
                <a:cubicBezTo>
                  <a:pt x="422615" y="4363492"/>
                  <a:pt x="421627" y="4354015"/>
                  <a:pt x="418011" y="4345577"/>
                </a:cubicBezTo>
                <a:cubicBezTo>
                  <a:pt x="412897" y="4333645"/>
                  <a:pt x="406400" y="4322354"/>
                  <a:pt x="400594" y="4310743"/>
                </a:cubicBezTo>
                <a:cubicBezTo>
                  <a:pt x="386080" y="4313646"/>
                  <a:pt x="371411" y="4315861"/>
                  <a:pt x="357051" y="4319451"/>
                </a:cubicBezTo>
                <a:cubicBezTo>
                  <a:pt x="348145" y="4321677"/>
                  <a:pt x="334653" y="4319771"/>
                  <a:pt x="330925" y="4328160"/>
                </a:cubicBezTo>
                <a:cubicBezTo>
                  <a:pt x="321420" y="4349546"/>
                  <a:pt x="326404" y="4374802"/>
                  <a:pt x="322217" y="4397828"/>
                </a:cubicBezTo>
                <a:cubicBezTo>
                  <a:pt x="320575" y="4406860"/>
                  <a:pt x="316411" y="4415245"/>
                  <a:pt x="313508" y="4423954"/>
                </a:cubicBezTo>
                <a:cubicBezTo>
                  <a:pt x="313469" y="4424190"/>
                  <a:pt x="298956" y="4514734"/>
                  <a:pt x="296091" y="4519748"/>
                </a:cubicBezTo>
                <a:cubicBezTo>
                  <a:pt x="290898" y="4528835"/>
                  <a:pt x="278674" y="4531359"/>
                  <a:pt x="269965" y="4537165"/>
                </a:cubicBezTo>
                <a:cubicBezTo>
                  <a:pt x="264159" y="4554582"/>
                  <a:pt x="262732" y="4574141"/>
                  <a:pt x="252548" y="4589417"/>
                </a:cubicBezTo>
                <a:cubicBezTo>
                  <a:pt x="246742" y="4598126"/>
                  <a:pt x="239382" y="4605979"/>
                  <a:pt x="235131" y="4615543"/>
                </a:cubicBezTo>
                <a:cubicBezTo>
                  <a:pt x="227675" y="4632320"/>
                  <a:pt x="223520" y="4650377"/>
                  <a:pt x="217714" y="4667794"/>
                </a:cubicBezTo>
                <a:cubicBezTo>
                  <a:pt x="214811" y="4676503"/>
                  <a:pt x="211231" y="4685014"/>
                  <a:pt x="209005" y="4693920"/>
                </a:cubicBezTo>
                <a:cubicBezTo>
                  <a:pt x="206102" y="4705531"/>
                  <a:pt x="203736" y="4717290"/>
                  <a:pt x="200297" y="4728754"/>
                </a:cubicBezTo>
                <a:cubicBezTo>
                  <a:pt x="195022" y="4746339"/>
                  <a:pt x="195862" y="4768023"/>
                  <a:pt x="182880" y="4781005"/>
                </a:cubicBezTo>
                <a:lnTo>
                  <a:pt x="139337" y="4824548"/>
                </a:lnTo>
                <a:cubicBezTo>
                  <a:pt x="119324" y="4884589"/>
                  <a:pt x="134902" y="4863818"/>
                  <a:pt x="104502" y="4894217"/>
                </a:cubicBezTo>
                <a:cubicBezTo>
                  <a:pt x="76035" y="4979624"/>
                  <a:pt x="122187" y="4858981"/>
                  <a:pt x="69668" y="4937760"/>
                </a:cubicBezTo>
                <a:cubicBezTo>
                  <a:pt x="63029" y="4947719"/>
                  <a:pt x="64248" y="4961086"/>
                  <a:pt x="60960" y="4972594"/>
                </a:cubicBezTo>
                <a:cubicBezTo>
                  <a:pt x="58438" y="4981421"/>
                  <a:pt x="56356" y="4990509"/>
                  <a:pt x="52251" y="4998720"/>
                </a:cubicBezTo>
                <a:cubicBezTo>
                  <a:pt x="47570" y="5008081"/>
                  <a:pt x="39515" y="5015484"/>
                  <a:pt x="34834" y="5024845"/>
                </a:cubicBezTo>
                <a:cubicBezTo>
                  <a:pt x="24879" y="5044755"/>
                  <a:pt x="22387" y="5074635"/>
                  <a:pt x="17417" y="5094514"/>
                </a:cubicBezTo>
                <a:cubicBezTo>
                  <a:pt x="15191" y="5103420"/>
                  <a:pt x="11611" y="5111931"/>
                  <a:pt x="8708" y="5120640"/>
                </a:cubicBezTo>
                <a:cubicBezTo>
                  <a:pt x="11611" y="5149668"/>
                  <a:pt x="13561" y="5178808"/>
                  <a:pt x="17417" y="5207725"/>
                </a:cubicBezTo>
                <a:cubicBezTo>
                  <a:pt x="21251" y="5236483"/>
                  <a:pt x="22812" y="5256664"/>
                  <a:pt x="43542" y="5277394"/>
                </a:cubicBezTo>
                <a:cubicBezTo>
                  <a:pt x="48132" y="5281984"/>
                  <a:pt x="55154" y="5283200"/>
                  <a:pt x="60960" y="5286103"/>
                </a:cubicBezTo>
              </a:path>
            </a:pathLst>
          </a:cu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55" name="Freeform 154"/>
          <p:cNvSpPr/>
          <p:nvPr/>
        </p:nvSpPr>
        <p:spPr>
          <a:xfrm>
            <a:off x="3101009" y="1073426"/>
            <a:ext cx="6233822" cy="5271715"/>
          </a:xfrm>
          <a:custGeom>
            <a:avLst/>
            <a:gdLst>
              <a:gd name="connsiteX0" fmla="*/ 4754880 w 6233822"/>
              <a:gd name="connsiteY0" fmla="*/ 0 h 5271715"/>
              <a:gd name="connsiteX1" fmla="*/ 4723074 w 6233822"/>
              <a:gd name="connsiteY1" fmla="*/ 39757 h 5271715"/>
              <a:gd name="connsiteX2" fmla="*/ 4699221 w 6233822"/>
              <a:gd name="connsiteY2" fmla="*/ 127221 h 5271715"/>
              <a:gd name="connsiteX3" fmla="*/ 4691269 w 6233822"/>
              <a:gd name="connsiteY3" fmla="*/ 151075 h 5271715"/>
              <a:gd name="connsiteX4" fmla="*/ 4683318 w 6233822"/>
              <a:gd name="connsiteY4" fmla="*/ 190831 h 5271715"/>
              <a:gd name="connsiteX5" fmla="*/ 4651513 w 6233822"/>
              <a:gd name="connsiteY5" fmla="*/ 262393 h 5271715"/>
              <a:gd name="connsiteX6" fmla="*/ 4643561 w 6233822"/>
              <a:gd name="connsiteY6" fmla="*/ 286247 h 5271715"/>
              <a:gd name="connsiteX7" fmla="*/ 4627659 w 6233822"/>
              <a:gd name="connsiteY7" fmla="*/ 310101 h 5271715"/>
              <a:gd name="connsiteX8" fmla="*/ 4611756 w 6233822"/>
              <a:gd name="connsiteY8" fmla="*/ 357809 h 5271715"/>
              <a:gd name="connsiteX9" fmla="*/ 4603805 w 6233822"/>
              <a:gd name="connsiteY9" fmla="*/ 381663 h 5271715"/>
              <a:gd name="connsiteX10" fmla="*/ 4572000 w 6233822"/>
              <a:gd name="connsiteY10" fmla="*/ 429371 h 5271715"/>
              <a:gd name="connsiteX11" fmla="*/ 4540194 w 6233822"/>
              <a:gd name="connsiteY11" fmla="*/ 469127 h 5271715"/>
              <a:gd name="connsiteX12" fmla="*/ 4548146 w 6233822"/>
              <a:gd name="connsiteY12" fmla="*/ 492981 h 5271715"/>
              <a:gd name="connsiteX13" fmla="*/ 4595854 w 6233822"/>
              <a:gd name="connsiteY13" fmla="*/ 516835 h 5271715"/>
              <a:gd name="connsiteX14" fmla="*/ 4619708 w 6233822"/>
              <a:gd name="connsiteY14" fmla="*/ 532737 h 5271715"/>
              <a:gd name="connsiteX15" fmla="*/ 4715123 w 6233822"/>
              <a:gd name="connsiteY15" fmla="*/ 596348 h 5271715"/>
              <a:gd name="connsiteX16" fmla="*/ 4762831 w 6233822"/>
              <a:gd name="connsiteY16" fmla="*/ 604299 h 5271715"/>
              <a:gd name="connsiteX17" fmla="*/ 4794636 w 6233822"/>
              <a:gd name="connsiteY17" fmla="*/ 620202 h 5271715"/>
              <a:gd name="connsiteX18" fmla="*/ 4818490 w 6233822"/>
              <a:gd name="connsiteY18" fmla="*/ 644056 h 5271715"/>
              <a:gd name="connsiteX19" fmla="*/ 4898003 w 6233822"/>
              <a:gd name="connsiteY19" fmla="*/ 691764 h 5271715"/>
              <a:gd name="connsiteX20" fmla="*/ 4961614 w 6233822"/>
              <a:gd name="connsiteY20" fmla="*/ 699715 h 5271715"/>
              <a:gd name="connsiteX21" fmla="*/ 4985468 w 6233822"/>
              <a:gd name="connsiteY21" fmla="*/ 715617 h 5271715"/>
              <a:gd name="connsiteX22" fmla="*/ 5009321 w 6233822"/>
              <a:gd name="connsiteY22" fmla="*/ 723569 h 5271715"/>
              <a:gd name="connsiteX23" fmla="*/ 5033175 w 6233822"/>
              <a:gd name="connsiteY23" fmla="*/ 747423 h 5271715"/>
              <a:gd name="connsiteX24" fmla="*/ 5057029 w 6233822"/>
              <a:gd name="connsiteY24" fmla="*/ 763325 h 5271715"/>
              <a:gd name="connsiteX25" fmla="*/ 5064981 w 6233822"/>
              <a:gd name="connsiteY25" fmla="*/ 858741 h 5271715"/>
              <a:gd name="connsiteX26" fmla="*/ 5072932 w 6233822"/>
              <a:gd name="connsiteY26" fmla="*/ 882595 h 5271715"/>
              <a:gd name="connsiteX27" fmla="*/ 5064981 w 6233822"/>
              <a:gd name="connsiteY27" fmla="*/ 914400 h 5271715"/>
              <a:gd name="connsiteX28" fmla="*/ 5072932 w 6233822"/>
              <a:gd name="connsiteY28" fmla="*/ 985962 h 5271715"/>
              <a:gd name="connsiteX29" fmla="*/ 5096786 w 6233822"/>
              <a:gd name="connsiteY29" fmla="*/ 1001864 h 5271715"/>
              <a:gd name="connsiteX30" fmla="*/ 5104737 w 6233822"/>
              <a:gd name="connsiteY30" fmla="*/ 1025718 h 5271715"/>
              <a:gd name="connsiteX31" fmla="*/ 5112688 w 6233822"/>
              <a:gd name="connsiteY31" fmla="*/ 1057524 h 5271715"/>
              <a:gd name="connsiteX32" fmla="*/ 5152445 w 6233822"/>
              <a:gd name="connsiteY32" fmla="*/ 1065475 h 5271715"/>
              <a:gd name="connsiteX33" fmla="*/ 5144494 w 6233822"/>
              <a:gd name="connsiteY33" fmla="*/ 1129085 h 5271715"/>
              <a:gd name="connsiteX34" fmla="*/ 5136542 w 6233822"/>
              <a:gd name="connsiteY34" fmla="*/ 1152939 h 5271715"/>
              <a:gd name="connsiteX35" fmla="*/ 5096786 w 6233822"/>
              <a:gd name="connsiteY35" fmla="*/ 1160891 h 5271715"/>
              <a:gd name="connsiteX36" fmla="*/ 5072932 w 6233822"/>
              <a:gd name="connsiteY36" fmla="*/ 1176793 h 5271715"/>
              <a:gd name="connsiteX37" fmla="*/ 5049078 w 6233822"/>
              <a:gd name="connsiteY37" fmla="*/ 1184744 h 5271715"/>
              <a:gd name="connsiteX38" fmla="*/ 5033175 w 6233822"/>
              <a:gd name="connsiteY38" fmla="*/ 1208598 h 5271715"/>
              <a:gd name="connsiteX39" fmla="*/ 5009321 w 6233822"/>
              <a:gd name="connsiteY39" fmla="*/ 1216550 h 5271715"/>
              <a:gd name="connsiteX40" fmla="*/ 4953662 w 6233822"/>
              <a:gd name="connsiteY40" fmla="*/ 1224501 h 5271715"/>
              <a:gd name="connsiteX41" fmla="*/ 4929808 w 6233822"/>
              <a:gd name="connsiteY41" fmla="*/ 1280160 h 5271715"/>
              <a:gd name="connsiteX42" fmla="*/ 4905954 w 6233822"/>
              <a:gd name="connsiteY42" fmla="*/ 1304014 h 5271715"/>
              <a:gd name="connsiteX43" fmla="*/ 4890052 w 6233822"/>
              <a:gd name="connsiteY43" fmla="*/ 1327868 h 5271715"/>
              <a:gd name="connsiteX44" fmla="*/ 4874149 w 6233822"/>
              <a:gd name="connsiteY44" fmla="*/ 1391478 h 5271715"/>
              <a:gd name="connsiteX45" fmla="*/ 4866198 w 6233822"/>
              <a:gd name="connsiteY45" fmla="*/ 1415332 h 5271715"/>
              <a:gd name="connsiteX46" fmla="*/ 4850295 w 6233822"/>
              <a:gd name="connsiteY46" fmla="*/ 1439186 h 5271715"/>
              <a:gd name="connsiteX47" fmla="*/ 4826441 w 6233822"/>
              <a:gd name="connsiteY47" fmla="*/ 1447137 h 5271715"/>
              <a:gd name="connsiteX48" fmla="*/ 4866198 w 6233822"/>
              <a:gd name="connsiteY48" fmla="*/ 1494845 h 5271715"/>
              <a:gd name="connsiteX49" fmla="*/ 4913906 w 6233822"/>
              <a:gd name="connsiteY49" fmla="*/ 1510748 h 5271715"/>
              <a:gd name="connsiteX50" fmla="*/ 4937760 w 6233822"/>
              <a:gd name="connsiteY50" fmla="*/ 1526651 h 5271715"/>
              <a:gd name="connsiteX51" fmla="*/ 4961614 w 6233822"/>
              <a:gd name="connsiteY51" fmla="*/ 1534602 h 5271715"/>
              <a:gd name="connsiteX52" fmla="*/ 4977516 w 6233822"/>
              <a:gd name="connsiteY52" fmla="*/ 1582310 h 5271715"/>
              <a:gd name="connsiteX53" fmla="*/ 5001370 w 6233822"/>
              <a:gd name="connsiteY53" fmla="*/ 1622066 h 5271715"/>
              <a:gd name="connsiteX54" fmla="*/ 5025224 w 6233822"/>
              <a:gd name="connsiteY54" fmla="*/ 1677725 h 5271715"/>
              <a:gd name="connsiteX55" fmla="*/ 5049078 w 6233822"/>
              <a:gd name="connsiteY55" fmla="*/ 1749287 h 5271715"/>
              <a:gd name="connsiteX56" fmla="*/ 5057029 w 6233822"/>
              <a:gd name="connsiteY56" fmla="*/ 1773141 h 5271715"/>
              <a:gd name="connsiteX57" fmla="*/ 5096786 w 6233822"/>
              <a:gd name="connsiteY57" fmla="*/ 1828800 h 5271715"/>
              <a:gd name="connsiteX58" fmla="*/ 5104737 w 6233822"/>
              <a:gd name="connsiteY58" fmla="*/ 1852654 h 5271715"/>
              <a:gd name="connsiteX59" fmla="*/ 5152445 w 6233822"/>
              <a:gd name="connsiteY59" fmla="*/ 1900362 h 5271715"/>
              <a:gd name="connsiteX60" fmla="*/ 5176299 w 6233822"/>
              <a:gd name="connsiteY60" fmla="*/ 1932167 h 5271715"/>
              <a:gd name="connsiteX61" fmla="*/ 5184250 w 6233822"/>
              <a:gd name="connsiteY61" fmla="*/ 1956021 h 5271715"/>
              <a:gd name="connsiteX62" fmla="*/ 5208104 w 6233822"/>
              <a:gd name="connsiteY62" fmla="*/ 2011680 h 5271715"/>
              <a:gd name="connsiteX63" fmla="*/ 5231958 w 6233822"/>
              <a:gd name="connsiteY63" fmla="*/ 2027583 h 5271715"/>
              <a:gd name="connsiteX64" fmla="*/ 5271714 w 6233822"/>
              <a:gd name="connsiteY64" fmla="*/ 2075291 h 5271715"/>
              <a:gd name="connsiteX65" fmla="*/ 5303520 w 6233822"/>
              <a:gd name="connsiteY65" fmla="*/ 2083242 h 5271715"/>
              <a:gd name="connsiteX66" fmla="*/ 5311471 w 6233822"/>
              <a:gd name="connsiteY66" fmla="*/ 2107096 h 5271715"/>
              <a:gd name="connsiteX67" fmla="*/ 5319422 w 6233822"/>
              <a:gd name="connsiteY67" fmla="*/ 2170706 h 5271715"/>
              <a:gd name="connsiteX68" fmla="*/ 5367130 w 6233822"/>
              <a:gd name="connsiteY68" fmla="*/ 2194560 h 5271715"/>
              <a:gd name="connsiteX69" fmla="*/ 5398935 w 6233822"/>
              <a:gd name="connsiteY69" fmla="*/ 2218414 h 5271715"/>
              <a:gd name="connsiteX70" fmla="*/ 5438692 w 6233822"/>
              <a:gd name="connsiteY70" fmla="*/ 2258171 h 5271715"/>
              <a:gd name="connsiteX71" fmla="*/ 5534108 w 6233822"/>
              <a:gd name="connsiteY71" fmla="*/ 2234317 h 5271715"/>
              <a:gd name="connsiteX72" fmla="*/ 5581815 w 6233822"/>
              <a:gd name="connsiteY72" fmla="*/ 2218414 h 5271715"/>
              <a:gd name="connsiteX73" fmla="*/ 5605669 w 6233822"/>
              <a:gd name="connsiteY73" fmla="*/ 2202511 h 5271715"/>
              <a:gd name="connsiteX74" fmla="*/ 5653377 w 6233822"/>
              <a:gd name="connsiteY74" fmla="*/ 2186609 h 5271715"/>
              <a:gd name="connsiteX75" fmla="*/ 5677231 w 6233822"/>
              <a:gd name="connsiteY75" fmla="*/ 2138901 h 5271715"/>
              <a:gd name="connsiteX76" fmla="*/ 5693134 w 6233822"/>
              <a:gd name="connsiteY76" fmla="*/ 2091193 h 5271715"/>
              <a:gd name="connsiteX77" fmla="*/ 5756744 w 6233822"/>
              <a:gd name="connsiteY77" fmla="*/ 2075291 h 5271715"/>
              <a:gd name="connsiteX78" fmla="*/ 5772647 w 6233822"/>
              <a:gd name="connsiteY78" fmla="*/ 2019631 h 5271715"/>
              <a:gd name="connsiteX79" fmla="*/ 5812403 w 6233822"/>
              <a:gd name="connsiteY79" fmla="*/ 1948070 h 5271715"/>
              <a:gd name="connsiteX80" fmla="*/ 5836257 w 6233822"/>
              <a:gd name="connsiteY80" fmla="*/ 1940118 h 5271715"/>
              <a:gd name="connsiteX81" fmla="*/ 5860111 w 6233822"/>
              <a:gd name="connsiteY81" fmla="*/ 1916264 h 5271715"/>
              <a:gd name="connsiteX82" fmla="*/ 5876014 w 6233822"/>
              <a:gd name="connsiteY82" fmla="*/ 1892411 h 5271715"/>
              <a:gd name="connsiteX83" fmla="*/ 5899868 w 6233822"/>
              <a:gd name="connsiteY83" fmla="*/ 1876508 h 5271715"/>
              <a:gd name="connsiteX84" fmla="*/ 5931673 w 6233822"/>
              <a:gd name="connsiteY84" fmla="*/ 1836751 h 5271715"/>
              <a:gd name="connsiteX85" fmla="*/ 5979381 w 6233822"/>
              <a:gd name="connsiteY85" fmla="*/ 1820849 h 5271715"/>
              <a:gd name="connsiteX86" fmla="*/ 5987332 w 6233822"/>
              <a:gd name="connsiteY86" fmla="*/ 1844703 h 5271715"/>
              <a:gd name="connsiteX87" fmla="*/ 5963478 w 6233822"/>
              <a:gd name="connsiteY87" fmla="*/ 1892411 h 5271715"/>
              <a:gd name="connsiteX88" fmla="*/ 5963478 w 6233822"/>
              <a:gd name="connsiteY88" fmla="*/ 1971924 h 5271715"/>
              <a:gd name="connsiteX89" fmla="*/ 5979381 w 6233822"/>
              <a:gd name="connsiteY89" fmla="*/ 1995777 h 5271715"/>
              <a:gd name="connsiteX90" fmla="*/ 5971429 w 6233822"/>
              <a:gd name="connsiteY90" fmla="*/ 2067339 h 5271715"/>
              <a:gd name="connsiteX91" fmla="*/ 6011186 w 6233822"/>
              <a:gd name="connsiteY91" fmla="*/ 2075291 h 5271715"/>
              <a:gd name="connsiteX92" fmla="*/ 6098650 w 6233822"/>
              <a:gd name="connsiteY92" fmla="*/ 2067339 h 5271715"/>
              <a:gd name="connsiteX93" fmla="*/ 6122504 w 6233822"/>
              <a:gd name="connsiteY93" fmla="*/ 2059388 h 5271715"/>
              <a:gd name="connsiteX94" fmla="*/ 6202017 w 6233822"/>
              <a:gd name="connsiteY94" fmla="*/ 2051437 h 5271715"/>
              <a:gd name="connsiteX95" fmla="*/ 6186114 w 6233822"/>
              <a:gd name="connsiteY95" fmla="*/ 2075291 h 5271715"/>
              <a:gd name="connsiteX96" fmla="*/ 6202017 w 6233822"/>
              <a:gd name="connsiteY96" fmla="*/ 2186609 h 5271715"/>
              <a:gd name="connsiteX97" fmla="*/ 6233822 w 6233822"/>
              <a:gd name="connsiteY97" fmla="*/ 2313830 h 5271715"/>
              <a:gd name="connsiteX98" fmla="*/ 6202017 w 6233822"/>
              <a:gd name="connsiteY98" fmla="*/ 2425148 h 5271715"/>
              <a:gd name="connsiteX99" fmla="*/ 6194066 w 6233822"/>
              <a:gd name="connsiteY99" fmla="*/ 2449002 h 5271715"/>
              <a:gd name="connsiteX100" fmla="*/ 6186114 w 6233822"/>
              <a:gd name="connsiteY100" fmla="*/ 2472856 h 5271715"/>
              <a:gd name="connsiteX101" fmla="*/ 6162261 w 6233822"/>
              <a:gd name="connsiteY101" fmla="*/ 2544417 h 5271715"/>
              <a:gd name="connsiteX102" fmla="*/ 6154309 w 6233822"/>
              <a:gd name="connsiteY102" fmla="*/ 2568271 h 5271715"/>
              <a:gd name="connsiteX103" fmla="*/ 6106601 w 6233822"/>
              <a:gd name="connsiteY103" fmla="*/ 2600077 h 5271715"/>
              <a:gd name="connsiteX104" fmla="*/ 6098650 w 6233822"/>
              <a:gd name="connsiteY104" fmla="*/ 2623931 h 5271715"/>
              <a:gd name="connsiteX105" fmla="*/ 6074796 w 6233822"/>
              <a:gd name="connsiteY105" fmla="*/ 2639833 h 5271715"/>
              <a:gd name="connsiteX106" fmla="*/ 6058894 w 6233822"/>
              <a:gd name="connsiteY106" fmla="*/ 2687541 h 5271715"/>
              <a:gd name="connsiteX107" fmla="*/ 6042991 w 6233822"/>
              <a:gd name="connsiteY107" fmla="*/ 2711395 h 5271715"/>
              <a:gd name="connsiteX108" fmla="*/ 6019137 w 6233822"/>
              <a:gd name="connsiteY108" fmla="*/ 2759103 h 5271715"/>
              <a:gd name="connsiteX109" fmla="*/ 6011186 w 6233822"/>
              <a:gd name="connsiteY109" fmla="*/ 2782957 h 5271715"/>
              <a:gd name="connsiteX110" fmla="*/ 5979381 w 6233822"/>
              <a:gd name="connsiteY110" fmla="*/ 2830664 h 5271715"/>
              <a:gd name="connsiteX111" fmla="*/ 5947575 w 6233822"/>
              <a:gd name="connsiteY111" fmla="*/ 2878372 h 5271715"/>
              <a:gd name="connsiteX112" fmla="*/ 5923721 w 6233822"/>
              <a:gd name="connsiteY112" fmla="*/ 2894275 h 5271715"/>
              <a:gd name="connsiteX113" fmla="*/ 5876014 w 6233822"/>
              <a:gd name="connsiteY113" fmla="*/ 2910177 h 5271715"/>
              <a:gd name="connsiteX114" fmla="*/ 5852160 w 6233822"/>
              <a:gd name="connsiteY114" fmla="*/ 2926080 h 5271715"/>
              <a:gd name="connsiteX115" fmla="*/ 5836257 w 6233822"/>
              <a:gd name="connsiteY115" fmla="*/ 2973788 h 5271715"/>
              <a:gd name="connsiteX116" fmla="*/ 5764695 w 6233822"/>
              <a:gd name="connsiteY116" fmla="*/ 3013544 h 5271715"/>
              <a:gd name="connsiteX117" fmla="*/ 5740841 w 6233822"/>
              <a:gd name="connsiteY117" fmla="*/ 3029447 h 5271715"/>
              <a:gd name="connsiteX118" fmla="*/ 5693134 w 6233822"/>
              <a:gd name="connsiteY118" fmla="*/ 3053301 h 5271715"/>
              <a:gd name="connsiteX119" fmla="*/ 5685182 w 6233822"/>
              <a:gd name="connsiteY119" fmla="*/ 3077155 h 5271715"/>
              <a:gd name="connsiteX120" fmla="*/ 5621572 w 6233822"/>
              <a:gd name="connsiteY120" fmla="*/ 3101009 h 5271715"/>
              <a:gd name="connsiteX121" fmla="*/ 5557961 w 6233822"/>
              <a:gd name="connsiteY121" fmla="*/ 3156668 h 5271715"/>
              <a:gd name="connsiteX122" fmla="*/ 5462546 w 6233822"/>
              <a:gd name="connsiteY122" fmla="*/ 3172571 h 5271715"/>
              <a:gd name="connsiteX123" fmla="*/ 5438692 w 6233822"/>
              <a:gd name="connsiteY123" fmla="*/ 3180522 h 5271715"/>
              <a:gd name="connsiteX124" fmla="*/ 5414838 w 6233822"/>
              <a:gd name="connsiteY124" fmla="*/ 3196424 h 5271715"/>
              <a:gd name="connsiteX125" fmla="*/ 5398935 w 6233822"/>
              <a:gd name="connsiteY125" fmla="*/ 3220278 h 5271715"/>
              <a:gd name="connsiteX126" fmla="*/ 5367130 w 6233822"/>
              <a:gd name="connsiteY126" fmla="*/ 3228230 h 5271715"/>
              <a:gd name="connsiteX127" fmla="*/ 5319422 w 6233822"/>
              <a:gd name="connsiteY127" fmla="*/ 3244132 h 5271715"/>
              <a:gd name="connsiteX128" fmla="*/ 5295568 w 6233822"/>
              <a:gd name="connsiteY128" fmla="*/ 3252084 h 5271715"/>
              <a:gd name="connsiteX129" fmla="*/ 5255812 w 6233822"/>
              <a:gd name="connsiteY129" fmla="*/ 3260035 h 5271715"/>
              <a:gd name="connsiteX130" fmla="*/ 5200153 w 6233822"/>
              <a:gd name="connsiteY130" fmla="*/ 3283889 h 5271715"/>
              <a:gd name="connsiteX131" fmla="*/ 5176299 w 6233822"/>
              <a:gd name="connsiteY131" fmla="*/ 3291840 h 5271715"/>
              <a:gd name="connsiteX132" fmla="*/ 5120640 w 6233822"/>
              <a:gd name="connsiteY132" fmla="*/ 3347499 h 5271715"/>
              <a:gd name="connsiteX133" fmla="*/ 5096786 w 6233822"/>
              <a:gd name="connsiteY133" fmla="*/ 3395207 h 5271715"/>
              <a:gd name="connsiteX134" fmla="*/ 5088834 w 6233822"/>
              <a:gd name="connsiteY134" fmla="*/ 3434964 h 5271715"/>
              <a:gd name="connsiteX135" fmla="*/ 5064981 w 6233822"/>
              <a:gd name="connsiteY135" fmla="*/ 3450866 h 5271715"/>
              <a:gd name="connsiteX136" fmla="*/ 5017273 w 6233822"/>
              <a:gd name="connsiteY136" fmla="*/ 3434964 h 5271715"/>
              <a:gd name="connsiteX137" fmla="*/ 4882101 w 6233822"/>
              <a:gd name="connsiteY137" fmla="*/ 3419061 h 5271715"/>
              <a:gd name="connsiteX138" fmla="*/ 4770782 w 6233822"/>
              <a:gd name="connsiteY138" fmla="*/ 3427012 h 5271715"/>
              <a:gd name="connsiteX139" fmla="*/ 4746928 w 6233822"/>
              <a:gd name="connsiteY139" fmla="*/ 3434964 h 5271715"/>
              <a:gd name="connsiteX140" fmla="*/ 4723074 w 6233822"/>
              <a:gd name="connsiteY140" fmla="*/ 3458817 h 5271715"/>
              <a:gd name="connsiteX141" fmla="*/ 4651513 w 6233822"/>
              <a:gd name="connsiteY141" fmla="*/ 3498574 h 5271715"/>
              <a:gd name="connsiteX142" fmla="*/ 4603805 w 6233822"/>
              <a:gd name="connsiteY142" fmla="*/ 3530379 h 5271715"/>
              <a:gd name="connsiteX143" fmla="*/ 4595854 w 6233822"/>
              <a:gd name="connsiteY143" fmla="*/ 3562184 h 5271715"/>
              <a:gd name="connsiteX144" fmla="*/ 4540194 w 6233822"/>
              <a:gd name="connsiteY144" fmla="*/ 3633746 h 5271715"/>
              <a:gd name="connsiteX145" fmla="*/ 4484535 w 6233822"/>
              <a:gd name="connsiteY145" fmla="*/ 3665551 h 5271715"/>
              <a:gd name="connsiteX146" fmla="*/ 4436828 w 6233822"/>
              <a:gd name="connsiteY146" fmla="*/ 3697357 h 5271715"/>
              <a:gd name="connsiteX147" fmla="*/ 4405022 w 6233822"/>
              <a:gd name="connsiteY147" fmla="*/ 3729162 h 5271715"/>
              <a:gd name="connsiteX148" fmla="*/ 4357314 w 6233822"/>
              <a:gd name="connsiteY148" fmla="*/ 3768918 h 5271715"/>
              <a:gd name="connsiteX149" fmla="*/ 4261899 w 6233822"/>
              <a:gd name="connsiteY149" fmla="*/ 3792772 h 5271715"/>
              <a:gd name="connsiteX150" fmla="*/ 4230094 w 6233822"/>
              <a:gd name="connsiteY150" fmla="*/ 3800724 h 5271715"/>
              <a:gd name="connsiteX151" fmla="*/ 4222142 w 6233822"/>
              <a:gd name="connsiteY151" fmla="*/ 3856383 h 5271715"/>
              <a:gd name="connsiteX152" fmla="*/ 4174434 w 6233822"/>
              <a:gd name="connsiteY152" fmla="*/ 3951798 h 5271715"/>
              <a:gd name="connsiteX153" fmla="*/ 4150581 w 6233822"/>
              <a:gd name="connsiteY153" fmla="*/ 3975652 h 5271715"/>
              <a:gd name="connsiteX154" fmla="*/ 4134678 w 6233822"/>
              <a:gd name="connsiteY154" fmla="*/ 3999506 h 5271715"/>
              <a:gd name="connsiteX155" fmla="*/ 4086970 w 6233822"/>
              <a:gd name="connsiteY155" fmla="*/ 4023360 h 5271715"/>
              <a:gd name="connsiteX156" fmla="*/ 4063116 w 6233822"/>
              <a:gd name="connsiteY156" fmla="*/ 4039263 h 5271715"/>
              <a:gd name="connsiteX157" fmla="*/ 3983603 w 6233822"/>
              <a:gd name="connsiteY157" fmla="*/ 4079019 h 5271715"/>
              <a:gd name="connsiteX158" fmla="*/ 3959749 w 6233822"/>
              <a:gd name="connsiteY158" fmla="*/ 4094922 h 5271715"/>
              <a:gd name="connsiteX159" fmla="*/ 3951798 w 6233822"/>
              <a:gd name="connsiteY159" fmla="*/ 4118776 h 5271715"/>
              <a:gd name="connsiteX160" fmla="*/ 3927944 w 6233822"/>
              <a:gd name="connsiteY160" fmla="*/ 4134678 h 5271715"/>
              <a:gd name="connsiteX161" fmla="*/ 3912041 w 6233822"/>
              <a:gd name="connsiteY161" fmla="*/ 4158532 h 5271715"/>
              <a:gd name="connsiteX162" fmla="*/ 3888188 w 6233822"/>
              <a:gd name="connsiteY162" fmla="*/ 4230094 h 5271715"/>
              <a:gd name="connsiteX163" fmla="*/ 3880236 w 6233822"/>
              <a:gd name="connsiteY163" fmla="*/ 4253948 h 5271715"/>
              <a:gd name="connsiteX164" fmla="*/ 3896139 w 6233822"/>
              <a:gd name="connsiteY164" fmla="*/ 4301656 h 5271715"/>
              <a:gd name="connsiteX165" fmla="*/ 3904090 w 6233822"/>
              <a:gd name="connsiteY165" fmla="*/ 4325510 h 5271715"/>
              <a:gd name="connsiteX166" fmla="*/ 3896139 w 6233822"/>
              <a:gd name="connsiteY166" fmla="*/ 4381169 h 5271715"/>
              <a:gd name="connsiteX167" fmla="*/ 3888188 w 6233822"/>
              <a:gd name="connsiteY167" fmla="*/ 4540195 h 5271715"/>
              <a:gd name="connsiteX168" fmla="*/ 3864334 w 6233822"/>
              <a:gd name="connsiteY168" fmla="*/ 4556097 h 5271715"/>
              <a:gd name="connsiteX169" fmla="*/ 3808674 w 6233822"/>
              <a:gd name="connsiteY169" fmla="*/ 4595854 h 5271715"/>
              <a:gd name="connsiteX170" fmla="*/ 3784821 w 6233822"/>
              <a:gd name="connsiteY170" fmla="*/ 4603805 h 5271715"/>
              <a:gd name="connsiteX171" fmla="*/ 3745064 w 6233822"/>
              <a:gd name="connsiteY171" fmla="*/ 4651513 h 5271715"/>
              <a:gd name="connsiteX172" fmla="*/ 3729161 w 6233822"/>
              <a:gd name="connsiteY172" fmla="*/ 4675367 h 5271715"/>
              <a:gd name="connsiteX173" fmla="*/ 3705308 w 6233822"/>
              <a:gd name="connsiteY173" fmla="*/ 4699221 h 5271715"/>
              <a:gd name="connsiteX174" fmla="*/ 3673502 w 6233822"/>
              <a:gd name="connsiteY174" fmla="*/ 4746929 h 5271715"/>
              <a:gd name="connsiteX175" fmla="*/ 3578087 w 6233822"/>
              <a:gd name="connsiteY175" fmla="*/ 4786685 h 5271715"/>
              <a:gd name="connsiteX176" fmla="*/ 3522428 w 6233822"/>
              <a:gd name="connsiteY176" fmla="*/ 4810539 h 5271715"/>
              <a:gd name="connsiteX177" fmla="*/ 3474720 w 6233822"/>
              <a:gd name="connsiteY177" fmla="*/ 4834393 h 5271715"/>
              <a:gd name="connsiteX178" fmla="*/ 3339548 w 6233822"/>
              <a:gd name="connsiteY178" fmla="*/ 4826442 h 5271715"/>
              <a:gd name="connsiteX179" fmla="*/ 3315694 w 6233822"/>
              <a:gd name="connsiteY179" fmla="*/ 4842344 h 5271715"/>
              <a:gd name="connsiteX180" fmla="*/ 3244132 w 6233822"/>
              <a:gd name="connsiteY180" fmla="*/ 4874150 h 5271715"/>
              <a:gd name="connsiteX181" fmla="*/ 3220278 w 6233822"/>
              <a:gd name="connsiteY181" fmla="*/ 4898004 h 5271715"/>
              <a:gd name="connsiteX182" fmla="*/ 3196424 w 6233822"/>
              <a:gd name="connsiteY182" fmla="*/ 4905955 h 5271715"/>
              <a:gd name="connsiteX183" fmla="*/ 3148716 w 6233822"/>
              <a:gd name="connsiteY183" fmla="*/ 4945711 h 5271715"/>
              <a:gd name="connsiteX184" fmla="*/ 3116911 w 6233822"/>
              <a:gd name="connsiteY184" fmla="*/ 4985468 h 5271715"/>
              <a:gd name="connsiteX185" fmla="*/ 3061252 w 6233822"/>
              <a:gd name="connsiteY185" fmla="*/ 5049078 h 5271715"/>
              <a:gd name="connsiteX186" fmla="*/ 3037398 w 6233822"/>
              <a:gd name="connsiteY186" fmla="*/ 5057030 h 5271715"/>
              <a:gd name="connsiteX187" fmla="*/ 2989690 w 6233822"/>
              <a:gd name="connsiteY187" fmla="*/ 5088835 h 5271715"/>
              <a:gd name="connsiteX188" fmla="*/ 2941982 w 6233822"/>
              <a:gd name="connsiteY188" fmla="*/ 5136543 h 5271715"/>
              <a:gd name="connsiteX189" fmla="*/ 2886323 w 6233822"/>
              <a:gd name="connsiteY189" fmla="*/ 5192202 h 5271715"/>
              <a:gd name="connsiteX190" fmla="*/ 2870421 w 6233822"/>
              <a:gd name="connsiteY190" fmla="*/ 5216056 h 5271715"/>
              <a:gd name="connsiteX191" fmla="*/ 2846567 w 6233822"/>
              <a:gd name="connsiteY191" fmla="*/ 5224007 h 5271715"/>
              <a:gd name="connsiteX192" fmla="*/ 2775005 w 6233822"/>
              <a:gd name="connsiteY192" fmla="*/ 5208104 h 5271715"/>
              <a:gd name="connsiteX193" fmla="*/ 2743200 w 6233822"/>
              <a:gd name="connsiteY193" fmla="*/ 5184251 h 5271715"/>
              <a:gd name="connsiteX194" fmla="*/ 2655735 w 6233822"/>
              <a:gd name="connsiteY194" fmla="*/ 5136543 h 5271715"/>
              <a:gd name="connsiteX195" fmla="*/ 2409245 w 6233822"/>
              <a:gd name="connsiteY195" fmla="*/ 5128591 h 5271715"/>
              <a:gd name="connsiteX196" fmla="*/ 2385391 w 6233822"/>
              <a:gd name="connsiteY196" fmla="*/ 5120640 h 5271715"/>
              <a:gd name="connsiteX197" fmla="*/ 2274073 w 6233822"/>
              <a:gd name="connsiteY197" fmla="*/ 5112689 h 5271715"/>
              <a:gd name="connsiteX198" fmla="*/ 2266121 w 6233822"/>
              <a:gd name="connsiteY198" fmla="*/ 5064981 h 5271715"/>
              <a:gd name="connsiteX199" fmla="*/ 2250219 w 6233822"/>
              <a:gd name="connsiteY199" fmla="*/ 5041127 h 5271715"/>
              <a:gd name="connsiteX200" fmla="*/ 2226365 w 6233822"/>
              <a:gd name="connsiteY200" fmla="*/ 5033176 h 5271715"/>
              <a:gd name="connsiteX201" fmla="*/ 2162754 w 6233822"/>
              <a:gd name="connsiteY201" fmla="*/ 5017273 h 5271715"/>
              <a:gd name="connsiteX202" fmla="*/ 2154803 w 6233822"/>
              <a:gd name="connsiteY202" fmla="*/ 4913906 h 5271715"/>
              <a:gd name="connsiteX203" fmla="*/ 2019631 w 6233822"/>
              <a:gd name="connsiteY203" fmla="*/ 4937760 h 5271715"/>
              <a:gd name="connsiteX204" fmla="*/ 1781092 w 6233822"/>
              <a:gd name="connsiteY204" fmla="*/ 4953663 h 5271715"/>
              <a:gd name="connsiteX205" fmla="*/ 1335819 w 6233822"/>
              <a:gd name="connsiteY205" fmla="*/ 4953663 h 5271715"/>
              <a:gd name="connsiteX206" fmla="*/ 1311965 w 6233822"/>
              <a:gd name="connsiteY206" fmla="*/ 4969565 h 5271715"/>
              <a:gd name="connsiteX207" fmla="*/ 1296062 w 6233822"/>
              <a:gd name="connsiteY207" fmla="*/ 4993419 h 5271715"/>
              <a:gd name="connsiteX208" fmla="*/ 1248354 w 6233822"/>
              <a:gd name="connsiteY208" fmla="*/ 5025224 h 5271715"/>
              <a:gd name="connsiteX209" fmla="*/ 1224501 w 6233822"/>
              <a:gd name="connsiteY209" fmla="*/ 5184251 h 5271715"/>
              <a:gd name="connsiteX210" fmla="*/ 1200647 w 6233822"/>
              <a:gd name="connsiteY210" fmla="*/ 5192202 h 5271715"/>
              <a:gd name="connsiteX211" fmla="*/ 1137036 w 6233822"/>
              <a:gd name="connsiteY211" fmla="*/ 5208104 h 5271715"/>
              <a:gd name="connsiteX212" fmla="*/ 1065474 w 6233822"/>
              <a:gd name="connsiteY212" fmla="*/ 5263764 h 5271715"/>
              <a:gd name="connsiteX213" fmla="*/ 1041621 w 6233822"/>
              <a:gd name="connsiteY213" fmla="*/ 5271715 h 5271715"/>
              <a:gd name="connsiteX214" fmla="*/ 858741 w 6233822"/>
              <a:gd name="connsiteY214" fmla="*/ 5263764 h 5271715"/>
              <a:gd name="connsiteX215" fmla="*/ 834887 w 6233822"/>
              <a:gd name="connsiteY215" fmla="*/ 5247861 h 5271715"/>
              <a:gd name="connsiteX216" fmla="*/ 811033 w 6233822"/>
              <a:gd name="connsiteY216" fmla="*/ 5239910 h 5271715"/>
              <a:gd name="connsiteX217" fmla="*/ 755374 w 6233822"/>
              <a:gd name="connsiteY217" fmla="*/ 5216056 h 5271715"/>
              <a:gd name="connsiteX218" fmla="*/ 715617 w 6233822"/>
              <a:gd name="connsiteY218" fmla="*/ 5200153 h 5271715"/>
              <a:gd name="connsiteX219" fmla="*/ 628153 w 6233822"/>
              <a:gd name="connsiteY219" fmla="*/ 5176299 h 5271715"/>
              <a:gd name="connsiteX220" fmla="*/ 588396 w 6233822"/>
              <a:gd name="connsiteY220" fmla="*/ 5152445 h 5271715"/>
              <a:gd name="connsiteX221" fmla="*/ 485029 w 6233822"/>
              <a:gd name="connsiteY221" fmla="*/ 5160397 h 5271715"/>
              <a:gd name="connsiteX222" fmla="*/ 453224 w 6233822"/>
              <a:gd name="connsiteY222" fmla="*/ 5168348 h 5271715"/>
              <a:gd name="connsiteX223" fmla="*/ 246490 w 6233822"/>
              <a:gd name="connsiteY223" fmla="*/ 5128591 h 5271715"/>
              <a:gd name="connsiteX224" fmla="*/ 174928 w 6233822"/>
              <a:gd name="connsiteY224" fmla="*/ 5120640 h 5271715"/>
              <a:gd name="connsiteX225" fmla="*/ 95415 w 6233822"/>
              <a:gd name="connsiteY225" fmla="*/ 5104737 h 5271715"/>
              <a:gd name="connsiteX226" fmla="*/ 47708 w 6233822"/>
              <a:gd name="connsiteY226" fmla="*/ 5128591 h 5271715"/>
              <a:gd name="connsiteX227" fmla="*/ 31805 w 6233822"/>
              <a:gd name="connsiteY227" fmla="*/ 5176299 h 5271715"/>
              <a:gd name="connsiteX228" fmla="*/ 15902 w 6233822"/>
              <a:gd name="connsiteY228" fmla="*/ 5224007 h 5271715"/>
              <a:gd name="connsiteX229" fmla="*/ 7951 w 6233822"/>
              <a:gd name="connsiteY229" fmla="*/ 5247861 h 5271715"/>
              <a:gd name="connsiteX230" fmla="*/ 0 w 6233822"/>
              <a:gd name="connsiteY230" fmla="*/ 5263764 h 52717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Lst>
            <a:rect l="l" t="t" r="r" b="b"/>
            <a:pathLst>
              <a:path w="6233822" h="5271715">
                <a:moveTo>
                  <a:pt x="4754880" y="0"/>
                </a:moveTo>
                <a:cubicBezTo>
                  <a:pt x="4744278" y="13252"/>
                  <a:pt x="4731201" y="24858"/>
                  <a:pt x="4723074" y="39757"/>
                </a:cubicBezTo>
                <a:cubicBezTo>
                  <a:pt x="4707328" y="68625"/>
                  <a:pt x="4706888" y="96553"/>
                  <a:pt x="4699221" y="127221"/>
                </a:cubicBezTo>
                <a:cubicBezTo>
                  <a:pt x="4697188" y="135352"/>
                  <a:pt x="4693302" y="142944"/>
                  <a:pt x="4691269" y="151075"/>
                </a:cubicBezTo>
                <a:cubicBezTo>
                  <a:pt x="4687991" y="164186"/>
                  <a:pt x="4686874" y="177793"/>
                  <a:pt x="4683318" y="190831"/>
                </a:cubicBezTo>
                <a:cubicBezTo>
                  <a:pt x="4658704" y="281083"/>
                  <a:pt x="4679957" y="205506"/>
                  <a:pt x="4651513" y="262393"/>
                </a:cubicBezTo>
                <a:cubicBezTo>
                  <a:pt x="4647765" y="269890"/>
                  <a:pt x="4647309" y="278750"/>
                  <a:pt x="4643561" y="286247"/>
                </a:cubicBezTo>
                <a:cubicBezTo>
                  <a:pt x="4639287" y="294794"/>
                  <a:pt x="4631540" y="301368"/>
                  <a:pt x="4627659" y="310101"/>
                </a:cubicBezTo>
                <a:cubicBezTo>
                  <a:pt x="4620851" y="325419"/>
                  <a:pt x="4617057" y="341906"/>
                  <a:pt x="4611756" y="357809"/>
                </a:cubicBezTo>
                <a:cubicBezTo>
                  <a:pt x="4609106" y="365760"/>
                  <a:pt x="4608454" y="374689"/>
                  <a:pt x="4603805" y="381663"/>
                </a:cubicBezTo>
                <a:cubicBezTo>
                  <a:pt x="4593203" y="397566"/>
                  <a:pt x="4578045" y="411239"/>
                  <a:pt x="4572000" y="429371"/>
                </a:cubicBezTo>
                <a:cubicBezTo>
                  <a:pt x="4561026" y="462290"/>
                  <a:pt x="4571022" y="448575"/>
                  <a:pt x="4540194" y="469127"/>
                </a:cubicBezTo>
                <a:cubicBezTo>
                  <a:pt x="4542845" y="477078"/>
                  <a:pt x="4542910" y="486436"/>
                  <a:pt x="4548146" y="492981"/>
                </a:cubicBezTo>
                <a:cubicBezTo>
                  <a:pt x="4563339" y="511972"/>
                  <a:pt x="4576647" y="507232"/>
                  <a:pt x="4595854" y="516835"/>
                </a:cubicBezTo>
                <a:cubicBezTo>
                  <a:pt x="4604401" y="521109"/>
                  <a:pt x="4611980" y="527116"/>
                  <a:pt x="4619708" y="532737"/>
                </a:cubicBezTo>
                <a:cubicBezTo>
                  <a:pt x="4638584" y="546465"/>
                  <a:pt x="4683858" y="586969"/>
                  <a:pt x="4715123" y="596348"/>
                </a:cubicBezTo>
                <a:cubicBezTo>
                  <a:pt x="4730565" y="600981"/>
                  <a:pt x="4746928" y="601649"/>
                  <a:pt x="4762831" y="604299"/>
                </a:cubicBezTo>
                <a:cubicBezTo>
                  <a:pt x="4773433" y="609600"/>
                  <a:pt x="4784991" y="613312"/>
                  <a:pt x="4794636" y="620202"/>
                </a:cubicBezTo>
                <a:cubicBezTo>
                  <a:pt x="4803786" y="626738"/>
                  <a:pt x="4809614" y="637152"/>
                  <a:pt x="4818490" y="644056"/>
                </a:cubicBezTo>
                <a:cubicBezTo>
                  <a:pt x="4826588" y="650354"/>
                  <a:pt x="4879785" y="687209"/>
                  <a:pt x="4898003" y="691764"/>
                </a:cubicBezTo>
                <a:cubicBezTo>
                  <a:pt x="4918734" y="696947"/>
                  <a:pt x="4940410" y="697065"/>
                  <a:pt x="4961614" y="699715"/>
                </a:cubicBezTo>
                <a:cubicBezTo>
                  <a:pt x="4969565" y="705016"/>
                  <a:pt x="4976921" y="711343"/>
                  <a:pt x="4985468" y="715617"/>
                </a:cubicBezTo>
                <a:cubicBezTo>
                  <a:pt x="4992964" y="719365"/>
                  <a:pt x="5002348" y="718920"/>
                  <a:pt x="5009321" y="723569"/>
                </a:cubicBezTo>
                <a:cubicBezTo>
                  <a:pt x="5018677" y="729807"/>
                  <a:pt x="5024536" y="740224"/>
                  <a:pt x="5033175" y="747423"/>
                </a:cubicBezTo>
                <a:cubicBezTo>
                  <a:pt x="5040516" y="753541"/>
                  <a:pt x="5049078" y="758024"/>
                  <a:pt x="5057029" y="763325"/>
                </a:cubicBezTo>
                <a:cubicBezTo>
                  <a:pt x="5059680" y="795130"/>
                  <a:pt x="5060763" y="827105"/>
                  <a:pt x="5064981" y="858741"/>
                </a:cubicBezTo>
                <a:cubicBezTo>
                  <a:pt x="5066089" y="867049"/>
                  <a:pt x="5072932" y="874214"/>
                  <a:pt x="5072932" y="882595"/>
                </a:cubicBezTo>
                <a:cubicBezTo>
                  <a:pt x="5072932" y="893523"/>
                  <a:pt x="5067631" y="903798"/>
                  <a:pt x="5064981" y="914400"/>
                </a:cubicBezTo>
                <a:cubicBezTo>
                  <a:pt x="5067631" y="938254"/>
                  <a:pt x="5064730" y="963406"/>
                  <a:pt x="5072932" y="985962"/>
                </a:cubicBezTo>
                <a:cubicBezTo>
                  <a:pt x="5076198" y="994943"/>
                  <a:pt x="5090816" y="994402"/>
                  <a:pt x="5096786" y="1001864"/>
                </a:cubicBezTo>
                <a:cubicBezTo>
                  <a:pt x="5102022" y="1008409"/>
                  <a:pt x="5102435" y="1017659"/>
                  <a:pt x="5104737" y="1025718"/>
                </a:cubicBezTo>
                <a:cubicBezTo>
                  <a:pt x="5107739" y="1036226"/>
                  <a:pt x="5104293" y="1050528"/>
                  <a:pt x="5112688" y="1057524"/>
                </a:cubicBezTo>
                <a:cubicBezTo>
                  <a:pt x="5123070" y="1066176"/>
                  <a:pt x="5139193" y="1062825"/>
                  <a:pt x="5152445" y="1065475"/>
                </a:cubicBezTo>
                <a:cubicBezTo>
                  <a:pt x="5149795" y="1086678"/>
                  <a:pt x="5148317" y="1108061"/>
                  <a:pt x="5144494" y="1129085"/>
                </a:cubicBezTo>
                <a:cubicBezTo>
                  <a:pt x="5142995" y="1137331"/>
                  <a:pt x="5143516" y="1148290"/>
                  <a:pt x="5136542" y="1152939"/>
                </a:cubicBezTo>
                <a:cubicBezTo>
                  <a:pt x="5125297" y="1160436"/>
                  <a:pt x="5110038" y="1158240"/>
                  <a:pt x="5096786" y="1160891"/>
                </a:cubicBezTo>
                <a:cubicBezTo>
                  <a:pt x="5088835" y="1166192"/>
                  <a:pt x="5081479" y="1172519"/>
                  <a:pt x="5072932" y="1176793"/>
                </a:cubicBezTo>
                <a:cubicBezTo>
                  <a:pt x="5065435" y="1180541"/>
                  <a:pt x="5055623" y="1179508"/>
                  <a:pt x="5049078" y="1184744"/>
                </a:cubicBezTo>
                <a:cubicBezTo>
                  <a:pt x="5041616" y="1190714"/>
                  <a:pt x="5040637" y="1202628"/>
                  <a:pt x="5033175" y="1208598"/>
                </a:cubicBezTo>
                <a:cubicBezTo>
                  <a:pt x="5026630" y="1213834"/>
                  <a:pt x="5017540" y="1214906"/>
                  <a:pt x="5009321" y="1216550"/>
                </a:cubicBezTo>
                <a:cubicBezTo>
                  <a:pt x="4990944" y="1220226"/>
                  <a:pt x="4972215" y="1221851"/>
                  <a:pt x="4953662" y="1224501"/>
                </a:cubicBezTo>
                <a:cubicBezTo>
                  <a:pt x="4947173" y="1243969"/>
                  <a:pt x="4942091" y="1262964"/>
                  <a:pt x="4929808" y="1280160"/>
                </a:cubicBezTo>
                <a:cubicBezTo>
                  <a:pt x="4923272" y="1289310"/>
                  <a:pt x="4913153" y="1295375"/>
                  <a:pt x="4905954" y="1304014"/>
                </a:cubicBezTo>
                <a:cubicBezTo>
                  <a:pt x="4899836" y="1311355"/>
                  <a:pt x="4895353" y="1319917"/>
                  <a:pt x="4890052" y="1327868"/>
                </a:cubicBezTo>
                <a:cubicBezTo>
                  <a:pt x="4884751" y="1349071"/>
                  <a:pt x="4881060" y="1370744"/>
                  <a:pt x="4874149" y="1391478"/>
                </a:cubicBezTo>
                <a:cubicBezTo>
                  <a:pt x="4871499" y="1399429"/>
                  <a:pt x="4869946" y="1407835"/>
                  <a:pt x="4866198" y="1415332"/>
                </a:cubicBezTo>
                <a:cubicBezTo>
                  <a:pt x="4861924" y="1423879"/>
                  <a:pt x="4857757" y="1433216"/>
                  <a:pt x="4850295" y="1439186"/>
                </a:cubicBezTo>
                <a:cubicBezTo>
                  <a:pt x="4843750" y="1444422"/>
                  <a:pt x="4834392" y="1444487"/>
                  <a:pt x="4826441" y="1447137"/>
                </a:cubicBezTo>
                <a:cubicBezTo>
                  <a:pt x="4836339" y="1461984"/>
                  <a:pt x="4849992" y="1485842"/>
                  <a:pt x="4866198" y="1494845"/>
                </a:cubicBezTo>
                <a:cubicBezTo>
                  <a:pt x="4880851" y="1502986"/>
                  <a:pt x="4913906" y="1510748"/>
                  <a:pt x="4913906" y="1510748"/>
                </a:cubicBezTo>
                <a:cubicBezTo>
                  <a:pt x="4921857" y="1516049"/>
                  <a:pt x="4929213" y="1522377"/>
                  <a:pt x="4937760" y="1526651"/>
                </a:cubicBezTo>
                <a:cubicBezTo>
                  <a:pt x="4945257" y="1530399"/>
                  <a:pt x="4956742" y="1527782"/>
                  <a:pt x="4961614" y="1534602"/>
                </a:cubicBezTo>
                <a:cubicBezTo>
                  <a:pt x="4971357" y="1548243"/>
                  <a:pt x="4968891" y="1567936"/>
                  <a:pt x="4977516" y="1582310"/>
                </a:cubicBezTo>
                <a:lnTo>
                  <a:pt x="5001370" y="1622066"/>
                </a:lnTo>
                <a:cubicBezTo>
                  <a:pt x="5022402" y="1706196"/>
                  <a:pt x="4993847" y="1607128"/>
                  <a:pt x="5025224" y="1677725"/>
                </a:cubicBezTo>
                <a:cubicBezTo>
                  <a:pt x="5025229" y="1677735"/>
                  <a:pt x="5045101" y="1737354"/>
                  <a:pt x="5049078" y="1749287"/>
                </a:cubicBezTo>
                <a:cubicBezTo>
                  <a:pt x="5051728" y="1757238"/>
                  <a:pt x="5052000" y="1766436"/>
                  <a:pt x="5057029" y="1773141"/>
                </a:cubicBezTo>
                <a:cubicBezTo>
                  <a:pt x="5086617" y="1812591"/>
                  <a:pt x="5073532" y="1793920"/>
                  <a:pt x="5096786" y="1828800"/>
                </a:cubicBezTo>
                <a:cubicBezTo>
                  <a:pt x="5099436" y="1836751"/>
                  <a:pt x="5099591" y="1846038"/>
                  <a:pt x="5104737" y="1852654"/>
                </a:cubicBezTo>
                <a:cubicBezTo>
                  <a:pt x="5118544" y="1870406"/>
                  <a:pt x="5138951" y="1882370"/>
                  <a:pt x="5152445" y="1900362"/>
                </a:cubicBezTo>
                <a:lnTo>
                  <a:pt x="5176299" y="1932167"/>
                </a:lnTo>
                <a:cubicBezTo>
                  <a:pt x="5178949" y="1940118"/>
                  <a:pt x="5181948" y="1947962"/>
                  <a:pt x="5184250" y="1956021"/>
                </a:cubicBezTo>
                <a:cubicBezTo>
                  <a:pt x="5191549" y="1981570"/>
                  <a:pt x="5188736" y="1992312"/>
                  <a:pt x="5208104" y="2011680"/>
                </a:cubicBezTo>
                <a:cubicBezTo>
                  <a:pt x="5214861" y="2018437"/>
                  <a:pt x="5224007" y="2022282"/>
                  <a:pt x="5231958" y="2027583"/>
                </a:cubicBezTo>
                <a:cubicBezTo>
                  <a:pt x="5242090" y="2042781"/>
                  <a:pt x="5255233" y="2065874"/>
                  <a:pt x="5271714" y="2075291"/>
                </a:cubicBezTo>
                <a:cubicBezTo>
                  <a:pt x="5281202" y="2080713"/>
                  <a:pt x="5292918" y="2080592"/>
                  <a:pt x="5303520" y="2083242"/>
                </a:cubicBezTo>
                <a:cubicBezTo>
                  <a:pt x="5306170" y="2091193"/>
                  <a:pt x="5309972" y="2098850"/>
                  <a:pt x="5311471" y="2107096"/>
                </a:cubicBezTo>
                <a:cubicBezTo>
                  <a:pt x="5315293" y="2128120"/>
                  <a:pt x="5311486" y="2150866"/>
                  <a:pt x="5319422" y="2170706"/>
                </a:cubicBezTo>
                <a:cubicBezTo>
                  <a:pt x="5324165" y="2182564"/>
                  <a:pt x="5357087" y="2191213"/>
                  <a:pt x="5367130" y="2194560"/>
                </a:cubicBezTo>
                <a:cubicBezTo>
                  <a:pt x="5377732" y="2202511"/>
                  <a:pt x="5389564" y="2209043"/>
                  <a:pt x="5398935" y="2218414"/>
                </a:cubicBezTo>
                <a:cubicBezTo>
                  <a:pt x="5451944" y="2271423"/>
                  <a:pt x="5375081" y="2215763"/>
                  <a:pt x="5438692" y="2258171"/>
                </a:cubicBezTo>
                <a:cubicBezTo>
                  <a:pt x="5593121" y="2241011"/>
                  <a:pt x="5461071" y="2266778"/>
                  <a:pt x="5534108" y="2234317"/>
                </a:cubicBezTo>
                <a:cubicBezTo>
                  <a:pt x="5549426" y="2227509"/>
                  <a:pt x="5581815" y="2218414"/>
                  <a:pt x="5581815" y="2218414"/>
                </a:cubicBezTo>
                <a:cubicBezTo>
                  <a:pt x="5589766" y="2213113"/>
                  <a:pt x="5596936" y="2206392"/>
                  <a:pt x="5605669" y="2202511"/>
                </a:cubicBezTo>
                <a:cubicBezTo>
                  <a:pt x="5620987" y="2195703"/>
                  <a:pt x="5653377" y="2186609"/>
                  <a:pt x="5653377" y="2186609"/>
                </a:cubicBezTo>
                <a:cubicBezTo>
                  <a:pt x="5682371" y="2099624"/>
                  <a:pt x="5636132" y="2231372"/>
                  <a:pt x="5677231" y="2138901"/>
                </a:cubicBezTo>
                <a:cubicBezTo>
                  <a:pt x="5684039" y="2123583"/>
                  <a:pt x="5677231" y="2096494"/>
                  <a:pt x="5693134" y="2091193"/>
                </a:cubicBezTo>
                <a:cubicBezTo>
                  <a:pt x="5729809" y="2078969"/>
                  <a:pt x="5708769" y="2084886"/>
                  <a:pt x="5756744" y="2075291"/>
                </a:cubicBezTo>
                <a:cubicBezTo>
                  <a:pt x="5743000" y="2034057"/>
                  <a:pt x="5746298" y="2065743"/>
                  <a:pt x="5772647" y="2019631"/>
                </a:cubicBezTo>
                <a:cubicBezTo>
                  <a:pt x="5785826" y="1996568"/>
                  <a:pt x="5777809" y="1959602"/>
                  <a:pt x="5812403" y="1948070"/>
                </a:cubicBezTo>
                <a:lnTo>
                  <a:pt x="5836257" y="1940118"/>
                </a:lnTo>
                <a:cubicBezTo>
                  <a:pt x="5844208" y="1932167"/>
                  <a:pt x="5852912" y="1924902"/>
                  <a:pt x="5860111" y="1916264"/>
                </a:cubicBezTo>
                <a:cubicBezTo>
                  <a:pt x="5866229" y="1908923"/>
                  <a:pt x="5869257" y="1899168"/>
                  <a:pt x="5876014" y="1892411"/>
                </a:cubicBezTo>
                <a:cubicBezTo>
                  <a:pt x="5882771" y="1885654"/>
                  <a:pt x="5891917" y="1881809"/>
                  <a:pt x="5899868" y="1876508"/>
                </a:cubicBezTo>
                <a:cubicBezTo>
                  <a:pt x="5908490" y="1850642"/>
                  <a:pt x="5903526" y="1849261"/>
                  <a:pt x="5931673" y="1836751"/>
                </a:cubicBezTo>
                <a:cubicBezTo>
                  <a:pt x="5946991" y="1829943"/>
                  <a:pt x="5979381" y="1820849"/>
                  <a:pt x="5979381" y="1820849"/>
                </a:cubicBezTo>
                <a:cubicBezTo>
                  <a:pt x="5982031" y="1828800"/>
                  <a:pt x="5987332" y="1836322"/>
                  <a:pt x="5987332" y="1844703"/>
                </a:cubicBezTo>
                <a:cubicBezTo>
                  <a:pt x="5987332" y="1861164"/>
                  <a:pt x="5971519" y="1880350"/>
                  <a:pt x="5963478" y="1892411"/>
                </a:cubicBezTo>
                <a:cubicBezTo>
                  <a:pt x="5954449" y="1928529"/>
                  <a:pt x="5949553" y="1930149"/>
                  <a:pt x="5963478" y="1971924"/>
                </a:cubicBezTo>
                <a:cubicBezTo>
                  <a:pt x="5966500" y="1980990"/>
                  <a:pt x="5974080" y="1987826"/>
                  <a:pt x="5979381" y="1995777"/>
                </a:cubicBezTo>
                <a:cubicBezTo>
                  <a:pt x="5966526" y="2015059"/>
                  <a:pt x="5937576" y="2047994"/>
                  <a:pt x="5971429" y="2067339"/>
                </a:cubicBezTo>
                <a:cubicBezTo>
                  <a:pt x="5983163" y="2074044"/>
                  <a:pt x="5997934" y="2072640"/>
                  <a:pt x="6011186" y="2075291"/>
                </a:cubicBezTo>
                <a:cubicBezTo>
                  <a:pt x="6040341" y="2072640"/>
                  <a:pt x="6069669" y="2071479"/>
                  <a:pt x="6098650" y="2067339"/>
                </a:cubicBezTo>
                <a:cubicBezTo>
                  <a:pt x="6106947" y="2066154"/>
                  <a:pt x="6114220" y="2060662"/>
                  <a:pt x="6122504" y="2059388"/>
                </a:cubicBezTo>
                <a:cubicBezTo>
                  <a:pt x="6148831" y="2055338"/>
                  <a:pt x="6175513" y="2054087"/>
                  <a:pt x="6202017" y="2051437"/>
                </a:cubicBezTo>
                <a:cubicBezTo>
                  <a:pt x="6196716" y="2059388"/>
                  <a:pt x="6186795" y="2065759"/>
                  <a:pt x="6186114" y="2075291"/>
                </a:cubicBezTo>
                <a:cubicBezTo>
                  <a:pt x="6177037" y="2202367"/>
                  <a:pt x="6189901" y="2126031"/>
                  <a:pt x="6202017" y="2186609"/>
                </a:cubicBezTo>
                <a:cubicBezTo>
                  <a:pt x="6225819" y="2305617"/>
                  <a:pt x="6201314" y="2248809"/>
                  <a:pt x="6233822" y="2313830"/>
                </a:cubicBezTo>
                <a:cubicBezTo>
                  <a:pt x="6213853" y="2393710"/>
                  <a:pt x="6224833" y="2356700"/>
                  <a:pt x="6202017" y="2425148"/>
                </a:cubicBezTo>
                <a:lnTo>
                  <a:pt x="6194066" y="2449002"/>
                </a:lnTo>
                <a:lnTo>
                  <a:pt x="6186114" y="2472856"/>
                </a:lnTo>
                <a:cubicBezTo>
                  <a:pt x="6171353" y="2561424"/>
                  <a:pt x="6190211" y="2488518"/>
                  <a:pt x="6162261" y="2544417"/>
                </a:cubicBezTo>
                <a:cubicBezTo>
                  <a:pt x="6158513" y="2551914"/>
                  <a:pt x="6158958" y="2561297"/>
                  <a:pt x="6154309" y="2568271"/>
                </a:cubicBezTo>
                <a:cubicBezTo>
                  <a:pt x="6137291" y="2593797"/>
                  <a:pt x="6131610" y="2591740"/>
                  <a:pt x="6106601" y="2600077"/>
                </a:cubicBezTo>
                <a:cubicBezTo>
                  <a:pt x="6103951" y="2608028"/>
                  <a:pt x="6103886" y="2617386"/>
                  <a:pt x="6098650" y="2623931"/>
                </a:cubicBezTo>
                <a:cubicBezTo>
                  <a:pt x="6092680" y="2631393"/>
                  <a:pt x="6079861" y="2631729"/>
                  <a:pt x="6074796" y="2639833"/>
                </a:cubicBezTo>
                <a:cubicBezTo>
                  <a:pt x="6065912" y="2654048"/>
                  <a:pt x="6068192" y="2673594"/>
                  <a:pt x="6058894" y="2687541"/>
                </a:cubicBezTo>
                <a:lnTo>
                  <a:pt x="6042991" y="2711395"/>
                </a:lnTo>
                <a:cubicBezTo>
                  <a:pt x="6023006" y="2771352"/>
                  <a:pt x="6049965" y="2697448"/>
                  <a:pt x="6019137" y="2759103"/>
                </a:cubicBezTo>
                <a:cubicBezTo>
                  <a:pt x="6015389" y="2766600"/>
                  <a:pt x="6015256" y="2775630"/>
                  <a:pt x="6011186" y="2782957"/>
                </a:cubicBezTo>
                <a:cubicBezTo>
                  <a:pt x="6001904" y="2799664"/>
                  <a:pt x="5985425" y="2812533"/>
                  <a:pt x="5979381" y="2830664"/>
                </a:cubicBezTo>
                <a:cubicBezTo>
                  <a:pt x="5969580" y="2860063"/>
                  <a:pt x="5975065" y="2855464"/>
                  <a:pt x="5947575" y="2878372"/>
                </a:cubicBezTo>
                <a:cubicBezTo>
                  <a:pt x="5940234" y="2884490"/>
                  <a:pt x="5932454" y="2890394"/>
                  <a:pt x="5923721" y="2894275"/>
                </a:cubicBezTo>
                <a:cubicBezTo>
                  <a:pt x="5908403" y="2901083"/>
                  <a:pt x="5876014" y="2910177"/>
                  <a:pt x="5876014" y="2910177"/>
                </a:cubicBezTo>
                <a:cubicBezTo>
                  <a:pt x="5868063" y="2915478"/>
                  <a:pt x="5857225" y="2917976"/>
                  <a:pt x="5852160" y="2926080"/>
                </a:cubicBezTo>
                <a:cubicBezTo>
                  <a:pt x="5843276" y="2940295"/>
                  <a:pt x="5850205" y="2964490"/>
                  <a:pt x="5836257" y="2973788"/>
                </a:cubicBezTo>
                <a:cubicBezTo>
                  <a:pt x="5781575" y="3010242"/>
                  <a:pt x="5806681" y="2999549"/>
                  <a:pt x="5764695" y="3013544"/>
                </a:cubicBezTo>
                <a:cubicBezTo>
                  <a:pt x="5756744" y="3018845"/>
                  <a:pt x="5749388" y="3025173"/>
                  <a:pt x="5740841" y="3029447"/>
                </a:cubicBezTo>
                <a:cubicBezTo>
                  <a:pt x="5675002" y="3062367"/>
                  <a:pt x="5761498" y="3007724"/>
                  <a:pt x="5693134" y="3053301"/>
                </a:cubicBezTo>
                <a:cubicBezTo>
                  <a:pt x="5690483" y="3061252"/>
                  <a:pt x="5690418" y="3070610"/>
                  <a:pt x="5685182" y="3077155"/>
                </a:cubicBezTo>
                <a:cubicBezTo>
                  <a:pt x="5669583" y="3096653"/>
                  <a:pt x="5643121" y="3096699"/>
                  <a:pt x="5621572" y="3101009"/>
                </a:cubicBezTo>
                <a:cubicBezTo>
                  <a:pt x="5605809" y="3124654"/>
                  <a:pt x="5592137" y="3151786"/>
                  <a:pt x="5557961" y="3156668"/>
                </a:cubicBezTo>
                <a:cubicBezTo>
                  <a:pt x="5526531" y="3161158"/>
                  <a:pt x="5493560" y="3164817"/>
                  <a:pt x="5462546" y="3172571"/>
                </a:cubicBezTo>
                <a:cubicBezTo>
                  <a:pt x="5454415" y="3174604"/>
                  <a:pt x="5446189" y="3176774"/>
                  <a:pt x="5438692" y="3180522"/>
                </a:cubicBezTo>
                <a:cubicBezTo>
                  <a:pt x="5430145" y="3184796"/>
                  <a:pt x="5422789" y="3191123"/>
                  <a:pt x="5414838" y="3196424"/>
                </a:cubicBezTo>
                <a:cubicBezTo>
                  <a:pt x="5409537" y="3204375"/>
                  <a:pt x="5406886" y="3214977"/>
                  <a:pt x="5398935" y="3220278"/>
                </a:cubicBezTo>
                <a:cubicBezTo>
                  <a:pt x="5389842" y="3226340"/>
                  <a:pt x="5377597" y="3225090"/>
                  <a:pt x="5367130" y="3228230"/>
                </a:cubicBezTo>
                <a:cubicBezTo>
                  <a:pt x="5351074" y="3233047"/>
                  <a:pt x="5335325" y="3238831"/>
                  <a:pt x="5319422" y="3244132"/>
                </a:cubicBezTo>
                <a:cubicBezTo>
                  <a:pt x="5311471" y="3246782"/>
                  <a:pt x="5303787" y="3250440"/>
                  <a:pt x="5295568" y="3252084"/>
                </a:cubicBezTo>
                <a:cubicBezTo>
                  <a:pt x="5282316" y="3254734"/>
                  <a:pt x="5268923" y="3256757"/>
                  <a:pt x="5255812" y="3260035"/>
                </a:cubicBezTo>
                <a:cubicBezTo>
                  <a:pt x="5225973" y="3267495"/>
                  <a:pt x="5232016" y="3270233"/>
                  <a:pt x="5200153" y="3283889"/>
                </a:cubicBezTo>
                <a:cubicBezTo>
                  <a:pt x="5192449" y="3287191"/>
                  <a:pt x="5184250" y="3289190"/>
                  <a:pt x="5176299" y="3291840"/>
                </a:cubicBezTo>
                <a:cubicBezTo>
                  <a:pt x="5139845" y="3346522"/>
                  <a:pt x="5162626" y="3333504"/>
                  <a:pt x="5120640" y="3347499"/>
                </a:cubicBezTo>
                <a:cubicBezTo>
                  <a:pt x="5105091" y="3370822"/>
                  <a:pt x="5103370" y="3368869"/>
                  <a:pt x="5096786" y="3395207"/>
                </a:cubicBezTo>
                <a:cubicBezTo>
                  <a:pt x="5093508" y="3408318"/>
                  <a:pt x="5095539" y="3423230"/>
                  <a:pt x="5088834" y="3434964"/>
                </a:cubicBezTo>
                <a:cubicBezTo>
                  <a:pt x="5084093" y="3443261"/>
                  <a:pt x="5072932" y="3445565"/>
                  <a:pt x="5064981" y="3450866"/>
                </a:cubicBezTo>
                <a:lnTo>
                  <a:pt x="5017273" y="3434964"/>
                </a:lnTo>
                <a:cubicBezTo>
                  <a:pt x="4958121" y="3415247"/>
                  <a:pt x="5001807" y="3427611"/>
                  <a:pt x="4882101" y="3419061"/>
                </a:cubicBezTo>
                <a:cubicBezTo>
                  <a:pt x="4844995" y="3421711"/>
                  <a:pt x="4807728" y="3422665"/>
                  <a:pt x="4770782" y="3427012"/>
                </a:cubicBezTo>
                <a:cubicBezTo>
                  <a:pt x="4762458" y="3427991"/>
                  <a:pt x="4753902" y="3430315"/>
                  <a:pt x="4746928" y="3434964"/>
                </a:cubicBezTo>
                <a:cubicBezTo>
                  <a:pt x="4737572" y="3441201"/>
                  <a:pt x="4731950" y="3451913"/>
                  <a:pt x="4723074" y="3458817"/>
                </a:cubicBezTo>
                <a:cubicBezTo>
                  <a:pt x="4682060" y="3490717"/>
                  <a:pt x="4687505" y="3486577"/>
                  <a:pt x="4651513" y="3498574"/>
                </a:cubicBezTo>
                <a:cubicBezTo>
                  <a:pt x="4635610" y="3509176"/>
                  <a:pt x="4608440" y="3511837"/>
                  <a:pt x="4603805" y="3530379"/>
                </a:cubicBezTo>
                <a:cubicBezTo>
                  <a:pt x="4601155" y="3540981"/>
                  <a:pt x="4600741" y="3552410"/>
                  <a:pt x="4595854" y="3562184"/>
                </a:cubicBezTo>
                <a:cubicBezTo>
                  <a:pt x="4587101" y="3579690"/>
                  <a:pt x="4560330" y="3619651"/>
                  <a:pt x="4540194" y="3633746"/>
                </a:cubicBezTo>
                <a:cubicBezTo>
                  <a:pt x="4522688" y="3646000"/>
                  <a:pt x="4502733" y="3654352"/>
                  <a:pt x="4484535" y="3665551"/>
                </a:cubicBezTo>
                <a:cubicBezTo>
                  <a:pt x="4468258" y="3675568"/>
                  <a:pt x="4436828" y="3697357"/>
                  <a:pt x="4436828" y="3697357"/>
                </a:cubicBezTo>
                <a:cubicBezTo>
                  <a:pt x="4421681" y="3742794"/>
                  <a:pt x="4441372" y="3704929"/>
                  <a:pt x="4405022" y="3729162"/>
                </a:cubicBezTo>
                <a:cubicBezTo>
                  <a:pt x="4367567" y="3754132"/>
                  <a:pt x="4396341" y="3751573"/>
                  <a:pt x="4357314" y="3768918"/>
                </a:cubicBezTo>
                <a:cubicBezTo>
                  <a:pt x="4313835" y="3788242"/>
                  <a:pt x="4307365" y="3783679"/>
                  <a:pt x="4261899" y="3792772"/>
                </a:cubicBezTo>
                <a:cubicBezTo>
                  <a:pt x="4251183" y="3794915"/>
                  <a:pt x="4240696" y="3798073"/>
                  <a:pt x="4230094" y="3800724"/>
                </a:cubicBezTo>
                <a:cubicBezTo>
                  <a:pt x="4227443" y="3819277"/>
                  <a:pt x="4226356" y="3838122"/>
                  <a:pt x="4222142" y="3856383"/>
                </a:cubicBezTo>
                <a:cubicBezTo>
                  <a:pt x="4214380" y="3890016"/>
                  <a:pt x="4199366" y="3926865"/>
                  <a:pt x="4174434" y="3951798"/>
                </a:cubicBezTo>
                <a:cubicBezTo>
                  <a:pt x="4166483" y="3959749"/>
                  <a:pt x="4157780" y="3967014"/>
                  <a:pt x="4150581" y="3975652"/>
                </a:cubicBezTo>
                <a:cubicBezTo>
                  <a:pt x="4144463" y="3982993"/>
                  <a:pt x="4141435" y="3992749"/>
                  <a:pt x="4134678" y="3999506"/>
                </a:cubicBezTo>
                <a:cubicBezTo>
                  <a:pt x="4119263" y="4014921"/>
                  <a:pt x="4106372" y="4016893"/>
                  <a:pt x="4086970" y="4023360"/>
                </a:cubicBezTo>
                <a:cubicBezTo>
                  <a:pt x="4079019" y="4028661"/>
                  <a:pt x="4071530" y="4034732"/>
                  <a:pt x="4063116" y="4039263"/>
                </a:cubicBezTo>
                <a:cubicBezTo>
                  <a:pt x="4037025" y="4053312"/>
                  <a:pt x="4008259" y="4062582"/>
                  <a:pt x="3983603" y="4079019"/>
                </a:cubicBezTo>
                <a:lnTo>
                  <a:pt x="3959749" y="4094922"/>
                </a:lnTo>
                <a:cubicBezTo>
                  <a:pt x="3957099" y="4102873"/>
                  <a:pt x="3957034" y="4112231"/>
                  <a:pt x="3951798" y="4118776"/>
                </a:cubicBezTo>
                <a:cubicBezTo>
                  <a:pt x="3945828" y="4126238"/>
                  <a:pt x="3934701" y="4127921"/>
                  <a:pt x="3927944" y="4134678"/>
                </a:cubicBezTo>
                <a:cubicBezTo>
                  <a:pt x="3921187" y="4141435"/>
                  <a:pt x="3917342" y="4150581"/>
                  <a:pt x="3912041" y="4158532"/>
                </a:cubicBezTo>
                <a:lnTo>
                  <a:pt x="3888188" y="4230094"/>
                </a:lnTo>
                <a:lnTo>
                  <a:pt x="3880236" y="4253948"/>
                </a:lnTo>
                <a:lnTo>
                  <a:pt x="3896139" y="4301656"/>
                </a:lnTo>
                <a:lnTo>
                  <a:pt x="3904090" y="4325510"/>
                </a:lnTo>
                <a:cubicBezTo>
                  <a:pt x="3901440" y="4344063"/>
                  <a:pt x="3897523" y="4362479"/>
                  <a:pt x="3896139" y="4381169"/>
                </a:cubicBezTo>
                <a:cubicBezTo>
                  <a:pt x="3892218" y="4434099"/>
                  <a:pt x="3897682" y="4487976"/>
                  <a:pt x="3888188" y="4540195"/>
                </a:cubicBezTo>
                <a:cubicBezTo>
                  <a:pt x="3886479" y="4549597"/>
                  <a:pt x="3872110" y="4550543"/>
                  <a:pt x="3864334" y="4556097"/>
                </a:cubicBezTo>
                <a:cubicBezTo>
                  <a:pt x="3855934" y="4562097"/>
                  <a:pt x="3821163" y="4589609"/>
                  <a:pt x="3808674" y="4595854"/>
                </a:cubicBezTo>
                <a:cubicBezTo>
                  <a:pt x="3801178" y="4599602"/>
                  <a:pt x="3792772" y="4601155"/>
                  <a:pt x="3784821" y="4603805"/>
                </a:cubicBezTo>
                <a:cubicBezTo>
                  <a:pt x="3745337" y="4663030"/>
                  <a:pt x="3796083" y="4590290"/>
                  <a:pt x="3745064" y="4651513"/>
                </a:cubicBezTo>
                <a:cubicBezTo>
                  <a:pt x="3738946" y="4658854"/>
                  <a:pt x="3735279" y="4668026"/>
                  <a:pt x="3729161" y="4675367"/>
                </a:cubicBezTo>
                <a:cubicBezTo>
                  <a:pt x="3721962" y="4684005"/>
                  <a:pt x="3712212" y="4690345"/>
                  <a:pt x="3705308" y="4699221"/>
                </a:cubicBezTo>
                <a:cubicBezTo>
                  <a:pt x="3693574" y="4714308"/>
                  <a:pt x="3689405" y="4736327"/>
                  <a:pt x="3673502" y="4746929"/>
                </a:cubicBezTo>
                <a:cubicBezTo>
                  <a:pt x="3612380" y="4787677"/>
                  <a:pt x="3644647" y="4775592"/>
                  <a:pt x="3578087" y="4786685"/>
                </a:cubicBezTo>
                <a:cubicBezTo>
                  <a:pt x="3522145" y="4805334"/>
                  <a:pt x="3591206" y="4781062"/>
                  <a:pt x="3522428" y="4810539"/>
                </a:cubicBezTo>
                <a:cubicBezTo>
                  <a:pt x="3476342" y="4830290"/>
                  <a:pt x="3520559" y="4803835"/>
                  <a:pt x="3474720" y="4834393"/>
                </a:cubicBezTo>
                <a:cubicBezTo>
                  <a:pt x="3420990" y="4825438"/>
                  <a:pt x="3387863" y="4808325"/>
                  <a:pt x="3339548" y="4826442"/>
                </a:cubicBezTo>
                <a:cubicBezTo>
                  <a:pt x="3330600" y="4829797"/>
                  <a:pt x="3323645" y="4837043"/>
                  <a:pt x="3315694" y="4842344"/>
                </a:cubicBezTo>
                <a:cubicBezTo>
                  <a:pt x="3281633" y="4893435"/>
                  <a:pt x="3324474" y="4842012"/>
                  <a:pt x="3244132" y="4874150"/>
                </a:cubicBezTo>
                <a:cubicBezTo>
                  <a:pt x="3233691" y="4878326"/>
                  <a:pt x="3229634" y="4891767"/>
                  <a:pt x="3220278" y="4898004"/>
                </a:cubicBezTo>
                <a:cubicBezTo>
                  <a:pt x="3213304" y="4902653"/>
                  <a:pt x="3203921" y="4902207"/>
                  <a:pt x="3196424" y="4905955"/>
                </a:cubicBezTo>
                <a:cubicBezTo>
                  <a:pt x="3174283" y="4917025"/>
                  <a:pt x="3166302" y="4928125"/>
                  <a:pt x="3148716" y="4945711"/>
                </a:cubicBezTo>
                <a:cubicBezTo>
                  <a:pt x="3125353" y="5015804"/>
                  <a:pt x="3161866" y="4922532"/>
                  <a:pt x="3116911" y="4985468"/>
                </a:cubicBezTo>
                <a:cubicBezTo>
                  <a:pt x="3074152" y="5045330"/>
                  <a:pt x="3136111" y="5011647"/>
                  <a:pt x="3061252" y="5049078"/>
                </a:cubicBezTo>
                <a:cubicBezTo>
                  <a:pt x="3053755" y="5052826"/>
                  <a:pt x="3044725" y="5052960"/>
                  <a:pt x="3037398" y="5057030"/>
                </a:cubicBezTo>
                <a:cubicBezTo>
                  <a:pt x="3020691" y="5066312"/>
                  <a:pt x="2989690" y="5088835"/>
                  <a:pt x="2989690" y="5088835"/>
                </a:cubicBezTo>
                <a:cubicBezTo>
                  <a:pt x="2958779" y="5135204"/>
                  <a:pt x="2992054" y="5091024"/>
                  <a:pt x="2941982" y="5136543"/>
                </a:cubicBezTo>
                <a:cubicBezTo>
                  <a:pt x="2922567" y="5154192"/>
                  <a:pt x="2900877" y="5170370"/>
                  <a:pt x="2886323" y="5192202"/>
                </a:cubicBezTo>
                <a:cubicBezTo>
                  <a:pt x="2881022" y="5200153"/>
                  <a:pt x="2877883" y="5210086"/>
                  <a:pt x="2870421" y="5216056"/>
                </a:cubicBezTo>
                <a:cubicBezTo>
                  <a:pt x="2863876" y="5221292"/>
                  <a:pt x="2854518" y="5221357"/>
                  <a:pt x="2846567" y="5224007"/>
                </a:cubicBezTo>
                <a:cubicBezTo>
                  <a:pt x="2842378" y="5223169"/>
                  <a:pt x="2782496" y="5211849"/>
                  <a:pt x="2775005" y="5208104"/>
                </a:cubicBezTo>
                <a:cubicBezTo>
                  <a:pt x="2763152" y="5202178"/>
                  <a:pt x="2753984" y="5191953"/>
                  <a:pt x="2743200" y="5184251"/>
                </a:cubicBezTo>
                <a:cubicBezTo>
                  <a:pt x="2722611" y="5169545"/>
                  <a:pt x="2670862" y="5137031"/>
                  <a:pt x="2655735" y="5136543"/>
                </a:cubicBezTo>
                <a:lnTo>
                  <a:pt x="2409245" y="5128591"/>
                </a:lnTo>
                <a:cubicBezTo>
                  <a:pt x="2401294" y="5125941"/>
                  <a:pt x="2393715" y="5121619"/>
                  <a:pt x="2385391" y="5120640"/>
                </a:cubicBezTo>
                <a:cubicBezTo>
                  <a:pt x="2348445" y="5116294"/>
                  <a:pt x="2307784" y="5128420"/>
                  <a:pt x="2274073" y="5112689"/>
                </a:cubicBezTo>
                <a:cubicBezTo>
                  <a:pt x="2259463" y="5105871"/>
                  <a:pt x="2271219" y="5080276"/>
                  <a:pt x="2266121" y="5064981"/>
                </a:cubicBezTo>
                <a:cubicBezTo>
                  <a:pt x="2263099" y="5055915"/>
                  <a:pt x="2257681" y="5047097"/>
                  <a:pt x="2250219" y="5041127"/>
                </a:cubicBezTo>
                <a:cubicBezTo>
                  <a:pt x="2243674" y="5035891"/>
                  <a:pt x="2234496" y="5035209"/>
                  <a:pt x="2226365" y="5033176"/>
                </a:cubicBezTo>
                <a:lnTo>
                  <a:pt x="2162754" y="5017273"/>
                </a:lnTo>
                <a:cubicBezTo>
                  <a:pt x="2160104" y="4982817"/>
                  <a:pt x="2179239" y="4938342"/>
                  <a:pt x="2154803" y="4913906"/>
                </a:cubicBezTo>
                <a:cubicBezTo>
                  <a:pt x="2125979" y="4885082"/>
                  <a:pt x="2051975" y="4934526"/>
                  <a:pt x="2019631" y="4937760"/>
                </a:cubicBezTo>
                <a:cubicBezTo>
                  <a:pt x="1887306" y="4950992"/>
                  <a:pt x="1966721" y="4944381"/>
                  <a:pt x="1781092" y="4953663"/>
                </a:cubicBezTo>
                <a:cubicBezTo>
                  <a:pt x="1709358" y="4951823"/>
                  <a:pt x="1450470" y="4936465"/>
                  <a:pt x="1335819" y="4953663"/>
                </a:cubicBezTo>
                <a:cubicBezTo>
                  <a:pt x="1326369" y="4955081"/>
                  <a:pt x="1319916" y="4964264"/>
                  <a:pt x="1311965" y="4969565"/>
                </a:cubicBezTo>
                <a:cubicBezTo>
                  <a:pt x="1306664" y="4977516"/>
                  <a:pt x="1303254" y="4987126"/>
                  <a:pt x="1296062" y="4993419"/>
                </a:cubicBezTo>
                <a:cubicBezTo>
                  <a:pt x="1281678" y="5006005"/>
                  <a:pt x="1248354" y="5025224"/>
                  <a:pt x="1248354" y="5025224"/>
                </a:cubicBezTo>
                <a:cubicBezTo>
                  <a:pt x="1199906" y="5097898"/>
                  <a:pt x="1268483" y="4986332"/>
                  <a:pt x="1224501" y="5184251"/>
                </a:cubicBezTo>
                <a:cubicBezTo>
                  <a:pt x="1222683" y="5192433"/>
                  <a:pt x="1208778" y="5190169"/>
                  <a:pt x="1200647" y="5192202"/>
                </a:cubicBezTo>
                <a:lnTo>
                  <a:pt x="1137036" y="5208104"/>
                </a:lnTo>
                <a:cubicBezTo>
                  <a:pt x="1116455" y="5228685"/>
                  <a:pt x="1094005" y="5254254"/>
                  <a:pt x="1065474" y="5263764"/>
                </a:cubicBezTo>
                <a:lnTo>
                  <a:pt x="1041621" y="5271715"/>
                </a:lnTo>
                <a:cubicBezTo>
                  <a:pt x="980661" y="5269065"/>
                  <a:pt x="919356" y="5270758"/>
                  <a:pt x="858741" y="5263764"/>
                </a:cubicBezTo>
                <a:cubicBezTo>
                  <a:pt x="849248" y="5262669"/>
                  <a:pt x="843434" y="5252135"/>
                  <a:pt x="834887" y="5247861"/>
                </a:cubicBezTo>
                <a:cubicBezTo>
                  <a:pt x="827390" y="5244113"/>
                  <a:pt x="818984" y="5242560"/>
                  <a:pt x="811033" y="5239910"/>
                </a:cubicBezTo>
                <a:cubicBezTo>
                  <a:pt x="769106" y="5211958"/>
                  <a:pt x="806720" y="5233171"/>
                  <a:pt x="755374" y="5216056"/>
                </a:cubicBezTo>
                <a:cubicBezTo>
                  <a:pt x="741833" y="5211542"/>
                  <a:pt x="729288" y="5204254"/>
                  <a:pt x="715617" y="5200153"/>
                </a:cubicBezTo>
                <a:cubicBezTo>
                  <a:pt x="684067" y="5190688"/>
                  <a:pt x="658115" y="5194276"/>
                  <a:pt x="628153" y="5176299"/>
                </a:cubicBezTo>
                <a:lnTo>
                  <a:pt x="588396" y="5152445"/>
                </a:lnTo>
                <a:cubicBezTo>
                  <a:pt x="553940" y="5155096"/>
                  <a:pt x="519350" y="5156359"/>
                  <a:pt x="485029" y="5160397"/>
                </a:cubicBezTo>
                <a:cubicBezTo>
                  <a:pt x="474176" y="5161674"/>
                  <a:pt x="464135" y="5168954"/>
                  <a:pt x="453224" y="5168348"/>
                </a:cubicBezTo>
                <a:cubicBezTo>
                  <a:pt x="336008" y="5161835"/>
                  <a:pt x="355042" y="5149267"/>
                  <a:pt x="246490" y="5128591"/>
                </a:cubicBezTo>
                <a:cubicBezTo>
                  <a:pt x="222913" y="5124100"/>
                  <a:pt x="198635" y="5124383"/>
                  <a:pt x="174928" y="5120640"/>
                </a:cubicBezTo>
                <a:cubicBezTo>
                  <a:pt x="148230" y="5116424"/>
                  <a:pt x="121919" y="5110038"/>
                  <a:pt x="95415" y="5104737"/>
                </a:cubicBezTo>
                <a:cubicBezTo>
                  <a:pt x="82419" y="5109069"/>
                  <a:pt x="55820" y="5115612"/>
                  <a:pt x="47708" y="5128591"/>
                </a:cubicBezTo>
                <a:cubicBezTo>
                  <a:pt x="38824" y="5142806"/>
                  <a:pt x="37106" y="5160396"/>
                  <a:pt x="31805" y="5176299"/>
                </a:cubicBezTo>
                <a:lnTo>
                  <a:pt x="15902" y="5224007"/>
                </a:lnTo>
                <a:cubicBezTo>
                  <a:pt x="13252" y="5231958"/>
                  <a:pt x="11699" y="5240364"/>
                  <a:pt x="7951" y="5247861"/>
                </a:cubicBezTo>
                <a:lnTo>
                  <a:pt x="0" y="5263764"/>
                </a:lnTo>
              </a:path>
            </a:pathLst>
          </a:cu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nvGrpSpPr>
          <p:cNvPr id="156" name="Group 155"/>
          <p:cNvGrpSpPr/>
          <p:nvPr/>
        </p:nvGrpSpPr>
        <p:grpSpPr>
          <a:xfrm>
            <a:off x="5506350" y="3734341"/>
            <a:ext cx="665740" cy="841867"/>
            <a:chOff x="5898767" y="2581483"/>
            <a:chExt cx="665740" cy="841867"/>
          </a:xfrm>
        </p:grpSpPr>
        <p:pic>
          <p:nvPicPr>
            <p:cNvPr id="157" name="Picture 15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62480" y="2581483"/>
              <a:ext cx="328890" cy="499678"/>
            </a:xfrm>
            <a:prstGeom prst="rect">
              <a:avLst/>
            </a:prstGeom>
          </p:spPr>
        </p:pic>
        <p:sp>
          <p:nvSpPr>
            <p:cNvPr id="158" name="Hexagon 157"/>
            <p:cNvSpPr/>
            <p:nvPr/>
          </p:nvSpPr>
          <p:spPr>
            <a:xfrm>
              <a:off x="5915578" y="3051210"/>
              <a:ext cx="622694" cy="372140"/>
            </a:xfrm>
            <a:prstGeom prst="hexagon">
              <a:avLst/>
            </a:prstGeom>
            <a:solidFill>
              <a:srgbClr val="0000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59" name="TextBox 158"/>
            <p:cNvSpPr txBox="1"/>
            <p:nvPr/>
          </p:nvSpPr>
          <p:spPr>
            <a:xfrm>
              <a:off x="5898767" y="3066847"/>
              <a:ext cx="665740" cy="338554"/>
            </a:xfrm>
            <a:prstGeom prst="rect">
              <a:avLst/>
            </a:prstGeom>
            <a:noFill/>
          </p:spPr>
          <p:txBody>
            <a:bodyPr wrap="square" rtlCol="0">
              <a:spAutoFit/>
            </a:bodyPr>
            <a:lstStyle/>
            <a:p>
              <a:pPr algn="ctr"/>
              <a:r>
                <a:rPr lang="en-GB" sz="800" dirty="0" smtClean="0">
                  <a:solidFill>
                    <a:schemeClr val="bg1"/>
                  </a:solidFill>
                </a:rPr>
                <a:t>CERN FB</a:t>
              </a:r>
            </a:p>
            <a:p>
              <a:pPr algn="ctr"/>
              <a:r>
                <a:rPr lang="en-GB" sz="800" dirty="0" smtClean="0">
                  <a:solidFill>
                    <a:schemeClr val="bg1"/>
                  </a:solidFill>
                </a:rPr>
                <a:t>Swisscom</a:t>
              </a:r>
              <a:endParaRPr lang="fr-FR" sz="800" dirty="0">
                <a:solidFill>
                  <a:schemeClr val="bg1"/>
                </a:solidFill>
              </a:endParaRPr>
            </a:p>
          </p:txBody>
        </p:sp>
      </p:grpSp>
      <p:cxnSp>
        <p:nvCxnSpPr>
          <p:cNvPr id="161" name="Straight Connector 160"/>
          <p:cNvCxnSpPr>
            <a:stCxn id="159" idx="3"/>
            <a:endCxn id="81" idx="3"/>
          </p:cNvCxnSpPr>
          <p:nvPr/>
        </p:nvCxnSpPr>
        <p:spPr>
          <a:xfrm flipV="1">
            <a:off x="6172090" y="2305387"/>
            <a:ext cx="4614667" cy="2083595"/>
          </a:xfrm>
          <a:prstGeom prst="line">
            <a:avLst/>
          </a:prstGeom>
          <a:ln>
            <a:solidFill>
              <a:srgbClr val="0000FF"/>
            </a:solidFill>
          </a:ln>
        </p:spPr>
        <p:style>
          <a:lnRef idx="2">
            <a:schemeClr val="accent1"/>
          </a:lnRef>
          <a:fillRef idx="0">
            <a:schemeClr val="accent1"/>
          </a:fillRef>
          <a:effectRef idx="1">
            <a:schemeClr val="accent1"/>
          </a:effectRef>
          <a:fontRef idx="minor">
            <a:schemeClr val="tx1"/>
          </a:fontRef>
        </p:style>
      </p:cxnSp>
      <p:grpSp>
        <p:nvGrpSpPr>
          <p:cNvPr id="137" name="Group 136"/>
          <p:cNvGrpSpPr/>
          <p:nvPr/>
        </p:nvGrpSpPr>
        <p:grpSpPr>
          <a:xfrm>
            <a:off x="5757416" y="2388789"/>
            <a:ext cx="665740" cy="841867"/>
            <a:chOff x="5898767" y="2581483"/>
            <a:chExt cx="665740" cy="841867"/>
          </a:xfrm>
        </p:grpSpPr>
        <p:pic>
          <p:nvPicPr>
            <p:cNvPr id="138" name="Picture 13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62480" y="2581483"/>
              <a:ext cx="328890" cy="499678"/>
            </a:xfrm>
            <a:prstGeom prst="rect">
              <a:avLst/>
            </a:prstGeom>
          </p:spPr>
        </p:pic>
        <p:sp>
          <p:nvSpPr>
            <p:cNvPr id="139" name="Hexagon 138"/>
            <p:cNvSpPr/>
            <p:nvPr/>
          </p:nvSpPr>
          <p:spPr>
            <a:xfrm>
              <a:off x="5915578" y="3051210"/>
              <a:ext cx="622694" cy="372140"/>
            </a:xfrm>
            <a:prstGeom prst="hexagon">
              <a:avLst/>
            </a:prstGeom>
            <a:solidFill>
              <a:srgbClr val="0000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40" name="TextBox 139"/>
            <p:cNvSpPr txBox="1"/>
            <p:nvPr/>
          </p:nvSpPr>
          <p:spPr>
            <a:xfrm>
              <a:off x="5898767" y="3066847"/>
              <a:ext cx="665740" cy="338554"/>
            </a:xfrm>
            <a:prstGeom prst="rect">
              <a:avLst/>
            </a:prstGeom>
            <a:noFill/>
          </p:spPr>
          <p:txBody>
            <a:bodyPr wrap="square" rtlCol="0">
              <a:spAutoFit/>
            </a:bodyPr>
            <a:lstStyle/>
            <a:p>
              <a:pPr algn="ctr"/>
              <a:r>
                <a:rPr lang="en-GB" sz="800" dirty="0" smtClean="0">
                  <a:solidFill>
                    <a:schemeClr val="bg1"/>
                  </a:solidFill>
                </a:rPr>
                <a:t>CERN FB</a:t>
              </a:r>
            </a:p>
            <a:p>
              <a:pPr algn="ctr"/>
              <a:r>
                <a:rPr lang="en-GB" sz="800" dirty="0" smtClean="0">
                  <a:solidFill>
                    <a:schemeClr val="bg1"/>
                  </a:solidFill>
                </a:rPr>
                <a:t>Swisscom</a:t>
              </a:r>
              <a:endParaRPr lang="fr-FR" sz="800" dirty="0">
                <a:solidFill>
                  <a:schemeClr val="bg1"/>
                </a:solidFill>
              </a:endParaRPr>
            </a:p>
          </p:txBody>
        </p:sp>
      </p:grpSp>
      <p:cxnSp>
        <p:nvCxnSpPr>
          <p:cNvPr id="170" name="Straight Connector 169"/>
          <p:cNvCxnSpPr>
            <a:stCxn id="118" idx="0"/>
          </p:cNvCxnSpPr>
          <p:nvPr/>
        </p:nvCxnSpPr>
        <p:spPr>
          <a:xfrm flipV="1">
            <a:off x="2629093" y="3787360"/>
            <a:ext cx="1727474" cy="874229"/>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173" name="TextBox 172"/>
          <p:cNvSpPr txBox="1"/>
          <p:nvPr/>
        </p:nvSpPr>
        <p:spPr>
          <a:xfrm>
            <a:off x="11155170" y="2915836"/>
            <a:ext cx="903546" cy="369332"/>
          </a:xfrm>
          <a:prstGeom prst="rect">
            <a:avLst/>
          </a:prstGeom>
          <a:noFill/>
        </p:spPr>
        <p:txBody>
          <a:bodyPr wrap="square" rtlCol="0">
            <a:spAutoFit/>
          </a:bodyPr>
          <a:lstStyle/>
          <a:p>
            <a:r>
              <a:rPr lang="en-GB" sz="900" dirty="0" smtClean="0">
                <a:solidFill>
                  <a:srgbClr val="000000"/>
                </a:solidFill>
              </a:rPr>
              <a:t>P</a:t>
            </a:r>
            <a:r>
              <a:rPr lang="fr-FR" sz="900" dirty="0" smtClean="0">
                <a:solidFill>
                  <a:srgbClr val="000000"/>
                </a:solidFill>
              </a:rPr>
              <a:t>é</a:t>
            </a:r>
            <a:r>
              <a:rPr lang="en-GB" sz="900" dirty="0" smtClean="0">
                <a:solidFill>
                  <a:srgbClr val="000000"/>
                </a:solidFill>
              </a:rPr>
              <a:t>rim</a:t>
            </a:r>
            <a:r>
              <a:rPr lang="fr-FR" sz="900" dirty="0" smtClean="0">
                <a:solidFill>
                  <a:srgbClr val="000000"/>
                </a:solidFill>
              </a:rPr>
              <a:t>è</a:t>
            </a:r>
            <a:r>
              <a:rPr lang="en-GB" sz="900" dirty="0" err="1" smtClean="0">
                <a:solidFill>
                  <a:srgbClr val="000000"/>
                </a:solidFill>
              </a:rPr>
              <a:t>tre</a:t>
            </a:r>
            <a:r>
              <a:rPr lang="en-GB" sz="900" dirty="0" smtClean="0">
                <a:solidFill>
                  <a:srgbClr val="000000"/>
                </a:solidFill>
              </a:rPr>
              <a:t> CERN </a:t>
            </a:r>
            <a:r>
              <a:rPr lang="fr-FR" sz="900" dirty="0" smtClean="0">
                <a:solidFill>
                  <a:srgbClr val="000000"/>
                </a:solidFill>
              </a:rPr>
              <a:t>é</a:t>
            </a:r>
            <a:r>
              <a:rPr lang="en-GB" sz="900" dirty="0" err="1" smtClean="0">
                <a:solidFill>
                  <a:srgbClr val="000000"/>
                </a:solidFill>
              </a:rPr>
              <a:t>tendu</a:t>
            </a:r>
            <a:endParaRPr lang="fr-FR" sz="900" dirty="0">
              <a:solidFill>
                <a:srgbClr val="000000"/>
              </a:solidFill>
            </a:endParaRPr>
          </a:p>
        </p:txBody>
      </p:sp>
      <p:grpSp>
        <p:nvGrpSpPr>
          <p:cNvPr id="186" name="Group 185"/>
          <p:cNvGrpSpPr/>
          <p:nvPr/>
        </p:nvGrpSpPr>
        <p:grpSpPr>
          <a:xfrm>
            <a:off x="3127105" y="2824371"/>
            <a:ext cx="482725" cy="812569"/>
            <a:chOff x="6733066" y="4549842"/>
            <a:chExt cx="482725" cy="812569"/>
          </a:xfrm>
        </p:grpSpPr>
        <p:pic>
          <p:nvPicPr>
            <p:cNvPr id="184" name="Picture 183"/>
            <p:cNvPicPr>
              <a:picLocks noChangeAspect="1"/>
            </p:cNvPicPr>
            <p:nvPr/>
          </p:nvPicPr>
          <p:blipFill>
            <a:blip r:embed="rId5"/>
            <a:stretch>
              <a:fillRect/>
            </a:stretch>
          </p:blipFill>
          <p:spPr>
            <a:xfrm>
              <a:off x="6772042" y="4549842"/>
              <a:ext cx="376659" cy="812569"/>
            </a:xfrm>
            <a:prstGeom prst="rect">
              <a:avLst/>
            </a:prstGeom>
          </p:spPr>
        </p:pic>
        <p:sp>
          <p:nvSpPr>
            <p:cNvPr id="185" name="TextBox 184"/>
            <p:cNvSpPr txBox="1"/>
            <p:nvPr/>
          </p:nvSpPr>
          <p:spPr>
            <a:xfrm>
              <a:off x="6733066" y="4866204"/>
              <a:ext cx="482725" cy="338554"/>
            </a:xfrm>
            <a:prstGeom prst="rect">
              <a:avLst/>
            </a:prstGeom>
            <a:noFill/>
          </p:spPr>
          <p:txBody>
            <a:bodyPr wrap="square" rtlCol="0">
              <a:spAutoFit/>
            </a:bodyPr>
            <a:lstStyle/>
            <a:p>
              <a:pPr algn="ctr"/>
              <a:r>
                <a:rPr lang="en-GB" sz="800" dirty="0" smtClean="0">
                  <a:solidFill>
                    <a:srgbClr val="FF0000"/>
                  </a:solidFill>
                </a:rPr>
                <a:t>CERN</a:t>
              </a:r>
            </a:p>
            <a:p>
              <a:pPr algn="ctr"/>
              <a:r>
                <a:rPr lang="en-GB" sz="800" dirty="0" smtClean="0">
                  <a:solidFill>
                    <a:srgbClr val="FF0000"/>
                  </a:solidFill>
                </a:rPr>
                <a:t>FB</a:t>
              </a:r>
              <a:endParaRPr lang="fr-FR" sz="800" dirty="0">
                <a:solidFill>
                  <a:srgbClr val="FF0000"/>
                </a:solidFill>
              </a:endParaRPr>
            </a:p>
          </p:txBody>
        </p:sp>
      </p:grpSp>
      <p:cxnSp>
        <p:nvCxnSpPr>
          <p:cNvPr id="188" name="Straight Arrow Connector 187"/>
          <p:cNvCxnSpPr>
            <a:stCxn id="185" idx="3"/>
            <a:endCxn id="134" idx="2"/>
          </p:cNvCxnSpPr>
          <p:nvPr/>
        </p:nvCxnSpPr>
        <p:spPr>
          <a:xfrm flipV="1">
            <a:off x="3609830" y="2982613"/>
            <a:ext cx="330292" cy="327397"/>
          </a:xfrm>
          <a:prstGeom prst="straightConnector1">
            <a:avLst/>
          </a:prstGeom>
          <a:ln>
            <a:solidFill>
              <a:srgbClr val="000000"/>
            </a:solidFill>
            <a:headEnd type="triangle"/>
            <a:tailEnd type="triangle"/>
          </a:ln>
        </p:spPr>
        <p:style>
          <a:lnRef idx="2">
            <a:schemeClr val="accent1"/>
          </a:lnRef>
          <a:fillRef idx="0">
            <a:schemeClr val="accent1"/>
          </a:fillRef>
          <a:effectRef idx="1">
            <a:schemeClr val="accent1"/>
          </a:effectRef>
          <a:fontRef idx="minor">
            <a:schemeClr val="tx1"/>
          </a:fontRef>
        </p:style>
      </p:cxnSp>
      <p:grpSp>
        <p:nvGrpSpPr>
          <p:cNvPr id="204" name="Group 203"/>
          <p:cNvGrpSpPr/>
          <p:nvPr/>
        </p:nvGrpSpPr>
        <p:grpSpPr>
          <a:xfrm>
            <a:off x="10398137" y="2903175"/>
            <a:ext cx="740583" cy="537621"/>
            <a:chOff x="1867023" y="1061483"/>
            <a:chExt cx="7276977" cy="5309755"/>
          </a:xfrm>
        </p:grpSpPr>
        <p:cxnSp>
          <p:nvCxnSpPr>
            <p:cNvPr id="205" name="Straight Connector 204"/>
            <p:cNvCxnSpPr/>
            <p:nvPr/>
          </p:nvCxnSpPr>
          <p:spPr>
            <a:xfrm flipV="1">
              <a:off x="1867023" y="1061483"/>
              <a:ext cx="2935207" cy="3127745"/>
            </a:xfrm>
            <a:prstGeom prst="line">
              <a:avLst/>
            </a:prstGeom>
            <a:ln w="28575">
              <a:solidFill>
                <a:schemeClr val="accent6"/>
              </a:solidFill>
            </a:ln>
          </p:spPr>
          <p:style>
            <a:lnRef idx="2">
              <a:schemeClr val="accent1"/>
            </a:lnRef>
            <a:fillRef idx="0">
              <a:schemeClr val="accent1"/>
            </a:fillRef>
            <a:effectRef idx="1">
              <a:schemeClr val="accent1"/>
            </a:effectRef>
            <a:fontRef idx="minor">
              <a:schemeClr val="tx1"/>
            </a:fontRef>
          </p:style>
        </p:cxnSp>
        <p:cxnSp>
          <p:nvCxnSpPr>
            <p:cNvPr id="206" name="Straight Connector 205"/>
            <p:cNvCxnSpPr/>
            <p:nvPr/>
          </p:nvCxnSpPr>
          <p:spPr>
            <a:xfrm>
              <a:off x="4802230" y="1061483"/>
              <a:ext cx="4341770" cy="2037197"/>
            </a:xfrm>
            <a:prstGeom prst="line">
              <a:avLst/>
            </a:prstGeom>
            <a:ln w="28575">
              <a:solidFill>
                <a:schemeClr val="accent6"/>
              </a:solidFill>
            </a:ln>
          </p:spPr>
          <p:style>
            <a:lnRef idx="2">
              <a:schemeClr val="accent1"/>
            </a:lnRef>
            <a:fillRef idx="0">
              <a:schemeClr val="accent1"/>
            </a:fillRef>
            <a:effectRef idx="1">
              <a:schemeClr val="accent1"/>
            </a:effectRef>
            <a:fontRef idx="minor">
              <a:schemeClr val="tx1"/>
            </a:fontRef>
          </p:style>
        </p:cxnSp>
        <p:cxnSp>
          <p:nvCxnSpPr>
            <p:cNvPr id="207" name="Straight Connector 206"/>
            <p:cNvCxnSpPr/>
            <p:nvPr/>
          </p:nvCxnSpPr>
          <p:spPr>
            <a:xfrm>
              <a:off x="1867023" y="4204115"/>
              <a:ext cx="533690" cy="2167123"/>
            </a:xfrm>
            <a:prstGeom prst="line">
              <a:avLst/>
            </a:prstGeom>
            <a:ln w="28575">
              <a:solidFill>
                <a:schemeClr val="accent6"/>
              </a:solidFill>
            </a:ln>
          </p:spPr>
          <p:style>
            <a:lnRef idx="2">
              <a:schemeClr val="accent1"/>
            </a:lnRef>
            <a:fillRef idx="0">
              <a:schemeClr val="accent1"/>
            </a:fillRef>
            <a:effectRef idx="1">
              <a:schemeClr val="accent1"/>
            </a:effectRef>
            <a:fontRef idx="minor">
              <a:schemeClr val="tx1"/>
            </a:fontRef>
          </p:style>
        </p:cxnSp>
        <p:cxnSp>
          <p:nvCxnSpPr>
            <p:cNvPr id="208" name="Straight Connector 207"/>
            <p:cNvCxnSpPr/>
            <p:nvPr/>
          </p:nvCxnSpPr>
          <p:spPr>
            <a:xfrm>
              <a:off x="2380012" y="6356351"/>
              <a:ext cx="3596090" cy="0"/>
            </a:xfrm>
            <a:prstGeom prst="line">
              <a:avLst/>
            </a:prstGeom>
            <a:ln w="28575">
              <a:solidFill>
                <a:schemeClr val="accent6"/>
              </a:solidFill>
            </a:ln>
          </p:spPr>
          <p:style>
            <a:lnRef idx="2">
              <a:schemeClr val="accent1"/>
            </a:lnRef>
            <a:fillRef idx="0">
              <a:schemeClr val="accent1"/>
            </a:fillRef>
            <a:effectRef idx="1">
              <a:schemeClr val="accent1"/>
            </a:effectRef>
            <a:fontRef idx="minor">
              <a:schemeClr val="tx1"/>
            </a:fontRef>
          </p:style>
        </p:cxnSp>
        <p:cxnSp>
          <p:nvCxnSpPr>
            <p:cNvPr id="209" name="Straight Connector 208"/>
            <p:cNvCxnSpPr/>
            <p:nvPr/>
          </p:nvCxnSpPr>
          <p:spPr>
            <a:xfrm flipV="1">
              <a:off x="5976102" y="3104707"/>
              <a:ext cx="3167898" cy="3251644"/>
            </a:xfrm>
            <a:prstGeom prst="line">
              <a:avLst/>
            </a:prstGeom>
            <a:ln w="28575">
              <a:solidFill>
                <a:schemeClr val="accent6"/>
              </a:solidFill>
            </a:ln>
          </p:spPr>
          <p:style>
            <a:lnRef idx="2">
              <a:schemeClr val="accent1"/>
            </a:lnRef>
            <a:fillRef idx="0">
              <a:schemeClr val="accent1"/>
            </a:fillRef>
            <a:effectRef idx="1">
              <a:schemeClr val="accent1"/>
            </a:effectRef>
            <a:fontRef idx="minor">
              <a:schemeClr val="tx1"/>
            </a:fontRef>
          </p:style>
        </p:cxnSp>
      </p:grpSp>
      <p:grpSp>
        <p:nvGrpSpPr>
          <p:cNvPr id="210" name="Group 209"/>
          <p:cNvGrpSpPr/>
          <p:nvPr/>
        </p:nvGrpSpPr>
        <p:grpSpPr>
          <a:xfrm>
            <a:off x="10481119" y="3615174"/>
            <a:ext cx="665740" cy="841867"/>
            <a:chOff x="5898767" y="2581483"/>
            <a:chExt cx="665740" cy="841867"/>
          </a:xfrm>
        </p:grpSpPr>
        <p:pic>
          <p:nvPicPr>
            <p:cNvPr id="211" name="Picture 2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62480" y="2581483"/>
              <a:ext cx="328890" cy="499678"/>
            </a:xfrm>
            <a:prstGeom prst="rect">
              <a:avLst/>
            </a:prstGeom>
          </p:spPr>
        </p:pic>
        <p:sp>
          <p:nvSpPr>
            <p:cNvPr id="212" name="Hexagon 211"/>
            <p:cNvSpPr/>
            <p:nvPr/>
          </p:nvSpPr>
          <p:spPr>
            <a:xfrm>
              <a:off x="5915578" y="3051210"/>
              <a:ext cx="622694" cy="372140"/>
            </a:xfrm>
            <a:prstGeom prst="hexagon">
              <a:avLst/>
            </a:prstGeom>
            <a:solidFill>
              <a:srgbClr val="0000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13" name="TextBox 212"/>
            <p:cNvSpPr txBox="1"/>
            <p:nvPr/>
          </p:nvSpPr>
          <p:spPr>
            <a:xfrm>
              <a:off x="5898767" y="3066847"/>
              <a:ext cx="665740" cy="338554"/>
            </a:xfrm>
            <a:prstGeom prst="rect">
              <a:avLst/>
            </a:prstGeom>
            <a:noFill/>
          </p:spPr>
          <p:txBody>
            <a:bodyPr wrap="square" rtlCol="0">
              <a:spAutoFit/>
            </a:bodyPr>
            <a:lstStyle/>
            <a:p>
              <a:pPr algn="ctr"/>
              <a:r>
                <a:rPr lang="en-GB" sz="800" dirty="0" smtClean="0">
                  <a:solidFill>
                    <a:schemeClr val="bg1"/>
                  </a:solidFill>
                </a:rPr>
                <a:t>CERN FB</a:t>
              </a:r>
            </a:p>
            <a:p>
              <a:pPr algn="ctr"/>
              <a:r>
                <a:rPr lang="en-GB" sz="800" dirty="0" smtClean="0">
                  <a:solidFill>
                    <a:schemeClr val="bg1"/>
                  </a:solidFill>
                </a:rPr>
                <a:t>Swisscom</a:t>
              </a:r>
              <a:endParaRPr lang="fr-FR" sz="800" dirty="0">
                <a:solidFill>
                  <a:schemeClr val="bg1"/>
                </a:solidFill>
              </a:endParaRPr>
            </a:p>
          </p:txBody>
        </p:sp>
      </p:grpSp>
      <p:grpSp>
        <p:nvGrpSpPr>
          <p:cNvPr id="214" name="Group 213"/>
          <p:cNvGrpSpPr/>
          <p:nvPr/>
        </p:nvGrpSpPr>
        <p:grpSpPr>
          <a:xfrm>
            <a:off x="10548731" y="4731953"/>
            <a:ext cx="622694" cy="841867"/>
            <a:chOff x="2917948" y="2454226"/>
            <a:chExt cx="622694" cy="841867"/>
          </a:xfrm>
        </p:grpSpPr>
        <p:pic>
          <p:nvPicPr>
            <p:cNvPr id="215" name="Picture 2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64850" y="2454226"/>
              <a:ext cx="328890" cy="499678"/>
            </a:xfrm>
            <a:prstGeom prst="rect">
              <a:avLst/>
            </a:prstGeom>
          </p:spPr>
        </p:pic>
        <p:sp>
          <p:nvSpPr>
            <p:cNvPr id="216" name="Hexagon 215"/>
            <p:cNvSpPr/>
            <p:nvPr/>
          </p:nvSpPr>
          <p:spPr>
            <a:xfrm>
              <a:off x="2917948" y="2923953"/>
              <a:ext cx="622694" cy="372140"/>
            </a:xfrm>
            <a:prstGeom prst="hexagon">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17" name="TextBox 216"/>
            <p:cNvSpPr txBox="1"/>
            <p:nvPr/>
          </p:nvSpPr>
          <p:spPr>
            <a:xfrm>
              <a:off x="2952847" y="2949136"/>
              <a:ext cx="564550" cy="338554"/>
            </a:xfrm>
            <a:prstGeom prst="rect">
              <a:avLst/>
            </a:prstGeom>
            <a:noFill/>
          </p:spPr>
          <p:txBody>
            <a:bodyPr wrap="square" rtlCol="0">
              <a:spAutoFit/>
            </a:bodyPr>
            <a:lstStyle/>
            <a:p>
              <a:pPr algn="ctr"/>
              <a:r>
                <a:rPr lang="en-GB" sz="800" dirty="0" smtClean="0">
                  <a:solidFill>
                    <a:schemeClr val="bg1"/>
                  </a:solidFill>
                </a:rPr>
                <a:t>CERN</a:t>
              </a:r>
            </a:p>
            <a:p>
              <a:pPr algn="ctr"/>
              <a:r>
                <a:rPr lang="en-GB" sz="800" dirty="0" smtClean="0">
                  <a:solidFill>
                    <a:schemeClr val="bg1"/>
                  </a:solidFill>
                </a:rPr>
                <a:t>FB</a:t>
              </a:r>
            </a:p>
          </p:txBody>
        </p:sp>
      </p:grpSp>
      <p:sp>
        <p:nvSpPr>
          <p:cNvPr id="218" name="TextBox 217"/>
          <p:cNvSpPr txBox="1"/>
          <p:nvPr/>
        </p:nvSpPr>
        <p:spPr>
          <a:xfrm>
            <a:off x="11098731" y="3932465"/>
            <a:ext cx="1187135" cy="507831"/>
          </a:xfrm>
          <a:prstGeom prst="rect">
            <a:avLst/>
          </a:prstGeom>
          <a:noFill/>
        </p:spPr>
        <p:txBody>
          <a:bodyPr wrap="square" rtlCol="0">
            <a:spAutoFit/>
          </a:bodyPr>
          <a:lstStyle/>
          <a:p>
            <a:r>
              <a:rPr lang="en-GB" sz="900" dirty="0" smtClean="0">
                <a:solidFill>
                  <a:srgbClr val="000000"/>
                </a:solidFill>
              </a:rPr>
              <a:t>Diffusion </a:t>
            </a:r>
          </a:p>
          <a:p>
            <a:r>
              <a:rPr lang="en-GB" sz="900" dirty="0" smtClean="0">
                <a:solidFill>
                  <a:srgbClr val="000000"/>
                </a:solidFill>
              </a:rPr>
              <a:t>PLMN CERN FB</a:t>
            </a:r>
          </a:p>
          <a:p>
            <a:r>
              <a:rPr lang="en-GB" sz="900" dirty="0" smtClean="0">
                <a:solidFill>
                  <a:srgbClr val="000000"/>
                </a:solidFill>
              </a:rPr>
              <a:t>et PLMN Swisscom</a:t>
            </a:r>
            <a:endParaRPr lang="fr-FR" sz="900" dirty="0">
              <a:solidFill>
                <a:srgbClr val="000000"/>
              </a:solidFill>
            </a:endParaRPr>
          </a:p>
        </p:txBody>
      </p:sp>
      <p:sp>
        <p:nvSpPr>
          <p:cNvPr id="219" name="TextBox 218"/>
          <p:cNvSpPr txBox="1"/>
          <p:nvPr/>
        </p:nvSpPr>
        <p:spPr>
          <a:xfrm>
            <a:off x="11158535" y="5200195"/>
            <a:ext cx="1088021" cy="369332"/>
          </a:xfrm>
          <a:prstGeom prst="rect">
            <a:avLst/>
          </a:prstGeom>
          <a:noFill/>
        </p:spPr>
        <p:txBody>
          <a:bodyPr wrap="square" rtlCol="0">
            <a:spAutoFit/>
          </a:bodyPr>
          <a:lstStyle/>
          <a:p>
            <a:r>
              <a:rPr lang="en-GB" sz="900" dirty="0" smtClean="0">
                <a:solidFill>
                  <a:srgbClr val="000000"/>
                </a:solidFill>
              </a:rPr>
              <a:t>Diffusion </a:t>
            </a:r>
          </a:p>
          <a:p>
            <a:r>
              <a:rPr lang="en-GB" sz="900" dirty="0" smtClean="0">
                <a:solidFill>
                  <a:srgbClr val="000000"/>
                </a:solidFill>
              </a:rPr>
              <a:t>PLMN CERN FB</a:t>
            </a:r>
          </a:p>
        </p:txBody>
      </p:sp>
      <p:grpSp>
        <p:nvGrpSpPr>
          <p:cNvPr id="84" name="Group 83"/>
          <p:cNvGrpSpPr/>
          <p:nvPr/>
        </p:nvGrpSpPr>
        <p:grpSpPr>
          <a:xfrm>
            <a:off x="4182437" y="3088825"/>
            <a:ext cx="1239872" cy="880996"/>
            <a:chOff x="10568763" y="1426845"/>
            <a:chExt cx="1488558" cy="1029276"/>
          </a:xfrm>
          <a:solidFill>
            <a:srgbClr val="FF0000"/>
          </a:solidFill>
        </p:grpSpPr>
        <p:sp>
          <p:nvSpPr>
            <p:cNvPr id="85" name="Oval 84"/>
            <p:cNvSpPr/>
            <p:nvPr/>
          </p:nvSpPr>
          <p:spPr>
            <a:xfrm>
              <a:off x="10568763" y="1426845"/>
              <a:ext cx="1488558" cy="1029276"/>
            </a:xfrm>
            <a:prstGeom prst="ellipse">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86" name="TextBox 85"/>
            <p:cNvSpPr txBox="1"/>
            <p:nvPr/>
          </p:nvSpPr>
          <p:spPr>
            <a:xfrm>
              <a:off x="10698843" y="1640123"/>
              <a:ext cx="1286180" cy="646331"/>
            </a:xfrm>
            <a:prstGeom prst="rect">
              <a:avLst/>
            </a:prstGeom>
            <a:noFill/>
          </p:spPr>
          <p:txBody>
            <a:bodyPr wrap="square" rtlCol="0">
              <a:spAutoFit/>
            </a:bodyPr>
            <a:lstStyle/>
            <a:p>
              <a:pPr algn="ctr"/>
              <a:r>
                <a:rPr lang="en-GB" sz="1000" b="1" dirty="0" smtClean="0">
                  <a:solidFill>
                    <a:schemeClr val="bg1"/>
                  </a:solidFill>
                </a:rPr>
                <a:t>Orange-CERN</a:t>
              </a:r>
            </a:p>
            <a:p>
              <a:pPr algn="ctr"/>
              <a:r>
                <a:rPr lang="en-GB" sz="1000" b="1" dirty="0" smtClean="0">
                  <a:solidFill>
                    <a:schemeClr val="bg1"/>
                  </a:solidFill>
                </a:rPr>
                <a:t>Private Core Network</a:t>
              </a:r>
              <a:endParaRPr lang="fr-FR" sz="1000" b="1" dirty="0">
                <a:solidFill>
                  <a:schemeClr val="bg1"/>
                </a:solidFill>
              </a:endParaRPr>
            </a:p>
          </p:txBody>
        </p:sp>
      </p:grpSp>
      <p:cxnSp>
        <p:nvCxnSpPr>
          <p:cNvPr id="106" name="Straight Connector 105"/>
          <p:cNvCxnSpPr>
            <a:stCxn id="85" idx="5"/>
            <a:endCxn id="159" idx="1"/>
          </p:cNvCxnSpPr>
          <p:nvPr/>
        </p:nvCxnSpPr>
        <p:spPr>
          <a:xfrm>
            <a:off x="5240734" y="3840802"/>
            <a:ext cx="265616" cy="54818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07" name="Straight Connector 106"/>
          <p:cNvCxnSpPr>
            <a:stCxn id="140" idx="1"/>
            <a:endCxn id="85" idx="7"/>
          </p:cNvCxnSpPr>
          <p:nvPr/>
        </p:nvCxnSpPr>
        <p:spPr>
          <a:xfrm flipH="1">
            <a:off x="5240734" y="3043430"/>
            <a:ext cx="516682" cy="174414"/>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09" name="Straight Connector 108"/>
          <p:cNvCxnSpPr>
            <a:stCxn id="144" idx="1"/>
            <a:endCxn id="85" idx="4"/>
          </p:cNvCxnSpPr>
          <p:nvPr/>
        </p:nvCxnSpPr>
        <p:spPr>
          <a:xfrm flipH="1" flipV="1">
            <a:off x="4802373" y="3969821"/>
            <a:ext cx="474169" cy="1793466"/>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nvGrpSpPr>
          <p:cNvPr id="114" name="Group 113"/>
          <p:cNvGrpSpPr/>
          <p:nvPr/>
        </p:nvGrpSpPr>
        <p:grpSpPr>
          <a:xfrm>
            <a:off x="2006399" y="4005792"/>
            <a:ext cx="622694" cy="841867"/>
            <a:chOff x="2917948" y="2454226"/>
            <a:chExt cx="622694" cy="841867"/>
          </a:xfrm>
        </p:grpSpPr>
        <p:pic>
          <p:nvPicPr>
            <p:cNvPr id="116" name="Picture 11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64850" y="2454226"/>
              <a:ext cx="328890" cy="499678"/>
            </a:xfrm>
            <a:prstGeom prst="rect">
              <a:avLst/>
            </a:prstGeom>
          </p:spPr>
        </p:pic>
        <p:sp>
          <p:nvSpPr>
            <p:cNvPr id="118" name="Hexagon 117"/>
            <p:cNvSpPr/>
            <p:nvPr/>
          </p:nvSpPr>
          <p:spPr>
            <a:xfrm>
              <a:off x="2917948" y="2923953"/>
              <a:ext cx="622694" cy="372140"/>
            </a:xfrm>
            <a:prstGeom prst="hexagon">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20" name="TextBox 119"/>
            <p:cNvSpPr txBox="1"/>
            <p:nvPr/>
          </p:nvSpPr>
          <p:spPr>
            <a:xfrm>
              <a:off x="2952847" y="2949136"/>
              <a:ext cx="564550" cy="338554"/>
            </a:xfrm>
            <a:prstGeom prst="rect">
              <a:avLst/>
            </a:prstGeom>
            <a:noFill/>
          </p:spPr>
          <p:txBody>
            <a:bodyPr wrap="square" rtlCol="0">
              <a:spAutoFit/>
            </a:bodyPr>
            <a:lstStyle/>
            <a:p>
              <a:pPr algn="ctr"/>
              <a:r>
                <a:rPr lang="en-GB" sz="800" dirty="0" smtClean="0">
                  <a:solidFill>
                    <a:schemeClr val="bg1"/>
                  </a:solidFill>
                </a:rPr>
                <a:t>CERN</a:t>
              </a:r>
            </a:p>
            <a:p>
              <a:pPr algn="ctr"/>
              <a:r>
                <a:rPr lang="en-GB" sz="800" dirty="0" smtClean="0">
                  <a:solidFill>
                    <a:schemeClr val="bg1"/>
                  </a:solidFill>
                </a:rPr>
                <a:t>FB</a:t>
              </a:r>
              <a:endParaRPr lang="fr-FR" sz="800" dirty="0">
                <a:solidFill>
                  <a:schemeClr val="bg1"/>
                </a:solidFill>
              </a:endParaRPr>
            </a:p>
          </p:txBody>
        </p:sp>
      </p:grpSp>
      <p:grpSp>
        <p:nvGrpSpPr>
          <p:cNvPr id="122" name="Group 121"/>
          <p:cNvGrpSpPr/>
          <p:nvPr/>
        </p:nvGrpSpPr>
        <p:grpSpPr>
          <a:xfrm>
            <a:off x="2423965" y="5143728"/>
            <a:ext cx="482725" cy="812569"/>
            <a:chOff x="6733066" y="4549842"/>
            <a:chExt cx="482725" cy="812569"/>
          </a:xfrm>
        </p:grpSpPr>
        <p:pic>
          <p:nvPicPr>
            <p:cNvPr id="123" name="Picture 122"/>
            <p:cNvPicPr>
              <a:picLocks noChangeAspect="1"/>
            </p:cNvPicPr>
            <p:nvPr/>
          </p:nvPicPr>
          <p:blipFill>
            <a:blip r:embed="rId5"/>
            <a:stretch>
              <a:fillRect/>
            </a:stretch>
          </p:blipFill>
          <p:spPr>
            <a:xfrm>
              <a:off x="6772042" y="4549842"/>
              <a:ext cx="376659" cy="812569"/>
            </a:xfrm>
            <a:prstGeom prst="rect">
              <a:avLst/>
            </a:prstGeom>
          </p:spPr>
        </p:pic>
        <p:sp>
          <p:nvSpPr>
            <p:cNvPr id="124" name="TextBox 123"/>
            <p:cNvSpPr txBox="1"/>
            <p:nvPr/>
          </p:nvSpPr>
          <p:spPr>
            <a:xfrm>
              <a:off x="6733066" y="4866204"/>
              <a:ext cx="482725" cy="338554"/>
            </a:xfrm>
            <a:prstGeom prst="rect">
              <a:avLst/>
            </a:prstGeom>
            <a:noFill/>
          </p:spPr>
          <p:txBody>
            <a:bodyPr wrap="square" rtlCol="0">
              <a:spAutoFit/>
            </a:bodyPr>
            <a:lstStyle/>
            <a:p>
              <a:pPr algn="ctr"/>
              <a:r>
                <a:rPr lang="en-GB" sz="800" dirty="0" smtClean="0">
                  <a:solidFill>
                    <a:srgbClr val="FF0000"/>
                  </a:solidFill>
                </a:rPr>
                <a:t>CERN</a:t>
              </a:r>
            </a:p>
            <a:p>
              <a:pPr algn="ctr"/>
              <a:r>
                <a:rPr lang="en-GB" sz="800" dirty="0" smtClean="0">
                  <a:solidFill>
                    <a:srgbClr val="FF0000"/>
                  </a:solidFill>
                </a:rPr>
                <a:t>FB</a:t>
              </a:r>
              <a:endParaRPr lang="fr-FR" sz="800" dirty="0">
                <a:solidFill>
                  <a:srgbClr val="FF0000"/>
                </a:solidFill>
              </a:endParaRPr>
            </a:p>
          </p:txBody>
        </p:sp>
      </p:grpSp>
      <p:cxnSp>
        <p:nvCxnSpPr>
          <p:cNvPr id="125" name="Straight Arrow Connector 124"/>
          <p:cNvCxnSpPr>
            <a:endCxn id="120" idx="2"/>
          </p:cNvCxnSpPr>
          <p:nvPr/>
        </p:nvCxnSpPr>
        <p:spPr>
          <a:xfrm flipH="1" flipV="1">
            <a:off x="2323573" y="4839256"/>
            <a:ext cx="271459" cy="294694"/>
          </a:xfrm>
          <a:prstGeom prst="straightConnector1">
            <a:avLst/>
          </a:prstGeom>
          <a:ln>
            <a:solidFill>
              <a:srgbClr val="000000"/>
            </a:solidFill>
            <a:headEnd type="triangle"/>
            <a:tailEnd type="triangle"/>
          </a:ln>
        </p:spPr>
        <p:style>
          <a:lnRef idx="2">
            <a:schemeClr val="accent1"/>
          </a:lnRef>
          <a:fillRef idx="0">
            <a:schemeClr val="accent1"/>
          </a:fillRef>
          <a:effectRef idx="1">
            <a:schemeClr val="accent1"/>
          </a:effectRef>
          <a:fontRef idx="minor">
            <a:schemeClr val="tx1"/>
          </a:fontRef>
        </p:style>
      </p:cxnSp>
      <p:grpSp>
        <p:nvGrpSpPr>
          <p:cNvPr id="129" name="Group 128"/>
          <p:cNvGrpSpPr/>
          <p:nvPr/>
        </p:nvGrpSpPr>
        <p:grpSpPr>
          <a:xfrm>
            <a:off x="4502260" y="5108143"/>
            <a:ext cx="482725" cy="812569"/>
            <a:chOff x="6733066" y="4549842"/>
            <a:chExt cx="482725" cy="812569"/>
          </a:xfrm>
        </p:grpSpPr>
        <p:pic>
          <p:nvPicPr>
            <p:cNvPr id="135" name="Picture 134"/>
            <p:cNvPicPr>
              <a:picLocks noChangeAspect="1"/>
            </p:cNvPicPr>
            <p:nvPr/>
          </p:nvPicPr>
          <p:blipFill>
            <a:blip r:embed="rId5"/>
            <a:stretch>
              <a:fillRect/>
            </a:stretch>
          </p:blipFill>
          <p:spPr>
            <a:xfrm>
              <a:off x="6772042" y="4549842"/>
              <a:ext cx="376659" cy="812569"/>
            </a:xfrm>
            <a:prstGeom prst="rect">
              <a:avLst/>
            </a:prstGeom>
          </p:spPr>
        </p:pic>
        <p:sp>
          <p:nvSpPr>
            <p:cNvPr id="136" name="TextBox 135"/>
            <p:cNvSpPr txBox="1"/>
            <p:nvPr/>
          </p:nvSpPr>
          <p:spPr>
            <a:xfrm>
              <a:off x="6733066" y="4866204"/>
              <a:ext cx="482725" cy="338554"/>
            </a:xfrm>
            <a:prstGeom prst="rect">
              <a:avLst/>
            </a:prstGeom>
            <a:noFill/>
          </p:spPr>
          <p:txBody>
            <a:bodyPr wrap="square" rtlCol="0">
              <a:spAutoFit/>
            </a:bodyPr>
            <a:lstStyle/>
            <a:p>
              <a:pPr algn="ctr"/>
              <a:r>
                <a:rPr lang="en-GB" sz="800" dirty="0" smtClean="0">
                  <a:solidFill>
                    <a:srgbClr val="FF0000"/>
                  </a:solidFill>
                </a:rPr>
                <a:t>CERN</a:t>
              </a:r>
            </a:p>
            <a:p>
              <a:pPr algn="ctr"/>
              <a:r>
                <a:rPr lang="en-GB" sz="800" dirty="0" smtClean="0">
                  <a:solidFill>
                    <a:srgbClr val="FF0000"/>
                  </a:solidFill>
                </a:rPr>
                <a:t>FB</a:t>
              </a:r>
              <a:endParaRPr lang="fr-FR" sz="800" dirty="0">
                <a:solidFill>
                  <a:srgbClr val="FF0000"/>
                </a:solidFill>
              </a:endParaRPr>
            </a:p>
          </p:txBody>
        </p:sp>
      </p:grpSp>
      <p:cxnSp>
        <p:nvCxnSpPr>
          <p:cNvPr id="145" name="Straight Arrow Connector 144"/>
          <p:cNvCxnSpPr>
            <a:stCxn id="144" idx="1"/>
            <a:endCxn id="136" idx="3"/>
          </p:cNvCxnSpPr>
          <p:nvPr/>
        </p:nvCxnSpPr>
        <p:spPr>
          <a:xfrm flipH="1" flipV="1">
            <a:off x="4984985" y="5593782"/>
            <a:ext cx="291557" cy="169505"/>
          </a:xfrm>
          <a:prstGeom prst="straightConnector1">
            <a:avLst/>
          </a:prstGeom>
          <a:ln>
            <a:solidFill>
              <a:srgbClr val="000000"/>
            </a:solidFill>
            <a:headEnd type="triangle"/>
            <a:tailEnd type="triangle"/>
          </a:ln>
        </p:spPr>
        <p:style>
          <a:lnRef idx="2">
            <a:schemeClr val="accent1"/>
          </a:lnRef>
          <a:fillRef idx="0">
            <a:schemeClr val="accent1"/>
          </a:fillRef>
          <a:effectRef idx="1">
            <a:schemeClr val="accent1"/>
          </a:effectRef>
          <a:fontRef idx="minor">
            <a:schemeClr val="tx1"/>
          </a:fontRef>
        </p:style>
      </p:cxnSp>
      <p:sp>
        <p:nvSpPr>
          <p:cNvPr id="146" name="TextBox 145"/>
          <p:cNvSpPr txBox="1"/>
          <p:nvPr/>
        </p:nvSpPr>
        <p:spPr>
          <a:xfrm>
            <a:off x="2370617" y="2701305"/>
            <a:ext cx="7329472" cy="1754326"/>
          </a:xfrm>
          <a:prstGeom prst="rect">
            <a:avLst/>
          </a:prstGeom>
          <a:solidFill>
            <a:schemeClr val="bg1"/>
          </a:solidFill>
          <a:ln>
            <a:noFill/>
          </a:ln>
        </p:spPr>
        <p:txBody>
          <a:bodyPr wrap="square" rtlCol="0">
            <a:spAutoFit/>
          </a:bodyPr>
          <a:lstStyle/>
          <a:p>
            <a:pPr marL="571500" indent="-571500" algn="ctr">
              <a:buFont typeface="Wingdings" panose="05000000000000000000" pitchFamily="2" charset="2"/>
              <a:buChar char="ü"/>
            </a:pPr>
            <a:r>
              <a:rPr lang="en-GB" sz="3600" dirty="0" smtClean="0">
                <a:solidFill>
                  <a:srgbClr val="339933"/>
                </a:solidFill>
              </a:rPr>
              <a:t>Pas </a:t>
            </a:r>
            <a:r>
              <a:rPr lang="en-GB" sz="3600" dirty="0" err="1" smtClean="0">
                <a:solidFill>
                  <a:srgbClr val="339933"/>
                </a:solidFill>
              </a:rPr>
              <a:t>d’interruption</a:t>
            </a:r>
            <a:r>
              <a:rPr lang="en-GB" sz="3600" dirty="0" smtClean="0">
                <a:solidFill>
                  <a:srgbClr val="339933"/>
                </a:solidFill>
              </a:rPr>
              <a:t> de services</a:t>
            </a:r>
          </a:p>
          <a:p>
            <a:pPr algn="ctr"/>
            <a:r>
              <a:rPr lang="en-GB" sz="3600" dirty="0" err="1">
                <a:solidFill>
                  <a:srgbClr val="339933"/>
                </a:solidFill>
              </a:rPr>
              <a:t>d</a:t>
            </a:r>
            <a:r>
              <a:rPr lang="en-GB" sz="3600" dirty="0" err="1" smtClean="0">
                <a:solidFill>
                  <a:srgbClr val="339933"/>
                </a:solidFill>
              </a:rPr>
              <a:t>ans</a:t>
            </a:r>
            <a:r>
              <a:rPr lang="en-GB" sz="3600" dirty="0" smtClean="0">
                <a:solidFill>
                  <a:srgbClr val="339933"/>
                </a:solidFill>
              </a:rPr>
              <a:t> le p</a:t>
            </a:r>
            <a:r>
              <a:rPr lang="fr-FR" sz="3600" dirty="0" smtClean="0">
                <a:solidFill>
                  <a:srgbClr val="339933"/>
                </a:solidFill>
              </a:rPr>
              <a:t>é</a:t>
            </a:r>
            <a:r>
              <a:rPr lang="en-GB" sz="3600" dirty="0" smtClean="0">
                <a:solidFill>
                  <a:srgbClr val="339933"/>
                </a:solidFill>
              </a:rPr>
              <a:t>rim</a:t>
            </a:r>
            <a:r>
              <a:rPr lang="fr-FR" sz="3600" dirty="0" smtClean="0">
                <a:solidFill>
                  <a:srgbClr val="339933"/>
                </a:solidFill>
              </a:rPr>
              <a:t>è</a:t>
            </a:r>
            <a:r>
              <a:rPr lang="en-GB" sz="3600" dirty="0" err="1" smtClean="0">
                <a:solidFill>
                  <a:srgbClr val="339933"/>
                </a:solidFill>
              </a:rPr>
              <a:t>tre</a:t>
            </a:r>
            <a:r>
              <a:rPr lang="en-GB" sz="3600" dirty="0" smtClean="0">
                <a:solidFill>
                  <a:srgbClr val="339933"/>
                </a:solidFill>
              </a:rPr>
              <a:t> CERN </a:t>
            </a:r>
            <a:r>
              <a:rPr lang="fr-FR" sz="3600" dirty="0" smtClean="0">
                <a:solidFill>
                  <a:srgbClr val="339933"/>
                </a:solidFill>
              </a:rPr>
              <a:t>é</a:t>
            </a:r>
            <a:r>
              <a:rPr lang="en-GB" sz="3600" dirty="0" err="1" smtClean="0">
                <a:solidFill>
                  <a:srgbClr val="339933"/>
                </a:solidFill>
              </a:rPr>
              <a:t>tendu</a:t>
            </a:r>
            <a:r>
              <a:rPr lang="en-GB" sz="3600" dirty="0" smtClean="0">
                <a:solidFill>
                  <a:srgbClr val="339933"/>
                </a:solidFill>
              </a:rPr>
              <a:t>, pas de roaming </a:t>
            </a:r>
            <a:r>
              <a:rPr lang="en-GB" sz="3600" dirty="0" err="1" smtClean="0">
                <a:solidFill>
                  <a:srgbClr val="339933"/>
                </a:solidFill>
              </a:rPr>
              <a:t>en</a:t>
            </a:r>
            <a:r>
              <a:rPr lang="en-GB" sz="3600" dirty="0" smtClean="0">
                <a:solidFill>
                  <a:srgbClr val="339933"/>
                </a:solidFill>
              </a:rPr>
              <a:t> </a:t>
            </a:r>
            <a:r>
              <a:rPr lang="en-GB" sz="3600" dirty="0" err="1" smtClean="0">
                <a:solidFill>
                  <a:srgbClr val="339933"/>
                </a:solidFill>
              </a:rPr>
              <a:t>dehors</a:t>
            </a:r>
            <a:r>
              <a:rPr lang="en-GB" sz="3600" dirty="0" smtClean="0">
                <a:solidFill>
                  <a:srgbClr val="339933"/>
                </a:solidFill>
              </a:rPr>
              <a:t> </a:t>
            </a:r>
            <a:endParaRPr lang="fr-FR" sz="3600" dirty="0">
              <a:solidFill>
                <a:srgbClr val="339933"/>
              </a:solidFill>
            </a:endParaRPr>
          </a:p>
        </p:txBody>
      </p:sp>
      <p:pic>
        <p:nvPicPr>
          <p:cNvPr id="3" name="Picture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317137" y="-538141"/>
            <a:ext cx="2667000" cy="2667000"/>
          </a:xfrm>
          <a:prstGeom prst="rect">
            <a:avLst/>
          </a:prstGeom>
        </p:spPr>
      </p:pic>
      <p:sp>
        <p:nvSpPr>
          <p:cNvPr id="87" name="Date Placeholder 3"/>
          <p:cNvSpPr txBox="1">
            <a:spLocks/>
          </p:cNvSpPr>
          <p:nvPr/>
        </p:nvSpPr>
        <p:spPr>
          <a:xfrm>
            <a:off x="4088527" y="6356350"/>
            <a:ext cx="2844800" cy="365125"/>
          </a:xfrm>
          <a:prstGeom prst="rect">
            <a:avLst/>
          </a:prstGeom>
        </p:spPr>
        <p:txBody>
          <a:bodyPr vert="horz" lIns="91440" tIns="45720" rIns="91440" bIns="45720" rtlCol="0" anchor="ctr"/>
          <a:lstStyle>
            <a:defPPr>
              <a:defRPr lang="en-US"/>
            </a:defPPr>
            <a:lvl1pPr marL="0" algn="r" defTabSz="914400" rtl="0" eaLnBrk="1" latinLnBrk="0" hangingPunct="1">
              <a:defRPr sz="11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08-12-2020</a:t>
            </a:r>
            <a:endParaRPr lang="en-GB" dirty="0"/>
          </a:p>
        </p:txBody>
      </p:sp>
    </p:spTree>
    <p:extLst>
      <p:ext uri="{BB962C8B-B14F-4D97-AF65-F5344CB8AC3E}">
        <p14:creationId xmlns:p14="http://schemas.microsoft.com/office/powerpoint/2010/main" val="8334626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6"/>
                                        </p:tgtEl>
                                        <p:attrNameLst>
                                          <p:attrName>style.visibility</p:attrName>
                                        </p:attrNameLst>
                                      </p:cBhvr>
                                      <p:to>
                                        <p:strVal val="visible"/>
                                      </p:to>
                                    </p:set>
                                  </p:childTnLst>
                                  <p:subTnLst>
                                    <p:set>
                                      <p:cBhvr override="childStyle">
                                        <p:cTn dur="1" fill="hold" display="0" masterRel="nextClick" afterEffect="1"/>
                                        <p:tgtEl>
                                          <p:spTgt spid="186"/>
                                        </p:tgtEl>
                                        <p:attrNameLst>
                                          <p:attrName>style.visibility</p:attrName>
                                        </p:attrNameLst>
                                      </p:cBhvr>
                                      <p:to>
                                        <p:strVal val="hidden"/>
                                      </p:to>
                                    </p:set>
                                  </p:subTnLst>
                                </p:cTn>
                              </p:par>
                              <p:par>
                                <p:cTn id="7" presetID="1" presetClass="entr" presetSubtype="0" fill="hold" nodeType="withEffect">
                                  <p:stCondLst>
                                    <p:cond delay="0"/>
                                  </p:stCondLst>
                                  <p:childTnLst>
                                    <p:set>
                                      <p:cBhvr>
                                        <p:cTn id="8" dur="1" fill="hold">
                                          <p:stCondLst>
                                            <p:cond delay="0"/>
                                          </p:stCondLst>
                                        </p:cTn>
                                        <p:tgtEl>
                                          <p:spTgt spid="188"/>
                                        </p:tgtEl>
                                        <p:attrNameLst>
                                          <p:attrName>style.visibility</p:attrName>
                                        </p:attrNameLst>
                                      </p:cBhvr>
                                      <p:to>
                                        <p:strVal val="visible"/>
                                      </p:to>
                                    </p:set>
                                  </p:childTnLst>
                                  <p:subTnLst>
                                    <p:set>
                                      <p:cBhvr override="childStyle">
                                        <p:cTn dur="1" fill="hold" display="0" masterRel="nextClick" afterEffect="1"/>
                                        <p:tgtEl>
                                          <p:spTgt spid="188"/>
                                        </p:tgtEl>
                                        <p:attrNameLst>
                                          <p:attrName>style.visibility</p:attrName>
                                        </p:attrNameLst>
                                      </p:cBhvr>
                                      <p:to>
                                        <p:strVal val="hidden"/>
                                      </p:to>
                                    </p:set>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22"/>
                                        </p:tgtEl>
                                        <p:attrNameLst>
                                          <p:attrName>style.visibility</p:attrName>
                                        </p:attrNameLst>
                                      </p:cBhvr>
                                      <p:to>
                                        <p:strVal val="visible"/>
                                      </p:to>
                                    </p:set>
                                  </p:childTnLst>
                                  <p:subTnLst>
                                    <p:set>
                                      <p:cBhvr override="childStyle">
                                        <p:cTn dur="1" fill="hold" display="0" masterRel="nextClick" afterEffect="1"/>
                                        <p:tgtEl>
                                          <p:spTgt spid="122"/>
                                        </p:tgtEl>
                                        <p:attrNameLst>
                                          <p:attrName>style.visibility</p:attrName>
                                        </p:attrNameLst>
                                      </p:cBhvr>
                                      <p:to>
                                        <p:strVal val="hidden"/>
                                      </p:to>
                                    </p:set>
                                  </p:subTnLst>
                                </p:cTn>
                              </p:par>
                              <p:par>
                                <p:cTn id="13" presetID="1" presetClass="entr" presetSubtype="0" fill="hold" nodeType="withEffect">
                                  <p:stCondLst>
                                    <p:cond delay="0"/>
                                  </p:stCondLst>
                                  <p:childTnLst>
                                    <p:set>
                                      <p:cBhvr>
                                        <p:cTn id="14" dur="1" fill="hold">
                                          <p:stCondLst>
                                            <p:cond delay="0"/>
                                          </p:stCondLst>
                                        </p:cTn>
                                        <p:tgtEl>
                                          <p:spTgt spid="125"/>
                                        </p:tgtEl>
                                        <p:attrNameLst>
                                          <p:attrName>style.visibility</p:attrName>
                                        </p:attrNameLst>
                                      </p:cBhvr>
                                      <p:to>
                                        <p:strVal val="visible"/>
                                      </p:to>
                                    </p:set>
                                  </p:childTnLst>
                                  <p:subTnLst>
                                    <p:set>
                                      <p:cBhvr override="childStyle">
                                        <p:cTn dur="1" fill="hold" display="0" masterRel="nextClick" afterEffect="1"/>
                                        <p:tgtEl>
                                          <p:spTgt spid="125"/>
                                        </p:tgtEl>
                                        <p:attrNameLst>
                                          <p:attrName>style.visibility</p:attrName>
                                        </p:attrNameLst>
                                      </p:cBhvr>
                                      <p:to>
                                        <p:strVal val="hidden"/>
                                      </p:to>
                                    </p:set>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9"/>
                                        </p:tgtEl>
                                        <p:attrNameLst>
                                          <p:attrName>style.visibility</p:attrName>
                                        </p:attrNameLst>
                                      </p:cBhvr>
                                      <p:to>
                                        <p:strVal val="visible"/>
                                      </p:to>
                                    </p:set>
                                  </p:childTnLst>
                                  <p:subTnLst>
                                    <p:set>
                                      <p:cBhvr override="childStyle">
                                        <p:cTn dur="1" fill="hold" display="0" masterRel="nextClick" afterEffect="1"/>
                                        <p:tgtEl>
                                          <p:spTgt spid="129"/>
                                        </p:tgtEl>
                                        <p:attrNameLst>
                                          <p:attrName>style.visibility</p:attrName>
                                        </p:attrNameLst>
                                      </p:cBhvr>
                                      <p:to>
                                        <p:strVal val="hidden"/>
                                      </p:to>
                                    </p:set>
                                  </p:subTnLst>
                                </p:cTn>
                              </p:par>
                              <p:par>
                                <p:cTn id="19" presetID="1" presetClass="entr" presetSubtype="0" fill="hold" nodeType="withEffect">
                                  <p:stCondLst>
                                    <p:cond delay="0"/>
                                  </p:stCondLst>
                                  <p:childTnLst>
                                    <p:set>
                                      <p:cBhvr>
                                        <p:cTn id="20" dur="1" fill="hold">
                                          <p:stCondLst>
                                            <p:cond delay="0"/>
                                          </p:stCondLst>
                                        </p:cTn>
                                        <p:tgtEl>
                                          <p:spTgt spid="145"/>
                                        </p:tgtEl>
                                        <p:attrNameLst>
                                          <p:attrName>style.visibility</p:attrName>
                                        </p:attrNameLst>
                                      </p:cBhvr>
                                      <p:to>
                                        <p:strVal val="visible"/>
                                      </p:to>
                                    </p:set>
                                  </p:childTnLst>
                                  <p:subTnLst>
                                    <p:set>
                                      <p:cBhvr override="childStyle">
                                        <p:cTn dur="1" fill="hold" display="0" masterRel="nextClick" afterEffect="1"/>
                                        <p:tgtEl>
                                          <p:spTgt spid="145"/>
                                        </p:tgtEl>
                                        <p:attrNameLst>
                                          <p:attrName>style.visibility</p:attrName>
                                        </p:attrNameLst>
                                      </p:cBhvr>
                                      <p:to>
                                        <p:strVal val="hidden"/>
                                      </p:to>
                                    </p:set>
                                  </p:sub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46"/>
                                        </p:tgtEl>
                                        <p:attrNameLst>
                                          <p:attrName>style.visibility</p:attrName>
                                        </p:attrNameLst>
                                      </p:cBhvr>
                                      <p:to>
                                        <p:strVal val="visible"/>
                                      </p:to>
                                    </p:set>
                                  </p:childTnLst>
                                  <p:subTnLst>
                                    <p:set>
                                      <p:cBhvr override="childStyle">
                                        <p:cTn dur="1" fill="hold" display="0" masterRel="nextClick" afterEffect="1"/>
                                        <p:tgtEl>
                                          <p:spTgt spid="146"/>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000" dirty="0"/>
              <a:t>Points </a:t>
            </a:r>
            <a:r>
              <a:rPr lang="en-GB" sz="4000" dirty="0" err="1"/>
              <a:t>bloquants</a:t>
            </a:r>
            <a:r>
              <a:rPr lang="en-GB" sz="4000" dirty="0"/>
              <a:t> pour les op</a:t>
            </a:r>
            <a:r>
              <a:rPr lang="fr-FR" sz="4000" dirty="0"/>
              <a:t>é</a:t>
            </a:r>
            <a:r>
              <a:rPr lang="en-GB" sz="4000" dirty="0" err="1"/>
              <a:t>rateurs</a:t>
            </a:r>
            <a:endParaRPr lang="en-GB" sz="4000" dirty="0"/>
          </a:p>
        </p:txBody>
      </p:sp>
      <p:sp>
        <p:nvSpPr>
          <p:cNvPr id="5" name="Footer Placeholder 4"/>
          <p:cNvSpPr>
            <a:spLocks noGrp="1"/>
          </p:cNvSpPr>
          <p:nvPr>
            <p:ph type="ftr" sz="quarter" idx="3"/>
          </p:nvPr>
        </p:nvSpPr>
        <p:spPr/>
        <p:txBody>
          <a:bodyPr/>
          <a:lstStyle/>
          <a:p>
            <a:r>
              <a:rPr lang="pt-BR" dirty="0" smtClean="0"/>
              <a:t>A.Pascal</a:t>
            </a:r>
            <a:endParaRPr lang="en-GB" dirty="0"/>
          </a:p>
        </p:txBody>
      </p:sp>
      <p:sp>
        <p:nvSpPr>
          <p:cNvPr id="6" name="Slide Number Placeholder 5"/>
          <p:cNvSpPr>
            <a:spLocks noGrp="1"/>
          </p:cNvSpPr>
          <p:nvPr>
            <p:ph type="sldNum" sz="quarter" idx="4"/>
          </p:nvPr>
        </p:nvSpPr>
        <p:spPr/>
        <p:txBody>
          <a:bodyPr/>
          <a:lstStyle/>
          <a:p>
            <a:fld id="{8D7753BE-1AA1-4261-82AA-6E437A50001C}" type="slidenum">
              <a:rPr lang="en-GB" smtClean="0"/>
              <a:pPr/>
              <a:t>7</a:t>
            </a:fld>
            <a:endParaRPr lang="en-GB"/>
          </a:p>
        </p:txBody>
      </p:sp>
      <p:sp>
        <p:nvSpPr>
          <p:cNvPr id="8" name="Content Placeholder 2"/>
          <p:cNvSpPr>
            <a:spLocks noGrp="1"/>
          </p:cNvSpPr>
          <p:nvPr>
            <p:ph idx="1"/>
          </p:nvPr>
        </p:nvSpPr>
        <p:spPr>
          <a:xfrm>
            <a:off x="609600" y="1626699"/>
            <a:ext cx="10972800" cy="4954210"/>
          </a:xfrm>
        </p:spPr>
        <p:txBody>
          <a:bodyPr>
            <a:normAutofit fontScale="62500" lnSpcReduction="20000"/>
          </a:bodyPr>
          <a:lstStyle/>
          <a:p>
            <a:r>
              <a:rPr lang="en-GB" u="sng" dirty="0" err="1" smtClean="0"/>
              <a:t>Gestion</a:t>
            </a:r>
            <a:r>
              <a:rPr lang="en-GB" u="sng" dirty="0" smtClean="0"/>
              <a:t> des </a:t>
            </a:r>
            <a:r>
              <a:rPr lang="en-GB" u="sng" dirty="0" err="1" smtClean="0"/>
              <a:t>appels</a:t>
            </a:r>
            <a:r>
              <a:rPr lang="en-GB" u="sng" dirty="0" smtClean="0"/>
              <a:t> </a:t>
            </a:r>
            <a:r>
              <a:rPr lang="en-GB" u="sng" dirty="0" err="1" smtClean="0"/>
              <a:t>d’urgence</a:t>
            </a:r>
            <a:endParaRPr lang="en-GB" u="sng" dirty="0" smtClean="0"/>
          </a:p>
          <a:p>
            <a:pPr marL="597393" lvl="1" indent="0">
              <a:buNone/>
            </a:pPr>
            <a:endParaRPr lang="en-GB" u="sng" dirty="0">
              <a:sym typeface="Wingdings" panose="05000000000000000000" pitchFamily="2" charset="2"/>
            </a:endParaRPr>
          </a:p>
          <a:p>
            <a:pPr marL="597393" lvl="1" indent="0">
              <a:buNone/>
            </a:pPr>
            <a:r>
              <a:rPr lang="en-GB" sz="3500" dirty="0" err="1" smtClean="0">
                <a:sym typeface="Wingdings" panose="05000000000000000000" pitchFamily="2" charset="2"/>
              </a:rPr>
              <a:t>Dans</a:t>
            </a:r>
            <a:r>
              <a:rPr lang="en-GB" sz="3500" dirty="0" smtClean="0">
                <a:sym typeface="Wingdings" panose="05000000000000000000" pitchFamily="2" charset="2"/>
              </a:rPr>
              <a:t> la solution RAN sharing (a), les </a:t>
            </a:r>
            <a:r>
              <a:rPr lang="en-GB" sz="3500" dirty="0" err="1" smtClean="0">
                <a:sym typeface="Wingdings" panose="05000000000000000000" pitchFamily="2" charset="2"/>
              </a:rPr>
              <a:t>appels</a:t>
            </a:r>
            <a:r>
              <a:rPr lang="en-GB" sz="3500" dirty="0" smtClean="0">
                <a:sym typeface="Wingdings" panose="05000000000000000000" pitchFamily="2" charset="2"/>
              </a:rPr>
              <a:t> </a:t>
            </a:r>
            <a:r>
              <a:rPr lang="en-GB" sz="3500" dirty="0" err="1" smtClean="0">
                <a:sym typeface="Wingdings" panose="05000000000000000000" pitchFamily="2" charset="2"/>
              </a:rPr>
              <a:t>d’urgence</a:t>
            </a:r>
            <a:r>
              <a:rPr lang="en-GB" sz="3500" dirty="0" smtClean="0">
                <a:sym typeface="Wingdings" panose="05000000000000000000" pitchFamily="2" charset="2"/>
              </a:rPr>
              <a:t> </a:t>
            </a:r>
            <a:r>
              <a:rPr lang="fr-FR" sz="3500" dirty="0" smtClean="0"/>
              <a:t>é</a:t>
            </a:r>
            <a:r>
              <a:rPr lang="en-GB" sz="3500" dirty="0" err="1" smtClean="0">
                <a:sym typeface="Wingdings" panose="05000000000000000000" pitchFamily="2" charset="2"/>
              </a:rPr>
              <a:t>mis</a:t>
            </a:r>
            <a:r>
              <a:rPr lang="en-GB" sz="3500" dirty="0" smtClean="0">
                <a:sym typeface="Wingdings" panose="05000000000000000000" pitchFamily="2" charset="2"/>
              </a:rPr>
              <a:t> sur le </a:t>
            </a:r>
            <a:r>
              <a:rPr lang="en-GB" sz="3500" dirty="0" err="1" smtClean="0">
                <a:sym typeface="Wingdings" panose="05000000000000000000" pitchFamily="2" charset="2"/>
              </a:rPr>
              <a:t>territoire</a:t>
            </a:r>
            <a:r>
              <a:rPr lang="en-GB" sz="3500" dirty="0" smtClean="0">
                <a:sym typeface="Wingdings" panose="05000000000000000000" pitchFamily="2" charset="2"/>
              </a:rPr>
              <a:t> </a:t>
            </a:r>
            <a:r>
              <a:rPr lang="en-GB" sz="3500" dirty="0" err="1" smtClean="0">
                <a:sym typeface="Wingdings" panose="05000000000000000000" pitchFamily="2" charset="2"/>
              </a:rPr>
              <a:t>français</a:t>
            </a:r>
            <a:r>
              <a:rPr lang="en-GB" sz="3500" dirty="0" smtClean="0">
                <a:sym typeface="Wingdings" panose="05000000000000000000" pitchFamily="2" charset="2"/>
              </a:rPr>
              <a:t> par un mobile CERN </a:t>
            </a:r>
            <a:r>
              <a:rPr lang="en-GB" sz="3500" dirty="0" err="1" smtClean="0">
                <a:sym typeface="Wingdings" panose="05000000000000000000" pitchFamily="2" charset="2"/>
              </a:rPr>
              <a:t>seront</a:t>
            </a:r>
            <a:r>
              <a:rPr lang="en-GB" sz="3500" dirty="0" smtClean="0">
                <a:sym typeface="Wingdings" panose="05000000000000000000" pitchFamily="2" charset="2"/>
              </a:rPr>
              <a:t> g</a:t>
            </a:r>
            <a:r>
              <a:rPr lang="fr-FR" sz="3500" dirty="0" smtClean="0"/>
              <a:t>é</a:t>
            </a:r>
            <a:r>
              <a:rPr lang="en-GB" sz="3500" dirty="0" smtClean="0">
                <a:sym typeface="Wingdings" panose="05000000000000000000" pitchFamily="2" charset="2"/>
              </a:rPr>
              <a:t>r</a:t>
            </a:r>
            <a:r>
              <a:rPr lang="fr-FR" sz="3500" dirty="0" smtClean="0"/>
              <a:t>é</a:t>
            </a:r>
            <a:r>
              <a:rPr lang="en-GB" sz="3500" dirty="0" smtClean="0">
                <a:sym typeface="Wingdings" panose="05000000000000000000" pitchFamily="2" charset="2"/>
              </a:rPr>
              <a:t>s par le r</a:t>
            </a:r>
            <a:r>
              <a:rPr lang="fr-FR" sz="3500" dirty="0" smtClean="0"/>
              <a:t>é</a:t>
            </a:r>
            <a:r>
              <a:rPr lang="en-GB" sz="3500" dirty="0" err="1" smtClean="0">
                <a:sym typeface="Wingdings" panose="05000000000000000000" pitchFamily="2" charset="2"/>
              </a:rPr>
              <a:t>seau</a:t>
            </a:r>
            <a:r>
              <a:rPr lang="en-GB" sz="3500" dirty="0" smtClean="0">
                <a:sym typeface="Wingdings" panose="05000000000000000000" pitchFamily="2" charset="2"/>
              </a:rPr>
              <a:t> Swisscom</a:t>
            </a:r>
          </a:p>
          <a:p>
            <a:pPr lvl="1">
              <a:buFont typeface="Wingdings" panose="05000000000000000000" pitchFamily="2" charset="2"/>
              <a:buChar char="Ø"/>
            </a:pPr>
            <a:endParaRPr lang="en-GB" sz="3500" dirty="0" smtClean="0">
              <a:sym typeface="Wingdings" panose="05000000000000000000" pitchFamily="2" charset="2"/>
            </a:endParaRPr>
          </a:p>
          <a:p>
            <a:pPr lvl="2">
              <a:buFont typeface="Wingdings" panose="05000000000000000000" pitchFamily="2" charset="2"/>
              <a:buChar char="Ø"/>
            </a:pPr>
            <a:r>
              <a:rPr lang="fr-FR" sz="3300" dirty="0" smtClean="0"/>
              <a:t>Les</a:t>
            </a:r>
            <a:r>
              <a:rPr lang="fr-FR" sz="3300" dirty="0"/>
              <a:t> utilisateurs CERN doivent appeler le 74444 en cas d’urgence pour se mettre en relation avec le central des pompiers CERN. Les appels vers le </a:t>
            </a:r>
            <a:r>
              <a:rPr lang="fr-FR" sz="3300" dirty="0" smtClean="0"/>
              <a:t>112 </a:t>
            </a:r>
            <a:r>
              <a:rPr lang="fr-FR" sz="3300" dirty="0"/>
              <a:t>devraient être une exception/erreur de l’utilisateur</a:t>
            </a:r>
            <a:r>
              <a:rPr lang="fr-FR" sz="3300" dirty="0" smtClean="0"/>
              <a:t>.</a:t>
            </a:r>
          </a:p>
          <a:p>
            <a:pPr lvl="2">
              <a:buFont typeface="Wingdings" panose="05000000000000000000" pitchFamily="2" charset="2"/>
              <a:buChar char="Ø"/>
            </a:pPr>
            <a:endParaRPr lang="fr-FR" sz="3300" dirty="0" smtClean="0"/>
          </a:p>
          <a:p>
            <a:pPr lvl="2">
              <a:buFont typeface="Wingdings" panose="05000000000000000000" pitchFamily="2" charset="2"/>
              <a:buChar char="Ø"/>
            </a:pPr>
            <a:r>
              <a:rPr lang="fr-FR" sz="3300" dirty="0"/>
              <a:t>Si jamais un utilisateur avec un téléphone mobile CERN (les abonnements non-CERN ne sont pas concernés) compose le </a:t>
            </a:r>
            <a:r>
              <a:rPr lang="fr-FR" sz="3300" dirty="0" smtClean="0"/>
              <a:t>112 </a:t>
            </a:r>
            <a:r>
              <a:rPr lang="fr-FR" sz="3300" dirty="0"/>
              <a:t>depuis le territoire français autour du CERN (zone de couverture définie par le projet), l’appel arriverait au 144 à Genève. Les services d’urgence sont partenaires et réorientent l’appel manuellement vers l’autre côté de la frontière s’il arrive par erreur technique ou humaine</a:t>
            </a:r>
            <a:r>
              <a:rPr lang="fr-FR" sz="3300" dirty="0" smtClean="0"/>
              <a:t>.</a:t>
            </a:r>
            <a:r>
              <a:rPr lang="fr-FR" sz="3333" dirty="0"/>
              <a:t/>
            </a:r>
            <a:br>
              <a:rPr lang="fr-FR" sz="3333" dirty="0"/>
            </a:br>
            <a:endParaRPr lang="en-GB" sz="3233" dirty="0" smtClean="0">
              <a:sym typeface="Wingdings" panose="05000000000000000000" pitchFamily="2" charset="2"/>
            </a:endParaRPr>
          </a:p>
          <a:p>
            <a:pPr marL="1389853" lvl="3" indent="0">
              <a:buNone/>
            </a:pPr>
            <a:endParaRPr lang="en-GB" sz="2700" dirty="0" smtClean="0">
              <a:solidFill>
                <a:srgbClr val="000000"/>
              </a:solidFill>
              <a:sym typeface="Wingdings" panose="05000000000000000000" pitchFamily="2" charset="2"/>
            </a:endParaRPr>
          </a:p>
        </p:txBody>
      </p:sp>
      <p:sp>
        <p:nvSpPr>
          <p:cNvPr id="7" name="Date Placeholder 3"/>
          <p:cNvSpPr txBox="1">
            <a:spLocks/>
          </p:cNvSpPr>
          <p:nvPr/>
        </p:nvSpPr>
        <p:spPr>
          <a:xfrm>
            <a:off x="4088527" y="6356350"/>
            <a:ext cx="2844800" cy="365125"/>
          </a:xfrm>
          <a:prstGeom prst="rect">
            <a:avLst/>
          </a:prstGeom>
        </p:spPr>
        <p:txBody>
          <a:bodyPr vert="horz" lIns="91440" tIns="45720" rIns="91440" bIns="45720" rtlCol="0" anchor="ctr"/>
          <a:lstStyle>
            <a:defPPr>
              <a:defRPr lang="en-US"/>
            </a:defPPr>
            <a:lvl1pPr marL="0" algn="r" defTabSz="914400" rtl="0" eaLnBrk="1" latinLnBrk="0" hangingPunct="1">
              <a:defRPr sz="11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08-12-2020</a:t>
            </a:r>
            <a:endParaRPr lang="en-GB" dirty="0"/>
          </a:p>
        </p:txBody>
      </p:sp>
    </p:spTree>
    <p:extLst>
      <p:ext uri="{BB962C8B-B14F-4D97-AF65-F5344CB8AC3E}">
        <p14:creationId xmlns:p14="http://schemas.microsoft.com/office/powerpoint/2010/main" val="200808870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a:stretch>
            <a:fillRect/>
          </a:stretch>
        </p:blipFill>
        <p:spPr>
          <a:xfrm>
            <a:off x="1635199" y="1067510"/>
            <a:ext cx="8681806" cy="5288841"/>
          </a:xfrm>
          <a:prstGeom prst="rect">
            <a:avLst/>
          </a:prstGeom>
        </p:spPr>
      </p:pic>
      <p:sp>
        <p:nvSpPr>
          <p:cNvPr id="2" name="Title 1"/>
          <p:cNvSpPr>
            <a:spLocks noGrp="1"/>
          </p:cNvSpPr>
          <p:nvPr>
            <p:ph type="title"/>
          </p:nvPr>
        </p:nvSpPr>
        <p:spPr>
          <a:xfrm>
            <a:off x="1635322" y="131900"/>
            <a:ext cx="10969139" cy="940443"/>
          </a:xfrm>
        </p:spPr>
        <p:txBody>
          <a:bodyPr>
            <a:normAutofit/>
          </a:bodyPr>
          <a:lstStyle/>
          <a:p>
            <a:r>
              <a:rPr lang="en-GB" sz="3200" dirty="0" smtClean="0"/>
              <a:t>Appels </a:t>
            </a:r>
            <a:r>
              <a:rPr lang="en-GB" sz="3200" dirty="0" err="1" smtClean="0"/>
              <a:t>d’urgence</a:t>
            </a:r>
            <a:r>
              <a:rPr lang="en-GB" sz="3200" dirty="0" smtClean="0"/>
              <a:t>: 74444</a:t>
            </a:r>
            <a:endParaRPr lang="en-GB" sz="3200" dirty="0"/>
          </a:p>
        </p:txBody>
      </p:sp>
      <p:sp>
        <p:nvSpPr>
          <p:cNvPr id="5" name="Footer Placeholder 4"/>
          <p:cNvSpPr>
            <a:spLocks noGrp="1"/>
          </p:cNvSpPr>
          <p:nvPr>
            <p:ph type="ftr" sz="quarter" idx="3"/>
          </p:nvPr>
        </p:nvSpPr>
        <p:spPr/>
        <p:txBody>
          <a:bodyPr/>
          <a:lstStyle/>
          <a:p>
            <a:r>
              <a:rPr lang="pt-BR" dirty="0" smtClean="0"/>
              <a:t>A.Pascal</a:t>
            </a:r>
            <a:endParaRPr lang="en-GB" dirty="0"/>
          </a:p>
        </p:txBody>
      </p:sp>
      <p:sp>
        <p:nvSpPr>
          <p:cNvPr id="6" name="Slide Number Placeholder 5"/>
          <p:cNvSpPr>
            <a:spLocks noGrp="1"/>
          </p:cNvSpPr>
          <p:nvPr>
            <p:ph type="sldNum" sz="quarter" idx="4"/>
          </p:nvPr>
        </p:nvSpPr>
        <p:spPr/>
        <p:txBody>
          <a:bodyPr/>
          <a:lstStyle/>
          <a:p>
            <a:fld id="{8D7753BE-1AA1-4261-82AA-6E437A50001C}" type="slidenum">
              <a:rPr lang="en-GB" smtClean="0"/>
              <a:pPr/>
              <a:t>8</a:t>
            </a:fld>
            <a:endParaRPr lang="en-GB" dirty="0"/>
          </a:p>
        </p:txBody>
      </p:sp>
      <p:grpSp>
        <p:nvGrpSpPr>
          <p:cNvPr id="36" name="Group 35"/>
          <p:cNvGrpSpPr/>
          <p:nvPr/>
        </p:nvGrpSpPr>
        <p:grpSpPr>
          <a:xfrm>
            <a:off x="1867023" y="1061483"/>
            <a:ext cx="7276977" cy="5309755"/>
            <a:chOff x="1867023" y="1061483"/>
            <a:chExt cx="7276977" cy="5309755"/>
          </a:xfrm>
        </p:grpSpPr>
        <p:cxnSp>
          <p:nvCxnSpPr>
            <p:cNvPr id="21" name="Straight Connector 20"/>
            <p:cNvCxnSpPr/>
            <p:nvPr/>
          </p:nvCxnSpPr>
          <p:spPr>
            <a:xfrm flipV="1">
              <a:off x="1867023" y="1061483"/>
              <a:ext cx="2935207" cy="3127745"/>
            </a:xfrm>
            <a:prstGeom prst="line">
              <a:avLst/>
            </a:prstGeom>
            <a:ln w="28575">
              <a:solidFill>
                <a:schemeClr val="accent6"/>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a:off x="4802230" y="1061483"/>
              <a:ext cx="4341770" cy="2037197"/>
            </a:xfrm>
            <a:prstGeom prst="line">
              <a:avLst/>
            </a:prstGeom>
            <a:ln w="28575">
              <a:solidFill>
                <a:schemeClr val="accent6"/>
              </a:solidFill>
            </a:ln>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a:off x="1867023" y="4204115"/>
              <a:ext cx="533690" cy="2167123"/>
            </a:xfrm>
            <a:prstGeom prst="line">
              <a:avLst/>
            </a:prstGeom>
            <a:ln w="28575">
              <a:solidFill>
                <a:schemeClr val="accent6"/>
              </a:solidFill>
            </a:ln>
          </p:spPr>
          <p:style>
            <a:lnRef idx="2">
              <a:schemeClr val="accent1"/>
            </a:lnRef>
            <a:fillRef idx="0">
              <a:schemeClr val="accent1"/>
            </a:fillRef>
            <a:effectRef idx="1">
              <a:schemeClr val="accent1"/>
            </a:effectRef>
            <a:fontRef idx="minor">
              <a:schemeClr val="tx1"/>
            </a:fontRef>
          </p:style>
        </p:cxnSp>
        <p:cxnSp>
          <p:nvCxnSpPr>
            <p:cNvPr id="27" name="Straight Connector 26"/>
            <p:cNvCxnSpPr>
              <a:endCxn id="10" idx="2"/>
            </p:cNvCxnSpPr>
            <p:nvPr/>
          </p:nvCxnSpPr>
          <p:spPr>
            <a:xfrm>
              <a:off x="2380012" y="6356351"/>
              <a:ext cx="3596090" cy="0"/>
            </a:xfrm>
            <a:prstGeom prst="line">
              <a:avLst/>
            </a:prstGeom>
            <a:ln w="28575">
              <a:solidFill>
                <a:schemeClr val="accent6"/>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flipV="1">
              <a:off x="5976102" y="3104707"/>
              <a:ext cx="3167898" cy="3251644"/>
            </a:xfrm>
            <a:prstGeom prst="line">
              <a:avLst/>
            </a:prstGeom>
            <a:ln w="28575">
              <a:solidFill>
                <a:schemeClr val="accent6"/>
              </a:solidFill>
            </a:ln>
          </p:spPr>
          <p:style>
            <a:lnRef idx="2">
              <a:schemeClr val="accent1"/>
            </a:lnRef>
            <a:fillRef idx="0">
              <a:schemeClr val="accent1"/>
            </a:fillRef>
            <a:effectRef idx="1">
              <a:schemeClr val="accent1"/>
            </a:effectRef>
            <a:fontRef idx="minor">
              <a:schemeClr val="tx1"/>
            </a:fontRef>
          </p:style>
        </p:cxnSp>
      </p:grpSp>
      <p:grpSp>
        <p:nvGrpSpPr>
          <p:cNvPr id="83" name="Group 82"/>
          <p:cNvGrpSpPr/>
          <p:nvPr/>
        </p:nvGrpSpPr>
        <p:grpSpPr>
          <a:xfrm>
            <a:off x="10568763" y="1426845"/>
            <a:ext cx="1488558" cy="1029276"/>
            <a:chOff x="10568763" y="1426845"/>
            <a:chExt cx="1488558" cy="1029276"/>
          </a:xfrm>
        </p:grpSpPr>
        <p:sp>
          <p:nvSpPr>
            <p:cNvPr id="81" name="Oval 80"/>
            <p:cNvSpPr/>
            <p:nvPr/>
          </p:nvSpPr>
          <p:spPr>
            <a:xfrm>
              <a:off x="10568763" y="1426845"/>
              <a:ext cx="1488558" cy="1029276"/>
            </a:xfrm>
            <a:prstGeom prst="ellipse">
              <a:avLst/>
            </a:prstGeom>
            <a:solidFill>
              <a:srgbClr val="0000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82" name="TextBox 81"/>
            <p:cNvSpPr txBox="1"/>
            <p:nvPr/>
          </p:nvSpPr>
          <p:spPr>
            <a:xfrm>
              <a:off x="10669952" y="1654181"/>
              <a:ext cx="1286180" cy="461665"/>
            </a:xfrm>
            <a:prstGeom prst="rect">
              <a:avLst/>
            </a:prstGeom>
            <a:noFill/>
          </p:spPr>
          <p:txBody>
            <a:bodyPr wrap="square" rtlCol="0">
              <a:spAutoFit/>
            </a:bodyPr>
            <a:lstStyle/>
            <a:p>
              <a:pPr algn="ctr"/>
              <a:r>
                <a:rPr lang="en-GB" sz="1200" b="1" dirty="0" smtClean="0">
                  <a:solidFill>
                    <a:schemeClr val="bg1"/>
                  </a:solidFill>
                </a:rPr>
                <a:t>Swisscom Core Network</a:t>
              </a:r>
              <a:endParaRPr lang="fr-FR" sz="1200" b="1" dirty="0">
                <a:solidFill>
                  <a:schemeClr val="bg1"/>
                </a:solidFill>
              </a:endParaRPr>
            </a:p>
          </p:txBody>
        </p:sp>
      </p:grpSp>
      <p:grpSp>
        <p:nvGrpSpPr>
          <p:cNvPr id="84" name="Group 83"/>
          <p:cNvGrpSpPr/>
          <p:nvPr/>
        </p:nvGrpSpPr>
        <p:grpSpPr>
          <a:xfrm>
            <a:off x="67715" y="1428235"/>
            <a:ext cx="1488558" cy="1029276"/>
            <a:chOff x="10568763" y="1426845"/>
            <a:chExt cx="1488558" cy="1029276"/>
          </a:xfrm>
        </p:grpSpPr>
        <p:sp>
          <p:nvSpPr>
            <p:cNvPr id="85" name="Oval 84"/>
            <p:cNvSpPr/>
            <p:nvPr/>
          </p:nvSpPr>
          <p:spPr>
            <a:xfrm>
              <a:off x="10568763" y="1426845"/>
              <a:ext cx="1488558" cy="1029276"/>
            </a:xfrm>
            <a:prstGeom prst="ellipse">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86" name="TextBox 85"/>
            <p:cNvSpPr txBox="1"/>
            <p:nvPr/>
          </p:nvSpPr>
          <p:spPr>
            <a:xfrm>
              <a:off x="10669952" y="1654181"/>
              <a:ext cx="1286180" cy="461665"/>
            </a:xfrm>
            <a:prstGeom prst="rect">
              <a:avLst/>
            </a:prstGeom>
            <a:noFill/>
          </p:spPr>
          <p:txBody>
            <a:bodyPr wrap="square" rtlCol="0">
              <a:spAutoFit/>
            </a:bodyPr>
            <a:lstStyle/>
            <a:p>
              <a:pPr algn="ctr"/>
              <a:r>
                <a:rPr lang="en-GB" sz="1200" b="1" dirty="0" smtClean="0">
                  <a:solidFill>
                    <a:schemeClr val="bg1"/>
                  </a:solidFill>
                </a:rPr>
                <a:t>Orange</a:t>
              </a:r>
            </a:p>
            <a:p>
              <a:pPr algn="ctr"/>
              <a:r>
                <a:rPr lang="en-GB" sz="1200" b="1" dirty="0" smtClean="0">
                  <a:solidFill>
                    <a:schemeClr val="bg1"/>
                  </a:solidFill>
                </a:rPr>
                <a:t>Core Network</a:t>
              </a:r>
              <a:endParaRPr lang="fr-FR" sz="1200" b="1" dirty="0">
                <a:solidFill>
                  <a:schemeClr val="bg1"/>
                </a:solidFill>
              </a:endParaRPr>
            </a:p>
          </p:txBody>
        </p:sp>
      </p:grpSp>
      <p:grpSp>
        <p:nvGrpSpPr>
          <p:cNvPr id="131" name="Group 130"/>
          <p:cNvGrpSpPr/>
          <p:nvPr/>
        </p:nvGrpSpPr>
        <p:grpSpPr>
          <a:xfrm>
            <a:off x="3942714" y="2033516"/>
            <a:ext cx="622694" cy="841867"/>
            <a:chOff x="2917948" y="2454226"/>
            <a:chExt cx="622694" cy="841867"/>
          </a:xfrm>
        </p:grpSpPr>
        <p:pic>
          <p:nvPicPr>
            <p:cNvPr id="132" name="Picture 13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64850" y="2454226"/>
              <a:ext cx="328890" cy="499678"/>
            </a:xfrm>
            <a:prstGeom prst="rect">
              <a:avLst/>
            </a:prstGeom>
          </p:spPr>
        </p:pic>
        <p:sp>
          <p:nvSpPr>
            <p:cNvPr id="133" name="Hexagon 132"/>
            <p:cNvSpPr/>
            <p:nvPr/>
          </p:nvSpPr>
          <p:spPr>
            <a:xfrm>
              <a:off x="2917948" y="2923953"/>
              <a:ext cx="622694" cy="372140"/>
            </a:xfrm>
            <a:prstGeom prst="hexagon">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34" name="TextBox 133"/>
            <p:cNvSpPr txBox="1"/>
            <p:nvPr/>
          </p:nvSpPr>
          <p:spPr>
            <a:xfrm>
              <a:off x="2952847" y="2949136"/>
              <a:ext cx="564550" cy="338554"/>
            </a:xfrm>
            <a:prstGeom prst="rect">
              <a:avLst/>
            </a:prstGeom>
            <a:noFill/>
          </p:spPr>
          <p:txBody>
            <a:bodyPr wrap="square" rtlCol="0">
              <a:spAutoFit/>
            </a:bodyPr>
            <a:lstStyle/>
            <a:p>
              <a:pPr algn="ctr"/>
              <a:r>
                <a:rPr lang="en-GB" sz="800" dirty="0" smtClean="0">
                  <a:solidFill>
                    <a:schemeClr val="bg1"/>
                  </a:solidFill>
                </a:rPr>
                <a:t>CERN</a:t>
              </a:r>
            </a:p>
            <a:p>
              <a:pPr algn="ctr"/>
              <a:r>
                <a:rPr lang="en-GB" sz="800" dirty="0" smtClean="0">
                  <a:solidFill>
                    <a:schemeClr val="bg1"/>
                  </a:solidFill>
                </a:rPr>
                <a:t>Orange</a:t>
              </a:r>
              <a:endParaRPr lang="fr-FR" sz="800" dirty="0">
                <a:solidFill>
                  <a:schemeClr val="bg1"/>
                </a:solidFill>
              </a:endParaRPr>
            </a:p>
          </p:txBody>
        </p:sp>
      </p:grpSp>
      <p:sp>
        <p:nvSpPr>
          <p:cNvPr id="153" name="Freeform 152"/>
          <p:cNvSpPr/>
          <p:nvPr/>
        </p:nvSpPr>
        <p:spPr>
          <a:xfrm>
            <a:off x="2751909" y="1062446"/>
            <a:ext cx="3283444" cy="5286103"/>
          </a:xfrm>
          <a:custGeom>
            <a:avLst/>
            <a:gdLst>
              <a:gd name="connsiteX0" fmla="*/ 3265714 w 3283444"/>
              <a:gd name="connsiteY0" fmla="*/ 0 h 5286103"/>
              <a:gd name="connsiteX1" fmla="*/ 3283131 w 3283444"/>
              <a:gd name="connsiteY1" fmla="*/ 52251 h 5286103"/>
              <a:gd name="connsiteX2" fmla="*/ 3257005 w 3283444"/>
              <a:gd name="connsiteY2" fmla="*/ 60960 h 5286103"/>
              <a:gd name="connsiteX3" fmla="*/ 3248297 w 3283444"/>
              <a:gd name="connsiteY3" fmla="*/ 87085 h 5286103"/>
              <a:gd name="connsiteX4" fmla="*/ 3213462 w 3283444"/>
              <a:gd name="connsiteY4" fmla="*/ 121920 h 5286103"/>
              <a:gd name="connsiteX5" fmla="*/ 3204754 w 3283444"/>
              <a:gd name="connsiteY5" fmla="*/ 148045 h 5286103"/>
              <a:gd name="connsiteX6" fmla="*/ 3161211 w 3283444"/>
              <a:gd name="connsiteY6" fmla="*/ 182880 h 5286103"/>
              <a:gd name="connsiteX7" fmla="*/ 3126377 w 3283444"/>
              <a:gd name="connsiteY7" fmla="*/ 217714 h 5286103"/>
              <a:gd name="connsiteX8" fmla="*/ 3108960 w 3283444"/>
              <a:gd name="connsiteY8" fmla="*/ 243840 h 5286103"/>
              <a:gd name="connsiteX9" fmla="*/ 3091542 w 3283444"/>
              <a:gd name="connsiteY9" fmla="*/ 261257 h 5286103"/>
              <a:gd name="connsiteX10" fmla="*/ 3082834 w 3283444"/>
              <a:gd name="connsiteY10" fmla="*/ 287383 h 5286103"/>
              <a:gd name="connsiteX11" fmla="*/ 3082834 w 3283444"/>
              <a:gd name="connsiteY11" fmla="*/ 339634 h 5286103"/>
              <a:gd name="connsiteX12" fmla="*/ 3056708 w 3283444"/>
              <a:gd name="connsiteY12" fmla="*/ 348343 h 5286103"/>
              <a:gd name="connsiteX13" fmla="*/ 3030582 w 3283444"/>
              <a:gd name="connsiteY13" fmla="*/ 365760 h 5286103"/>
              <a:gd name="connsiteX14" fmla="*/ 3013165 w 3283444"/>
              <a:gd name="connsiteY14" fmla="*/ 418011 h 5286103"/>
              <a:gd name="connsiteX15" fmla="*/ 3004457 w 3283444"/>
              <a:gd name="connsiteY15" fmla="*/ 444137 h 5286103"/>
              <a:gd name="connsiteX16" fmla="*/ 2987040 w 3283444"/>
              <a:gd name="connsiteY16" fmla="*/ 470263 h 5286103"/>
              <a:gd name="connsiteX17" fmla="*/ 2978331 w 3283444"/>
              <a:gd name="connsiteY17" fmla="*/ 505097 h 5286103"/>
              <a:gd name="connsiteX18" fmla="*/ 2969622 w 3283444"/>
              <a:gd name="connsiteY18" fmla="*/ 531223 h 5286103"/>
              <a:gd name="connsiteX19" fmla="*/ 2960914 w 3283444"/>
              <a:gd name="connsiteY19" fmla="*/ 574765 h 5286103"/>
              <a:gd name="connsiteX20" fmla="*/ 2987040 w 3283444"/>
              <a:gd name="connsiteY20" fmla="*/ 618308 h 5286103"/>
              <a:gd name="connsiteX21" fmla="*/ 2995748 w 3283444"/>
              <a:gd name="connsiteY21" fmla="*/ 644434 h 5286103"/>
              <a:gd name="connsiteX22" fmla="*/ 2987040 w 3283444"/>
              <a:gd name="connsiteY22" fmla="*/ 670560 h 5286103"/>
              <a:gd name="connsiteX23" fmla="*/ 2969622 w 3283444"/>
              <a:gd name="connsiteY23" fmla="*/ 687977 h 5286103"/>
              <a:gd name="connsiteX24" fmla="*/ 2960914 w 3283444"/>
              <a:gd name="connsiteY24" fmla="*/ 731520 h 5286103"/>
              <a:gd name="connsiteX25" fmla="*/ 2987040 w 3283444"/>
              <a:gd name="connsiteY25" fmla="*/ 844731 h 5286103"/>
              <a:gd name="connsiteX26" fmla="*/ 2995748 w 3283444"/>
              <a:gd name="connsiteY26" fmla="*/ 870857 h 5286103"/>
              <a:gd name="connsiteX27" fmla="*/ 2978331 w 3283444"/>
              <a:gd name="connsiteY27" fmla="*/ 896983 h 5286103"/>
              <a:gd name="connsiteX28" fmla="*/ 2969622 w 3283444"/>
              <a:gd name="connsiteY28" fmla="*/ 940525 h 5286103"/>
              <a:gd name="connsiteX29" fmla="*/ 2960914 w 3283444"/>
              <a:gd name="connsiteY29" fmla="*/ 966651 h 5286103"/>
              <a:gd name="connsiteX30" fmla="*/ 2847702 w 3283444"/>
              <a:gd name="connsiteY30" fmla="*/ 1010194 h 5286103"/>
              <a:gd name="connsiteX31" fmla="*/ 2795451 w 3283444"/>
              <a:gd name="connsiteY31" fmla="*/ 1062445 h 5286103"/>
              <a:gd name="connsiteX32" fmla="*/ 2786742 w 3283444"/>
              <a:gd name="connsiteY32" fmla="*/ 1088571 h 5286103"/>
              <a:gd name="connsiteX33" fmla="*/ 2708365 w 3283444"/>
              <a:gd name="connsiteY33" fmla="*/ 1132114 h 5286103"/>
              <a:gd name="connsiteX34" fmla="*/ 2690948 w 3283444"/>
              <a:gd name="connsiteY34" fmla="*/ 1158240 h 5286103"/>
              <a:gd name="connsiteX35" fmla="*/ 2664822 w 3283444"/>
              <a:gd name="connsiteY35" fmla="*/ 1175657 h 5286103"/>
              <a:gd name="connsiteX36" fmla="*/ 2656114 w 3283444"/>
              <a:gd name="connsiteY36" fmla="*/ 1201783 h 5286103"/>
              <a:gd name="connsiteX37" fmla="*/ 2638697 w 3283444"/>
              <a:gd name="connsiteY37" fmla="*/ 1227908 h 5286103"/>
              <a:gd name="connsiteX38" fmla="*/ 2629988 w 3283444"/>
              <a:gd name="connsiteY38" fmla="*/ 1271451 h 5286103"/>
              <a:gd name="connsiteX39" fmla="*/ 2699657 w 3283444"/>
              <a:gd name="connsiteY39" fmla="*/ 1306285 h 5286103"/>
              <a:gd name="connsiteX40" fmla="*/ 2673531 w 3283444"/>
              <a:gd name="connsiteY40" fmla="*/ 1358537 h 5286103"/>
              <a:gd name="connsiteX41" fmla="*/ 2647405 w 3283444"/>
              <a:gd name="connsiteY41" fmla="*/ 1410788 h 5286103"/>
              <a:gd name="connsiteX42" fmla="*/ 2664822 w 3283444"/>
              <a:gd name="connsiteY42" fmla="*/ 1436914 h 5286103"/>
              <a:gd name="connsiteX43" fmla="*/ 2708365 w 3283444"/>
              <a:gd name="connsiteY43" fmla="*/ 1471748 h 5286103"/>
              <a:gd name="connsiteX44" fmla="*/ 2717074 w 3283444"/>
              <a:gd name="connsiteY44" fmla="*/ 1497874 h 5286103"/>
              <a:gd name="connsiteX45" fmla="*/ 2751908 w 3283444"/>
              <a:gd name="connsiteY45" fmla="*/ 1550125 h 5286103"/>
              <a:gd name="connsiteX46" fmla="*/ 2786742 w 3283444"/>
              <a:gd name="connsiteY46" fmla="*/ 1541417 h 5286103"/>
              <a:gd name="connsiteX47" fmla="*/ 2830285 w 3283444"/>
              <a:gd name="connsiteY47" fmla="*/ 1567543 h 5286103"/>
              <a:gd name="connsiteX48" fmla="*/ 2856411 w 3283444"/>
              <a:gd name="connsiteY48" fmla="*/ 1576251 h 5286103"/>
              <a:gd name="connsiteX49" fmla="*/ 2865120 w 3283444"/>
              <a:gd name="connsiteY49" fmla="*/ 1602377 h 5286103"/>
              <a:gd name="connsiteX50" fmla="*/ 2812868 w 3283444"/>
              <a:gd name="connsiteY50" fmla="*/ 1619794 h 5286103"/>
              <a:gd name="connsiteX51" fmla="*/ 2795451 w 3283444"/>
              <a:gd name="connsiteY51" fmla="*/ 1645920 h 5286103"/>
              <a:gd name="connsiteX52" fmla="*/ 2830285 w 3283444"/>
              <a:gd name="connsiteY52" fmla="*/ 1706880 h 5286103"/>
              <a:gd name="connsiteX53" fmla="*/ 2847702 w 3283444"/>
              <a:gd name="connsiteY53" fmla="*/ 1733005 h 5286103"/>
              <a:gd name="connsiteX54" fmla="*/ 2873828 w 3283444"/>
              <a:gd name="connsiteY54" fmla="*/ 1741714 h 5286103"/>
              <a:gd name="connsiteX55" fmla="*/ 2899954 w 3283444"/>
              <a:gd name="connsiteY55" fmla="*/ 1759131 h 5286103"/>
              <a:gd name="connsiteX56" fmla="*/ 2952205 w 3283444"/>
              <a:gd name="connsiteY56" fmla="*/ 1776548 h 5286103"/>
              <a:gd name="connsiteX57" fmla="*/ 2978331 w 3283444"/>
              <a:gd name="connsiteY57" fmla="*/ 1793965 h 5286103"/>
              <a:gd name="connsiteX58" fmla="*/ 2926080 w 3283444"/>
              <a:gd name="connsiteY58" fmla="*/ 1828800 h 5286103"/>
              <a:gd name="connsiteX59" fmla="*/ 2952205 w 3283444"/>
              <a:gd name="connsiteY59" fmla="*/ 1846217 h 5286103"/>
              <a:gd name="connsiteX60" fmla="*/ 2969622 w 3283444"/>
              <a:gd name="connsiteY60" fmla="*/ 1907177 h 5286103"/>
              <a:gd name="connsiteX61" fmla="*/ 2987040 w 3283444"/>
              <a:gd name="connsiteY61" fmla="*/ 1933303 h 5286103"/>
              <a:gd name="connsiteX62" fmla="*/ 3030582 w 3283444"/>
              <a:gd name="connsiteY62" fmla="*/ 2002971 h 5286103"/>
              <a:gd name="connsiteX63" fmla="*/ 3021874 w 3283444"/>
              <a:gd name="connsiteY63" fmla="*/ 2046514 h 5286103"/>
              <a:gd name="connsiteX64" fmla="*/ 3004457 w 3283444"/>
              <a:gd name="connsiteY64" fmla="*/ 2098765 h 5286103"/>
              <a:gd name="connsiteX65" fmla="*/ 3030582 w 3283444"/>
              <a:gd name="connsiteY65" fmla="*/ 2107474 h 5286103"/>
              <a:gd name="connsiteX66" fmla="*/ 3030582 w 3283444"/>
              <a:gd name="connsiteY66" fmla="*/ 2194560 h 5286103"/>
              <a:gd name="connsiteX67" fmla="*/ 3004457 w 3283444"/>
              <a:gd name="connsiteY67" fmla="*/ 2238103 h 5286103"/>
              <a:gd name="connsiteX68" fmla="*/ 2987040 w 3283444"/>
              <a:gd name="connsiteY68" fmla="*/ 2264228 h 5286103"/>
              <a:gd name="connsiteX69" fmla="*/ 2926080 w 3283444"/>
              <a:gd name="connsiteY69" fmla="*/ 2316480 h 5286103"/>
              <a:gd name="connsiteX70" fmla="*/ 2917371 w 3283444"/>
              <a:gd name="connsiteY70" fmla="*/ 2342605 h 5286103"/>
              <a:gd name="connsiteX71" fmla="*/ 2847702 w 3283444"/>
              <a:gd name="connsiteY71" fmla="*/ 2403565 h 5286103"/>
              <a:gd name="connsiteX72" fmla="*/ 2804160 w 3283444"/>
              <a:gd name="connsiteY72" fmla="*/ 2438400 h 5286103"/>
              <a:gd name="connsiteX73" fmla="*/ 2751908 w 3283444"/>
              <a:gd name="connsiteY73" fmla="*/ 2455817 h 5286103"/>
              <a:gd name="connsiteX74" fmla="*/ 2725782 w 3283444"/>
              <a:gd name="connsiteY74" fmla="*/ 2464525 h 5286103"/>
              <a:gd name="connsiteX75" fmla="*/ 2656114 w 3283444"/>
              <a:gd name="connsiteY75" fmla="*/ 2516777 h 5286103"/>
              <a:gd name="connsiteX76" fmla="*/ 2629988 w 3283444"/>
              <a:gd name="connsiteY76" fmla="*/ 2525485 h 5286103"/>
              <a:gd name="connsiteX77" fmla="*/ 2603862 w 3283444"/>
              <a:gd name="connsiteY77" fmla="*/ 2516777 h 5286103"/>
              <a:gd name="connsiteX78" fmla="*/ 2577737 w 3283444"/>
              <a:gd name="connsiteY78" fmla="*/ 2464525 h 5286103"/>
              <a:gd name="connsiteX79" fmla="*/ 2551611 w 3283444"/>
              <a:gd name="connsiteY79" fmla="*/ 2455817 h 5286103"/>
              <a:gd name="connsiteX80" fmla="*/ 2481942 w 3283444"/>
              <a:gd name="connsiteY80" fmla="*/ 2447108 h 5286103"/>
              <a:gd name="connsiteX81" fmla="*/ 2455817 w 3283444"/>
              <a:gd name="connsiteY81" fmla="*/ 2394857 h 5286103"/>
              <a:gd name="connsiteX82" fmla="*/ 2403565 w 3283444"/>
              <a:gd name="connsiteY82" fmla="*/ 2377440 h 5286103"/>
              <a:gd name="connsiteX83" fmla="*/ 2377440 w 3283444"/>
              <a:gd name="connsiteY83" fmla="*/ 2360023 h 5286103"/>
              <a:gd name="connsiteX84" fmla="*/ 2368731 w 3283444"/>
              <a:gd name="connsiteY84" fmla="*/ 2333897 h 5286103"/>
              <a:gd name="connsiteX85" fmla="*/ 2342605 w 3283444"/>
              <a:gd name="connsiteY85" fmla="*/ 2325188 h 5286103"/>
              <a:gd name="connsiteX86" fmla="*/ 2316480 w 3283444"/>
              <a:gd name="connsiteY86" fmla="*/ 2307771 h 5286103"/>
              <a:gd name="connsiteX87" fmla="*/ 2281645 w 3283444"/>
              <a:gd name="connsiteY87" fmla="*/ 2316480 h 5286103"/>
              <a:gd name="connsiteX88" fmla="*/ 2255520 w 3283444"/>
              <a:gd name="connsiteY88" fmla="*/ 2325188 h 5286103"/>
              <a:gd name="connsiteX89" fmla="*/ 2159725 w 3283444"/>
              <a:gd name="connsiteY89" fmla="*/ 2333897 h 5286103"/>
              <a:gd name="connsiteX90" fmla="*/ 2133600 w 3283444"/>
              <a:gd name="connsiteY90" fmla="*/ 2351314 h 5286103"/>
              <a:gd name="connsiteX91" fmla="*/ 2081348 w 3283444"/>
              <a:gd name="connsiteY91" fmla="*/ 2368731 h 5286103"/>
              <a:gd name="connsiteX92" fmla="*/ 2072640 w 3283444"/>
              <a:gd name="connsiteY92" fmla="*/ 2394857 h 5286103"/>
              <a:gd name="connsiteX93" fmla="*/ 2063931 w 3283444"/>
              <a:gd name="connsiteY93" fmla="*/ 2438400 h 5286103"/>
              <a:gd name="connsiteX94" fmla="*/ 2037805 w 3283444"/>
              <a:gd name="connsiteY94" fmla="*/ 2447108 h 5286103"/>
              <a:gd name="connsiteX95" fmla="*/ 1985554 w 3283444"/>
              <a:gd name="connsiteY95" fmla="*/ 2455817 h 5286103"/>
              <a:gd name="connsiteX96" fmla="*/ 1942011 w 3283444"/>
              <a:gd name="connsiteY96" fmla="*/ 2447108 h 5286103"/>
              <a:gd name="connsiteX97" fmla="*/ 1933302 w 3283444"/>
              <a:gd name="connsiteY97" fmla="*/ 2420983 h 5286103"/>
              <a:gd name="connsiteX98" fmla="*/ 1915885 w 3283444"/>
              <a:gd name="connsiteY98" fmla="*/ 2394857 h 5286103"/>
              <a:gd name="connsiteX99" fmla="*/ 1907177 w 3283444"/>
              <a:gd name="connsiteY99" fmla="*/ 2368731 h 5286103"/>
              <a:gd name="connsiteX100" fmla="*/ 1854925 w 3283444"/>
              <a:gd name="connsiteY100" fmla="*/ 2342605 h 5286103"/>
              <a:gd name="connsiteX101" fmla="*/ 1846217 w 3283444"/>
              <a:gd name="connsiteY101" fmla="*/ 2368731 h 5286103"/>
              <a:gd name="connsiteX102" fmla="*/ 1793965 w 3283444"/>
              <a:gd name="connsiteY102" fmla="*/ 2394857 h 5286103"/>
              <a:gd name="connsiteX103" fmla="*/ 1767840 w 3283444"/>
              <a:gd name="connsiteY103" fmla="*/ 2412274 h 5286103"/>
              <a:gd name="connsiteX104" fmla="*/ 1750422 w 3283444"/>
              <a:gd name="connsiteY104" fmla="*/ 2464525 h 5286103"/>
              <a:gd name="connsiteX105" fmla="*/ 1733005 w 3283444"/>
              <a:gd name="connsiteY105" fmla="*/ 2481943 h 5286103"/>
              <a:gd name="connsiteX106" fmla="*/ 1689462 w 3283444"/>
              <a:gd name="connsiteY106" fmla="*/ 2516777 h 5286103"/>
              <a:gd name="connsiteX107" fmla="*/ 1680754 w 3283444"/>
              <a:gd name="connsiteY107" fmla="*/ 2629988 h 5286103"/>
              <a:gd name="connsiteX108" fmla="*/ 1637211 w 3283444"/>
              <a:gd name="connsiteY108" fmla="*/ 2664823 h 5286103"/>
              <a:gd name="connsiteX109" fmla="*/ 1576251 w 3283444"/>
              <a:gd name="connsiteY109" fmla="*/ 2690948 h 5286103"/>
              <a:gd name="connsiteX110" fmla="*/ 1567542 w 3283444"/>
              <a:gd name="connsiteY110" fmla="*/ 2717074 h 5286103"/>
              <a:gd name="connsiteX111" fmla="*/ 1541417 w 3283444"/>
              <a:gd name="connsiteY111" fmla="*/ 2708365 h 5286103"/>
              <a:gd name="connsiteX112" fmla="*/ 1489165 w 3283444"/>
              <a:gd name="connsiteY112" fmla="*/ 2673531 h 5286103"/>
              <a:gd name="connsiteX113" fmla="*/ 1463040 w 3283444"/>
              <a:gd name="connsiteY113" fmla="*/ 2656114 h 5286103"/>
              <a:gd name="connsiteX114" fmla="*/ 1445622 w 3283444"/>
              <a:gd name="connsiteY114" fmla="*/ 2638697 h 5286103"/>
              <a:gd name="connsiteX115" fmla="*/ 1419497 w 3283444"/>
              <a:gd name="connsiteY115" fmla="*/ 2629988 h 5286103"/>
              <a:gd name="connsiteX116" fmla="*/ 1384662 w 3283444"/>
              <a:gd name="connsiteY116" fmla="*/ 2586445 h 5286103"/>
              <a:gd name="connsiteX117" fmla="*/ 1367245 w 3283444"/>
              <a:gd name="connsiteY117" fmla="*/ 2560320 h 5286103"/>
              <a:gd name="connsiteX118" fmla="*/ 1314994 w 3283444"/>
              <a:gd name="connsiteY118" fmla="*/ 2534194 h 5286103"/>
              <a:gd name="connsiteX119" fmla="*/ 1280160 w 3283444"/>
              <a:gd name="connsiteY119" fmla="*/ 2542903 h 5286103"/>
              <a:gd name="connsiteX120" fmla="*/ 1219200 w 3283444"/>
              <a:gd name="connsiteY120" fmla="*/ 2551611 h 5286103"/>
              <a:gd name="connsiteX121" fmla="*/ 1210491 w 3283444"/>
              <a:gd name="connsiteY121" fmla="*/ 2586445 h 5286103"/>
              <a:gd name="connsiteX122" fmla="*/ 1193074 w 3283444"/>
              <a:gd name="connsiteY122" fmla="*/ 2603863 h 5286103"/>
              <a:gd name="connsiteX123" fmla="*/ 1140822 w 3283444"/>
              <a:gd name="connsiteY123" fmla="*/ 2638697 h 5286103"/>
              <a:gd name="connsiteX124" fmla="*/ 1123405 w 3283444"/>
              <a:gd name="connsiteY124" fmla="*/ 2664823 h 5286103"/>
              <a:gd name="connsiteX125" fmla="*/ 1018902 w 3283444"/>
              <a:gd name="connsiteY125" fmla="*/ 2690948 h 5286103"/>
              <a:gd name="connsiteX126" fmla="*/ 975360 w 3283444"/>
              <a:gd name="connsiteY126" fmla="*/ 2725783 h 5286103"/>
              <a:gd name="connsiteX127" fmla="*/ 949234 w 3283444"/>
              <a:gd name="connsiteY127" fmla="*/ 2743200 h 5286103"/>
              <a:gd name="connsiteX128" fmla="*/ 940525 w 3283444"/>
              <a:gd name="connsiteY128" fmla="*/ 2769325 h 5286103"/>
              <a:gd name="connsiteX129" fmla="*/ 888274 w 3283444"/>
              <a:gd name="connsiteY129" fmla="*/ 2795451 h 5286103"/>
              <a:gd name="connsiteX130" fmla="*/ 853440 w 3283444"/>
              <a:gd name="connsiteY130" fmla="*/ 2812868 h 5286103"/>
              <a:gd name="connsiteX131" fmla="*/ 844731 w 3283444"/>
              <a:gd name="connsiteY131" fmla="*/ 2847703 h 5286103"/>
              <a:gd name="connsiteX132" fmla="*/ 827314 w 3283444"/>
              <a:gd name="connsiteY132" fmla="*/ 2873828 h 5286103"/>
              <a:gd name="connsiteX133" fmla="*/ 792480 w 3283444"/>
              <a:gd name="connsiteY133" fmla="*/ 2952205 h 5286103"/>
              <a:gd name="connsiteX134" fmla="*/ 766354 w 3283444"/>
              <a:gd name="connsiteY134" fmla="*/ 2960914 h 5286103"/>
              <a:gd name="connsiteX135" fmla="*/ 757645 w 3283444"/>
              <a:gd name="connsiteY135" fmla="*/ 2987040 h 5286103"/>
              <a:gd name="connsiteX136" fmla="*/ 705394 w 3283444"/>
              <a:gd name="connsiteY136" fmla="*/ 3039291 h 5286103"/>
              <a:gd name="connsiteX137" fmla="*/ 679268 w 3283444"/>
              <a:gd name="connsiteY137" fmla="*/ 3021874 h 5286103"/>
              <a:gd name="connsiteX138" fmla="*/ 670560 w 3283444"/>
              <a:gd name="connsiteY138" fmla="*/ 2995748 h 5286103"/>
              <a:gd name="connsiteX139" fmla="*/ 592182 w 3283444"/>
              <a:gd name="connsiteY139" fmla="*/ 2969623 h 5286103"/>
              <a:gd name="connsiteX140" fmla="*/ 566057 w 3283444"/>
              <a:gd name="connsiteY140" fmla="*/ 2960914 h 5286103"/>
              <a:gd name="connsiteX141" fmla="*/ 539931 w 3283444"/>
              <a:gd name="connsiteY141" fmla="*/ 2969623 h 5286103"/>
              <a:gd name="connsiteX142" fmla="*/ 531222 w 3283444"/>
              <a:gd name="connsiteY142" fmla="*/ 3143794 h 5286103"/>
              <a:gd name="connsiteX143" fmla="*/ 522514 w 3283444"/>
              <a:gd name="connsiteY143" fmla="*/ 3178628 h 5286103"/>
              <a:gd name="connsiteX144" fmla="*/ 400594 w 3283444"/>
              <a:gd name="connsiteY144" fmla="*/ 3135085 h 5286103"/>
              <a:gd name="connsiteX145" fmla="*/ 235131 w 3283444"/>
              <a:gd name="connsiteY145" fmla="*/ 3152503 h 5286103"/>
              <a:gd name="connsiteX146" fmla="*/ 209005 w 3283444"/>
              <a:gd name="connsiteY146" fmla="*/ 3169920 h 5286103"/>
              <a:gd name="connsiteX147" fmla="*/ 191588 w 3283444"/>
              <a:gd name="connsiteY147" fmla="*/ 3196045 h 5286103"/>
              <a:gd name="connsiteX148" fmla="*/ 165462 w 3283444"/>
              <a:gd name="connsiteY148" fmla="*/ 3204754 h 5286103"/>
              <a:gd name="connsiteX149" fmla="*/ 148045 w 3283444"/>
              <a:gd name="connsiteY149" fmla="*/ 3257005 h 5286103"/>
              <a:gd name="connsiteX150" fmla="*/ 130628 w 3283444"/>
              <a:gd name="connsiteY150" fmla="*/ 3309257 h 5286103"/>
              <a:gd name="connsiteX151" fmla="*/ 121920 w 3283444"/>
              <a:gd name="connsiteY151" fmla="*/ 3335383 h 5286103"/>
              <a:gd name="connsiteX152" fmla="*/ 104502 w 3283444"/>
              <a:gd name="connsiteY152" fmla="*/ 3361508 h 5286103"/>
              <a:gd name="connsiteX153" fmla="*/ 130628 w 3283444"/>
              <a:gd name="connsiteY153" fmla="*/ 3474720 h 5286103"/>
              <a:gd name="connsiteX154" fmla="*/ 156754 w 3283444"/>
              <a:gd name="connsiteY154" fmla="*/ 3483428 h 5286103"/>
              <a:gd name="connsiteX155" fmla="*/ 165462 w 3283444"/>
              <a:gd name="connsiteY155" fmla="*/ 3518263 h 5286103"/>
              <a:gd name="connsiteX156" fmla="*/ 113211 w 3283444"/>
              <a:gd name="connsiteY156" fmla="*/ 3553097 h 5286103"/>
              <a:gd name="connsiteX157" fmla="*/ 78377 w 3283444"/>
              <a:gd name="connsiteY157" fmla="*/ 3605348 h 5286103"/>
              <a:gd name="connsiteX158" fmla="*/ 52251 w 3283444"/>
              <a:gd name="connsiteY158" fmla="*/ 3614057 h 5286103"/>
              <a:gd name="connsiteX159" fmla="*/ 0 w 3283444"/>
              <a:gd name="connsiteY159" fmla="*/ 3657600 h 5286103"/>
              <a:gd name="connsiteX160" fmla="*/ 8708 w 3283444"/>
              <a:gd name="connsiteY160" fmla="*/ 3683725 h 5286103"/>
              <a:gd name="connsiteX161" fmla="*/ 52251 w 3283444"/>
              <a:gd name="connsiteY161" fmla="*/ 3692434 h 5286103"/>
              <a:gd name="connsiteX162" fmla="*/ 78377 w 3283444"/>
              <a:gd name="connsiteY162" fmla="*/ 3701143 h 5286103"/>
              <a:gd name="connsiteX163" fmla="*/ 104502 w 3283444"/>
              <a:gd name="connsiteY163" fmla="*/ 3727268 h 5286103"/>
              <a:gd name="connsiteX164" fmla="*/ 156754 w 3283444"/>
              <a:gd name="connsiteY164" fmla="*/ 3744685 h 5286103"/>
              <a:gd name="connsiteX165" fmla="*/ 182880 w 3283444"/>
              <a:gd name="connsiteY165" fmla="*/ 3753394 h 5286103"/>
              <a:gd name="connsiteX166" fmla="*/ 252548 w 3283444"/>
              <a:gd name="connsiteY166" fmla="*/ 3770811 h 5286103"/>
              <a:gd name="connsiteX167" fmla="*/ 304800 w 3283444"/>
              <a:gd name="connsiteY167" fmla="*/ 3770811 h 5286103"/>
              <a:gd name="connsiteX168" fmla="*/ 313508 w 3283444"/>
              <a:gd name="connsiteY168" fmla="*/ 3805645 h 5286103"/>
              <a:gd name="connsiteX169" fmla="*/ 357051 w 3283444"/>
              <a:gd name="connsiteY169" fmla="*/ 3849188 h 5286103"/>
              <a:gd name="connsiteX170" fmla="*/ 383177 w 3283444"/>
              <a:gd name="connsiteY170" fmla="*/ 3901440 h 5286103"/>
              <a:gd name="connsiteX171" fmla="*/ 391885 w 3283444"/>
              <a:gd name="connsiteY171" fmla="*/ 3927565 h 5286103"/>
              <a:gd name="connsiteX172" fmla="*/ 452845 w 3283444"/>
              <a:gd name="connsiteY172" fmla="*/ 3944983 h 5286103"/>
              <a:gd name="connsiteX173" fmla="*/ 531222 w 3283444"/>
              <a:gd name="connsiteY173" fmla="*/ 3979817 h 5286103"/>
              <a:gd name="connsiteX174" fmla="*/ 539931 w 3283444"/>
              <a:gd name="connsiteY174" fmla="*/ 4005943 h 5286103"/>
              <a:gd name="connsiteX175" fmla="*/ 566057 w 3283444"/>
              <a:gd name="connsiteY175" fmla="*/ 4023360 h 5286103"/>
              <a:gd name="connsiteX176" fmla="*/ 531222 w 3283444"/>
              <a:gd name="connsiteY176" fmla="*/ 4188823 h 5286103"/>
              <a:gd name="connsiteX177" fmla="*/ 522514 w 3283444"/>
              <a:gd name="connsiteY177" fmla="*/ 4214948 h 5286103"/>
              <a:gd name="connsiteX178" fmla="*/ 522514 w 3283444"/>
              <a:gd name="connsiteY178" fmla="*/ 4267200 h 5286103"/>
              <a:gd name="connsiteX179" fmla="*/ 496388 w 3283444"/>
              <a:gd name="connsiteY179" fmla="*/ 4275908 h 5286103"/>
              <a:gd name="connsiteX180" fmla="*/ 478971 w 3283444"/>
              <a:gd name="connsiteY180" fmla="*/ 4345577 h 5286103"/>
              <a:gd name="connsiteX181" fmla="*/ 444137 w 3283444"/>
              <a:gd name="connsiteY181" fmla="*/ 4397828 h 5286103"/>
              <a:gd name="connsiteX182" fmla="*/ 426720 w 3283444"/>
              <a:gd name="connsiteY182" fmla="*/ 4371703 h 5286103"/>
              <a:gd name="connsiteX183" fmla="*/ 418011 w 3283444"/>
              <a:gd name="connsiteY183" fmla="*/ 4345577 h 5286103"/>
              <a:gd name="connsiteX184" fmla="*/ 400594 w 3283444"/>
              <a:gd name="connsiteY184" fmla="*/ 4310743 h 5286103"/>
              <a:gd name="connsiteX185" fmla="*/ 357051 w 3283444"/>
              <a:gd name="connsiteY185" fmla="*/ 4319451 h 5286103"/>
              <a:gd name="connsiteX186" fmla="*/ 330925 w 3283444"/>
              <a:gd name="connsiteY186" fmla="*/ 4328160 h 5286103"/>
              <a:gd name="connsiteX187" fmla="*/ 322217 w 3283444"/>
              <a:gd name="connsiteY187" fmla="*/ 4397828 h 5286103"/>
              <a:gd name="connsiteX188" fmla="*/ 313508 w 3283444"/>
              <a:gd name="connsiteY188" fmla="*/ 4423954 h 5286103"/>
              <a:gd name="connsiteX189" fmla="*/ 296091 w 3283444"/>
              <a:gd name="connsiteY189" fmla="*/ 4519748 h 5286103"/>
              <a:gd name="connsiteX190" fmla="*/ 269965 w 3283444"/>
              <a:gd name="connsiteY190" fmla="*/ 4537165 h 5286103"/>
              <a:gd name="connsiteX191" fmla="*/ 252548 w 3283444"/>
              <a:gd name="connsiteY191" fmla="*/ 4589417 h 5286103"/>
              <a:gd name="connsiteX192" fmla="*/ 235131 w 3283444"/>
              <a:gd name="connsiteY192" fmla="*/ 4615543 h 5286103"/>
              <a:gd name="connsiteX193" fmla="*/ 217714 w 3283444"/>
              <a:gd name="connsiteY193" fmla="*/ 4667794 h 5286103"/>
              <a:gd name="connsiteX194" fmla="*/ 209005 w 3283444"/>
              <a:gd name="connsiteY194" fmla="*/ 4693920 h 5286103"/>
              <a:gd name="connsiteX195" fmla="*/ 200297 w 3283444"/>
              <a:gd name="connsiteY195" fmla="*/ 4728754 h 5286103"/>
              <a:gd name="connsiteX196" fmla="*/ 182880 w 3283444"/>
              <a:gd name="connsiteY196" fmla="*/ 4781005 h 5286103"/>
              <a:gd name="connsiteX197" fmla="*/ 139337 w 3283444"/>
              <a:gd name="connsiteY197" fmla="*/ 4824548 h 5286103"/>
              <a:gd name="connsiteX198" fmla="*/ 104502 w 3283444"/>
              <a:gd name="connsiteY198" fmla="*/ 4894217 h 5286103"/>
              <a:gd name="connsiteX199" fmla="*/ 69668 w 3283444"/>
              <a:gd name="connsiteY199" fmla="*/ 4937760 h 5286103"/>
              <a:gd name="connsiteX200" fmla="*/ 60960 w 3283444"/>
              <a:gd name="connsiteY200" fmla="*/ 4972594 h 5286103"/>
              <a:gd name="connsiteX201" fmla="*/ 52251 w 3283444"/>
              <a:gd name="connsiteY201" fmla="*/ 4998720 h 5286103"/>
              <a:gd name="connsiteX202" fmla="*/ 34834 w 3283444"/>
              <a:gd name="connsiteY202" fmla="*/ 5024845 h 5286103"/>
              <a:gd name="connsiteX203" fmla="*/ 17417 w 3283444"/>
              <a:gd name="connsiteY203" fmla="*/ 5094514 h 5286103"/>
              <a:gd name="connsiteX204" fmla="*/ 8708 w 3283444"/>
              <a:gd name="connsiteY204" fmla="*/ 5120640 h 5286103"/>
              <a:gd name="connsiteX205" fmla="*/ 17417 w 3283444"/>
              <a:gd name="connsiteY205" fmla="*/ 5207725 h 5286103"/>
              <a:gd name="connsiteX206" fmla="*/ 43542 w 3283444"/>
              <a:gd name="connsiteY206" fmla="*/ 5277394 h 5286103"/>
              <a:gd name="connsiteX207" fmla="*/ 60960 w 3283444"/>
              <a:gd name="connsiteY207" fmla="*/ 5286103 h 52861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Lst>
            <a:rect l="l" t="t" r="r" b="b"/>
            <a:pathLst>
              <a:path w="3283444" h="5286103">
                <a:moveTo>
                  <a:pt x="3265714" y="0"/>
                </a:moveTo>
                <a:cubicBezTo>
                  <a:pt x="3271520" y="17417"/>
                  <a:pt x="3285727" y="34076"/>
                  <a:pt x="3283131" y="52251"/>
                </a:cubicBezTo>
                <a:cubicBezTo>
                  <a:pt x="3281833" y="61339"/>
                  <a:pt x="3263496" y="54469"/>
                  <a:pt x="3257005" y="60960"/>
                </a:cubicBezTo>
                <a:cubicBezTo>
                  <a:pt x="3250514" y="67451"/>
                  <a:pt x="3253632" y="79615"/>
                  <a:pt x="3248297" y="87085"/>
                </a:cubicBezTo>
                <a:cubicBezTo>
                  <a:pt x="3238752" y="100448"/>
                  <a:pt x="3213462" y="121920"/>
                  <a:pt x="3213462" y="121920"/>
                </a:cubicBezTo>
                <a:cubicBezTo>
                  <a:pt x="3210559" y="130628"/>
                  <a:pt x="3209477" y="140174"/>
                  <a:pt x="3204754" y="148045"/>
                </a:cubicBezTo>
                <a:cubicBezTo>
                  <a:pt x="3196480" y="161835"/>
                  <a:pt x="3173080" y="174968"/>
                  <a:pt x="3161211" y="182880"/>
                </a:cubicBezTo>
                <a:cubicBezTo>
                  <a:pt x="3142209" y="239881"/>
                  <a:pt x="3168600" y="183934"/>
                  <a:pt x="3126377" y="217714"/>
                </a:cubicBezTo>
                <a:cubicBezTo>
                  <a:pt x="3118204" y="224253"/>
                  <a:pt x="3115498" y="235667"/>
                  <a:pt x="3108960" y="243840"/>
                </a:cubicBezTo>
                <a:cubicBezTo>
                  <a:pt x="3103831" y="250251"/>
                  <a:pt x="3097348" y="255451"/>
                  <a:pt x="3091542" y="261257"/>
                </a:cubicBezTo>
                <a:cubicBezTo>
                  <a:pt x="3088639" y="269966"/>
                  <a:pt x="3082834" y="278203"/>
                  <a:pt x="3082834" y="287383"/>
                </a:cubicBezTo>
                <a:cubicBezTo>
                  <a:pt x="3082834" y="310605"/>
                  <a:pt x="3106056" y="316412"/>
                  <a:pt x="3082834" y="339634"/>
                </a:cubicBezTo>
                <a:cubicBezTo>
                  <a:pt x="3076343" y="346125"/>
                  <a:pt x="3064919" y="344238"/>
                  <a:pt x="3056708" y="348343"/>
                </a:cubicBezTo>
                <a:cubicBezTo>
                  <a:pt x="3047347" y="353024"/>
                  <a:pt x="3039291" y="359954"/>
                  <a:pt x="3030582" y="365760"/>
                </a:cubicBezTo>
                <a:lnTo>
                  <a:pt x="3013165" y="418011"/>
                </a:lnTo>
                <a:cubicBezTo>
                  <a:pt x="3010262" y="426720"/>
                  <a:pt x="3009549" y="436499"/>
                  <a:pt x="3004457" y="444137"/>
                </a:cubicBezTo>
                <a:lnTo>
                  <a:pt x="2987040" y="470263"/>
                </a:lnTo>
                <a:cubicBezTo>
                  <a:pt x="2984137" y="481874"/>
                  <a:pt x="2981619" y="493589"/>
                  <a:pt x="2978331" y="505097"/>
                </a:cubicBezTo>
                <a:cubicBezTo>
                  <a:pt x="2975809" y="513924"/>
                  <a:pt x="2971848" y="522317"/>
                  <a:pt x="2969622" y="531223"/>
                </a:cubicBezTo>
                <a:cubicBezTo>
                  <a:pt x="2966032" y="545582"/>
                  <a:pt x="2963817" y="560251"/>
                  <a:pt x="2960914" y="574765"/>
                </a:cubicBezTo>
                <a:cubicBezTo>
                  <a:pt x="2985582" y="648775"/>
                  <a:pt x="2951178" y="558538"/>
                  <a:pt x="2987040" y="618308"/>
                </a:cubicBezTo>
                <a:cubicBezTo>
                  <a:pt x="2991763" y="626179"/>
                  <a:pt x="2992845" y="635725"/>
                  <a:pt x="2995748" y="644434"/>
                </a:cubicBezTo>
                <a:cubicBezTo>
                  <a:pt x="2992845" y="653143"/>
                  <a:pt x="2991763" y="662689"/>
                  <a:pt x="2987040" y="670560"/>
                </a:cubicBezTo>
                <a:cubicBezTo>
                  <a:pt x="2982816" y="677601"/>
                  <a:pt x="2972856" y="680430"/>
                  <a:pt x="2969622" y="687977"/>
                </a:cubicBezTo>
                <a:cubicBezTo>
                  <a:pt x="2963791" y="701582"/>
                  <a:pt x="2963817" y="717006"/>
                  <a:pt x="2960914" y="731520"/>
                </a:cubicBezTo>
                <a:cubicBezTo>
                  <a:pt x="2972219" y="810661"/>
                  <a:pt x="2963130" y="773002"/>
                  <a:pt x="2987040" y="844731"/>
                </a:cubicBezTo>
                <a:lnTo>
                  <a:pt x="2995748" y="870857"/>
                </a:lnTo>
                <a:cubicBezTo>
                  <a:pt x="2989942" y="879566"/>
                  <a:pt x="2980052" y="886659"/>
                  <a:pt x="2978331" y="896983"/>
                </a:cubicBezTo>
                <a:cubicBezTo>
                  <a:pt x="2969288" y="951245"/>
                  <a:pt x="3011732" y="898417"/>
                  <a:pt x="2969622" y="940525"/>
                </a:cubicBezTo>
                <a:cubicBezTo>
                  <a:pt x="2966719" y="949234"/>
                  <a:pt x="2963436" y="957825"/>
                  <a:pt x="2960914" y="966651"/>
                </a:cubicBezTo>
                <a:cubicBezTo>
                  <a:pt x="2941213" y="1035606"/>
                  <a:pt x="2971474" y="999879"/>
                  <a:pt x="2847702" y="1010194"/>
                </a:cubicBezTo>
                <a:cubicBezTo>
                  <a:pt x="2830285" y="1027611"/>
                  <a:pt x="2803240" y="1039078"/>
                  <a:pt x="2795451" y="1062445"/>
                </a:cubicBezTo>
                <a:cubicBezTo>
                  <a:pt x="2792548" y="1071154"/>
                  <a:pt x="2793233" y="1082080"/>
                  <a:pt x="2786742" y="1088571"/>
                </a:cubicBezTo>
                <a:cubicBezTo>
                  <a:pt x="2756798" y="1118515"/>
                  <a:pt x="2741217" y="1121163"/>
                  <a:pt x="2708365" y="1132114"/>
                </a:cubicBezTo>
                <a:cubicBezTo>
                  <a:pt x="2702559" y="1140823"/>
                  <a:pt x="2698349" y="1150839"/>
                  <a:pt x="2690948" y="1158240"/>
                </a:cubicBezTo>
                <a:cubicBezTo>
                  <a:pt x="2683547" y="1165641"/>
                  <a:pt x="2671360" y="1167484"/>
                  <a:pt x="2664822" y="1175657"/>
                </a:cubicBezTo>
                <a:cubicBezTo>
                  <a:pt x="2659088" y="1182825"/>
                  <a:pt x="2660219" y="1193572"/>
                  <a:pt x="2656114" y="1201783"/>
                </a:cubicBezTo>
                <a:cubicBezTo>
                  <a:pt x="2651433" y="1211144"/>
                  <a:pt x="2644503" y="1219200"/>
                  <a:pt x="2638697" y="1227908"/>
                </a:cubicBezTo>
                <a:cubicBezTo>
                  <a:pt x="2635794" y="1242422"/>
                  <a:pt x="2619522" y="1260984"/>
                  <a:pt x="2629988" y="1271451"/>
                </a:cubicBezTo>
                <a:cubicBezTo>
                  <a:pt x="2730060" y="1371524"/>
                  <a:pt x="2671030" y="1220409"/>
                  <a:pt x="2699657" y="1306285"/>
                </a:cubicBezTo>
                <a:cubicBezTo>
                  <a:pt x="2677767" y="1371954"/>
                  <a:pt x="2707295" y="1291009"/>
                  <a:pt x="2673531" y="1358537"/>
                </a:cubicBezTo>
                <a:cubicBezTo>
                  <a:pt x="2637479" y="1430642"/>
                  <a:pt x="2697315" y="1335924"/>
                  <a:pt x="2647405" y="1410788"/>
                </a:cubicBezTo>
                <a:cubicBezTo>
                  <a:pt x="2653211" y="1419497"/>
                  <a:pt x="2658284" y="1428741"/>
                  <a:pt x="2664822" y="1436914"/>
                </a:cubicBezTo>
                <a:cubicBezTo>
                  <a:pt x="2679002" y="1454639"/>
                  <a:pt x="2688970" y="1458818"/>
                  <a:pt x="2708365" y="1471748"/>
                </a:cubicBezTo>
                <a:cubicBezTo>
                  <a:pt x="2711268" y="1480457"/>
                  <a:pt x="2712616" y="1489849"/>
                  <a:pt x="2717074" y="1497874"/>
                </a:cubicBezTo>
                <a:cubicBezTo>
                  <a:pt x="2727240" y="1516172"/>
                  <a:pt x="2751908" y="1550125"/>
                  <a:pt x="2751908" y="1550125"/>
                </a:cubicBezTo>
                <a:cubicBezTo>
                  <a:pt x="2763519" y="1547222"/>
                  <a:pt x="2774773" y="1541417"/>
                  <a:pt x="2786742" y="1541417"/>
                </a:cubicBezTo>
                <a:cubicBezTo>
                  <a:pt x="2819639" y="1541417"/>
                  <a:pt x="2807288" y="1553745"/>
                  <a:pt x="2830285" y="1567543"/>
                </a:cubicBezTo>
                <a:cubicBezTo>
                  <a:pt x="2838156" y="1572266"/>
                  <a:pt x="2847702" y="1573348"/>
                  <a:pt x="2856411" y="1576251"/>
                </a:cubicBezTo>
                <a:cubicBezTo>
                  <a:pt x="2859314" y="1584960"/>
                  <a:pt x="2871611" y="1595886"/>
                  <a:pt x="2865120" y="1602377"/>
                </a:cubicBezTo>
                <a:cubicBezTo>
                  <a:pt x="2852138" y="1615359"/>
                  <a:pt x="2812868" y="1619794"/>
                  <a:pt x="2812868" y="1619794"/>
                </a:cubicBezTo>
                <a:cubicBezTo>
                  <a:pt x="2807062" y="1628503"/>
                  <a:pt x="2796931" y="1635559"/>
                  <a:pt x="2795451" y="1645920"/>
                </a:cubicBezTo>
                <a:cubicBezTo>
                  <a:pt x="2790638" y="1679613"/>
                  <a:pt x="2812685" y="1685759"/>
                  <a:pt x="2830285" y="1706880"/>
                </a:cubicBezTo>
                <a:cubicBezTo>
                  <a:pt x="2836985" y="1714920"/>
                  <a:pt x="2839529" y="1726467"/>
                  <a:pt x="2847702" y="1733005"/>
                </a:cubicBezTo>
                <a:cubicBezTo>
                  <a:pt x="2854870" y="1738740"/>
                  <a:pt x="2865617" y="1737609"/>
                  <a:pt x="2873828" y="1741714"/>
                </a:cubicBezTo>
                <a:cubicBezTo>
                  <a:pt x="2883189" y="1746395"/>
                  <a:pt x="2890390" y="1754880"/>
                  <a:pt x="2899954" y="1759131"/>
                </a:cubicBezTo>
                <a:cubicBezTo>
                  <a:pt x="2916731" y="1766587"/>
                  <a:pt x="2952205" y="1776548"/>
                  <a:pt x="2952205" y="1776548"/>
                </a:cubicBezTo>
                <a:cubicBezTo>
                  <a:pt x="2960914" y="1782354"/>
                  <a:pt x="2974444" y="1784247"/>
                  <a:pt x="2978331" y="1793965"/>
                </a:cubicBezTo>
                <a:cubicBezTo>
                  <a:pt x="2992216" y="1828678"/>
                  <a:pt x="2934646" y="1827087"/>
                  <a:pt x="2926080" y="1828800"/>
                </a:cubicBezTo>
                <a:cubicBezTo>
                  <a:pt x="2934788" y="1834606"/>
                  <a:pt x="2945667" y="1838044"/>
                  <a:pt x="2952205" y="1846217"/>
                </a:cubicBezTo>
                <a:cubicBezTo>
                  <a:pt x="2957422" y="1852738"/>
                  <a:pt x="2968176" y="1903802"/>
                  <a:pt x="2969622" y="1907177"/>
                </a:cubicBezTo>
                <a:cubicBezTo>
                  <a:pt x="2973745" y="1916797"/>
                  <a:pt x="2981234" y="1924594"/>
                  <a:pt x="2987040" y="1933303"/>
                </a:cubicBezTo>
                <a:cubicBezTo>
                  <a:pt x="3007767" y="1995483"/>
                  <a:pt x="2989181" y="1975370"/>
                  <a:pt x="3030582" y="2002971"/>
                </a:cubicBezTo>
                <a:cubicBezTo>
                  <a:pt x="3027679" y="2017485"/>
                  <a:pt x="3025769" y="2032234"/>
                  <a:pt x="3021874" y="2046514"/>
                </a:cubicBezTo>
                <a:cubicBezTo>
                  <a:pt x="3017044" y="2064226"/>
                  <a:pt x="3004457" y="2098765"/>
                  <a:pt x="3004457" y="2098765"/>
                </a:cubicBezTo>
                <a:cubicBezTo>
                  <a:pt x="3013165" y="2101668"/>
                  <a:pt x="3026028" y="2099504"/>
                  <a:pt x="3030582" y="2107474"/>
                </a:cubicBezTo>
                <a:cubicBezTo>
                  <a:pt x="3048076" y="2138089"/>
                  <a:pt x="3038952" y="2165264"/>
                  <a:pt x="3030582" y="2194560"/>
                </a:cubicBezTo>
                <a:cubicBezTo>
                  <a:pt x="3018820" y="2235727"/>
                  <a:pt x="3028774" y="2207706"/>
                  <a:pt x="3004457" y="2238103"/>
                </a:cubicBezTo>
                <a:cubicBezTo>
                  <a:pt x="2997919" y="2246276"/>
                  <a:pt x="2993851" y="2256282"/>
                  <a:pt x="2987040" y="2264228"/>
                </a:cubicBezTo>
                <a:cubicBezTo>
                  <a:pt x="2958883" y="2297078"/>
                  <a:pt x="2956896" y="2295936"/>
                  <a:pt x="2926080" y="2316480"/>
                </a:cubicBezTo>
                <a:cubicBezTo>
                  <a:pt x="2923177" y="2325188"/>
                  <a:pt x="2922879" y="2335261"/>
                  <a:pt x="2917371" y="2342605"/>
                </a:cubicBezTo>
                <a:cubicBezTo>
                  <a:pt x="2877078" y="2396328"/>
                  <a:pt x="2885476" y="2373345"/>
                  <a:pt x="2847702" y="2403565"/>
                </a:cubicBezTo>
                <a:cubicBezTo>
                  <a:pt x="2825082" y="2421662"/>
                  <a:pt x="2834316" y="2424997"/>
                  <a:pt x="2804160" y="2438400"/>
                </a:cubicBezTo>
                <a:cubicBezTo>
                  <a:pt x="2787383" y="2445856"/>
                  <a:pt x="2769325" y="2450011"/>
                  <a:pt x="2751908" y="2455817"/>
                </a:cubicBezTo>
                <a:lnTo>
                  <a:pt x="2725782" y="2464525"/>
                </a:lnTo>
                <a:cubicBezTo>
                  <a:pt x="2705151" y="2485158"/>
                  <a:pt x="2685657" y="2506930"/>
                  <a:pt x="2656114" y="2516777"/>
                </a:cubicBezTo>
                <a:lnTo>
                  <a:pt x="2629988" y="2525485"/>
                </a:lnTo>
                <a:cubicBezTo>
                  <a:pt x="2621279" y="2522582"/>
                  <a:pt x="2610353" y="2523268"/>
                  <a:pt x="2603862" y="2516777"/>
                </a:cubicBezTo>
                <a:cubicBezTo>
                  <a:pt x="2540757" y="2453672"/>
                  <a:pt x="2658495" y="2529131"/>
                  <a:pt x="2577737" y="2464525"/>
                </a:cubicBezTo>
                <a:cubicBezTo>
                  <a:pt x="2570569" y="2458791"/>
                  <a:pt x="2560643" y="2457459"/>
                  <a:pt x="2551611" y="2455817"/>
                </a:cubicBezTo>
                <a:cubicBezTo>
                  <a:pt x="2528585" y="2451630"/>
                  <a:pt x="2505165" y="2450011"/>
                  <a:pt x="2481942" y="2447108"/>
                </a:cubicBezTo>
                <a:cubicBezTo>
                  <a:pt x="2477197" y="2432873"/>
                  <a:pt x="2470033" y="2403742"/>
                  <a:pt x="2455817" y="2394857"/>
                </a:cubicBezTo>
                <a:cubicBezTo>
                  <a:pt x="2440248" y="2385127"/>
                  <a:pt x="2403565" y="2377440"/>
                  <a:pt x="2403565" y="2377440"/>
                </a:cubicBezTo>
                <a:cubicBezTo>
                  <a:pt x="2394857" y="2371634"/>
                  <a:pt x="2383978" y="2368196"/>
                  <a:pt x="2377440" y="2360023"/>
                </a:cubicBezTo>
                <a:cubicBezTo>
                  <a:pt x="2371705" y="2352855"/>
                  <a:pt x="2375222" y="2340388"/>
                  <a:pt x="2368731" y="2333897"/>
                </a:cubicBezTo>
                <a:cubicBezTo>
                  <a:pt x="2362240" y="2327406"/>
                  <a:pt x="2350816" y="2329293"/>
                  <a:pt x="2342605" y="2325188"/>
                </a:cubicBezTo>
                <a:cubicBezTo>
                  <a:pt x="2333244" y="2320507"/>
                  <a:pt x="2325188" y="2313577"/>
                  <a:pt x="2316480" y="2307771"/>
                </a:cubicBezTo>
                <a:cubicBezTo>
                  <a:pt x="2304868" y="2310674"/>
                  <a:pt x="2293154" y="2313192"/>
                  <a:pt x="2281645" y="2316480"/>
                </a:cubicBezTo>
                <a:cubicBezTo>
                  <a:pt x="2272819" y="2319002"/>
                  <a:pt x="2264607" y="2323890"/>
                  <a:pt x="2255520" y="2325188"/>
                </a:cubicBezTo>
                <a:cubicBezTo>
                  <a:pt x="2223779" y="2329722"/>
                  <a:pt x="2191657" y="2330994"/>
                  <a:pt x="2159725" y="2333897"/>
                </a:cubicBezTo>
                <a:cubicBezTo>
                  <a:pt x="2151017" y="2339703"/>
                  <a:pt x="2143164" y="2347063"/>
                  <a:pt x="2133600" y="2351314"/>
                </a:cubicBezTo>
                <a:cubicBezTo>
                  <a:pt x="2116823" y="2358770"/>
                  <a:pt x="2081348" y="2368731"/>
                  <a:pt x="2081348" y="2368731"/>
                </a:cubicBezTo>
                <a:cubicBezTo>
                  <a:pt x="2078445" y="2377440"/>
                  <a:pt x="2074866" y="2385951"/>
                  <a:pt x="2072640" y="2394857"/>
                </a:cubicBezTo>
                <a:cubicBezTo>
                  <a:pt x="2069050" y="2409217"/>
                  <a:pt x="2072142" y="2426084"/>
                  <a:pt x="2063931" y="2438400"/>
                </a:cubicBezTo>
                <a:cubicBezTo>
                  <a:pt x="2058839" y="2446038"/>
                  <a:pt x="2046766" y="2445117"/>
                  <a:pt x="2037805" y="2447108"/>
                </a:cubicBezTo>
                <a:cubicBezTo>
                  <a:pt x="2020568" y="2450938"/>
                  <a:pt x="2002971" y="2452914"/>
                  <a:pt x="1985554" y="2455817"/>
                </a:cubicBezTo>
                <a:cubicBezTo>
                  <a:pt x="1971040" y="2452914"/>
                  <a:pt x="1954327" y="2455318"/>
                  <a:pt x="1942011" y="2447108"/>
                </a:cubicBezTo>
                <a:cubicBezTo>
                  <a:pt x="1934373" y="2442016"/>
                  <a:pt x="1937407" y="2429193"/>
                  <a:pt x="1933302" y="2420983"/>
                </a:cubicBezTo>
                <a:cubicBezTo>
                  <a:pt x="1928621" y="2411622"/>
                  <a:pt x="1921691" y="2403566"/>
                  <a:pt x="1915885" y="2394857"/>
                </a:cubicBezTo>
                <a:cubicBezTo>
                  <a:pt x="1912982" y="2386148"/>
                  <a:pt x="1912911" y="2375899"/>
                  <a:pt x="1907177" y="2368731"/>
                </a:cubicBezTo>
                <a:cubicBezTo>
                  <a:pt x="1894900" y="2353385"/>
                  <a:pt x="1872135" y="2348342"/>
                  <a:pt x="1854925" y="2342605"/>
                </a:cubicBezTo>
                <a:cubicBezTo>
                  <a:pt x="1852022" y="2351314"/>
                  <a:pt x="1851951" y="2361563"/>
                  <a:pt x="1846217" y="2368731"/>
                </a:cubicBezTo>
                <a:cubicBezTo>
                  <a:pt x="1829580" y="2389528"/>
                  <a:pt x="1814999" y="2384340"/>
                  <a:pt x="1793965" y="2394857"/>
                </a:cubicBezTo>
                <a:cubicBezTo>
                  <a:pt x="1784604" y="2399538"/>
                  <a:pt x="1776548" y="2406468"/>
                  <a:pt x="1767840" y="2412274"/>
                </a:cubicBezTo>
                <a:cubicBezTo>
                  <a:pt x="1762034" y="2429691"/>
                  <a:pt x="1763404" y="2451543"/>
                  <a:pt x="1750422" y="2464525"/>
                </a:cubicBezTo>
                <a:cubicBezTo>
                  <a:pt x="1744616" y="2470331"/>
                  <a:pt x="1739416" y="2476814"/>
                  <a:pt x="1733005" y="2481943"/>
                </a:cubicBezTo>
                <a:cubicBezTo>
                  <a:pt x="1678064" y="2525897"/>
                  <a:pt x="1731527" y="2474714"/>
                  <a:pt x="1689462" y="2516777"/>
                </a:cubicBezTo>
                <a:cubicBezTo>
                  <a:pt x="1686559" y="2554514"/>
                  <a:pt x="1687729" y="2592788"/>
                  <a:pt x="1680754" y="2629988"/>
                </a:cubicBezTo>
                <a:cubicBezTo>
                  <a:pt x="1675039" y="2660469"/>
                  <a:pt x="1658537" y="2655683"/>
                  <a:pt x="1637211" y="2664823"/>
                </a:cubicBezTo>
                <a:cubicBezTo>
                  <a:pt x="1561895" y="2697101"/>
                  <a:pt x="1637512" y="2670529"/>
                  <a:pt x="1576251" y="2690948"/>
                </a:cubicBezTo>
                <a:cubicBezTo>
                  <a:pt x="1573348" y="2699657"/>
                  <a:pt x="1575753" y="2712969"/>
                  <a:pt x="1567542" y="2717074"/>
                </a:cubicBezTo>
                <a:cubicBezTo>
                  <a:pt x="1559332" y="2721179"/>
                  <a:pt x="1549441" y="2712823"/>
                  <a:pt x="1541417" y="2708365"/>
                </a:cubicBezTo>
                <a:cubicBezTo>
                  <a:pt x="1523118" y="2698199"/>
                  <a:pt x="1506582" y="2685142"/>
                  <a:pt x="1489165" y="2673531"/>
                </a:cubicBezTo>
                <a:cubicBezTo>
                  <a:pt x="1480457" y="2667725"/>
                  <a:pt x="1470441" y="2663514"/>
                  <a:pt x="1463040" y="2656114"/>
                </a:cubicBezTo>
                <a:cubicBezTo>
                  <a:pt x="1457234" y="2650308"/>
                  <a:pt x="1452663" y="2642921"/>
                  <a:pt x="1445622" y="2638697"/>
                </a:cubicBezTo>
                <a:cubicBezTo>
                  <a:pt x="1437751" y="2633974"/>
                  <a:pt x="1428205" y="2632891"/>
                  <a:pt x="1419497" y="2629988"/>
                </a:cubicBezTo>
                <a:cubicBezTo>
                  <a:pt x="1365892" y="2549581"/>
                  <a:pt x="1434298" y="2648489"/>
                  <a:pt x="1384662" y="2586445"/>
                </a:cubicBezTo>
                <a:cubicBezTo>
                  <a:pt x="1378124" y="2578272"/>
                  <a:pt x="1374646" y="2567721"/>
                  <a:pt x="1367245" y="2560320"/>
                </a:cubicBezTo>
                <a:cubicBezTo>
                  <a:pt x="1350363" y="2543438"/>
                  <a:pt x="1336243" y="2541277"/>
                  <a:pt x="1314994" y="2534194"/>
                </a:cubicBezTo>
                <a:cubicBezTo>
                  <a:pt x="1303383" y="2537097"/>
                  <a:pt x="1291936" y="2540762"/>
                  <a:pt x="1280160" y="2542903"/>
                </a:cubicBezTo>
                <a:cubicBezTo>
                  <a:pt x="1259965" y="2546575"/>
                  <a:pt x="1236606" y="2540732"/>
                  <a:pt x="1219200" y="2551611"/>
                </a:cubicBezTo>
                <a:cubicBezTo>
                  <a:pt x="1209050" y="2557954"/>
                  <a:pt x="1215844" y="2575740"/>
                  <a:pt x="1210491" y="2586445"/>
                </a:cubicBezTo>
                <a:cubicBezTo>
                  <a:pt x="1206819" y="2593789"/>
                  <a:pt x="1199643" y="2598937"/>
                  <a:pt x="1193074" y="2603863"/>
                </a:cubicBezTo>
                <a:cubicBezTo>
                  <a:pt x="1176328" y="2616423"/>
                  <a:pt x="1140822" y="2638697"/>
                  <a:pt x="1140822" y="2638697"/>
                </a:cubicBezTo>
                <a:cubicBezTo>
                  <a:pt x="1135016" y="2647406"/>
                  <a:pt x="1132281" y="2659276"/>
                  <a:pt x="1123405" y="2664823"/>
                </a:cubicBezTo>
                <a:cubicBezTo>
                  <a:pt x="1098312" y="2680506"/>
                  <a:pt x="1047032" y="2686260"/>
                  <a:pt x="1018902" y="2690948"/>
                </a:cubicBezTo>
                <a:cubicBezTo>
                  <a:pt x="938483" y="2744562"/>
                  <a:pt x="1037412" y="2676141"/>
                  <a:pt x="975360" y="2725783"/>
                </a:cubicBezTo>
                <a:cubicBezTo>
                  <a:pt x="967187" y="2732321"/>
                  <a:pt x="957943" y="2737394"/>
                  <a:pt x="949234" y="2743200"/>
                </a:cubicBezTo>
                <a:cubicBezTo>
                  <a:pt x="946331" y="2751908"/>
                  <a:pt x="945248" y="2761454"/>
                  <a:pt x="940525" y="2769325"/>
                </a:cubicBezTo>
                <a:cubicBezTo>
                  <a:pt x="926823" y="2792162"/>
                  <a:pt x="913323" y="2789189"/>
                  <a:pt x="888274" y="2795451"/>
                </a:cubicBezTo>
                <a:cubicBezTo>
                  <a:pt x="876663" y="2801257"/>
                  <a:pt x="861751" y="2802895"/>
                  <a:pt x="853440" y="2812868"/>
                </a:cubicBezTo>
                <a:cubicBezTo>
                  <a:pt x="845778" y="2822063"/>
                  <a:pt x="849446" y="2836702"/>
                  <a:pt x="844731" y="2847703"/>
                </a:cubicBezTo>
                <a:cubicBezTo>
                  <a:pt x="840608" y="2857323"/>
                  <a:pt x="831565" y="2864264"/>
                  <a:pt x="827314" y="2873828"/>
                </a:cubicBezTo>
                <a:cubicBezTo>
                  <a:pt x="819239" y="2891997"/>
                  <a:pt x="812869" y="2935894"/>
                  <a:pt x="792480" y="2952205"/>
                </a:cubicBezTo>
                <a:cubicBezTo>
                  <a:pt x="785312" y="2957940"/>
                  <a:pt x="775063" y="2958011"/>
                  <a:pt x="766354" y="2960914"/>
                </a:cubicBezTo>
                <a:cubicBezTo>
                  <a:pt x="763451" y="2969623"/>
                  <a:pt x="763281" y="2979794"/>
                  <a:pt x="757645" y="2987040"/>
                </a:cubicBezTo>
                <a:cubicBezTo>
                  <a:pt x="742523" y="3006483"/>
                  <a:pt x="705394" y="3039291"/>
                  <a:pt x="705394" y="3039291"/>
                </a:cubicBezTo>
                <a:cubicBezTo>
                  <a:pt x="696685" y="3033485"/>
                  <a:pt x="685806" y="3030047"/>
                  <a:pt x="679268" y="3021874"/>
                </a:cubicBezTo>
                <a:cubicBezTo>
                  <a:pt x="673534" y="3014706"/>
                  <a:pt x="677051" y="3002239"/>
                  <a:pt x="670560" y="2995748"/>
                </a:cubicBezTo>
                <a:cubicBezTo>
                  <a:pt x="651245" y="2976433"/>
                  <a:pt x="615665" y="2975494"/>
                  <a:pt x="592182" y="2969623"/>
                </a:cubicBezTo>
                <a:cubicBezTo>
                  <a:pt x="583277" y="2967397"/>
                  <a:pt x="574765" y="2963817"/>
                  <a:pt x="566057" y="2960914"/>
                </a:cubicBezTo>
                <a:cubicBezTo>
                  <a:pt x="557348" y="2963817"/>
                  <a:pt x="547099" y="2963888"/>
                  <a:pt x="539931" y="2969623"/>
                </a:cubicBezTo>
                <a:cubicBezTo>
                  <a:pt x="493329" y="3006904"/>
                  <a:pt x="530227" y="3126880"/>
                  <a:pt x="531222" y="3143794"/>
                </a:cubicBezTo>
                <a:cubicBezTo>
                  <a:pt x="528319" y="3155405"/>
                  <a:pt x="534447" y="3177710"/>
                  <a:pt x="522514" y="3178628"/>
                </a:cubicBezTo>
                <a:cubicBezTo>
                  <a:pt x="444185" y="3184654"/>
                  <a:pt x="435593" y="3170086"/>
                  <a:pt x="400594" y="3135085"/>
                </a:cubicBezTo>
                <a:cubicBezTo>
                  <a:pt x="387800" y="3135885"/>
                  <a:pt x="278636" y="3130751"/>
                  <a:pt x="235131" y="3152503"/>
                </a:cubicBezTo>
                <a:cubicBezTo>
                  <a:pt x="225770" y="3157184"/>
                  <a:pt x="217714" y="3164114"/>
                  <a:pt x="209005" y="3169920"/>
                </a:cubicBezTo>
                <a:cubicBezTo>
                  <a:pt x="203199" y="3178628"/>
                  <a:pt x="199761" y="3189507"/>
                  <a:pt x="191588" y="3196045"/>
                </a:cubicBezTo>
                <a:cubicBezTo>
                  <a:pt x="184420" y="3201780"/>
                  <a:pt x="170798" y="3197284"/>
                  <a:pt x="165462" y="3204754"/>
                </a:cubicBezTo>
                <a:cubicBezTo>
                  <a:pt x="154791" y="3219693"/>
                  <a:pt x="153851" y="3239588"/>
                  <a:pt x="148045" y="3257005"/>
                </a:cubicBezTo>
                <a:lnTo>
                  <a:pt x="130628" y="3309257"/>
                </a:lnTo>
                <a:cubicBezTo>
                  <a:pt x="127725" y="3317966"/>
                  <a:pt x="127012" y="3327745"/>
                  <a:pt x="121920" y="3335383"/>
                </a:cubicBezTo>
                <a:lnTo>
                  <a:pt x="104502" y="3361508"/>
                </a:lnTo>
                <a:cubicBezTo>
                  <a:pt x="107126" y="3387747"/>
                  <a:pt x="99585" y="3449886"/>
                  <a:pt x="130628" y="3474720"/>
                </a:cubicBezTo>
                <a:cubicBezTo>
                  <a:pt x="137796" y="3480454"/>
                  <a:pt x="148045" y="3480525"/>
                  <a:pt x="156754" y="3483428"/>
                </a:cubicBezTo>
                <a:cubicBezTo>
                  <a:pt x="159657" y="3495040"/>
                  <a:pt x="171806" y="3508113"/>
                  <a:pt x="165462" y="3518263"/>
                </a:cubicBezTo>
                <a:cubicBezTo>
                  <a:pt x="154368" y="3536014"/>
                  <a:pt x="113211" y="3553097"/>
                  <a:pt x="113211" y="3553097"/>
                </a:cubicBezTo>
                <a:cubicBezTo>
                  <a:pt x="101600" y="3570514"/>
                  <a:pt x="98235" y="3598728"/>
                  <a:pt x="78377" y="3605348"/>
                </a:cubicBezTo>
                <a:cubicBezTo>
                  <a:pt x="69668" y="3608251"/>
                  <a:pt x="60462" y="3609952"/>
                  <a:pt x="52251" y="3614057"/>
                </a:cubicBezTo>
                <a:cubicBezTo>
                  <a:pt x="28000" y="3626182"/>
                  <a:pt x="19261" y="3638338"/>
                  <a:pt x="0" y="3657600"/>
                </a:cubicBezTo>
                <a:cubicBezTo>
                  <a:pt x="2903" y="3666308"/>
                  <a:pt x="1070" y="3678633"/>
                  <a:pt x="8708" y="3683725"/>
                </a:cubicBezTo>
                <a:cubicBezTo>
                  <a:pt x="21024" y="3691936"/>
                  <a:pt x="37891" y="3688844"/>
                  <a:pt x="52251" y="3692434"/>
                </a:cubicBezTo>
                <a:cubicBezTo>
                  <a:pt x="61157" y="3694661"/>
                  <a:pt x="69668" y="3698240"/>
                  <a:pt x="78377" y="3701143"/>
                </a:cubicBezTo>
                <a:cubicBezTo>
                  <a:pt x="87085" y="3709851"/>
                  <a:pt x="93736" y="3721287"/>
                  <a:pt x="104502" y="3727268"/>
                </a:cubicBezTo>
                <a:cubicBezTo>
                  <a:pt x="120551" y="3736184"/>
                  <a:pt x="139337" y="3738879"/>
                  <a:pt x="156754" y="3744685"/>
                </a:cubicBezTo>
                <a:cubicBezTo>
                  <a:pt x="165463" y="3747588"/>
                  <a:pt x="173879" y="3751594"/>
                  <a:pt x="182880" y="3753394"/>
                </a:cubicBezTo>
                <a:cubicBezTo>
                  <a:pt x="235423" y="3763903"/>
                  <a:pt x="212380" y="3757423"/>
                  <a:pt x="252548" y="3770811"/>
                </a:cubicBezTo>
                <a:cubicBezTo>
                  <a:pt x="267214" y="3765923"/>
                  <a:pt x="290134" y="3752478"/>
                  <a:pt x="304800" y="3770811"/>
                </a:cubicBezTo>
                <a:cubicBezTo>
                  <a:pt x="312277" y="3780157"/>
                  <a:pt x="308793" y="3794644"/>
                  <a:pt x="313508" y="3805645"/>
                </a:cubicBezTo>
                <a:cubicBezTo>
                  <a:pt x="325119" y="3832739"/>
                  <a:pt x="333828" y="3833706"/>
                  <a:pt x="357051" y="3849188"/>
                </a:cubicBezTo>
                <a:cubicBezTo>
                  <a:pt x="378943" y="3914860"/>
                  <a:pt x="349412" y="3833908"/>
                  <a:pt x="383177" y="3901440"/>
                </a:cubicBezTo>
                <a:cubicBezTo>
                  <a:pt x="387282" y="3909650"/>
                  <a:pt x="385394" y="3921074"/>
                  <a:pt x="391885" y="3927565"/>
                </a:cubicBezTo>
                <a:cubicBezTo>
                  <a:pt x="396066" y="3931746"/>
                  <a:pt x="452522" y="3944886"/>
                  <a:pt x="452845" y="3944983"/>
                </a:cubicBezTo>
                <a:cubicBezTo>
                  <a:pt x="509375" y="3961942"/>
                  <a:pt x="493043" y="3954364"/>
                  <a:pt x="531222" y="3979817"/>
                </a:cubicBezTo>
                <a:cubicBezTo>
                  <a:pt x="534125" y="3988526"/>
                  <a:pt x="534196" y="3998775"/>
                  <a:pt x="539931" y="4005943"/>
                </a:cubicBezTo>
                <a:cubicBezTo>
                  <a:pt x="546469" y="4014116"/>
                  <a:pt x="565016" y="4012945"/>
                  <a:pt x="566057" y="4023360"/>
                </a:cubicBezTo>
                <a:cubicBezTo>
                  <a:pt x="581816" y="4180953"/>
                  <a:pt x="602613" y="4165025"/>
                  <a:pt x="531222" y="4188823"/>
                </a:cubicBezTo>
                <a:cubicBezTo>
                  <a:pt x="528319" y="4197531"/>
                  <a:pt x="522514" y="4205769"/>
                  <a:pt x="522514" y="4214948"/>
                </a:cubicBezTo>
                <a:cubicBezTo>
                  <a:pt x="522514" y="4238169"/>
                  <a:pt x="545735" y="4243979"/>
                  <a:pt x="522514" y="4267200"/>
                </a:cubicBezTo>
                <a:cubicBezTo>
                  <a:pt x="516023" y="4273691"/>
                  <a:pt x="505097" y="4273005"/>
                  <a:pt x="496388" y="4275908"/>
                </a:cubicBezTo>
                <a:cubicBezTo>
                  <a:pt x="493975" y="4287976"/>
                  <a:pt x="487341" y="4330512"/>
                  <a:pt x="478971" y="4345577"/>
                </a:cubicBezTo>
                <a:cubicBezTo>
                  <a:pt x="468805" y="4363875"/>
                  <a:pt x="444137" y="4397828"/>
                  <a:pt x="444137" y="4397828"/>
                </a:cubicBezTo>
                <a:cubicBezTo>
                  <a:pt x="438331" y="4389120"/>
                  <a:pt x="431401" y="4381064"/>
                  <a:pt x="426720" y="4371703"/>
                </a:cubicBezTo>
                <a:cubicBezTo>
                  <a:pt x="422615" y="4363492"/>
                  <a:pt x="421627" y="4354015"/>
                  <a:pt x="418011" y="4345577"/>
                </a:cubicBezTo>
                <a:cubicBezTo>
                  <a:pt x="412897" y="4333645"/>
                  <a:pt x="406400" y="4322354"/>
                  <a:pt x="400594" y="4310743"/>
                </a:cubicBezTo>
                <a:cubicBezTo>
                  <a:pt x="386080" y="4313646"/>
                  <a:pt x="371411" y="4315861"/>
                  <a:pt x="357051" y="4319451"/>
                </a:cubicBezTo>
                <a:cubicBezTo>
                  <a:pt x="348145" y="4321677"/>
                  <a:pt x="334653" y="4319771"/>
                  <a:pt x="330925" y="4328160"/>
                </a:cubicBezTo>
                <a:cubicBezTo>
                  <a:pt x="321420" y="4349546"/>
                  <a:pt x="326404" y="4374802"/>
                  <a:pt x="322217" y="4397828"/>
                </a:cubicBezTo>
                <a:cubicBezTo>
                  <a:pt x="320575" y="4406860"/>
                  <a:pt x="316411" y="4415245"/>
                  <a:pt x="313508" y="4423954"/>
                </a:cubicBezTo>
                <a:cubicBezTo>
                  <a:pt x="313469" y="4424190"/>
                  <a:pt x="298956" y="4514734"/>
                  <a:pt x="296091" y="4519748"/>
                </a:cubicBezTo>
                <a:cubicBezTo>
                  <a:pt x="290898" y="4528835"/>
                  <a:pt x="278674" y="4531359"/>
                  <a:pt x="269965" y="4537165"/>
                </a:cubicBezTo>
                <a:cubicBezTo>
                  <a:pt x="264159" y="4554582"/>
                  <a:pt x="262732" y="4574141"/>
                  <a:pt x="252548" y="4589417"/>
                </a:cubicBezTo>
                <a:cubicBezTo>
                  <a:pt x="246742" y="4598126"/>
                  <a:pt x="239382" y="4605979"/>
                  <a:pt x="235131" y="4615543"/>
                </a:cubicBezTo>
                <a:cubicBezTo>
                  <a:pt x="227675" y="4632320"/>
                  <a:pt x="223520" y="4650377"/>
                  <a:pt x="217714" y="4667794"/>
                </a:cubicBezTo>
                <a:cubicBezTo>
                  <a:pt x="214811" y="4676503"/>
                  <a:pt x="211231" y="4685014"/>
                  <a:pt x="209005" y="4693920"/>
                </a:cubicBezTo>
                <a:cubicBezTo>
                  <a:pt x="206102" y="4705531"/>
                  <a:pt x="203736" y="4717290"/>
                  <a:pt x="200297" y="4728754"/>
                </a:cubicBezTo>
                <a:cubicBezTo>
                  <a:pt x="195022" y="4746339"/>
                  <a:pt x="195862" y="4768023"/>
                  <a:pt x="182880" y="4781005"/>
                </a:cubicBezTo>
                <a:lnTo>
                  <a:pt x="139337" y="4824548"/>
                </a:lnTo>
                <a:cubicBezTo>
                  <a:pt x="119324" y="4884589"/>
                  <a:pt x="134902" y="4863818"/>
                  <a:pt x="104502" y="4894217"/>
                </a:cubicBezTo>
                <a:cubicBezTo>
                  <a:pt x="76035" y="4979624"/>
                  <a:pt x="122187" y="4858981"/>
                  <a:pt x="69668" y="4937760"/>
                </a:cubicBezTo>
                <a:cubicBezTo>
                  <a:pt x="63029" y="4947719"/>
                  <a:pt x="64248" y="4961086"/>
                  <a:pt x="60960" y="4972594"/>
                </a:cubicBezTo>
                <a:cubicBezTo>
                  <a:pt x="58438" y="4981421"/>
                  <a:pt x="56356" y="4990509"/>
                  <a:pt x="52251" y="4998720"/>
                </a:cubicBezTo>
                <a:cubicBezTo>
                  <a:pt x="47570" y="5008081"/>
                  <a:pt x="39515" y="5015484"/>
                  <a:pt x="34834" y="5024845"/>
                </a:cubicBezTo>
                <a:cubicBezTo>
                  <a:pt x="24879" y="5044755"/>
                  <a:pt x="22387" y="5074635"/>
                  <a:pt x="17417" y="5094514"/>
                </a:cubicBezTo>
                <a:cubicBezTo>
                  <a:pt x="15191" y="5103420"/>
                  <a:pt x="11611" y="5111931"/>
                  <a:pt x="8708" y="5120640"/>
                </a:cubicBezTo>
                <a:cubicBezTo>
                  <a:pt x="11611" y="5149668"/>
                  <a:pt x="13561" y="5178808"/>
                  <a:pt x="17417" y="5207725"/>
                </a:cubicBezTo>
                <a:cubicBezTo>
                  <a:pt x="21251" y="5236483"/>
                  <a:pt x="22812" y="5256664"/>
                  <a:pt x="43542" y="5277394"/>
                </a:cubicBezTo>
                <a:cubicBezTo>
                  <a:pt x="48132" y="5281984"/>
                  <a:pt x="55154" y="5283200"/>
                  <a:pt x="60960" y="5286103"/>
                </a:cubicBezTo>
              </a:path>
            </a:pathLst>
          </a:cu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55" name="Freeform 154"/>
          <p:cNvSpPr/>
          <p:nvPr/>
        </p:nvSpPr>
        <p:spPr>
          <a:xfrm>
            <a:off x="3101009" y="1073426"/>
            <a:ext cx="6233822" cy="5271715"/>
          </a:xfrm>
          <a:custGeom>
            <a:avLst/>
            <a:gdLst>
              <a:gd name="connsiteX0" fmla="*/ 4754880 w 6233822"/>
              <a:gd name="connsiteY0" fmla="*/ 0 h 5271715"/>
              <a:gd name="connsiteX1" fmla="*/ 4723074 w 6233822"/>
              <a:gd name="connsiteY1" fmla="*/ 39757 h 5271715"/>
              <a:gd name="connsiteX2" fmla="*/ 4699221 w 6233822"/>
              <a:gd name="connsiteY2" fmla="*/ 127221 h 5271715"/>
              <a:gd name="connsiteX3" fmla="*/ 4691269 w 6233822"/>
              <a:gd name="connsiteY3" fmla="*/ 151075 h 5271715"/>
              <a:gd name="connsiteX4" fmla="*/ 4683318 w 6233822"/>
              <a:gd name="connsiteY4" fmla="*/ 190831 h 5271715"/>
              <a:gd name="connsiteX5" fmla="*/ 4651513 w 6233822"/>
              <a:gd name="connsiteY5" fmla="*/ 262393 h 5271715"/>
              <a:gd name="connsiteX6" fmla="*/ 4643561 w 6233822"/>
              <a:gd name="connsiteY6" fmla="*/ 286247 h 5271715"/>
              <a:gd name="connsiteX7" fmla="*/ 4627659 w 6233822"/>
              <a:gd name="connsiteY7" fmla="*/ 310101 h 5271715"/>
              <a:gd name="connsiteX8" fmla="*/ 4611756 w 6233822"/>
              <a:gd name="connsiteY8" fmla="*/ 357809 h 5271715"/>
              <a:gd name="connsiteX9" fmla="*/ 4603805 w 6233822"/>
              <a:gd name="connsiteY9" fmla="*/ 381663 h 5271715"/>
              <a:gd name="connsiteX10" fmla="*/ 4572000 w 6233822"/>
              <a:gd name="connsiteY10" fmla="*/ 429371 h 5271715"/>
              <a:gd name="connsiteX11" fmla="*/ 4540194 w 6233822"/>
              <a:gd name="connsiteY11" fmla="*/ 469127 h 5271715"/>
              <a:gd name="connsiteX12" fmla="*/ 4548146 w 6233822"/>
              <a:gd name="connsiteY12" fmla="*/ 492981 h 5271715"/>
              <a:gd name="connsiteX13" fmla="*/ 4595854 w 6233822"/>
              <a:gd name="connsiteY13" fmla="*/ 516835 h 5271715"/>
              <a:gd name="connsiteX14" fmla="*/ 4619708 w 6233822"/>
              <a:gd name="connsiteY14" fmla="*/ 532737 h 5271715"/>
              <a:gd name="connsiteX15" fmla="*/ 4715123 w 6233822"/>
              <a:gd name="connsiteY15" fmla="*/ 596348 h 5271715"/>
              <a:gd name="connsiteX16" fmla="*/ 4762831 w 6233822"/>
              <a:gd name="connsiteY16" fmla="*/ 604299 h 5271715"/>
              <a:gd name="connsiteX17" fmla="*/ 4794636 w 6233822"/>
              <a:gd name="connsiteY17" fmla="*/ 620202 h 5271715"/>
              <a:gd name="connsiteX18" fmla="*/ 4818490 w 6233822"/>
              <a:gd name="connsiteY18" fmla="*/ 644056 h 5271715"/>
              <a:gd name="connsiteX19" fmla="*/ 4898003 w 6233822"/>
              <a:gd name="connsiteY19" fmla="*/ 691764 h 5271715"/>
              <a:gd name="connsiteX20" fmla="*/ 4961614 w 6233822"/>
              <a:gd name="connsiteY20" fmla="*/ 699715 h 5271715"/>
              <a:gd name="connsiteX21" fmla="*/ 4985468 w 6233822"/>
              <a:gd name="connsiteY21" fmla="*/ 715617 h 5271715"/>
              <a:gd name="connsiteX22" fmla="*/ 5009321 w 6233822"/>
              <a:gd name="connsiteY22" fmla="*/ 723569 h 5271715"/>
              <a:gd name="connsiteX23" fmla="*/ 5033175 w 6233822"/>
              <a:gd name="connsiteY23" fmla="*/ 747423 h 5271715"/>
              <a:gd name="connsiteX24" fmla="*/ 5057029 w 6233822"/>
              <a:gd name="connsiteY24" fmla="*/ 763325 h 5271715"/>
              <a:gd name="connsiteX25" fmla="*/ 5064981 w 6233822"/>
              <a:gd name="connsiteY25" fmla="*/ 858741 h 5271715"/>
              <a:gd name="connsiteX26" fmla="*/ 5072932 w 6233822"/>
              <a:gd name="connsiteY26" fmla="*/ 882595 h 5271715"/>
              <a:gd name="connsiteX27" fmla="*/ 5064981 w 6233822"/>
              <a:gd name="connsiteY27" fmla="*/ 914400 h 5271715"/>
              <a:gd name="connsiteX28" fmla="*/ 5072932 w 6233822"/>
              <a:gd name="connsiteY28" fmla="*/ 985962 h 5271715"/>
              <a:gd name="connsiteX29" fmla="*/ 5096786 w 6233822"/>
              <a:gd name="connsiteY29" fmla="*/ 1001864 h 5271715"/>
              <a:gd name="connsiteX30" fmla="*/ 5104737 w 6233822"/>
              <a:gd name="connsiteY30" fmla="*/ 1025718 h 5271715"/>
              <a:gd name="connsiteX31" fmla="*/ 5112688 w 6233822"/>
              <a:gd name="connsiteY31" fmla="*/ 1057524 h 5271715"/>
              <a:gd name="connsiteX32" fmla="*/ 5152445 w 6233822"/>
              <a:gd name="connsiteY32" fmla="*/ 1065475 h 5271715"/>
              <a:gd name="connsiteX33" fmla="*/ 5144494 w 6233822"/>
              <a:gd name="connsiteY33" fmla="*/ 1129085 h 5271715"/>
              <a:gd name="connsiteX34" fmla="*/ 5136542 w 6233822"/>
              <a:gd name="connsiteY34" fmla="*/ 1152939 h 5271715"/>
              <a:gd name="connsiteX35" fmla="*/ 5096786 w 6233822"/>
              <a:gd name="connsiteY35" fmla="*/ 1160891 h 5271715"/>
              <a:gd name="connsiteX36" fmla="*/ 5072932 w 6233822"/>
              <a:gd name="connsiteY36" fmla="*/ 1176793 h 5271715"/>
              <a:gd name="connsiteX37" fmla="*/ 5049078 w 6233822"/>
              <a:gd name="connsiteY37" fmla="*/ 1184744 h 5271715"/>
              <a:gd name="connsiteX38" fmla="*/ 5033175 w 6233822"/>
              <a:gd name="connsiteY38" fmla="*/ 1208598 h 5271715"/>
              <a:gd name="connsiteX39" fmla="*/ 5009321 w 6233822"/>
              <a:gd name="connsiteY39" fmla="*/ 1216550 h 5271715"/>
              <a:gd name="connsiteX40" fmla="*/ 4953662 w 6233822"/>
              <a:gd name="connsiteY40" fmla="*/ 1224501 h 5271715"/>
              <a:gd name="connsiteX41" fmla="*/ 4929808 w 6233822"/>
              <a:gd name="connsiteY41" fmla="*/ 1280160 h 5271715"/>
              <a:gd name="connsiteX42" fmla="*/ 4905954 w 6233822"/>
              <a:gd name="connsiteY42" fmla="*/ 1304014 h 5271715"/>
              <a:gd name="connsiteX43" fmla="*/ 4890052 w 6233822"/>
              <a:gd name="connsiteY43" fmla="*/ 1327868 h 5271715"/>
              <a:gd name="connsiteX44" fmla="*/ 4874149 w 6233822"/>
              <a:gd name="connsiteY44" fmla="*/ 1391478 h 5271715"/>
              <a:gd name="connsiteX45" fmla="*/ 4866198 w 6233822"/>
              <a:gd name="connsiteY45" fmla="*/ 1415332 h 5271715"/>
              <a:gd name="connsiteX46" fmla="*/ 4850295 w 6233822"/>
              <a:gd name="connsiteY46" fmla="*/ 1439186 h 5271715"/>
              <a:gd name="connsiteX47" fmla="*/ 4826441 w 6233822"/>
              <a:gd name="connsiteY47" fmla="*/ 1447137 h 5271715"/>
              <a:gd name="connsiteX48" fmla="*/ 4866198 w 6233822"/>
              <a:gd name="connsiteY48" fmla="*/ 1494845 h 5271715"/>
              <a:gd name="connsiteX49" fmla="*/ 4913906 w 6233822"/>
              <a:gd name="connsiteY49" fmla="*/ 1510748 h 5271715"/>
              <a:gd name="connsiteX50" fmla="*/ 4937760 w 6233822"/>
              <a:gd name="connsiteY50" fmla="*/ 1526651 h 5271715"/>
              <a:gd name="connsiteX51" fmla="*/ 4961614 w 6233822"/>
              <a:gd name="connsiteY51" fmla="*/ 1534602 h 5271715"/>
              <a:gd name="connsiteX52" fmla="*/ 4977516 w 6233822"/>
              <a:gd name="connsiteY52" fmla="*/ 1582310 h 5271715"/>
              <a:gd name="connsiteX53" fmla="*/ 5001370 w 6233822"/>
              <a:gd name="connsiteY53" fmla="*/ 1622066 h 5271715"/>
              <a:gd name="connsiteX54" fmla="*/ 5025224 w 6233822"/>
              <a:gd name="connsiteY54" fmla="*/ 1677725 h 5271715"/>
              <a:gd name="connsiteX55" fmla="*/ 5049078 w 6233822"/>
              <a:gd name="connsiteY55" fmla="*/ 1749287 h 5271715"/>
              <a:gd name="connsiteX56" fmla="*/ 5057029 w 6233822"/>
              <a:gd name="connsiteY56" fmla="*/ 1773141 h 5271715"/>
              <a:gd name="connsiteX57" fmla="*/ 5096786 w 6233822"/>
              <a:gd name="connsiteY57" fmla="*/ 1828800 h 5271715"/>
              <a:gd name="connsiteX58" fmla="*/ 5104737 w 6233822"/>
              <a:gd name="connsiteY58" fmla="*/ 1852654 h 5271715"/>
              <a:gd name="connsiteX59" fmla="*/ 5152445 w 6233822"/>
              <a:gd name="connsiteY59" fmla="*/ 1900362 h 5271715"/>
              <a:gd name="connsiteX60" fmla="*/ 5176299 w 6233822"/>
              <a:gd name="connsiteY60" fmla="*/ 1932167 h 5271715"/>
              <a:gd name="connsiteX61" fmla="*/ 5184250 w 6233822"/>
              <a:gd name="connsiteY61" fmla="*/ 1956021 h 5271715"/>
              <a:gd name="connsiteX62" fmla="*/ 5208104 w 6233822"/>
              <a:gd name="connsiteY62" fmla="*/ 2011680 h 5271715"/>
              <a:gd name="connsiteX63" fmla="*/ 5231958 w 6233822"/>
              <a:gd name="connsiteY63" fmla="*/ 2027583 h 5271715"/>
              <a:gd name="connsiteX64" fmla="*/ 5271714 w 6233822"/>
              <a:gd name="connsiteY64" fmla="*/ 2075291 h 5271715"/>
              <a:gd name="connsiteX65" fmla="*/ 5303520 w 6233822"/>
              <a:gd name="connsiteY65" fmla="*/ 2083242 h 5271715"/>
              <a:gd name="connsiteX66" fmla="*/ 5311471 w 6233822"/>
              <a:gd name="connsiteY66" fmla="*/ 2107096 h 5271715"/>
              <a:gd name="connsiteX67" fmla="*/ 5319422 w 6233822"/>
              <a:gd name="connsiteY67" fmla="*/ 2170706 h 5271715"/>
              <a:gd name="connsiteX68" fmla="*/ 5367130 w 6233822"/>
              <a:gd name="connsiteY68" fmla="*/ 2194560 h 5271715"/>
              <a:gd name="connsiteX69" fmla="*/ 5398935 w 6233822"/>
              <a:gd name="connsiteY69" fmla="*/ 2218414 h 5271715"/>
              <a:gd name="connsiteX70" fmla="*/ 5438692 w 6233822"/>
              <a:gd name="connsiteY70" fmla="*/ 2258171 h 5271715"/>
              <a:gd name="connsiteX71" fmla="*/ 5534108 w 6233822"/>
              <a:gd name="connsiteY71" fmla="*/ 2234317 h 5271715"/>
              <a:gd name="connsiteX72" fmla="*/ 5581815 w 6233822"/>
              <a:gd name="connsiteY72" fmla="*/ 2218414 h 5271715"/>
              <a:gd name="connsiteX73" fmla="*/ 5605669 w 6233822"/>
              <a:gd name="connsiteY73" fmla="*/ 2202511 h 5271715"/>
              <a:gd name="connsiteX74" fmla="*/ 5653377 w 6233822"/>
              <a:gd name="connsiteY74" fmla="*/ 2186609 h 5271715"/>
              <a:gd name="connsiteX75" fmla="*/ 5677231 w 6233822"/>
              <a:gd name="connsiteY75" fmla="*/ 2138901 h 5271715"/>
              <a:gd name="connsiteX76" fmla="*/ 5693134 w 6233822"/>
              <a:gd name="connsiteY76" fmla="*/ 2091193 h 5271715"/>
              <a:gd name="connsiteX77" fmla="*/ 5756744 w 6233822"/>
              <a:gd name="connsiteY77" fmla="*/ 2075291 h 5271715"/>
              <a:gd name="connsiteX78" fmla="*/ 5772647 w 6233822"/>
              <a:gd name="connsiteY78" fmla="*/ 2019631 h 5271715"/>
              <a:gd name="connsiteX79" fmla="*/ 5812403 w 6233822"/>
              <a:gd name="connsiteY79" fmla="*/ 1948070 h 5271715"/>
              <a:gd name="connsiteX80" fmla="*/ 5836257 w 6233822"/>
              <a:gd name="connsiteY80" fmla="*/ 1940118 h 5271715"/>
              <a:gd name="connsiteX81" fmla="*/ 5860111 w 6233822"/>
              <a:gd name="connsiteY81" fmla="*/ 1916264 h 5271715"/>
              <a:gd name="connsiteX82" fmla="*/ 5876014 w 6233822"/>
              <a:gd name="connsiteY82" fmla="*/ 1892411 h 5271715"/>
              <a:gd name="connsiteX83" fmla="*/ 5899868 w 6233822"/>
              <a:gd name="connsiteY83" fmla="*/ 1876508 h 5271715"/>
              <a:gd name="connsiteX84" fmla="*/ 5931673 w 6233822"/>
              <a:gd name="connsiteY84" fmla="*/ 1836751 h 5271715"/>
              <a:gd name="connsiteX85" fmla="*/ 5979381 w 6233822"/>
              <a:gd name="connsiteY85" fmla="*/ 1820849 h 5271715"/>
              <a:gd name="connsiteX86" fmla="*/ 5987332 w 6233822"/>
              <a:gd name="connsiteY86" fmla="*/ 1844703 h 5271715"/>
              <a:gd name="connsiteX87" fmla="*/ 5963478 w 6233822"/>
              <a:gd name="connsiteY87" fmla="*/ 1892411 h 5271715"/>
              <a:gd name="connsiteX88" fmla="*/ 5963478 w 6233822"/>
              <a:gd name="connsiteY88" fmla="*/ 1971924 h 5271715"/>
              <a:gd name="connsiteX89" fmla="*/ 5979381 w 6233822"/>
              <a:gd name="connsiteY89" fmla="*/ 1995777 h 5271715"/>
              <a:gd name="connsiteX90" fmla="*/ 5971429 w 6233822"/>
              <a:gd name="connsiteY90" fmla="*/ 2067339 h 5271715"/>
              <a:gd name="connsiteX91" fmla="*/ 6011186 w 6233822"/>
              <a:gd name="connsiteY91" fmla="*/ 2075291 h 5271715"/>
              <a:gd name="connsiteX92" fmla="*/ 6098650 w 6233822"/>
              <a:gd name="connsiteY92" fmla="*/ 2067339 h 5271715"/>
              <a:gd name="connsiteX93" fmla="*/ 6122504 w 6233822"/>
              <a:gd name="connsiteY93" fmla="*/ 2059388 h 5271715"/>
              <a:gd name="connsiteX94" fmla="*/ 6202017 w 6233822"/>
              <a:gd name="connsiteY94" fmla="*/ 2051437 h 5271715"/>
              <a:gd name="connsiteX95" fmla="*/ 6186114 w 6233822"/>
              <a:gd name="connsiteY95" fmla="*/ 2075291 h 5271715"/>
              <a:gd name="connsiteX96" fmla="*/ 6202017 w 6233822"/>
              <a:gd name="connsiteY96" fmla="*/ 2186609 h 5271715"/>
              <a:gd name="connsiteX97" fmla="*/ 6233822 w 6233822"/>
              <a:gd name="connsiteY97" fmla="*/ 2313830 h 5271715"/>
              <a:gd name="connsiteX98" fmla="*/ 6202017 w 6233822"/>
              <a:gd name="connsiteY98" fmla="*/ 2425148 h 5271715"/>
              <a:gd name="connsiteX99" fmla="*/ 6194066 w 6233822"/>
              <a:gd name="connsiteY99" fmla="*/ 2449002 h 5271715"/>
              <a:gd name="connsiteX100" fmla="*/ 6186114 w 6233822"/>
              <a:gd name="connsiteY100" fmla="*/ 2472856 h 5271715"/>
              <a:gd name="connsiteX101" fmla="*/ 6162261 w 6233822"/>
              <a:gd name="connsiteY101" fmla="*/ 2544417 h 5271715"/>
              <a:gd name="connsiteX102" fmla="*/ 6154309 w 6233822"/>
              <a:gd name="connsiteY102" fmla="*/ 2568271 h 5271715"/>
              <a:gd name="connsiteX103" fmla="*/ 6106601 w 6233822"/>
              <a:gd name="connsiteY103" fmla="*/ 2600077 h 5271715"/>
              <a:gd name="connsiteX104" fmla="*/ 6098650 w 6233822"/>
              <a:gd name="connsiteY104" fmla="*/ 2623931 h 5271715"/>
              <a:gd name="connsiteX105" fmla="*/ 6074796 w 6233822"/>
              <a:gd name="connsiteY105" fmla="*/ 2639833 h 5271715"/>
              <a:gd name="connsiteX106" fmla="*/ 6058894 w 6233822"/>
              <a:gd name="connsiteY106" fmla="*/ 2687541 h 5271715"/>
              <a:gd name="connsiteX107" fmla="*/ 6042991 w 6233822"/>
              <a:gd name="connsiteY107" fmla="*/ 2711395 h 5271715"/>
              <a:gd name="connsiteX108" fmla="*/ 6019137 w 6233822"/>
              <a:gd name="connsiteY108" fmla="*/ 2759103 h 5271715"/>
              <a:gd name="connsiteX109" fmla="*/ 6011186 w 6233822"/>
              <a:gd name="connsiteY109" fmla="*/ 2782957 h 5271715"/>
              <a:gd name="connsiteX110" fmla="*/ 5979381 w 6233822"/>
              <a:gd name="connsiteY110" fmla="*/ 2830664 h 5271715"/>
              <a:gd name="connsiteX111" fmla="*/ 5947575 w 6233822"/>
              <a:gd name="connsiteY111" fmla="*/ 2878372 h 5271715"/>
              <a:gd name="connsiteX112" fmla="*/ 5923721 w 6233822"/>
              <a:gd name="connsiteY112" fmla="*/ 2894275 h 5271715"/>
              <a:gd name="connsiteX113" fmla="*/ 5876014 w 6233822"/>
              <a:gd name="connsiteY113" fmla="*/ 2910177 h 5271715"/>
              <a:gd name="connsiteX114" fmla="*/ 5852160 w 6233822"/>
              <a:gd name="connsiteY114" fmla="*/ 2926080 h 5271715"/>
              <a:gd name="connsiteX115" fmla="*/ 5836257 w 6233822"/>
              <a:gd name="connsiteY115" fmla="*/ 2973788 h 5271715"/>
              <a:gd name="connsiteX116" fmla="*/ 5764695 w 6233822"/>
              <a:gd name="connsiteY116" fmla="*/ 3013544 h 5271715"/>
              <a:gd name="connsiteX117" fmla="*/ 5740841 w 6233822"/>
              <a:gd name="connsiteY117" fmla="*/ 3029447 h 5271715"/>
              <a:gd name="connsiteX118" fmla="*/ 5693134 w 6233822"/>
              <a:gd name="connsiteY118" fmla="*/ 3053301 h 5271715"/>
              <a:gd name="connsiteX119" fmla="*/ 5685182 w 6233822"/>
              <a:gd name="connsiteY119" fmla="*/ 3077155 h 5271715"/>
              <a:gd name="connsiteX120" fmla="*/ 5621572 w 6233822"/>
              <a:gd name="connsiteY120" fmla="*/ 3101009 h 5271715"/>
              <a:gd name="connsiteX121" fmla="*/ 5557961 w 6233822"/>
              <a:gd name="connsiteY121" fmla="*/ 3156668 h 5271715"/>
              <a:gd name="connsiteX122" fmla="*/ 5462546 w 6233822"/>
              <a:gd name="connsiteY122" fmla="*/ 3172571 h 5271715"/>
              <a:gd name="connsiteX123" fmla="*/ 5438692 w 6233822"/>
              <a:gd name="connsiteY123" fmla="*/ 3180522 h 5271715"/>
              <a:gd name="connsiteX124" fmla="*/ 5414838 w 6233822"/>
              <a:gd name="connsiteY124" fmla="*/ 3196424 h 5271715"/>
              <a:gd name="connsiteX125" fmla="*/ 5398935 w 6233822"/>
              <a:gd name="connsiteY125" fmla="*/ 3220278 h 5271715"/>
              <a:gd name="connsiteX126" fmla="*/ 5367130 w 6233822"/>
              <a:gd name="connsiteY126" fmla="*/ 3228230 h 5271715"/>
              <a:gd name="connsiteX127" fmla="*/ 5319422 w 6233822"/>
              <a:gd name="connsiteY127" fmla="*/ 3244132 h 5271715"/>
              <a:gd name="connsiteX128" fmla="*/ 5295568 w 6233822"/>
              <a:gd name="connsiteY128" fmla="*/ 3252084 h 5271715"/>
              <a:gd name="connsiteX129" fmla="*/ 5255812 w 6233822"/>
              <a:gd name="connsiteY129" fmla="*/ 3260035 h 5271715"/>
              <a:gd name="connsiteX130" fmla="*/ 5200153 w 6233822"/>
              <a:gd name="connsiteY130" fmla="*/ 3283889 h 5271715"/>
              <a:gd name="connsiteX131" fmla="*/ 5176299 w 6233822"/>
              <a:gd name="connsiteY131" fmla="*/ 3291840 h 5271715"/>
              <a:gd name="connsiteX132" fmla="*/ 5120640 w 6233822"/>
              <a:gd name="connsiteY132" fmla="*/ 3347499 h 5271715"/>
              <a:gd name="connsiteX133" fmla="*/ 5096786 w 6233822"/>
              <a:gd name="connsiteY133" fmla="*/ 3395207 h 5271715"/>
              <a:gd name="connsiteX134" fmla="*/ 5088834 w 6233822"/>
              <a:gd name="connsiteY134" fmla="*/ 3434964 h 5271715"/>
              <a:gd name="connsiteX135" fmla="*/ 5064981 w 6233822"/>
              <a:gd name="connsiteY135" fmla="*/ 3450866 h 5271715"/>
              <a:gd name="connsiteX136" fmla="*/ 5017273 w 6233822"/>
              <a:gd name="connsiteY136" fmla="*/ 3434964 h 5271715"/>
              <a:gd name="connsiteX137" fmla="*/ 4882101 w 6233822"/>
              <a:gd name="connsiteY137" fmla="*/ 3419061 h 5271715"/>
              <a:gd name="connsiteX138" fmla="*/ 4770782 w 6233822"/>
              <a:gd name="connsiteY138" fmla="*/ 3427012 h 5271715"/>
              <a:gd name="connsiteX139" fmla="*/ 4746928 w 6233822"/>
              <a:gd name="connsiteY139" fmla="*/ 3434964 h 5271715"/>
              <a:gd name="connsiteX140" fmla="*/ 4723074 w 6233822"/>
              <a:gd name="connsiteY140" fmla="*/ 3458817 h 5271715"/>
              <a:gd name="connsiteX141" fmla="*/ 4651513 w 6233822"/>
              <a:gd name="connsiteY141" fmla="*/ 3498574 h 5271715"/>
              <a:gd name="connsiteX142" fmla="*/ 4603805 w 6233822"/>
              <a:gd name="connsiteY142" fmla="*/ 3530379 h 5271715"/>
              <a:gd name="connsiteX143" fmla="*/ 4595854 w 6233822"/>
              <a:gd name="connsiteY143" fmla="*/ 3562184 h 5271715"/>
              <a:gd name="connsiteX144" fmla="*/ 4540194 w 6233822"/>
              <a:gd name="connsiteY144" fmla="*/ 3633746 h 5271715"/>
              <a:gd name="connsiteX145" fmla="*/ 4484535 w 6233822"/>
              <a:gd name="connsiteY145" fmla="*/ 3665551 h 5271715"/>
              <a:gd name="connsiteX146" fmla="*/ 4436828 w 6233822"/>
              <a:gd name="connsiteY146" fmla="*/ 3697357 h 5271715"/>
              <a:gd name="connsiteX147" fmla="*/ 4405022 w 6233822"/>
              <a:gd name="connsiteY147" fmla="*/ 3729162 h 5271715"/>
              <a:gd name="connsiteX148" fmla="*/ 4357314 w 6233822"/>
              <a:gd name="connsiteY148" fmla="*/ 3768918 h 5271715"/>
              <a:gd name="connsiteX149" fmla="*/ 4261899 w 6233822"/>
              <a:gd name="connsiteY149" fmla="*/ 3792772 h 5271715"/>
              <a:gd name="connsiteX150" fmla="*/ 4230094 w 6233822"/>
              <a:gd name="connsiteY150" fmla="*/ 3800724 h 5271715"/>
              <a:gd name="connsiteX151" fmla="*/ 4222142 w 6233822"/>
              <a:gd name="connsiteY151" fmla="*/ 3856383 h 5271715"/>
              <a:gd name="connsiteX152" fmla="*/ 4174434 w 6233822"/>
              <a:gd name="connsiteY152" fmla="*/ 3951798 h 5271715"/>
              <a:gd name="connsiteX153" fmla="*/ 4150581 w 6233822"/>
              <a:gd name="connsiteY153" fmla="*/ 3975652 h 5271715"/>
              <a:gd name="connsiteX154" fmla="*/ 4134678 w 6233822"/>
              <a:gd name="connsiteY154" fmla="*/ 3999506 h 5271715"/>
              <a:gd name="connsiteX155" fmla="*/ 4086970 w 6233822"/>
              <a:gd name="connsiteY155" fmla="*/ 4023360 h 5271715"/>
              <a:gd name="connsiteX156" fmla="*/ 4063116 w 6233822"/>
              <a:gd name="connsiteY156" fmla="*/ 4039263 h 5271715"/>
              <a:gd name="connsiteX157" fmla="*/ 3983603 w 6233822"/>
              <a:gd name="connsiteY157" fmla="*/ 4079019 h 5271715"/>
              <a:gd name="connsiteX158" fmla="*/ 3959749 w 6233822"/>
              <a:gd name="connsiteY158" fmla="*/ 4094922 h 5271715"/>
              <a:gd name="connsiteX159" fmla="*/ 3951798 w 6233822"/>
              <a:gd name="connsiteY159" fmla="*/ 4118776 h 5271715"/>
              <a:gd name="connsiteX160" fmla="*/ 3927944 w 6233822"/>
              <a:gd name="connsiteY160" fmla="*/ 4134678 h 5271715"/>
              <a:gd name="connsiteX161" fmla="*/ 3912041 w 6233822"/>
              <a:gd name="connsiteY161" fmla="*/ 4158532 h 5271715"/>
              <a:gd name="connsiteX162" fmla="*/ 3888188 w 6233822"/>
              <a:gd name="connsiteY162" fmla="*/ 4230094 h 5271715"/>
              <a:gd name="connsiteX163" fmla="*/ 3880236 w 6233822"/>
              <a:gd name="connsiteY163" fmla="*/ 4253948 h 5271715"/>
              <a:gd name="connsiteX164" fmla="*/ 3896139 w 6233822"/>
              <a:gd name="connsiteY164" fmla="*/ 4301656 h 5271715"/>
              <a:gd name="connsiteX165" fmla="*/ 3904090 w 6233822"/>
              <a:gd name="connsiteY165" fmla="*/ 4325510 h 5271715"/>
              <a:gd name="connsiteX166" fmla="*/ 3896139 w 6233822"/>
              <a:gd name="connsiteY166" fmla="*/ 4381169 h 5271715"/>
              <a:gd name="connsiteX167" fmla="*/ 3888188 w 6233822"/>
              <a:gd name="connsiteY167" fmla="*/ 4540195 h 5271715"/>
              <a:gd name="connsiteX168" fmla="*/ 3864334 w 6233822"/>
              <a:gd name="connsiteY168" fmla="*/ 4556097 h 5271715"/>
              <a:gd name="connsiteX169" fmla="*/ 3808674 w 6233822"/>
              <a:gd name="connsiteY169" fmla="*/ 4595854 h 5271715"/>
              <a:gd name="connsiteX170" fmla="*/ 3784821 w 6233822"/>
              <a:gd name="connsiteY170" fmla="*/ 4603805 h 5271715"/>
              <a:gd name="connsiteX171" fmla="*/ 3745064 w 6233822"/>
              <a:gd name="connsiteY171" fmla="*/ 4651513 h 5271715"/>
              <a:gd name="connsiteX172" fmla="*/ 3729161 w 6233822"/>
              <a:gd name="connsiteY172" fmla="*/ 4675367 h 5271715"/>
              <a:gd name="connsiteX173" fmla="*/ 3705308 w 6233822"/>
              <a:gd name="connsiteY173" fmla="*/ 4699221 h 5271715"/>
              <a:gd name="connsiteX174" fmla="*/ 3673502 w 6233822"/>
              <a:gd name="connsiteY174" fmla="*/ 4746929 h 5271715"/>
              <a:gd name="connsiteX175" fmla="*/ 3578087 w 6233822"/>
              <a:gd name="connsiteY175" fmla="*/ 4786685 h 5271715"/>
              <a:gd name="connsiteX176" fmla="*/ 3522428 w 6233822"/>
              <a:gd name="connsiteY176" fmla="*/ 4810539 h 5271715"/>
              <a:gd name="connsiteX177" fmla="*/ 3474720 w 6233822"/>
              <a:gd name="connsiteY177" fmla="*/ 4834393 h 5271715"/>
              <a:gd name="connsiteX178" fmla="*/ 3339548 w 6233822"/>
              <a:gd name="connsiteY178" fmla="*/ 4826442 h 5271715"/>
              <a:gd name="connsiteX179" fmla="*/ 3315694 w 6233822"/>
              <a:gd name="connsiteY179" fmla="*/ 4842344 h 5271715"/>
              <a:gd name="connsiteX180" fmla="*/ 3244132 w 6233822"/>
              <a:gd name="connsiteY180" fmla="*/ 4874150 h 5271715"/>
              <a:gd name="connsiteX181" fmla="*/ 3220278 w 6233822"/>
              <a:gd name="connsiteY181" fmla="*/ 4898004 h 5271715"/>
              <a:gd name="connsiteX182" fmla="*/ 3196424 w 6233822"/>
              <a:gd name="connsiteY182" fmla="*/ 4905955 h 5271715"/>
              <a:gd name="connsiteX183" fmla="*/ 3148716 w 6233822"/>
              <a:gd name="connsiteY183" fmla="*/ 4945711 h 5271715"/>
              <a:gd name="connsiteX184" fmla="*/ 3116911 w 6233822"/>
              <a:gd name="connsiteY184" fmla="*/ 4985468 h 5271715"/>
              <a:gd name="connsiteX185" fmla="*/ 3061252 w 6233822"/>
              <a:gd name="connsiteY185" fmla="*/ 5049078 h 5271715"/>
              <a:gd name="connsiteX186" fmla="*/ 3037398 w 6233822"/>
              <a:gd name="connsiteY186" fmla="*/ 5057030 h 5271715"/>
              <a:gd name="connsiteX187" fmla="*/ 2989690 w 6233822"/>
              <a:gd name="connsiteY187" fmla="*/ 5088835 h 5271715"/>
              <a:gd name="connsiteX188" fmla="*/ 2941982 w 6233822"/>
              <a:gd name="connsiteY188" fmla="*/ 5136543 h 5271715"/>
              <a:gd name="connsiteX189" fmla="*/ 2886323 w 6233822"/>
              <a:gd name="connsiteY189" fmla="*/ 5192202 h 5271715"/>
              <a:gd name="connsiteX190" fmla="*/ 2870421 w 6233822"/>
              <a:gd name="connsiteY190" fmla="*/ 5216056 h 5271715"/>
              <a:gd name="connsiteX191" fmla="*/ 2846567 w 6233822"/>
              <a:gd name="connsiteY191" fmla="*/ 5224007 h 5271715"/>
              <a:gd name="connsiteX192" fmla="*/ 2775005 w 6233822"/>
              <a:gd name="connsiteY192" fmla="*/ 5208104 h 5271715"/>
              <a:gd name="connsiteX193" fmla="*/ 2743200 w 6233822"/>
              <a:gd name="connsiteY193" fmla="*/ 5184251 h 5271715"/>
              <a:gd name="connsiteX194" fmla="*/ 2655735 w 6233822"/>
              <a:gd name="connsiteY194" fmla="*/ 5136543 h 5271715"/>
              <a:gd name="connsiteX195" fmla="*/ 2409245 w 6233822"/>
              <a:gd name="connsiteY195" fmla="*/ 5128591 h 5271715"/>
              <a:gd name="connsiteX196" fmla="*/ 2385391 w 6233822"/>
              <a:gd name="connsiteY196" fmla="*/ 5120640 h 5271715"/>
              <a:gd name="connsiteX197" fmla="*/ 2274073 w 6233822"/>
              <a:gd name="connsiteY197" fmla="*/ 5112689 h 5271715"/>
              <a:gd name="connsiteX198" fmla="*/ 2266121 w 6233822"/>
              <a:gd name="connsiteY198" fmla="*/ 5064981 h 5271715"/>
              <a:gd name="connsiteX199" fmla="*/ 2250219 w 6233822"/>
              <a:gd name="connsiteY199" fmla="*/ 5041127 h 5271715"/>
              <a:gd name="connsiteX200" fmla="*/ 2226365 w 6233822"/>
              <a:gd name="connsiteY200" fmla="*/ 5033176 h 5271715"/>
              <a:gd name="connsiteX201" fmla="*/ 2162754 w 6233822"/>
              <a:gd name="connsiteY201" fmla="*/ 5017273 h 5271715"/>
              <a:gd name="connsiteX202" fmla="*/ 2154803 w 6233822"/>
              <a:gd name="connsiteY202" fmla="*/ 4913906 h 5271715"/>
              <a:gd name="connsiteX203" fmla="*/ 2019631 w 6233822"/>
              <a:gd name="connsiteY203" fmla="*/ 4937760 h 5271715"/>
              <a:gd name="connsiteX204" fmla="*/ 1781092 w 6233822"/>
              <a:gd name="connsiteY204" fmla="*/ 4953663 h 5271715"/>
              <a:gd name="connsiteX205" fmla="*/ 1335819 w 6233822"/>
              <a:gd name="connsiteY205" fmla="*/ 4953663 h 5271715"/>
              <a:gd name="connsiteX206" fmla="*/ 1311965 w 6233822"/>
              <a:gd name="connsiteY206" fmla="*/ 4969565 h 5271715"/>
              <a:gd name="connsiteX207" fmla="*/ 1296062 w 6233822"/>
              <a:gd name="connsiteY207" fmla="*/ 4993419 h 5271715"/>
              <a:gd name="connsiteX208" fmla="*/ 1248354 w 6233822"/>
              <a:gd name="connsiteY208" fmla="*/ 5025224 h 5271715"/>
              <a:gd name="connsiteX209" fmla="*/ 1224501 w 6233822"/>
              <a:gd name="connsiteY209" fmla="*/ 5184251 h 5271715"/>
              <a:gd name="connsiteX210" fmla="*/ 1200647 w 6233822"/>
              <a:gd name="connsiteY210" fmla="*/ 5192202 h 5271715"/>
              <a:gd name="connsiteX211" fmla="*/ 1137036 w 6233822"/>
              <a:gd name="connsiteY211" fmla="*/ 5208104 h 5271715"/>
              <a:gd name="connsiteX212" fmla="*/ 1065474 w 6233822"/>
              <a:gd name="connsiteY212" fmla="*/ 5263764 h 5271715"/>
              <a:gd name="connsiteX213" fmla="*/ 1041621 w 6233822"/>
              <a:gd name="connsiteY213" fmla="*/ 5271715 h 5271715"/>
              <a:gd name="connsiteX214" fmla="*/ 858741 w 6233822"/>
              <a:gd name="connsiteY214" fmla="*/ 5263764 h 5271715"/>
              <a:gd name="connsiteX215" fmla="*/ 834887 w 6233822"/>
              <a:gd name="connsiteY215" fmla="*/ 5247861 h 5271715"/>
              <a:gd name="connsiteX216" fmla="*/ 811033 w 6233822"/>
              <a:gd name="connsiteY216" fmla="*/ 5239910 h 5271715"/>
              <a:gd name="connsiteX217" fmla="*/ 755374 w 6233822"/>
              <a:gd name="connsiteY217" fmla="*/ 5216056 h 5271715"/>
              <a:gd name="connsiteX218" fmla="*/ 715617 w 6233822"/>
              <a:gd name="connsiteY218" fmla="*/ 5200153 h 5271715"/>
              <a:gd name="connsiteX219" fmla="*/ 628153 w 6233822"/>
              <a:gd name="connsiteY219" fmla="*/ 5176299 h 5271715"/>
              <a:gd name="connsiteX220" fmla="*/ 588396 w 6233822"/>
              <a:gd name="connsiteY220" fmla="*/ 5152445 h 5271715"/>
              <a:gd name="connsiteX221" fmla="*/ 485029 w 6233822"/>
              <a:gd name="connsiteY221" fmla="*/ 5160397 h 5271715"/>
              <a:gd name="connsiteX222" fmla="*/ 453224 w 6233822"/>
              <a:gd name="connsiteY222" fmla="*/ 5168348 h 5271715"/>
              <a:gd name="connsiteX223" fmla="*/ 246490 w 6233822"/>
              <a:gd name="connsiteY223" fmla="*/ 5128591 h 5271715"/>
              <a:gd name="connsiteX224" fmla="*/ 174928 w 6233822"/>
              <a:gd name="connsiteY224" fmla="*/ 5120640 h 5271715"/>
              <a:gd name="connsiteX225" fmla="*/ 95415 w 6233822"/>
              <a:gd name="connsiteY225" fmla="*/ 5104737 h 5271715"/>
              <a:gd name="connsiteX226" fmla="*/ 47708 w 6233822"/>
              <a:gd name="connsiteY226" fmla="*/ 5128591 h 5271715"/>
              <a:gd name="connsiteX227" fmla="*/ 31805 w 6233822"/>
              <a:gd name="connsiteY227" fmla="*/ 5176299 h 5271715"/>
              <a:gd name="connsiteX228" fmla="*/ 15902 w 6233822"/>
              <a:gd name="connsiteY228" fmla="*/ 5224007 h 5271715"/>
              <a:gd name="connsiteX229" fmla="*/ 7951 w 6233822"/>
              <a:gd name="connsiteY229" fmla="*/ 5247861 h 5271715"/>
              <a:gd name="connsiteX230" fmla="*/ 0 w 6233822"/>
              <a:gd name="connsiteY230" fmla="*/ 5263764 h 52717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Lst>
            <a:rect l="l" t="t" r="r" b="b"/>
            <a:pathLst>
              <a:path w="6233822" h="5271715">
                <a:moveTo>
                  <a:pt x="4754880" y="0"/>
                </a:moveTo>
                <a:cubicBezTo>
                  <a:pt x="4744278" y="13252"/>
                  <a:pt x="4731201" y="24858"/>
                  <a:pt x="4723074" y="39757"/>
                </a:cubicBezTo>
                <a:cubicBezTo>
                  <a:pt x="4707328" y="68625"/>
                  <a:pt x="4706888" y="96553"/>
                  <a:pt x="4699221" y="127221"/>
                </a:cubicBezTo>
                <a:cubicBezTo>
                  <a:pt x="4697188" y="135352"/>
                  <a:pt x="4693302" y="142944"/>
                  <a:pt x="4691269" y="151075"/>
                </a:cubicBezTo>
                <a:cubicBezTo>
                  <a:pt x="4687991" y="164186"/>
                  <a:pt x="4686874" y="177793"/>
                  <a:pt x="4683318" y="190831"/>
                </a:cubicBezTo>
                <a:cubicBezTo>
                  <a:pt x="4658704" y="281083"/>
                  <a:pt x="4679957" y="205506"/>
                  <a:pt x="4651513" y="262393"/>
                </a:cubicBezTo>
                <a:cubicBezTo>
                  <a:pt x="4647765" y="269890"/>
                  <a:pt x="4647309" y="278750"/>
                  <a:pt x="4643561" y="286247"/>
                </a:cubicBezTo>
                <a:cubicBezTo>
                  <a:pt x="4639287" y="294794"/>
                  <a:pt x="4631540" y="301368"/>
                  <a:pt x="4627659" y="310101"/>
                </a:cubicBezTo>
                <a:cubicBezTo>
                  <a:pt x="4620851" y="325419"/>
                  <a:pt x="4617057" y="341906"/>
                  <a:pt x="4611756" y="357809"/>
                </a:cubicBezTo>
                <a:cubicBezTo>
                  <a:pt x="4609106" y="365760"/>
                  <a:pt x="4608454" y="374689"/>
                  <a:pt x="4603805" y="381663"/>
                </a:cubicBezTo>
                <a:cubicBezTo>
                  <a:pt x="4593203" y="397566"/>
                  <a:pt x="4578045" y="411239"/>
                  <a:pt x="4572000" y="429371"/>
                </a:cubicBezTo>
                <a:cubicBezTo>
                  <a:pt x="4561026" y="462290"/>
                  <a:pt x="4571022" y="448575"/>
                  <a:pt x="4540194" y="469127"/>
                </a:cubicBezTo>
                <a:cubicBezTo>
                  <a:pt x="4542845" y="477078"/>
                  <a:pt x="4542910" y="486436"/>
                  <a:pt x="4548146" y="492981"/>
                </a:cubicBezTo>
                <a:cubicBezTo>
                  <a:pt x="4563339" y="511972"/>
                  <a:pt x="4576647" y="507232"/>
                  <a:pt x="4595854" y="516835"/>
                </a:cubicBezTo>
                <a:cubicBezTo>
                  <a:pt x="4604401" y="521109"/>
                  <a:pt x="4611980" y="527116"/>
                  <a:pt x="4619708" y="532737"/>
                </a:cubicBezTo>
                <a:cubicBezTo>
                  <a:pt x="4638584" y="546465"/>
                  <a:pt x="4683858" y="586969"/>
                  <a:pt x="4715123" y="596348"/>
                </a:cubicBezTo>
                <a:cubicBezTo>
                  <a:pt x="4730565" y="600981"/>
                  <a:pt x="4746928" y="601649"/>
                  <a:pt x="4762831" y="604299"/>
                </a:cubicBezTo>
                <a:cubicBezTo>
                  <a:pt x="4773433" y="609600"/>
                  <a:pt x="4784991" y="613312"/>
                  <a:pt x="4794636" y="620202"/>
                </a:cubicBezTo>
                <a:cubicBezTo>
                  <a:pt x="4803786" y="626738"/>
                  <a:pt x="4809614" y="637152"/>
                  <a:pt x="4818490" y="644056"/>
                </a:cubicBezTo>
                <a:cubicBezTo>
                  <a:pt x="4826588" y="650354"/>
                  <a:pt x="4879785" y="687209"/>
                  <a:pt x="4898003" y="691764"/>
                </a:cubicBezTo>
                <a:cubicBezTo>
                  <a:pt x="4918734" y="696947"/>
                  <a:pt x="4940410" y="697065"/>
                  <a:pt x="4961614" y="699715"/>
                </a:cubicBezTo>
                <a:cubicBezTo>
                  <a:pt x="4969565" y="705016"/>
                  <a:pt x="4976921" y="711343"/>
                  <a:pt x="4985468" y="715617"/>
                </a:cubicBezTo>
                <a:cubicBezTo>
                  <a:pt x="4992964" y="719365"/>
                  <a:pt x="5002348" y="718920"/>
                  <a:pt x="5009321" y="723569"/>
                </a:cubicBezTo>
                <a:cubicBezTo>
                  <a:pt x="5018677" y="729807"/>
                  <a:pt x="5024536" y="740224"/>
                  <a:pt x="5033175" y="747423"/>
                </a:cubicBezTo>
                <a:cubicBezTo>
                  <a:pt x="5040516" y="753541"/>
                  <a:pt x="5049078" y="758024"/>
                  <a:pt x="5057029" y="763325"/>
                </a:cubicBezTo>
                <a:cubicBezTo>
                  <a:pt x="5059680" y="795130"/>
                  <a:pt x="5060763" y="827105"/>
                  <a:pt x="5064981" y="858741"/>
                </a:cubicBezTo>
                <a:cubicBezTo>
                  <a:pt x="5066089" y="867049"/>
                  <a:pt x="5072932" y="874214"/>
                  <a:pt x="5072932" y="882595"/>
                </a:cubicBezTo>
                <a:cubicBezTo>
                  <a:pt x="5072932" y="893523"/>
                  <a:pt x="5067631" y="903798"/>
                  <a:pt x="5064981" y="914400"/>
                </a:cubicBezTo>
                <a:cubicBezTo>
                  <a:pt x="5067631" y="938254"/>
                  <a:pt x="5064730" y="963406"/>
                  <a:pt x="5072932" y="985962"/>
                </a:cubicBezTo>
                <a:cubicBezTo>
                  <a:pt x="5076198" y="994943"/>
                  <a:pt x="5090816" y="994402"/>
                  <a:pt x="5096786" y="1001864"/>
                </a:cubicBezTo>
                <a:cubicBezTo>
                  <a:pt x="5102022" y="1008409"/>
                  <a:pt x="5102435" y="1017659"/>
                  <a:pt x="5104737" y="1025718"/>
                </a:cubicBezTo>
                <a:cubicBezTo>
                  <a:pt x="5107739" y="1036226"/>
                  <a:pt x="5104293" y="1050528"/>
                  <a:pt x="5112688" y="1057524"/>
                </a:cubicBezTo>
                <a:cubicBezTo>
                  <a:pt x="5123070" y="1066176"/>
                  <a:pt x="5139193" y="1062825"/>
                  <a:pt x="5152445" y="1065475"/>
                </a:cubicBezTo>
                <a:cubicBezTo>
                  <a:pt x="5149795" y="1086678"/>
                  <a:pt x="5148317" y="1108061"/>
                  <a:pt x="5144494" y="1129085"/>
                </a:cubicBezTo>
                <a:cubicBezTo>
                  <a:pt x="5142995" y="1137331"/>
                  <a:pt x="5143516" y="1148290"/>
                  <a:pt x="5136542" y="1152939"/>
                </a:cubicBezTo>
                <a:cubicBezTo>
                  <a:pt x="5125297" y="1160436"/>
                  <a:pt x="5110038" y="1158240"/>
                  <a:pt x="5096786" y="1160891"/>
                </a:cubicBezTo>
                <a:cubicBezTo>
                  <a:pt x="5088835" y="1166192"/>
                  <a:pt x="5081479" y="1172519"/>
                  <a:pt x="5072932" y="1176793"/>
                </a:cubicBezTo>
                <a:cubicBezTo>
                  <a:pt x="5065435" y="1180541"/>
                  <a:pt x="5055623" y="1179508"/>
                  <a:pt x="5049078" y="1184744"/>
                </a:cubicBezTo>
                <a:cubicBezTo>
                  <a:pt x="5041616" y="1190714"/>
                  <a:pt x="5040637" y="1202628"/>
                  <a:pt x="5033175" y="1208598"/>
                </a:cubicBezTo>
                <a:cubicBezTo>
                  <a:pt x="5026630" y="1213834"/>
                  <a:pt x="5017540" y="1214906"/>
                  <a:pt x="5009321" y="1216550"/>
                </a:cubicBezTo>
                <a:cubicBezTo>
                  <a:pt x="4990944" y="1220226"/>
                  <a:pt x="4972215" y="1221851"/>
                  <a:pt x="4953662" y="1224501"/>
                </a:cubicBezTo>
                <a:cubicBezTo>
                  <a:pt x="4947173" y="1243969"/>
                  <a:pt x="4942091" y="1262964"/>
                  <a:pt x="4929808" y="1280160"/>
                </a:cubicBezTo>
                <a:cubicBezTo>
                  <a:pt x="4923272" y="1289310"/>
                  <a:pt x="4913153" y="1295375"/>
                  <a:pt x="4905954" y="1304014"/>
                </a:cubicBezTo>
                <a:cubicBezTo>
                  <a:pt x="4899836" y="1311355"/>
                  <a:pt x="4895353" y="1319917"/>
                  <a:pt x="4890052" y="1327868"/>
                </a:cubicBezTo>
                <a:cubicBezTo>
                  <a:pt x="4884751" y="1349071"/>
                  <a:pt x="4881060" y="1370744"/>
                  <a:pt x="4874149" y="1391478"/>
                </a:cubicBezTo>
                <a:cubicBezTo>
                  <a:pt x="4871499" y="1399429"/>
                  <a:pt x="4869946" y="1407835"/>
                  <a:pt x="4866198" y="1415332"/>
                </a:cubicBezTo>
                <a:cubicBezTo>
                  <a:pt x="4861924" y="1423879"/>
                  <a:pt x="4857757" y="1433216"/>
                  <a:pt x="4850295" y="1439186"/>
                </a:cubicBezTo>
                <a:cubicBezTo>
                  <a:pt x="4843750" y="1444422"/>
                  <a:pt x="4834392" y="1444487"/>
                  <a:pt x="4826441" y="1447137"/>
                </a:cubicBezTo>
                <a:cubicBezTo>
                  <a:pt x="4836339" y="1461984"/>
                  <a:pt x="4849992" y="1485842"/>
                  <a:pt x="4866198" y="1494845"/>
                </a:cubicBezTo>
                <a:cubicBezTo>
                  <a:pt x="4880851" y="1502986"/>
                  <a:pt x="4913906" y="1510748"/>
                  <a:pt x="4913906" y="1510748"/>
                </a:cubicBezTo>
                <a:cubicBezTo>
                  <a:pt x="4921857" y="1516049"/>
                  <a:pt x="4929213" y="1522377"/>
                  <a:pt x="4937760" y="1526651"/>
                </a:cubicBezTo>
                <a:cubicBezTo>
                  <a:pt x="4945257" y="1530399"/>
                  <a:pt x="4956742" y="1527782"/>
                  <a:pt x="4961614" y="1534602"/>
                </a:cubicBezTo>
                <a:cubicBezTo>
                  <a:pt x="4971357" y="1548243"/>
                  <a:pt x="4968891" y="1567936"/>
                  <a:pt x="4977516" y="1582310"/>
                </a:cubicBezTo>
                <a:lnTo>
                  <a:pt x="5001370" y="1622066"/>
                </a:lnTo>
                <a:cubicBezTo>
                  <a:pt x="5022402" y="1706196"/>
                  <a:pt x="4993847" y="1607128"/>
                  <a:pt x="5025224" y="1677725"/>
                </a:cubicBezTo>
                <a:cubicBezTo>
                  <a:pt x="5025229" y="1677735"/>
                  <a:pt x="5045101" y="1737354"/>
                  <a:pt x="5049078" y="1749287"/>
                </a:cubicBezTo>
                <a:cubicBezTo>
                  <a:pt x="5051728" y="1757238"/>
                  <a:pt x="5052000" y="1766436"/>
                  <a:pt x="5057029" y="1773141"/>
                </a:cubicBezTo>
                <a:cubicBezTo>
                  <a:pt x="5086617" y="1812591"/>
                  <a:pt x="5073532" y="1793920"/>
                  <a:pt x="5096786" y="1828800"/>
                </a:cubicBezTo>
                <a:cubicBezTo>
                  <a:pt x="5099436" y="1836751"/>
                  <a:pt x="5099591" y="1846038"/>
                  <a:pt x="5104737" y="1852654"/>
                </a:cubicBezTo>
                <a:cubicBezTo>
                  <a:pt x="5118544" y="1870406"/>
                  <a:pt x="5138951" y="1882370"/>
                  <a:pt x="5152445" y="1900362"/>
                </a:cubicBezTo>
                <a:lnTo>
                  <a:pt x="5176299" y="1932167"/>
                </a:lnTo>
                <a:cubicBezTo>
                  <a:pt x="5178949" y="1940118"/>
                  <a:pt x="5181948" y="1947962"/>
                  <a:pt x="5184250" y="1956021"/>
                </a:cubicBezTo>
                <a:cubicBezTo>
                  <a:pt x="5191549" y="1981570"/>
                  <a:pt x="5188736" y="1992312"/>
                  <a:pt x="5208104" y="2011680"/>
                </a:cubicBezTo>
                <a:cubicBezTo>
                  <a:pt x="5214861" y="2018437"/>
                  <a:pt x="5224007" y="2022282"/>
                  <a:pt x="5231958" y="2027583"/>
                </a:cubicBezTo>
                <a:cubicBezTo>
                  <a:pt x="5242090" y="2042781"/>
                  <a:pt x="5255233" y="2065874"/>
                  <a:pt x="5271714" y="2075291"/>
                </a:cubicBezTo>
                <a:cubicBezTo>
                  <a:pt x="5281202" y="2080713"/>
                  <a:pt x="5292918" y="2080592"/>
                  <a:pt x="5303520" y="2083242"/>
                </a:cubicBezTo>
                <a:cubicBezTo>
                  <a:pt x="5306170" y="2091193"/>
                  <a:pt x="5309972" y="2098850"/>
                  <a:pt x="5311471" y="2107096"/>
                </a:cubicBezTo>
                <a:cubicBezTo>
                  <a:pt x="5315293" y="2128120"/>
                  <a:pt x="5311486" y="2150866"/>
                  <a:pt x="5319422" y="2170706"/>
                </a:cubicBezTo>
                <a:cubicBezTo>
                  <a:pt x="5324165" y="2182564"/>
                  <a:pt x="5357087" y="2191213"/>
                  <a:pt x="5367130" y="2194560"/>
                </a:cubicBezTo>
                <a:cubicBezTo>
                  <a:pt x="5377732" y="2202511"/>
                  <a:pt x="5389564" y="2209043"/>
                  <a:pt x="5398935" y="2218414"/>
                </a:cubicBezTo>
                <a:cubicBezTo>
                  <a:pt x="5451944" y="2271423"/>
                  <a:pt x="5375081" y="2215763"/>
                  <a:pt x="5438692" y="2258171"/>
                </a:cubicBezTo>
                <a:cubicBezTo>
                  <a:pt x="5593121" y="2241011"/>
                  <a:pt x="5461071" y="2266778"/>
                  <a:pt x="5534108" y="2234317"/>
                </a:cubicBezTo>
                <a:cubicBezTo>
                  <a:pt x="5549426" y="2227509"/>
                  <a:pt x="5581815" y="2218414"/>
                  <a:pt x="5581815" y="2218414"/>
                </a:cubicBezTo>
                <a:cubicBezTo>
                  <a:pt x="5589766" y="2213113"/>
                  <a:pt x="5596936" y="2206392"/>
                  <a:pt x="5605669" y="2202511"/>
                </a:cubicBezTo>
                <a:cubicBezTo>
                  <a:pt x="5620987" y="2195703"/>
                  <a:pt x="5653377" y="2186609"/>
                  <a:pt x="5653377" y="2186609"/>
                </a:cubicBezTo>
                <a:cubicBezTo>
                  <a:pt x="5682371" y="2099624"/>
                  <a:pt x="5636132" y="2231372"/>
                  <a:pt x="5677231" y="2138901"/>
                </a:cubicBezTo>
                <a:cubicBezTo>
                  <a:pt x="5684039" y="2123583"/>
                  <a:pt x="5677231" y="2096494"/>
                  <a:pt x="5693134" y="2091193"/>
                </a:cubicBezTo>
                <a:cubicBezTo>
                  <a:pt x="5729809" y="2078969"/>
                  <a:pt x="5708769" y="2084886"/>
                  <a:pt x="5756744" y="2075291"/>
                </a:cubicBezTo>
                <a:cubicBezTo>
                  <a:pt x="5743000" y="2034057"/>
                  <a:pt x="5746298" y="2065743"/>
                  <a:pt x="5772647" y="2019631"/>
                </a:cubicBezTo>
                <a:cubicBezTo>
                  <a:pt x="5785826" y="1996568"/>
                  <a:pt x="5777809" y="1959602"/>
                  <a:pt x="5812403" y="1948070"/>
                </a:cubicBezTo>
                <a:lnTo>
                  <a:pt x="5836257" y="1940118"/>
                </a:lnTo>
                <a:cubicBezTo>
                  <a:pt x="5844208" y="1932167"/>
                  <a:pt x="5852912" y="1924902"/>
                  <a:pt x="5860111" y="1916264"/>
                </a:cubicBezTo>
                <a:cubicBezTo>
                  <a:pt x="5866229" y="1908923"/>
                  <a:pt x="5869257" y="1899168"/>
                  <a:pt x="5876014" y="1892411"/>
                </a:cubicBezTo>
                <a:cubicBezTo>
                  <a:pt x="5882771" y="1885654"/>
                  <a:pt x="5891917" y="1881809"/>
                  <a:pt x="5899868" y="1876508"/>
                </a:cubicBezTo>
                <a:cubicBezTo>
                  <a:pt x="5908490" y="1850642"/>
                  <a:pt x="5903526" y="1849261"/>
                  <a:pt x="5931673" y="1836751"/>
                </a:cubicBezTo>
                <a:cubicBezTo>
                  <a:pt x="5946991" y="1829943"/>
                  <a:pt x="5979381" y="1820849"/>
                  <a:pt x="5979381" y="1820849"/>
                </a:cubicBezTo>
                <a:cubicBezTo>
                  <a:pt x="5982031" y="1828800"/>
                  <a:pt x="5987332" y="1836322"/>
                  <a:pt x="5987332" y="1844703"/>
                </a:cubicBezTo>
                <a:cubicBezTo>
                  <a:pt x="5987332" y="1861164"/>
                  <a:pt x="5971519" y="1880350"/>
                  <a:pt x="5963478" y="1892411"/>
                </a:cubicBezTo>
                <a:cubicBezTo>
                  <a:pt x="5954449" y="1928529"/>
                  <a:pt x="5949553" y="1930149"/>
                  <a:pt x="5963478" y="1971924"/>
                </a:cubicBezTo>
                <a:cubicBezTo>
                  <a:pt x="5966500" y="1980990"/>
                  <a:pt x="5974080" y="1987826"/>
                  <a:pt x="5979381" y="1995777"/>
                </a:cubicBezTo>
                <a:cubicBezTo>
                  <a:pt x="5966526" y="2015059"/>
                  <a:pt x="5937576" y="2047994"/>
                  <a:pt x="5971429" y="2067339"/>
                </a:cubicBezTo>
                <a:cubicBezTo>
                  <a:pt x="5983163" y="2074044"/>
                  <a:pt x="5997934" y="2072640"/>
                  <a:pt x="6011186" y="2075291"/>
                </a:cubicBezTo>
                <a:cubicBezTo>
                  <a:pt x="6040341" y="2072640"/>
                  <a:pt x="6069669" y="2071479"/>
                  <a:pt x="6098650" y="2067339"/>
                </a:cubicBezTo>
                <a:cubicBezTo>
                  <a:pt x="6106947" y="2066154"/>
                  <a:pt x="6114220" y="2060662"/>
                  <a:pt x="6122504" y="2059388"/>
                </a:cubicBezTo>
                <a:cubicBezTo>
                  <a:pt x="6148831" y="2055338"/>
                  <a:pt x="6175513" y="2054087"/>
                  <a:pt x="6202017" y="2051437"/>
                </a:cubicBezTo>
                <a:cubicBezTo>
                  <a:pt x="6196716" y="2059388"/>
                  <a:pt x="6186795" y="2065759"/>
                  <a:pt x="6186114" y="2075291"/>
                </a:cubicBezTo>
                <a:cubicBezTo>
                  <a:pt x="6177037" y="2202367"/>
                  <a:pt x="6189901" y="2126031"/>
                  <a:pt x="6202017" y="2186609"/>
                </a:cubicBezTo>
                <a:cubicBezTo>
                  <a:pt x="6225819" y="2305617"/>
                  <a:pt x="6201314" y="2248809"/>
                  <a:pt x="6233822" y="2313830"/>
                </a:cubicBezTo>
                <a:cubicBezTo>
                  <a:pt x="6213853" y="2393710"/>
                  <a:pt x="6224833" y="2356700"/>
                  <a:pt x="6202017" y="2425148"/>
                </a:cubicBezTo>
                <a:lnTo>
                  <a:pt x="6194066" y="2449002"/>
                </a:lnTo>
                <a:lnTo>
                  <a:pt x="6186114" y="2472856"/>
                </a:lnTo>
                <a:cubicBezTo>
                  <a:pt x="6171353" y="2561424"/>
                  <a:pt x="6190211" y="2488518"/>
                  <a:pt x="6162261" y="2544417"/>
                </a:cubicBezTo>
                <a:cubicBezTo>
                  <a:pt x="6158513" y="2551914"/>
                  <a:pt x="6158958" y="2561297"/>
                  <a:pt x="6154309" y="2568271"/>
                </a:cubicBezTo>
                <a:cubicBezTo>
                  <a:pt x="6137291" y="2593797"/>
                  <a:pt x="6131610" y="2591740"/>
                  <a:pt x="6106601" y="2600077"/>
                </a:cubicBezTo>
                <a:cubicBezTo>
                  <a:pt x="6103951" y="2608028"/>
                  <a:pt x="6103886" y="2617386"/>
                  <a:pt x="6098650" y="2623931"/>
                </a:cubicBezTo>
                <a:cubicBezTo>
                  <a:pt x="6092680" y="2631393"/>
                  <a:pt x="6079861" y="2631729"/>
                  <a:pt x="6074796" y="2639833"/>
                </a:cubicBezTo>
                <a:cubicBezTo>
                  <a:pt x="6065912" y="2654048"/>
                  <a:pt x="6068192" y="2673594"/>
                  <a:pt x="6058894" y="2687541"/>
                </a:cubicBezTo>
                <a:lnTo>
                  <a:pt x="6042991" y="2711395"/>
                </a:lnTo>
                <a:cubicBezTo>
                  <a:pt x="6023006" y="2771352"/>
                  <a:pt x="6049965" y="2697448"/>
                  <a:pt x="6019137" y="2759103"/>
                </a:cubicBezTo>
                <a:cubicBezTo>
                  <a:pt x="6015389" y="2766600"/>
                  <a:pt x="6015256" y="2775630"/>
                  <a:pt x="6011186" y="2782957"/>
                </a:cubicBezTo>
                <a:cubicBezTo>
                  <a:pt x="6001904" y="2799664"/>
                  <a:pt x="5985425" y="2812533"/>
                  <a:pt x="5979381" y="2830664"/>
                </a:cubicBezTo>
                <a:cubicBezTo>
                  <a:pt x="5969580" y="2860063"/>
                  <a:pt x="5975065" y="2855464"/>
                  <a:pt x="5947575" y="2878372"/>
                </a:cubicBezTo>
                <a:cubicBezTo>
                  <a:pt x="5940234" y="2884490"/>
                  <a:pt x="5932454" y="2890394"/>
                  <a:pt x="5923721" y="2894275"/>
                </a:cubicBezTo>
                <a:cubicBezTo>
                  <a:pt x="5908403" y="2901083"/>
                  <a:pt x="5876014" y="2910177"/>
                  <a:pt x="5876014" y="2910177"/>
                </a:cubicBezTo>
                <a:cubicBezTo>
                  <a:pt x="5868063" y="2915478"/>
                  <a:pt x="5857225" y="2917976"/>
                  <a:pt x="5852160" y="2926080"/>
                </a:cubicBezTo>
                <a:cubicBezTo>
                  <a:pt x="5843276" y="2940295"/>
                  <a:pt x="5850205" y="2964490"/>
                  <a:pt x="5836257" y="2973788"/>
                </a:cubicBezTo>
                <a:cubicBezTo>
                  <a:pt x="5781575" y="3010242"/>
                  <a:pt x="5806681" y="2999549"/>
                  <a:pt x="5764695" y="3013544"/>
                </a:cubicBezTo>
                <a:cubicBezTo>
                  <a:pt x="5756744" y="3018845"/>
                  <a:pt x="5749388" y="3025173"/>
                  <a:pt x="5740841" y="3029447"/>
                </a:cubicBezTo>
                <a:cubicBezTo>
                  <a:pt x="5675002" y="3062367"/>
                  <a:pt x="5761498" y="3007724"/>
                  <a:pt x="5693134" y="3053301"/>
                </a:cubicBezTo>
                <a:cubicBezTo>
                  <a:pt x="5690483" y="3061252"/>
                  <a:pt x="5690418" y="3070610"/>
                  <a:pt x="5685182" y="3077155"/>
                </a:cubicBezTo>
                <a:cubicBezTo>
                  <a:pt x="5669583" y="3096653"/>
                  <a:pt x="5643121" y="3096699"/>
                  <a:pt x="5621572" y="3101009"/>
                </a:cubicBezTo>
                <a:cubicBezTo>
                  <a:pt x="5605809" y="3124654"/>
                  <a:pt x="5592137" y="3151786"/>
                  <a:pt x="5557961" y="3156668"/>
                </a:cubicBezTo>
                <a:cubicBezTo>
                  <a:pt x="5526531" y="3161158"/>
                  <a:pt x="5493560" y="3164817"/>
                  <a:pt x="5462546" y="3172571"/>
                </a:cubicBezTo>
                <a:cubicBezTo>
                  <a:pt x="5454415" y="3174604"/>
                  <a:pt x="5446189" y="3176774"/>
                  <a:pt x="5438692" y="3180522"/>
                </a:cubicBezTo>
                <a:cubicBezTo>
                  <a:pt x="5430145" y="3184796"/>
                  <a:pt x="5422789" y="3191123"/>
                  <a:pt x="5414838" y="3196424"/>
                </a:cubicBezTo>
                <a:cubicBezTo>
                  <a:pt x="5409537" y="3204375"/>
                  <a:pt x="5406886" y="3214977"/>
                  <a:pt x="5398935" y="3220278"/>
                </a:cubicBezTo>
                <a:cubicBezTo>
                  <a:pt x="5389842" y="3226340"/>
                  <a:pt x="5377597" y="3225090"/>
                  <a:pt x="5367130" y="3228230"/>
                </a:cubicBezTo>
                <a:cubicBezTo>
                  <a:pt x="5351074" y="3233047"/>
                  <a:pt x="5335325" y="3238831"/>
                  <a:pt x="5319422" y="3244132"/>
                </a:cubicBezTo>
                <a:cubicBezTo>
                  <a:pt x="5311471" y="3246782"/>
                  <a:pt x="5303787" y="3250440"/>
                  <a:pt x="5295568" y="3252084"/>
                </a:cubicBezTo>
                <a:cubicBezTo>
                  <a:pt x="5282316" y="3254734"/>
                  <a:pt x="5268923" y="3256757"/>
                  <a:pt x="5255812" y="3260035"/>
                </a:cubicBezTo>
                <a:cubicBezTo>
                  <a:pt x="5225973" y="3267495"/>
                  <a:pt x="5232016" y="3270233"/>
                  <a:pt x="5200153" y="3283889"/>
                </a:cubicBezTo>
                <a:cubicBezTo>
                  <a:pt x="5192449" y="3287191"/>
                  <a:pt x="5184250" y="3289190"/>
                  <a:pt x="5176299" y="3291840"/>
                </a:cubicBezTo>
                <a:cubicBezTo>
                  <a:pt x="5139845" y="3346522"/>
                  <a:pt x="5162626" y="3333504"/>
                  <a:pt x="5120640" y="3347499"/>
                </a:cubicBezTo>
                <a:cubicBezTo>
                  <a:pt x="5105091" y="3370822"/>
                  <a:pt x="5103370" y="3368869"/>
                  <a:pt x="5096786" y="3395207"/>
                </a:cubicBezTo>
                <a:cubicBezTo>
                  <a:pt x="5093508" y="3408318"/>
                  <a:pt x="5095539" y="3423230"/>
                  <a:pt x="5088834" y="3434964"/>
                </a:cubicBezTo>
                <a:cubicBezTo>
                  <a:pt x="5084093" y="3443261"/>
                  <a:pt x="5072932" y="3445565"/>
                  <a:pt x="5064981" y="3450866"/>
                </a:cubicBezTo>
                <a:lnTo>
                  <a:pt x="5017273" y="3434964"/>
                </a:lnTo>
                <a:cubicBezTo>
                  <a:pt x="4958121" y="3415247"/>
                  <a:pt x="5001807" y="3427611"/>
                  <a:pt x="4882101" y="3419061"/>
                </a:cubicBezTo>
                <a:cubicBezTo>
                  <a:pt x="4844995" y="3421711"/>
                  <a:pt x="4807728" y="3422665"/>
                  <a:pt x="4770782" y="3427012"/>
                </a:cubicBezTo>
                <a:cubicBezTo>
                  <a:pt x="4762458" y="3427991"/>
                  <a:pt x="4753902" y="3430315"/>
                  <a:pt x="4746928" y="3434964"/>
                </a:cubicBezTo>
                <a:cubicBezTo>
                  <a:pt x="4737572" y="3441201"/>
                  <a:pt x="4731950" y="3451913"/>
                  <a:pt x="4723074" y="3458817"/>
                </a:cubicBezTo>
                <a:cubicBezTo>
                  <a:pt x="4682060" y="3490717"/>
                  <a:pt x="4687505" y="3486577"/>
                  <a:pt x="4651513" y="3498574"/>
                </a:cubicBezTo>
                <a:cubicBezTo>
                  <a:pt x="4635610" y="3509176"/>
                  <a:pt x="4608440" y="3511837"/>
                  <a:pt x="4603805" y="3530379"/>
                </a:cubicBezTo>
                <a:cubicBezTo>
                  <a:pt x="4601155" y="3540981"/>
                  <a:pt x="4600741" y="3552410"/>
                  <a:pt x="4595854" y="3562184"/>
                </a:cubicBezTo>
                <a:cubicBezTo>
                  <a:pt x="4587101" y="3579690"/>
                  <a:pt x="4560330" y="3619651"/>
                  <a:pt x="4540194" y="3633746"/>
                </a:cubicBezTo>
                <a:cubicBezTo>
                  <a:pt x="4522688" y="3646000"/>
                  <a:pt x="4502733" y="3654352"/>
                  <a:pt x="4484535" y="3665551"/>
                </a:cubicBezTo>
                <a:cubicBezTo>
                  <a:pt x="4468258" y="3675568"/>
                  <a:pt x="4436828" y="3697357"/>
                  <a:pt x="4436828" y="3697357"/>
                </a:cubicBezTo>
                <a:cubicBezTo>
                  <a:pt x="4421681" y="3742794"/>
                  <a:pt x="4441372" y="3704929"/>
                  <a:pt x="4405022" y="3729162"/>
                </a:cubicBezTo>
                <a:cubicBezTo>
                  <a:pt x="4367567" y="3754132"/>
                  <a:pt x="4396341" y="3751573"/>
                  <a:pt x="4357314" y="3768918"/>
                </a:cubicBezTo>
                <a:cubicBezTo>
                  <a:pt x="4313835" y="3788242"/>
                  <a:pt x="4307365" y="3783679"/>
                  <a:pt x="4261899" y="3792772"/>
                </a:cubicBezTo>
                <a:cubicBezTo>
                  <a:pt x="4251183" y="3794915"/>
                  <a:pt x="4240696" y="3798073"/>
                  <a:pt x="4230094" y="3800724"/>
                </a:cubicBezTo>
                <a:cubicBezTo>
                  <a:pt x="4227443" y="3819277"/>
                  <a:pt x="4226356" y="3838122"/>
                  <a:pt x="4222142" y="3856383"/>
                </a:cubicBezTo>
                <a:cubicBezTo>
                  <a:pt x="4214380" y="3890016"/>
                  <a:pt x="4199366" y="3926865"/>
                  <a:pt x="4174434" y="3951798"/>
                </a:cubicBezTo>
                <a:cubicBezTo>
                  <a:pt x="4166483" y="3959749"/>
                  <a:pt x="4157780" y="3967014"/>
                  <a:pt x="4150581" y="3975652"/>
                </a:cubicBezTo>
                <a:cubicBezTo>
                  <a:pt x="4144463" y="3982993"/>
                  <a:pt x="4141435" y="3992749"/>
                  <a:pt x="4134678" y="3999506"/>
                </a:cubicBezTo>
                <a:cubicBezTo>
                  <a:pt x="4119263" y="4014921"/>
                  <a:pt x="4106372" y="4016893"/>
                  <a:pt x="4086970" y="4023360"/>
                </a:cubicBezTo>
                <a:cubicBezTo>
                  <a:pt x="4079019" y="4028661"/>
                  <a:pt x="4071530" y="4034732"/>
                  <a:pt x="4063116" y="4039263"/>
                </a:cubicBezTo>
                <a:cubicBezTo>
                  <a:pt x="4037025" y="4053312"/>
                  <a:pt x="4008259" y="4062582"/>
                  <a:pt x="3983603" y="4079019"/>
                </a:cubicBezTo>
                <a:lnTo>
                  <a:pt x="3959749" y="4094922"/>
                </a:lnTo>
                <a:cubicBezTo>
                  <a:pt x="3957099" y="4102873"/>
                  <a:pt x="3957034" y="4112231"/>
                  <a:pt x="3951798" y="4118776"/>
                </a:cubicBezTo>
                <a:cubicBezTo>
                  <a:pt x="3945828" y="4126238"/>
                  <a:pt x="3934701" y="4127921"/>
                  <a:pt x="3927944" y="4134678"/>
                </a:cubicBezTo>
                <a:cubicBezTo>
                  <a:pt x="3921187" y="4141435"/>
                  <a:pt x="3917342" y="4150581"/>
                  <a:pt x="3912041" y="4158532"/>
                </a:cubicBezTo>
                <a:lnTo>
                  <a:pt x="3888188" y="4230094"/>
                </a:lnTo>
                <a:lnTo>
                  <a:pt x="3880236" y="4253948"/>
                </a:lnTo>
                <a:lnTo>
                  <a:pt x="3896139" y="4301656"/>
                </a:lnTo>
                <a:lnTo>
                  <a:pt x="3904090" y="4325510"/>
                </a:lnTo>
                <a:cubicBezTo>
                  <a:pt x="3901440" y="4344063"/>
                  <a:pt x="3897523" y="4362479"/>
                  <a:pt x="3896139" y="4381169"/>
                </a:cubicBezTo>
                <a:cubicBezTo>
                  <a:pt x="3892218" y="4434099"/>
                  <a:pt x="3897682" y="4487976"/>
                  <a:pt x="3888188" y="4540195"/>
                </a:cubicBezTo>
                <a:cubicBezTo>
                  <a:pt x="3886479" y="4549597"/>
                  <a:pt x="3872110" y="4550543"/>
                  <a:pt x="3864334" y="4556097"/>
                </a:cubicBezTo>
                <a:cubicBezTo>
                  <a:pt x="3855934" y="4562097"/>
                  <a:pt x="3821163" y="4589609"/>
                  <a:pt x="3808674" y="4595854"/>
                </a:cubicBezTo>
                <a:cubicBezTo>
                  <a:pt x="3801178" y="4599602"/>
                  <a:pt x="3792772" y="4601155"/>
                  <a:pt x="3784821" y="4603805"/>
                </a:cubicBezTo>
                <a:cubicBezTo>
                  <a:pt x="3745337" y="4663030"/>
                  <a:pt x="3796083" y="4590290"/>
                  <a:pt x="3745064" y="4651513"/>
                </a:cubicBezTo>
                <a:cubicBezTo>
                  <a:pt x="3738946" y="4658854"/>
                  <a:pt x="3735279" y="4668026"/>
                  <a:pt x="3729161" y="4675367"/>
                </a:cubicBezTo>
                <a:cubicBezTo>
                  <a:pt x="3721962" y="4684005"/>
                  <a:pt x="3712212" y="4690345"/>
                  <a:pt x="3705308" y="4699221"/>
                </a:cubicBezTo>
                <a:cubicBezTo>
                  <a:pt x="3693574" y="4714308"/>
                  <a:pt x="3689405" y="4736327"/>
                  <a:pt x="3673502" y="4746929"/>
                </a:cubicBezTo>
                <a:cubicBezTo>
                  <a:pt x="3612380" y="4787677"/>
                  <a:pt x="3644647" y="4775592"/>
                  <a:pt x="3578087" y="4786685"/>
                </a:cubicBezTo>
                <a:cubicBezTo>
                  <a:pt x="3522145" y="4805334"/>
                  <a:pt x="3591206" y="4781062"/>
                  <a:pt x="3522428" y="4810539"/>
                </a:cubicBezTo>
                <a:cubicBezTo>
                  <a:pt x="3476342" y="4830290"/>
                  <a:pt x="3520559" y="4803835"/>
                  <a:pt x="3474720" y="4834393"/>
                </a:cubicBezTo>
                <a:cubicBezTo>
                  <a:pt x="3420990" y="4825438"/>
                  <a:pt x="3387863" y="4808325"/>
                  <a:pt x="3339548" y="4826442"/>
                </a:cubicBezTo>
                <a:cubicBezTo>
                  <a:pt x="3330600" y="4829797"/>
                  <a:pt x="3323645" y="4837043"/>
                  <a:pt x="3315694" y="4842344"/>
                </a:cubicBezTo>
                <a:cubicBezTo>
                  <a:pt x="3281633" y="4893435"/>
                  <a:pt x="3324474" y="4842012"/>
                  <a:pt x="3244132" y="4874150"/>
                </a:cubicBezTo>
                <a:cubicBezTo>
                  <a:pt x="3233691" y="4878326"/>
                  <a:pt x="3229634" y="4891767"/>
                  <a:pt x="3220278" y="4898004"/>
                </a:cubicBezTo>
                <a:cubicBezTo>
                  <a:pt x="3213304" y="4902653"/>
                  <a:pt x="3203921" y="4902207"/>
                  <a:pt x="3196424" y="4905955"/>
                </a:cubicBezTo>
                <a:cubicBezTo>
                  <a:pt x="3174283" y="4917025"/>
                  <a:pt x="3166302" y="4928125"/>
                  <a:pt x="3148716" y="4945711"/>
                </a:cubicBezTo>
                <a:cubicBezTo>
                  <a:pt x="3125353" y="5015804"/>
                  <a:pt x="3161866" y="4922532"/>
                  <a:pt x="3116911" y="4985468"/>
                </a:cubicBezTo>
                <a:cubicBezTo>
                  <a:pt x="3074152" y="5045330"/>
                  <a:pt x="3136111" y="5011647"/>
                  <a:pt x="3061252" y="5049078"/>
                </a:cubicBezTo>
                <a:cubicBezTo>
                  <a:pt x="3053755" y="5052826"/>
                  <a:pt x="3044725" y="5052960"/>
                  <a:pt x="3037398" y="5057030"/>
                </a:cubicBezTo>
                <a:cubicBezTo>
                  <a:pt x="3020691" y="5066312"/>
                  <a:pt x="2989690" y="5088835"/>
                  <a:pt x="2989690" y="5088835"/>
                </a:cubicBezTo>
                <a:cubicBezTo>
                  <a:pt x="2958779" y="5135204"/>
                  <a:pt x="2992054" y="5091024"/>
                  <a:pt x="2941982" y="5136543"/>
                </a:cubicBezTo>
                <a:cubicBezTo>
                  <a:pt x="2922567" y="5154192"/>
                  <a:pt x="2900877" y="5170370"/>
                  <a:pt x="2886323" y="5192202"/>
                </a:cubicBezTo>
                <a:cubicBezTo>
                  <a:pt x="2881022" y="5200153"/>
                  <a:pt x="2877883" y="5210086"/>
                  <a:pt x="2870421" y="5216056"/>
                </a:cubicBezTo>
                <a:cubicBezTo>
                  <a:pt x="2863876" y="5221292"/>
                  <a:pt x="2854518" y="5221357"/>
                  <a:pt x="2846567" y="5224007"/>
                </a:cubicBezTo>
                <a:cubicBezTo>
                  <a:pt x="2842378" y="5223169"/>
                  <a:pt x="2782496" y="5211849"/>
                  <a:pt x="2775005" y="5208104"/>
                </a:cubicBezTo>
                <a:cubicBezTo>
                  <a:pt x="2763152" y="5202178"/>
                  <a:pt x="2753984" y="5191953"/>
                  <a:pt x="2743200" y="5184251"/>
                </a:cubicBezTo>
                <a:cubicBezTo>
                  <a:pt x="2722611" y="5169545"/>
                  <a:pt x="2670862" y="5137031"/>
                  <a:pt x="2655735" y="5136543"/>
                </a:cubicBezTo>
                <a:lnTo>
                  <a:pt x="2409245" y="5128591"/>
                </a:lnTo>
                <a:cubicBezTo>
                  <a:pt x="2401294" y="5125941"/>
                  <a:pt x="2393715" y="5121619"/>
                  <a:pt x="2385391" y="5120640"/>
                </a:cubicBezTo>
                <a:cubicBezTo>
                  <a:pt x="2348445" y="5116294"/>
                  <a:pt x="2307784" y="5128420"/>
                  <a:pt x="2274073" y="5112689"/>
                </a:cubicBezTo>
                <a:cubicBezTo>
                  <a:pt x="2259463" y="5105871"/>
                  <a:pt x="2271219" y="5080276"/>
                  <a:pt x="2266121" y="5064981"/>
                </a:cubicBezTo>
                <a:cubicBezTo>
                  <a:pt x="2263099" y="5055915"/>
                  <a:pt x="2257681" y="5047097"/>
                  <a:pt x="2250219" y="5041127"/>
                </a:cubicBezTo>
                <a:cubicBezTo>
                  <a:pt x="2243674" y="5035891"/>
                  <a:pt x="2234496" y="5035209"/>
                  <a:pt x="2226365" y="5033176"/>
                </a:cubicBezTo>
                <a:lnTo>
                  <a:pt x="2162754" y="5017273"/>
                </a:lnTo>
                <a:cubicBezTo>
                  <a:pt x="2160104" y="4982817"/>
                  <a:pt x="2179239" y="4938342"/>
                  <a:pt x="2154803" y="4913906"/>
                </a:cubicBezTo>
                <a:cubicBezTo>
                  <a:pt x="2125979" y="4885082"/>
                  <a:pt x="2051975" y="4934526"/>
                  <a:pt x="2019631" y="4937760"/>
                </a:cubicBezTo>
                <a:cubicBezTo>
                  <a:pt x="1887306" y="4950992"/>
                  <a:pt x="1966721" y="4944381"/>
                  <a:pt x="1781092" y="4953663"/>
                </a:cubicBezTo>
                <a:cubicBezTo>
                  <a:pt x="1709358" y="4951823"/>
                  <a:pt x="1450470" y="4936465"/>
                  <a:pt x="1335819" y="4953663"/>
                </a:cubicBezTo>
                <a:cubicBezTo>
                  <a:pt x="1326369" y="4955081"/>
                  <a:pt x="1319916" y="4964264"/>
                  <a:pt x="1311965" y="4969565"/>
                </a:cubicBezTo>
                <a:cubicBezTo>
                  <a:pt x="1306664" y="4977516"/>
                  <a:pt x="1303254" y="4987126"/>
                  <a:pt x="1296062" y="4993419"/>
                </a:cubicBezTo>
                <a:cubicBezTo>
                  <a:pt x="1281678" y="5006005"/>
                  <a:pt x="1248354" y="5025224"/>
                  <a:pt x="1248354" y="5025224"/>
                </a:cubicBezTo>
                <a:cubicBezTo>
                  <a:pt x="1199906" y="5097898"/>
                  <a:pt x="1268483" y="4986332"/>
                  <a:pt x="1224501" y="5184251"/>
                </a:cubicBezTo>
                <a:cubicBezTo>
                  <a:pt x="1222683" y="5192433"/>
                  <a:pt x="1208778" y="5190169"/>
                  <a:pt x="1200647" y="5192202"/>
                </a:cubicBezTo>
                <a:lnTo>
                  <a:pt x="1137036" y="5208104"/>
                </a:lnTo>
                <a:cubicBezTo>
                  <a:pt x="1116455" y="5228685"/>
                  <a:pt x="1094005" y="5254254"/>
                  <a:pt x="1065474" y="5263764"/>
                </a:cubicBezTo>
                <a:lnTo>
                  <a:pt x="1041621" y="5271715"/>
                </a:lnTo>
                <a:cubicBezTo>
                  <a:pt x="980661" y="5269065"/>
                  <a:pt x="919356" y="5270758"/>
                  <a:pt x="858741" y="5263764"/>
                </a:cubicBezTo>
                <a:cubicBezTo>
                  <a:pt x="849248" y="5262669"/>
                  <a:pt x="843434" y="5252135"/>
                  <a:pt x="834887" y="5247861"/>
                </a:cubicBezTo>
                <a:cubicBezTo>
                  <a:pt x="827390" y="5244113"/>
                  <a:pt x="818984" y="5242560"/>
                  <a:pt x="811033" y="5239910"/>
                </a:cubicBezTo>
                <a:cubicBezTo>
                  <a:pt x="769106" y="5211958"/>
                  <a:pt x="806720" y="5233171"/>
                  <a:pt x="755374" y="5216056"/>
                </a:cubicBezTo>
                <a:cubicBezTo>
                  <a:pt x="741833" y="5211542"/>
                  <a:pt x="729288" y="5204254"/>
                  <a:pt x="715617" y="5200153"/>
                </a:cubicBezTo>
                <a:cubicBezTo>
                  <a:pt x="684067" y="5190688"/>
                  <a:pt x="658115" y="5194276"/>
                  <a:pt x="628153" y="5176299"/>
                </a:cubicBezTo>
                <a:lnTo>
                  <a:pt x="588396" y="5152445"/>
                </a:lnTo>
                <a:cubicBezTo>
                  <a:pt x="553940" y="5155096"/>
                  <a:pt x="519350" y="5156359"/>
                  <a:pt x="485029" y="5160397"/>
                </a:cubicBezTo>
                <a:cubicBezTo>
                  <a:pt x="474176" y="5161674"/>
                  <a:pt x="464135" y="5168954"/>
                  <a:pt x="453224" y="5168348"/>
                </a:cubicBezTo>
                <a:cubicBezTo>
                  <a:pt x="336008" y="5161835"/>
                  <a:pt x="355042" y="5149267"/>
                  <a:pt x="246490" y="5128591"/>
                </a:cubicBezTo>
                <a:cubicBezTo>
                  <a:pt x="222913" y="5124100"/>
                  <a:pt x="198635" y="5124383"/>
                  <a:pt x="174928" y="5120640"/>
                </a:cubicBezTo>
                <a:cubicBezTo>
                  <a:pt x="148230" y="5116424"/>
                  <a:pt x="121919" y="5110038"/>
                  <a:pt x="95415" y="5104737"/>
                </a:cubicBezTo>
                <a:cubicBezTo>
                  <a:pt x="82419" y="5109069"/>
                  <a:pt x="55820" y="5115612"/>
                  <a:pt x="47708" y="5128591"/>
                </a:cubicBezTo>
                <a:cubicBezTo>
                  <a:pt x="38824" y="5142806"/>
                  <a:pt x="37106" y="5160396"/>
                  <a:pt x="31805" y="5176299"/>
                </a:cubicBezTo>
                <a:lnTo>
                  <a:pt x="15902" y="5224007"/>
                </a:lnTo>
                <a:cubicBezTo>
                  <a:pt x="13252" y="5231958"/>
                  <a:pt x="11699" y="5240364"/>
                  <a:pt x="7951" y="5247861"/>
                </a:cubicBezTo>
                <a:lnTo>
                  <a:pt x="0" y="5263764"/>
                </a:lnTo>
              </a:path>
            </a:pathLst>
          </a:cu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nvGrpSpPr>
          <p:cNvPr id="156" name="Group 155"/>
          <p:cNvGrpSpPr/>
          <p:nvPr/>
        </p:nvGrpSpPr>
        <p:grpSpPr>
          <a:xfrm>
            <a:off x="6204288" y="4425598"/>
            <a:ext cx="665740" cy="841867"/>
            <a:chOff x="5898767" y="2581483"/>
            <a:chExt cx="665740" cy="841867"/>
          </a:xfrm>
        </p:grpSpPr>
        <p:pic>
          <p:nvPicPr>
            <p:cNvPr id="157" name="Picture 15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62480" y="2581483"/>
              <a:ext cx="328890" cy="499678"/>
            </a:xfrm>
            <a:prstGeom prst="rect">
              <a:avLst/>
            </a:prstGeom>
          </p:spPr>
        </p:pic>
        <p:sp>
          <p:nvSpPr>
            <p:cNvPr id="158" name="Hexagon 157"/>
            <p:cNvSpPr/>
            <p:nvPr/>
          </p:nvSpPr>
          <p:spPr>
            <a:xfrm>
              <a:off x="5915578" y="3051210"/>
              <a:ext cx="622694" cy="372140"/>
            </a:xfrm>
            <a:prstGeom prst="hexagon">
              <a:avLst/>
            </a:prstGeom>
            <a:solidFill>
              <a:srgbClr val="0000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59" name="TextBox 158"/>
            <p:cNvSpPr txBox="1"/>
            <p:nvPr/>
          </p:nvSpPr>
          <p:spPr>
            <a:xfrm>
              <a:off x="5898767" y="3066847"/>
              <a:ext cx="665740" cy="338554"/>
            </a:xfrm>
            <a:prstGeom prst="rect">
              <a:avLst/>
            </a:prstGeom>
            <a:noFill/>
          </p:spPr>
          <p:txBody>
            <a:bodyPr wrap="square" rtlCol="0">
              <a:spAutoFit/>
            </a:bodyPr>
            <a:lstStyle/>
            <a:p>
              <a:pPr algn="ctr"/>
              <a:r>
                <a:rPr lang="en-GB" sz="800" dirty="0" smtClean="0">
                  <a:solidFill>
                    <a:schemeClr val="bg1"/>
                  </a:solidFill>
                </a:rPr>
                <a:t>CERN</a:t>
              </a:r>
            </a:p>
            <a:p>
              <a:pPr algn="ctr"/>
              <a:r>
                <a:rPr lang="en-GB" sz="800" dirty="0" smtClean="0">
                  <a:solidFill>
                    <a:schemeClr val="bg1"/>
                  </a:solidFill>
                </a:rPr>
                <a:t>Swisscom</a:t>
              </a:r>
              <a:endParaRPr lang="fr-FR" sz="800" dirty="0">
                <a:solidFill>
                  <a:schemeClr val="bg1"/>
                </a:solidFill>
              </a:endParaRPr>
            </a:p>
          </p:txBody>
        </p:sp>
      </p:grpSp>
      <p:sp>
        <p:nvSpPr>
          <p:cNvPr id="173" name="TextBox 172"/>
          <p:cNvSpPr txBox="1"/>
          <p:nvPr/>
        </p:nvSpPr>
        <p:spPr>
          <a:xfrm>
            <a:off x="11155170" y="3677828"/>
            <a:ext cx="903546" cy="369332"/>
          </a:xfrm>
          <a:prstGeom prst="rect">
            <a:avLst/>
          </a:prstGeom>
          <a:noFill/>
        </p:spPr>
        <p:txBody>
          <a:bodyPr wrap="square" rtlCol="0">
            <a:spAutoFit/>
          </a:bodyPr>
          <a:lstStyle/>
          <a:p>
            <a:r>
              <a:rPr lang="en-GB" sz="900" dirty="0" smtClean="0">
                <a:solidFill>
                  <a:srgbClr val="000000"/>
                </a:solidFill>
              </a:rPr>
              <a:t>P</a:t>
            </a:r>
            <a:r>
              <a:rPr lang="fr-FR" sz="900" dirty="0" smtClean="0">
                <a:solidFill>
                  <a:srgbClr val="000000"/>
                </a:solidFill>
              </a:rPr>
              <a:t>é</a:t>
            </a:r>
            <a:r>
              <a:rPr lang="en-GB" sz="900" dirty="0" smtClean="0">
                <a:solidFill>
                  <a:srgbClr val="000000"/>
                </a:solidFill>
              </a:rPr>
              <a:t>rim</a:t>
            </a:r>
            <a:r>
              <a:rPr lang="fr-FR" sz="900" dirty="0" smtClean="0">
                <a:solidFill>
                  <a:srgbClr val="000000"/>
                </a:solidFill>
              </a:rPr>
              <a:t>è</a:t>
            </a:r>
            <a:r>
              <a:rPr lang="en-GB" sz="900" dirty="0" err="1" smtClean="0">
                <a:solidFill>
                  <a:srgbClr val="000000"/>
                </a:solidFill>
              </a:rPr>
              <a:t>tre</a:t>
            </a:r>
            <a:r>
              <a:rPr lang="en-GB" sz="900" dirty="0" smtClean="0">
                <a:solidFill>
                  <a:srgbClr val="000000"/>
                </a:solidFill>
              </a:rPr>
              <a:t> CERN </a:t>
            </a:r>
            <a:r>
              <a:rPr lang="fr-FR" sz="900" dirty="0" smtClean="0">
                <a:solidFill>
                  <a:srgbClr val="000000"/>
                </a:solidFill>
              </a:rPr>
              <a:t>é</a:t>
            </a:r>
            <a:r>
              <a:rPr lang="en-GB" sz="900" dirty="0" err="1" smtClean="0">
                <a:solidFill>
                  <a:srgbClr val="000000"/>
                </a:solidFill>
              </a:rPr>
              <a:t>tendu</a:t>
            </a:r>
            <a:endParaRPr lang="fr-FR" sz="900" dirty="0">
              <a:solidFill>
                <a:srgbClr val="000000"/>
              </a:solidFill>
            </a:endParaRPr>
          </a:p>
        </p:txBody>
      </p:sp>
      <p:grpSp>
        <p:nvGrpSpPr>
          <p:cNvPr id="189" name="Group 188"/>
          <p:cNvGrpSpPr/>
          <p:nvPr/>
        </p:nvGrpSpPr>
        <p:grpSpPr>
          <a:xfrm>
            <a:off x="4730551" y="1895759"/>
            <a:ext cx="482725" cy="812569"/>
            <a:chOff x="6733066" y="4549842"/>
            <a:chExt cx="482725" cy="812569"/>
          </a:xfrm>
        </p:grpSpPr>
        <p:pic>
          <p:nvPicPr>
            <p:cNvPr id="190" name="Picture 189"/>
            <p:cNvPicPr>
              <a:picLocks noChangeAspect="1"/>
            </p:cNvPicPr>
            <p:nvPr/>
          </p:nvPicPr>
          <p:blipFill>
            <a:blip r:embed="rId5"/>
            <a:stretch>
              <a:fillRect/>
            </a:stretch>
          </p:blipFill>
          <p:spPr>
            <a:xfrm>
              <a:off x="6772042" y="4549842"/>
              <a:ext cx="376659" cy="812569"/>
            </a:xfrm>
            <a:prstGeom prst="rect">
              <a:avLst/>
            </a:prstGeom>
          </p:spPr>
        </p:pic>
        <p:sp>
          <p:nvSpPr>
            <p:cNvPr id="191" name="TextBox 190"/>
            <p:cNvSpPr txBox="1"/>
            <p:nvPr/>
          </p:nvSpPr>
          <p:spPr>
            <a:xfrm>
              <a:off x="6733066" y="4866204"/>
              <a:ext cx="482725" cy="215444"/>
            </a:xfrm>
            <a:prstGeom prst="rect">
              <a:avLst/>
            </a:prstGeom>
            <a:noFill/>
          </p:spPr>
          <p:txBody>
            <a:bodyPr wrap="square" rtlCol="0">
              <a:spAutoFit/>
            </a:bodyPr>
            <a:lstStyle/>
            <a:p>
              <a:r>
                <a:rPr lang="en-GB" sz="800" dirty="0" smtClean="0">
                  <a:solidFill>
                    <a:srgbClr val="000000"/>
                  </a:solidFill>
                </a:rPr>
                <a:t>CERN</a:t>
              </a:r>
              <a:endParaRPr lang="fr-FR" sz="800" dirty="0">
                <a:solidFill>
                  <a:srgbClr val="000000"/>
                </a:solidFill>
              </a:endParaRPr>
            </a:p>
          </p:txBody>
        </p:sp>
      </p:grpSp>
      <p:grpSp>
        <p:nvGrpSpPr>
          <p:cNvPr id="194" name="Group 193"/>
          <p:cNvGrpSpPr/>
          <p:nvPr/>
        </p:nvGrpSpPr>
        <p:grpSpPr>
          <a:xfrm>
            <a:off x="5472465" y="3970881"/>
            <a:ext cx="482725" cy="812569"/>
            <a:chOff x="6733066" y="4549842"/>
            <a:chExt cx="482725" cy="812569"/>
          </a:xfrm>
        </p:grpSpPr>
        <p:pic>
          <p:nvPicPr>
            <p:cNvPr id="195" name="Picture 194"/>
            <p:cNvPicPr>
              <a:picLocks noChangeAspect="1"/>
            </p:cNvPicPr>
            <p:nvPr/>
          </p:nvPicPr>
          <p:blipFill>
            <a:blip r:embed="rId5"/>
            <a:stretch>
              <a:fillRect/>
            </a:stretch>
          </p:blipFill>
          <p:spPr>
            <a:xfrm>
              <a:off x="6772042" y="4549842"/>
              <a:ext cx="376659" cy="812569"/>
            </a:xfrm>
            <a:prstGeom prst="rect">
              <a:avLst/>
            </a:prstGeom>
          </p:spPr>
        </p:pic>
        <p:sp>
          <p:nvSpPr>
            <p:cNvPr id="196" name="TextBox 195"/>
            <p:cNvSpPr txBox="1"/>
            <p:nvPr/>
          </p:nvSpPr>
          <p:spPr>
            <a:xfrm>
              <a:off x="6733066" y="4866204"/>
              <a:ext cx="482725" cy="215444"/>
            </a:xfrm>
            <a:prstGeom prst="rect">
              <a:avLst/>
            </a:prstGeom>
            <a:noFill/>
          </p:spPr>
          <p:txBody>
            <a:bodyPr wrap="square" rtlCol="0">
              <a:spAutoFit/>
            </a:bodyPr>
            <a:lstStyle/>
            <a:p>
              <a:r>
                <a:rPr lang="en-GB" sz="800" dirty="0" smtClean="0">
                  <a:solidFill>
                    <a:srgbClr val="000000"/>
                  </a:solidFill>
                </a:rPr>
                <a:t>CERN</a:t>
              </a:r>
              <a:endParaRPr lang="fr-FR" sz="800" dirty="0">
                <a:solidFill>
                  <a:srgbClr val="000000"/>
                </a:solidFill>
              </a:endParaRPr>
            </a:p>
          </p:txBody>
        </p:sp>
      </p:grpSp>
      <p:grpSp>
        <p:nvGrpSpPr>
          <p:cNvPr id="204" name="Group 203"/>
          <p:cNvGrpSpPr/>
          <p:nvPr/>
        </p:nvGrpSpPr>
        <p:grpSpPr>
          <a:xfrm>
            <a:off x="10398137" y="3665167"/>
            <a:ext cx="740583" cy="537621"/>
            <a:chOff x="1867023" y="1061483"/>
            <a:chExt cx="7276977" cy="5309755"/>
          </a:xfrm>
        </p:grpSpPr>
        <p:cxnSp>
          <p:nvCxnSpPr>
            <p:cNvPr id="205" name="Straight Connector 204"/>
            <p:cNvCxnSpPr/>
            <p:nvPr/>
          </p:nvCxnSpPr>
          <p:spPr>
            <a:xfrm flipV="1">
              <a:off x="1867023" y="1061483"/>
              <a:ext cx="2935207" cy="3127745"/>
            </a:xfrm>
            <a:prstGeom prst="line">
              <a:avLst/>
            </a:prstGeom>
            <a:ln w="28575">
              <a:solidFill>
                <a:schemeClr val="accent6"/>
              </a:solidFill>
            </a:ln>
          </p:spPr>
          <p:style>
            <a:lnRef idx="2">
              <a:schemeClr val="accent1"/>
            </a:lnRef>
            <a:fillRef idx="0">
              <a:schemeClr val="accent1"/>
            </a:fillRef>
            <a:effectRef idx="1">
              <a:schemeClr val="accent1"/>
            </a:effectRef>
            <a:fontRef idx="minor">
              <a:schemeClr val="tx1"/>
            </a:fontRef>
          </p:style>
        </p:cxnSp>
        <p:cxnSp>
          <p:nvCxnSpPr>
            <p:cNvPr id="206" name="Straight Connector 205"/>
            <p:cNvCxnSpPr/>
            <p:nvPr/>
          </p:nvCxnSpPr>
          <p:spPr>
            <a:xfrm>
              <a:off x="4802230" y="1061483"/>
              <a:ext cx="4341770" cy="2037197"/>
            </a:xfrm>
            <a:prstGeom prst="line">
              <a:avLst/>
            </a:prstGeom>
            <a:ln w="28575">
              <a:solidFill>
                <a:schemeClr val="accent6"/>
              </a:solidFill>
            </a:ln>
          </p:spPr>
          <p:style>
            <a:lnRef idx="2">
              <a:schemeClr val="accent1"/>
            </a:lnRef>
            <a:fillRef idx="0">
              <a:schemeClr val="accent1"/>
            </a:fillRef>
            <a:effectRef idx="1">
              <a:schemeClr val="accent1"/>
            </a:effectRef>
            <a:fontRef idx="minor">
              <a:schemeClr val="tx1"/>
            </a:fontRef>
          </p:style>
        </p:cxnSp>
        <p:cxnSp>
          <p:nvCxnSpPr>
            <p:cNvPr id="207" name="Straight Connector 206"/>
            <p:cNvCxnSpPr/>
            <p:nvPr/>
          </p:nvCxnSpPr>
          <p:spPr>
            <a:xfrm>
              <a:off x="1867023" y="4204115"/>
              <a:ext cx="533690" cy="2167123"/>
            </a:xfrm>
            <a:prstGeom prst="line">
              <a:avLst/>
            </a:prstGeom>
            <a:ln w="28575">
              <a:solidFill>
                <a:schemeClr val="accent6"/>
              </a:solidFill>
            </a:ln>
          </p:spPr>
          <p:style>
            <a:lnRef idx="2">
              <a:schemeClr val="accent1"/>
            </a:lnRef>
            <a:fillRef idx="0">
              <a:schemeClr val="accent1"/>
            </a:fillRef>
            <a:effectRef idx="1">
              <a:schemeClr val="accent1"/>
            </a:effectRef>
            <a:fontRef idx="minor">
              <a:schemeClr val="tx1"/>
            </a:fontRef>
          </p:style>
        </p:cxnSp>
        <p:cxnSp>
          <p:nvCxnSpPr>
            <p:cNvPr id="208" name="Straight Connector 207"/>
            <p:cNvCxnSpPr/>
            <p:nvPr/>
          </p:nvCxnSpPr>
          <p:spPr>
            <a:xfrm>
              <a:off x="2380012" y="6356351"/>
              <a:ext cx="3596090" cy="0"/>
            </a:xfrm>
            <a:prstGeom prst="line">
              <a:avLst/>
            </a:prstGeom>
            <a:ln w="28575">
              <a:solidFill>
                <a:schemeClr val="accent6"/>
              </a:solidFill>
            </a:ln>
          </p:spPr>
          <p:style>
            <a:lnRef idx="2">
              <a:schemeClr val="accent1"/>
            </a:lnRef>
            <a:fillRef idx="0">
              <a:schemeClr val="accent1"/>
            </a:fillRef>
            <a:effectRef idx="1">
              <a:schemeClr val="accent1"/>
            </a:effectRef>
            <a:fontRef idx="minor">
              <a:schemeClr val="tx1"/>
            </a:fontRef>
          </p:style>
        </p:cxnSp>
        <p:cxnSp>
          <p:nvCxnSpPr>
            <p:cNvPr id="209" name="Straight Connector 208"/>
            <p:cNvCxnSpPr/>
            <p:nvPr/>
          </p:nvCxnSpPr>
          <p:spPr>
            <a:xfrm flipV="1">
              <a:off x="5976102" y="3104707"/>
              <a:ext cx="3167898" cy="3251644"/>
            </a:xfrm>
            <a:prstGeom prst="line">
              <a:avLst/>
            </a:prstGeom>
            <a:ln w="28575">
              <a:solidFill>
                <a:schemeClr val="accent6"/>
              </a:solidFill>
            </a:ln>
          </p:spPr>
          <p:style>
            <a:lnRef idx="2">
              <a:schemeClr val="accent1"/>
            </a:lnRef>
            <a:fillRef idx="0">
              <a:schemeClr val="accent1"/>
            </a:fillRef>
            <a:effectRef idx="1">
              <a:schemeClr val="accent1"/>
            </a:effectRef>
            <a:fontRef idx="minor">
              <a:schemeClr val="tx1"/>
            </a:fontRef>
          </p:style>
        </p:cxnSp>
      </p:grpSp>
      <p:grpSp>
        <p:nvGrpSpPr>
          <p:cNvPr id="210" name="Group 209"/>
          <p:cNvGrpSpPr/>
          <p:nvPr/>
        </p:nvGrpSpPr>
        <p:grpSpPr>
          <a:xfrm>
            <a:off x="10481119" y="4377166"/>
            <a:ext cx="665740" cy="841867"/>
            <a:chOff x="5898767" y="2581483"/>
            <a:chExt cx="665740" cy="841867"/>
          </a:xfrm>
        </p:grpSpPr>
        <p:pic>
          <p:nvPicPr>
            <p:cNvPr id="211" name="Picture 2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62480" y="2581483"/>
              <a:ext cx="328890" cy="499678"/>
            </a:xfrm>
            <a:prstGeom prst="rect">
              <a:avLst/>
            </a:prstGeom>
          </p:spPr>
        </p:pic>
        <p:sp>
          <p:nvSpPr>
            <p:cNvPr id="212" name="Hexagon 211"/>
            <p:cNvSpPr/>
            <p:nvPr/>
          </p:nvSpPr>
          <p:spPr>
            <a:xfrm>
              <a:off x="5915578" y="3051210"/>
              <a:ext cx="622694" cy="372140"/>
            </a:xfrm>
            <a:prstGeom prst="hexagon">
              <a:avLst/>
            </a:prstGeom>
            <a:solidFill>
              <a:srgbClr val="0000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13" name="TextBox 212"/>
            <p:cNvSpPr txBox="1"/>
            <p:nvPr/>
          </p:nvSpPr>
          <p:spPr>
            <a:xfrm>
              <a:off x="5898767" y="3066847"/>
              <a:ext cx="665740" cy="338554"/>
            </a:xfrm>
            <a:prstGeom prst="rect">
              <a:avLst/>
            </a:prstGeom>
            <a:noFill/>
          </p:spPr>
          <p:txBody>
            <a:bodyPr wrap="square" rtlCol="0">
              <a:spAutoFit/>
            </a:bodyPr>
            <a:lstStyle/>
            <a:p>
              <a:pPr algn="ctr"/>
              <a:r>
                <a:rPr lang="en-GB" sz="800" dirty="0" smtClean="0">
                  <a:solidFill>
                    <a:schemeClr val="bg1"/>
                  </a:solidFill>
                </a:rPr>
                <a:t>CERN</a:t>
              </a:r>
            </a:p>
            <a:p>
              <a:pPr algn="ctr"/>
              <a:r>
                <a:rPr lang="en-GB" sz="800" dirty="0" smtClean="0">
                  <a:solidFill>
                    <a:schemeClr val="bg1"/>
                  </a:solidFill>
                </a:rPr>
                <a:t>Swisscom</a:t>
              </a:r>
              <a:endParaRPr lang="fr-FR" sz="800" dirty="0">
                <a:solidFill>
                  <a:schemeClr val="bg1"/>
                </a:solidFill>
              </a:endParaRPr>
            </a:p>
          </p:txBody>
        </p:sp>
      </p:grpSp>
      <p:grpSp>
        <p:nvGrpSpPr>
          <p:cNvPr id="214" name="Group 213"/>
          <p:cNvGrpSpPr/>
          <p:nvPr/>
        </p:nvGrpSpPr>
        <p:grpSpPr>
          <a:xfrm>
            <a:off x="10548731" y="5493945"/>
            <a:ext cx="622694" cy="841867"/>
            <a:chOff x="2917948" y="2454226"/>
            <a:chExt cx="622694" cy="841867"/>
          </a:xfrm>
        </p:grpSpPr>
        <p:pic>
          <p:nvPicPr>
            <p:cNvPr id="215" name="Picture 2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64850" y="2454226"/>
              <a:ext cx="328890" cy="499678"/>
            </a:xfrm>
            <a:prstGeom prst="rect">
              <a:avLst/>
            </a:prstGeom>
          </p:spPr>
        </p:pic>
        <p:sp>
          <p:nvSpPr>
            <p:cNvPr id="216" name="Hexagon 215"/>
            <p:cNvSpPr/>
            <p:nvPr/>
          </p:nvSpPr>
          <p:spPr>
            <a:xfrm>
              <a:off x="2917948" y="2923953"/>
              <a:ext cx="622694" cy="372140"/>
            </a:xfrm>
            <a:prstGeom prst="hexagon">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17" name="TextBox 216"/>
            <p:cNvSpPr txBox="1"/>
            <p:nvPr/>
          </p:nvSpPr>
          <p:spPr>
            <a:xfrm>
              <a:off x="2952847" y="2949136"/>
              <a:ext cx="564550" cy="338554"/>
            </a:xfrm>
            <a:prstGeom prst="rect">
              <a:avLst/>
            </a:prstGeom>
            <a:noFill/>
          </p:spPr>
          <p:txBody>
            <a:bodyPr wrap="square" rtlCol="0">
              <a:spAutoFit/>
            </a:bodyPr>
            <a:lstStyle/>
            <a:p>
              <a:pPr algn="ctr"/>
              <a:r>
                <a:rPr lang="en-GB" sz="800" dirty="0" smtClean="0">
                  <a:solidFill>
                    <a:schemeClr val="bg1"/>
                  </a:solidFill>
                </a:rPr>
                <a:t>CERN</a:t>
              </a:r>
            </a:p>
            <a:p>
              <a:pPr algn="ctr"/>
              <a:r>
                <a:rPr lang="en-GB" sz="800" dirty="0" smtClean="0">
                  <a:solidFill>
                    <a:schemeClr val="bg1"/>
                  </a:solidFill>
                </a:rPr>
                <a:t>Orange</a:t>
              </a:r>
              <a:endParaRPr lang="fr-FR" sz="800" dirty="0">
                <a:solidFill>
                  <a:schemeClr val="bg1"/>
                </a:solidFill>
              </a:endParaRPr>
            </a:p>
          </p:txBody>
        </p:sp>
      </p:grpSp>
      <p:sp>
        <p:nvSpPr>
          <p:cNvPr id="218" name="TextBox 217"/>
          <p:cNvSpPr txBox="1"/>
          <p:nvPr/>
        </p:nvSpPr>
        <p:spPr>
          <a:xfrm>
            <a:off x="11162306" y="4594544"/>
            <a:ext cx="1088021" cy="507831"/>
          </a:xfrm>
          <a:prstGeom prst="rect">
            <a:avLst/>
          </a:prstGeom>
          <a:noFill/>
        </p:spPr>
        <p:txBody>
          <a:bodyPr wrap="square" rtlCol="0">
            <a:spAutoFit/>
          </a:bodyPr>
          <a:lstStyle/>
          <a:p>
            <a:r>
              <a:rPr lang="en-GB" sz="900" dirty="0" smtClean="0">
                <a:solidFill>
                  <a:srgbClr val="000000"/>
                </a:solidFill>
              </a:rPr>
              <a:t>Diffusion </a:t>
            </a:r>
          </a:p>
          <a:p>
            <a:r>
              <a:rPr lang="en-GB" sz="900" dirty="0" smtClean="0">
                <a:solidFill>
                  <a:srgbClr val="000000"/>
                </a:solidFill>
              </a:rPr>
              <a:t>PLMN CERN et PLMN Swisscom</a:t>
            </a:r>
            <a:endParaRPr lang="fr-FR" sz="900" dirty="0">
              <a:solidFill>
                <a:srgbClr val="000000"/>
              </a:solidFill>
            </a:endParaRPr>
          </a:p>
        </p:txBody>
      </p:sp>
      <p:sp>
        <p:nvSpPr>
          <p:cNvPr id="219" name="TextBox 218"/>
          <p:cNvSpPr txBox="1"/>
          <p:nvPr/>
        </p:nvSpPr>
        <p:spPr>
          <a:xfrm>
            <a:off x="11181821" y="5709756"/>
            <a:ext cx="1088021" cy="507831"/>
          </a:xfrm>
          <a:prstGeom prst="rect">
            <a:avLst/>
          </a:prstGeom>
          <a:noFill/>
        </p:spPr>
        <p:txBody>
          <a:bodyPr wrap="square" rtlCol="0">
            <a:spAutoFit/>
          </a:bodyPr>
          <a:lstStyle/>
          <a:p>
            <a:r>
              <a:rPr lang="en-GB" sz="900" dirty="0" smtClean="0">
                <a:solidFill>
                  <a:srgbClr val="000000"/>
                </a:solidFill>
              </a:rPr>
              <a:t>Diffusion </a:t>
            </a:r>
          </a:p>
          <a:p>
            <a:r>
              <a:rPr lang="en-GB" sz="900" dirty="0" smtClean="0">
                <a:solidFill>
                  <a:srgbClr val="000000"/>
                </a:solidFill>
              </a:rPr>
              <a:t>PLMN CERN et PLMN Orange</a:t>
            </a:r>
            <a:endParaRPr lang="fr-FR" sz="900" dirty="0">
              <a:solidFill>
                <a:srgbClr val="000000"/>
              </a:solidFill>
            </a:endParaRPr>
          </a:p>
        </p:txBody>
      </p:sp>
      <p:pic>
        <p:nvPicPr>
          <p:cNvPr id="3" name="Picture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274633" y="-571624"/>
            <a:ext cx="2667000" cy="2667000"/>
          </a:xfrm>
          <a:prstGeom prst="rect">
            <a:avLst/>
          </a:prstGeom>
        </p:spPr>
      </p:pic>
      <p:sp>
        <p:nvSpPr>
          <p:cNvPr id="100" name="Date Placeholder 3"/>
          <p:cNvSpPr txBox="1">
            <a:spLocks/>
          </p:cNvSpPr>
          <p:nvPr/>
        </p:nvSpPr>
        <p:spPr>
          <a:xfrm>
            <a:off x="4088527" y="6356350"/>
            <a:ext cx="2844800" cy="365125"/>
          </a:xfrm>
          <a:prstGeom prst="rect">
            <a:avLst/>
          </a:prstGeom>
        </p:spPr>
        <p:txBody>
          <a:bodyPr vert="horz" lIns="91440" tIns="45720" rIns="91440" bIns="45720" rtlCol="0" anchor="ctr"/>
          <a:lstStyle>
            <a:defPPr>
              <a:defRPr lang="en-US"/>
            </a:defPPr>
            <a:lvl1pPr marL="0" algn="r" defTabSz="914400" rtl="0" eaLnBrk="1" latinLnBrk="0" hangingPunct="1">
              <a:defRPr sz="11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08-12-2020</a:t>
            </a:r>
            <a:endParaRPr lang="en-GB" dirty="0"/>
          </a:p>
        </p:txBody>
      </p:sp>
      <p:grpSp>
        <p:nvGrpSpPr>
          <p:cNvPr id="116" name="Group 115"/>
          <p:cNvGrpSpPr/>
          <p:nvPr/>
        </p:nvGrpSpPr>
        <p:grpSpPr>
          <a:xfrm>
            <a:off x="4270671" y="3252978"/>
            <a:ext cx="1035020" cy="790768"/>
            <a:chOff x="11862791" y="313136"/>
            <a:chExt cx="1488558" cy="1029276"/>
          </a:xfrm>
          <a:solidFill>
            <a:srgbClr val="00B050"/>
          </a:solidFill>
        </p:grpSpPr>
        <p:sp>
          <p:nvSpPr>
            <p:cNvPr id="118" name="Oval 117"/>
            <p:cNvSpPr/>
            <p:nvPr/>
          </p:nvSpPr>
          <p:spPr>
            <a:xfrm>
              <a:off x="11862791" y="313136"/>
              <a:ext cx="1488558" cy="1029276"/>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20" name="TextBox 119"/>
            <p:cNvSpPr txBox="1"/>
            <p:nvPr/>
          </p:nvSpPr>
          <p:spPr>
            <a:xfrm>
              <a:off x="11972826" y="568073"/>
              <a:ext cx="1286180" cy="461665"/>
            </a:xfrm>
            <a:prstGeom prst="rect">
              <a:avLst/>
            </a:prstGeom>
            <a:solidFill>
              <a:srgbClr val="FF0000"/>
            </a:solidFill>
          </p:spPr>
          <p:txBody>
            <a:bodyPr wrap="square" rtlCol="0">
              <a:spAutoFit/>
            </a:bodyPr>
            <a:lstStyle/>
            <a:p>
              <a:pPr algn="ctr"/>
              <a:r>
                <a:rPr lang="en-GB" sz="1200" b="1" dirty="0" smtClean="0">
                  <a:solidFill>
                    <a:schemeClr val="bg1"/>
                  </a:solidFill>
                </a:rPr>
                <a:t>CERN</a:t>
              </a:r>
            </a:p>
            <a:p>
              <a:pPr algn="ctr"/>
              <a:r>
                <a:rPr lang="en-GB" sz="1200" b="1" dirty="0" smtClean="0">
                  <a:solidFill>
                    <a:schemeClr val="bg1"/>
                  </a:solidFill>
                </a:rPr>
                <a:t>74444</a:t>
              </a:r>
              <a:endParaRPr lang="fr-FR" sz="1200" b="1" dirty="0">
                <a:solidFill>
                  <a:schemeClr val="bg1"/>
                </a:solidFill>
              </a:endParaRPr>
            </a:p>
          </p:txBody>
        </p:sp>
      </p:grpSp>
      <p:grpSp>
        <p:nvGrpSpPr>
          <p:cNvPr id="13" name="Group 12"/>
          <p:cNvGrpSpPr/>
          <p:nvPr/>
        </p:nvGrpSpPr>
        <p:grpSpPr>
          <a:xfrm>
            <a:off x="5704374" y="3283269"/>
            <a:ext cx="1639162" cy="945066"/>
            <a:chOff x="5843994" y="2522573"/>
            <a:chExt cx="1639162" cy="945066"/>
          </a:xfrm>
        </p:grpSpPr>
        <p:sp>
          <p:nvSpPr>
            <p:cNvPr id="11" name="Oval Callout 10"/>
            <p:cNvSpPr/>
            <p:nvPr/>
          </p:nvSpPr>
          <p:spPr>
            <a:xfrm>
              <a:off x="5843994" y="2522573"/>
              <a:ext cx="1639162" cy="945066"/>
            </a:xfrm>
            <a:prstGeom prst="wedgeEllipseCallout">
              <a:avLst/>
            </a:prstGeom>
            <a:solidFill>
              <a:schemeClr val="bg1"/>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solidFill>
                    <a:sysClr val="windowText" lastClr="000000"/>
                  </a:solidFill>
                </a:rPr>
                <a:t>    </a:t>
              </a:r>
              <a:r>
                <a:rPr lang="en-GB" dirty="0" smtClean="0">
                  <a:ln>
                    <a:solidFill>
                      <a:srgbClr val="FF0000"/>
                    </a:solidFill>
                  </a:ln>
                  <a:solidFill>
                    <a:sysClr val="windowText" lastClr="000000"/>
                  </a:solidFill>
                </a:rPr>
                <a:t>74444</a:t>
              </a:r>
              <a:endParaRPr lang="fr-FR" dirty="0">
                <a:ln>
                  <a:solidFill>
                    <a:srgbClr val="FF0000"/>
                  </a:solidFill>
                </a:ln>
                <a:solidFill>
                  <a:sysClr val="windowText" lastClr="000000"/>
                </a:solidFill>
              </a:endParaRPr>
            </a:p>
          </p:txBody>
        </p:sp>
        <p:pic>
          <p:nvPicPr>
            <p:cNvPr id="12" name="Picture 1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991267" y="2819172"/>
              <a:ext cx="393021" cy="393021"/>
            </a:xfrm>
            <a:prstGeom prst="rect">
              <a:avLst/>
            </a:prstGeom>
          </p:spPr>
        </p:pic>
      </p:grpSp>
      <p:cxnSp>
        <p:nvCxnSpPr>
          <p:cNvPr id="15" name="Straight Arrow Connector 14"/>
          <p:cNvCxnSpPr>
            <a:stCxn id="195" idx="2"/>
            <a:endCxn id="159" idx="1"/>
          </p:cNvCxnSpPr>
          <p:nvPr/>
        </p:nvCxnSpPr>
        <p:spPr>
          <a:xfrm>
            <a:off x="5699771" y="4783450"/>
            <a:ext cx="504517" cy="296789"/>
          </a:xfrm>
          <a:prstGeom prst="straightConnector1">
            <a:avLst/>
          </a:prstGeom>
          <a:ln w="44450">
            <a:solidFill>
              <a:srgbClr val="FF0000"/>
            </a:solidFill>
            <a:tailEnd type="triangle"/>
          </a:ln>
          <a:effectLst>
            <a:glow rad="63500">
              <a:schemeClr val="accent1">
                <a:tint val="30000"/>
                <a:shade val="95000"/>
                <a:satMod val="300000"/>
                <a:alpha val="50000"/>
              </a:schemeClr>
            </a:glow>
          </a:effectLst>
        </p:spPr>
        <p:style>
          <a:lnRef idx="2">
            <a:schemeClr val="accent1"/>
          </a:lnRef>
          <a:fillRef idx="0">
            <a:schemeClr val="accent1"/>
          </a:fillRef>
          <a:effectRef idx="1">
            <a:schemeClr val="accent1"/>
          </a:effectRef>
          <a:fontRef idx="minor">
            <a:schemeClr val="tx1"/>
          </a:fontRef>
        </p:style>
      </p:cxnSp>
      <p:grpSp>
        <p:nvGrpSpPr>
          <p:cNvPr id="122" name="Group 121"/>
          <p:cNvGrpSpPr/>
          <p:nvPr/>
        </p:nvGrpSpPr>
        <p:grpSpPr>
          <a:xfrm>
            <a:off x="4801860" y="1170780"/>
            <a:ext cx="1639162" cy="945066"/>
            <a:chOff x="5843994" y="2522573"/>
            <a:chExt cx="1639162" cy="945066"/>
          </a:xfrm>
        </p:grpSpPr>
        <p:sp>
          <p:nvSpPr>
            <p:cNvPr id="123" name="Oval Callout 122"/>
            <p:cNvSpPr/>
            <p:nvPr/>
          </p:nvSpPr>
          <p:spPr>
            <a:xfrm>
              <a:off x="5843994" y="2522573"/>
              <a:ext cx="1639162" cy="945066"/>
            </a:xfrm>
            <a:prstGeom prst="wedgeEllipseCallout">
              <a:avLst/>
            </a:prstGeom>
            <a:solidFill>
              <a:schemeClr val="bg1"/>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solidFill>
                    <a:sysClr val="windowText" lastClr="000000"/>
                  </a:solidFill>
                </a:rPr>
                <a:t>    </a:t>
              </a:r>
              <a:r>
                <a:rPr lang="en-GB" dirty="0" smtClean="0">
                  <a:ln>
                    <a:solidFill>
                      <a:srgbClr val="FF0000"/>
                    </a:solidFill>
                  </a:ln>
                  <a:solidFill>
                    <a:sysClr val="windowText" lastClr="000000"/>
                  </a:solidFill>
                </a:rPr>
                <a:t>74444</a:t>
              </a:r>
              <a:endParaRPr lang="fr-FR" dirty="0">
                <a:ln>
                  <a:solidFill>
                    <a:srgbClr val="FF0000"/>
                  </a:solidFill>
                </a:ln>
                <a:solidFill>
                  <a:sysClr val="windowText" lastClr="000000"/>
                </a:solidFill>
              </a:endParaRPr>
            </a:p>
          </p:txBody>
        </p:sp>
        <p:pic>
          <p:nvPicPr>
            <p:cNvPr id="124" name="Picture 12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991267" y="2819172"/>
              <a:ext cx="393021" cy="393021"/>
            </a:xfrm>
            <a:prstGeom prst="rect">
              <a:avLst/>
            </a:prstGeom>
          </p:spPr>
        </p:pic>
      </p:grpSp>
      <p:cxnSp>
        <p:nvCxnSpPr>
          <p:cNvPr id="125" name="Straight Arrow Connector 124"/>
          <p:cNvCxnSpPr>
            <a:stCxn id="191" idx="1"/>
            <a:endCxn id="133" idx="0"/>
          </p:cNvCxnSpPr>
          <p:nvPr/>
        </p:nvCxnSpPr>
        <p:spPr>
          <a:xfrm flipH="1">
            <a:off x="4565408" y="2319843"/>
            <a:ext cx="165143" cy="369470"/>
          </a:xfrm>
          <a:prstGeom prst="straightConnector1">
            <a:avLst/>
          </a:prstGeom>
          <a:ln w="44450">
            <a:solidFill>
              <a:srgbClr val="FF0000"/>
            </a:solidFill>
            <a:tailEnd type="triangle"/>
          </a:ln>
          <a:effectLst>
            <a:glow rad="63500">
              <a:schemeClr val="accent1">
                <a:tint val="30000"/>
                <a:shade val="95000"/>
                <a:satMod val="300000"/>
                <a:alpha val="50000"/>
              </a:schemeClr>
            </a:glow>
          </a:effectLst>
        </p:spPr>
        <p:style>
          <a:lnRef idx="2">
            <a:schemeClr val="accent1"/>
          </a:lnRef>
          <a:fillRef idx="0">
            <a:schemeClr val="accent1"/>
          </a:fillRef>
          <a:effectRef idx="1">
            <a:schemeClr val="accent1"/>
          </a:effectRef>
          <a:fontRef idx="minor">
            <a:schemeClr val="tx1"/>
          </a:fontRef>
        </p:style>
      </p:cxnSp>
      <p:cxnSp>
        <p:nvCxnSpPr>
          <p:cNvPr id="167" name="Straight Arrow Connector 166"/>
          <p:cNvCxnSpPr>
            <a:stCxn id="158" idx="0"/>
          </p:cNvCxnSpPr>
          <p:nvPr/>
        </p:nvCxnSpPr>
        <p:spPr>
          <a:xfrm flipV="1">
            <a:off x="6843793" y="2227004"/>
            <a:ext cx="3749543" cy="2854391"/>
          </a:xfrm>
          <a:prstGeom prst="straightConnector1">
            <a:avLst/>
          </a:prstGeom>
          <a:ln w="44450">
            <a:solidFill>
              <a:srgbClr val="FF0000"/>
            </a:solidFill>
            <a:tailEnd type="triangle"/>
          </a:ln>
          <a:effectLst>
            <a:glow rad="63500">
              <a:schemeClr val="accent1">
                <a:tint val="30000"/>
                <a:shade val="95000"/>
                <a:satMod val="300000"/>
                <a:alpha val="50000"/>
              </a:schemeClr>
            </a:glow>
          </a:effectLst>
        </p:spPr>
        <p:style>
          <a:lnRef idx="2">
            <a:schemeClr val="accent1"/>
          </a:lnRef>
          <a:fillRef idx="0">
            <a:schemeClr val="accent1"/>
          </a:fillRef>
          <a:effectRef idx="1">
            <a:schemeClr val="accent1"/>
          </a:effectRef>
          <a:fontRef idx="minor">
            <a:schemeClr val="tx1"/>
          </a:fontRef>
        </p:style>
      </p:cxnSp>
      <p:cxnSp>
        <p:nvCxnSpPr>
          <p:cNvPr id="171" name="Straight Arrow Connector 170"/>
          <p:cNvCxnSpPr>
            <a:endCxn id="3" idx="2"/>
          </p:cNvCxnSpPr>
          <p:nvPr/>
        </p:nvCxnSpPr>
        <p:spPr>
          <a:xfrm flipV="1">
            <a:off x="4320680" y="2095376"/>
            <a:ext cx="6287453" cy="815413"/>
          </a:xfrm>
          <a:prstGeom prst="straightConnector1">
            <a:avLst/>
          </a:prstGeom>
          <a:ln w="44450">
            <a:solidFill>
              <a:srgbClr val="FF0000"/>
            </a:solidFill>
            <a:tailEnd type="triangle"/>
          </a:ln>
          <a:effectLst>
            <a:glow rad="63500">
              <a:schemeClr val="accent1">
                <a:tint val="30000"/>
                <a:shade val="95000"/>
                <a:satMod val="300000"/>
                <a:alpha val="50000"/>
              </a:schemeClr>
            </a:glow>
          </a:effectLst>
        </p:spPr>
        <p:style>
          <a:lnRef idx="2">
            <a:schemeClr val="accent1"/>
          </a:lnRef>
          <a:fillRef idx="0">
            <a:schemeClr val="accent1"/>
          </a:fillRef>
          <a:effectRef idx="1">
            <a:schemeClr val="accent1"/>
          </a:effectRef>
          <a:fontRef idx="minor">
            <a:schemeClr val="tx1"/>
          </a:fontRef>
        </p:style>
      </p:cxnSp>
      <p:cxnSp>
        <p:nvCxnSpPr>
          <p:cNvPr id="176" name="Straight Arrow Connector 175"/>
          <p:cNvCxnSpPr/>
          <p:nvPr/>
        </p:nvCxnSpPr>
        <p:spPr>
          <a:xfrm flipH="1">
            <a:off x="5241483" y="2208300"/>
            <a:ext cx="5239636" cy="1260905"/>
          </a:xfrm>
          <a:prstGeom prst="straightConnector1">
            <a:avLst/>
          </a:prstGeom>
          <a:ln w="95250">
            <a:solidFill>
              <a:srgbClr val="FF0000"/>
            </a:solidFill>
            <a:tailEnd type="triangle"/>
          </a:ln>
          <a:effectLst>
            <a:glow rad="63500">
              <a:schemeClr val="accent1">
                <a:tint val="30000"/>
                <a:shade val="95000"/>
                <a:satMod val="300000"/>
                <a:alpha val="50000"/>
              </a:schemeClr>
            </a:glo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005657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a:stretch>
            <a:fillRect/>
          </a:stretch>
        </p:blipFill>
        <p:spPr>
          <a:xfrm>
            <a:off x="1635199" y="1067510"/>
            <a:ext cx="8681806" cy="5288841"/>
          </a:xfrm>
          <a:prstGeom prst="rect">
            <a:avLst/>
          </a:prstGeom>
        </p:spPr>
      </p:pic>
      <p:sp>
        <p:nvSpPr>
          <p:cNvPr id="2" name="Title 1"/>
          <p:cNvSpPr>
            <a:spLocks noGrp="1"/>
          </p:cNvSpPr>
          <p:nvPr>
            <p:ph type="title"/>
          </p:nvPr>
        </p:nvSpPr>
        <p:spPr>
          <a:xfrm>
            <a:off x="1551040" y="17585"/>
            <a:ext cx="10969139" cy="940443"/>
          </a:xfrm>
        </p:spPr>
        <p:txBody>
          <a:bodyPr>
            <a:normAutofit/>
          </a:bodyPr>
          <a:lstStyle/>
          <a:p>
            <a:r>
              <a:rPr lang="en-GB" sz="3200" dirty="0" smtClean="0"/>
              <a:t>Appels </a:t>
            </a:r>
            <a:r>
              <a:rPr lang="en-GB" sz="3200" dirty="0" err="1" smtClean="0"/>
              <a:t>d’urgence</a:t>
            </a:r>
            <a:r>
              <a:rPr lang="en-GB" sz="3200" dirty="0" smtClean="0"/>
              <a:t>: 112</a:t>
            </a:r>
            <a:endParaRPr lang="en-GB" sz="3200" dirty="0"/>
          </a:p>
        </p:txBody>
      </p:sp>
      <p:sp>
        <p:nvSpPr>
          <p:cNvPr id="5" name="Footer Placeholder 4"/>
          <p:cNvSpPr>
            <a:spLocks noGrp="1"/>
          </p:cNvSpPr>
          <p:nvPr>
            <p:ph type="ftr" sz="quarter" idx="3"/>
          </p:nvPr>
        </p:nvSpPr>
        <p:spPr/>
        <p:txBody>
          <a:bodyPr/>
          <a:lstStyle/>
          <a:p>
            <a:r>
              <a:rPr lang="pt-BR" dirty="0" smtClean="0"/>
              <a:t>A.Pascal</a:t>
            </a:r>
            <a:endParaRPr lang="en-GB" dirty="0"/>
          </a:p>
        </p:txBody>
      </p:sp>
      <p:sp>
        <p:nvSpPr>
          <p:cNvPr id="6" name="Slide Number Placeholder 5"/>
          <p:cNvSpPr>
            <a:spLocks noGrp="1"/>
          </p:cNvSpPr>
          <p:nvPr>
            <p:ph type="sldNum" sz="quarter" idx="4"/>
          </p:nvPr>
        </p:nvSpPr>
        <p:spPr/>
        <p:txBody>
          <a:bodyPr/>
          <a:lstStyle/>
          <a:p>
            <a:fld id="{8D7753BE-1AA1-4261-82AA-6E437A50001C}" type="slidenum">
              <a:rPr lang="en-GB" smtClean="0"/>
              <a:pPr/>
              <a:t>9</a:t>
            </a:fld>
            <a:endParaRPr lang="en-GB" dirty="0"/>
          </a:p>
        </p:txBody>
      </p:sp>
      <p:grpSp>
        <p:nvGrpSpPr>
          <p:cNvPr id="36" name="Group 35"/>
          <p:cNvGrpSpPr/>
          <p:nvPr/>
        </p:nvGrpSpPr>
        <p:grpSpPr>
          <a:xfrm>
            <a:off x="1867023" y="1061483"/>
            <a:ext cx="7276977" cy="5309755"/>
            <a:chOff x="1867023" y="1061483"/>
            <a:chExt cx="7276977" cy="5309755"/>
          </a:xfrm>
        </p:grpSpPr>
        <p:cxnSp>
          <p:nvCxnSpPr>
            <p:cNvPr id="21" name="Straight Connector 20"/>
            <p:cNvCxnSpPr/>
            <p:nvPr/>
          </p:nvCxnSpPr>
          <p:spPr>
            <a:xfrm flipV="1">
              <a:off x="1867023" y="1061483"/>
              <a:ext cx="2935207" cy="3127745"/>
            </a:xfrm>
            <a:prstGeom prst="line">
              <a:avLst/>
            </a:prstGeom>
            <a:ln w="28575">
              <a:solidFill>
                <a:schemeClr val="accent6"/>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a:off x="4802230" y="1061483"/>
              <a:ext cx="4341770" cy="2037197"/>
            </a:xfrm>
            <a:prstGeom prst="line">
              <a:avLst/>
            </a:prstGeom>
            <a:ln w="28575">
              <a:solidFill>
                <a:schemeClr val="accent6"/>
              </a:solidFill>
            </a:ln>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a:off x="1867023" y="4204115"/>
              <a:ext cx="533690" cy="2167123"/>
            </a:xfrm>
            <a:prstGeom prst="line">
              <a:avLst/>
            </a:prstGeom>
            <a:ln w="28575">
              <a:solidFill>
                <a:schemeClr val="accent6"/>
              </a:solidFill>
            </a:ln>
          </p:spPr>
          <p:style>
            <a:lnRef idx="2">
              <a:schemeClr val="accent1"/>
            </a:lnRef>
            <a:fillRef idx="0">
              <a:schemeClr val="accent1"/>
            </a:fillRef>
            <a:effectRef idx="1">
              <a:schemeClr val="accent1"/>
            </a:effectRef>
            <a:fontRef idx="minor">
              <a:schemeClr val="tx1"/>
            </a:fontRef>
          </p:style>
        </p:cxnSp>
        <p:cxnSp>
          <p:nvCxnSpPr>
            <p:cNvPr id="27" name="Straight Connector 26"/>
            <p:cNvCxnSpPr>
              <a:endCxn id="10" idx="2"/>
            </p:cNvCxnSpPr>
            <p:nvPr/>
          </p:nvCxnSpPr>
          <p:spPr>
            <a:xfrm>
              <a:off x="2380012" y="6356351"/>
              <a:ext cx="3596090" cy="0"/>
            </a:xfrm>
            <a:prstGeom prst="line">
              <a:avLst/>
            </a:prstGeom>
            <a:ln w="28575">
              <a:solidFill>
                <a:schemeClr val="accent6"/>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flipV="1">
              <a:off x="5976102" y="3104707"/>
              <a:ext cx="3167898" cy="3251644"/>
            </a:xfrm>
            <a:prstGeom prst="line">
              <a:avLst/>
            </a:prstGeom>
            <a:ln w="28575">
              <a:solidFill>
                <a:schemeClr val="accent6"/>
              </a:solidFill>
            </a:ln>
          </p:spPr>
          <p:style>
            <a:lnRef idx="2">
              <a:schemeClr val="accent1"/>
            </a:lnRef>
            <a:fillRef idx="0">
              <a:schemeClr val="accent1"/>
            </a:fillRef>
            <a:effectRef idx="1">
              <a:schemeClr val="accent1"/>
            </a:effectRef>
            <a:fontRef idx="minor">
              <a:schemeClr val="tx1"/>
            </a:fontRef>
          </p:style>
        </p:cxnSp>
      </p:grpSp>
      <p:grpSp>
        <p:nvGrpSpPr>
          <p:cNvPr id="83" name="Group 82"/>
          <p:cNvGrpSpPr/>
          <p:nvPr/>
        </p:nvGrpSpPr>
        <p:grpSpPr>
          <a:xfrm>
            <a:off x="10568763" y="1426845"/>
            <a:ext cx="1488558" cy="1029276"/>
            <a:chOff x="10568763" y="1426845"/>
            <a:chExt cx="1488558" cy="1029276"/>
          </a:xfrm>
        </p:grpSpPr>
        <p:sp>
          <p:nvSpPr>
            <p:cNvPr id="81" name="Oval 80"/>
            <p:cNvSpPr/>
            <p:nvPr/>
          </p:nvSpPr>
          <p:spPr>
            <a:xfrm>
              <a:off x="10568763" y="1426845"/>
              <a:ext cx="1488558" cy="1029276"/>
            </a:xfrm>
            <a:prstGeom prst="ellipse">
              <a:avLst/>
            </a:prstGeom>
            <a:solidFill>
              <a:srgbClr val="0000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82" name="TextBox 81"/>
            <p:cNvSpPr txBox="1"/>
            <p:nvPr/>
          </p:nvSpPr>
          <p:spPr>
            <a:xfrm>
              <a:off x="10669952" y="1654181"/>
              <a:ext cx="1286180" cy="461665"/>
            </a:xfrm>
            <a:prstGeom prst="rect">
              <a:avLst/>
            </a:prstGeom>
            <a:noFill/>
          </p:spPr>
          <p:txBody>
            <a:bodyPr wrap="square" rtlCol="0">
              <a:spAutoFit/>
            </a:bodyPr>
            <a:lstStyle/>
            <a:p>
              <a:pPr algn="ctr"/>
              <a:r>
                <a:rPr lang="en-GB" sz="1200" b="1" dirty="0" smtClean="0">
                  <a:solidFill>
                    <a:schemeClr val="bg1"/>
                  </a:solidFill>
                </a:rPr>
                <a:t>Swisscom Core Network</a:t>
              </a:r>
              <a:endParaRPr lang="fr-FR" sz="1200" b="1" dirty="0">
                <a:solidFill>
                  <a:schemeClr val="bg1"/>
                </a:solidFill>
              </a:endParaRPr>
            </a:p>
          </p:txBody>
        </p:sp>
      </p:grpSp>
      <p:grpSp>
        <p:nvGrpSpPr>
          <p:cNvPr id="84" name="Group 83"/>
          <p:cNvGrpSpPr/>
          <p:nvPr/>
        </p:nvGrpSpPr>
        <p:grpSpPr>
          <a:xfrm>
            <a:off x="67715" y="1428235"/>
            <a:ext cx="1488558" cy="1029276"/>
            <a:chOff x="10568763" y="1426845"/>
            <a:chExt cx="1488558" cy="1029276"/>
          </a:xfrm>
        </p:grpSpPr>
        <p:sp>
          <p:nvSpPr>
            <p:cNvPr id="85" name="Oval 84"/>
            <p:cNvSpPr/>
            <p:nvPr/>
          </p:nvSpPr>
          <p:spPr>
            <a:xfrm>
              <a:off x="10568763" y="1426845"/>
              <a:ext cx="1488558" cy="1029276"/>
            </a:xfrm>
            <a:prstGeom prst="ellipse">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86" name="TextBox 85"/>
            <p:cNvSpPr txBox="1"/>
            <p:nvPr/>
          </p:nvSpPr>
          <p:spPr>
            <a:xfrm>
              <a:off x="10669952" y="1654181"/>
              <a:ext cx="1286180" cy="461665"/>
            </a:xfrm>
            <a:prstGeom prst="rect">
              <a:avLst/>
            </a:prstGeom>
            <a:noFill/>
          </p:spPr>
          <p:txBody>
            <a:bodyPr wrap="square" rtlCol="0">
              <a:spAutoFit/>
            </a:bodyPr>
            <a:lstStyle/>
            <a:p>
              <a:pPr algn="ctr"/>
              <a:r>
                <a:rPr lang="en-GB" sz="1200" b="1" dirty="0" smtClean="0">
                  <a:solidFill>
                    <a:schemeClr val="bg1"/>
                  </a:solidFill>
                </a:rPr>
                <a:t>Orange</a:t>
              </a:r>
            </a:p>
            <a:p>
              <a:pPr algn="ctr"/>
              <a:r>
                <a:rPr lang="en-GB" sz="1200" b="1" dirty="0" smtClean="0">
                  <a:solidFill>
                    <a:schemeClr val="bg1"/>
                  </a:solidFill>
                </a:rPr>
                <a:t>Core Network</a:t>
              </a:r>
              <a:endParaRPr lang="fr-FR" sz="1200" b="1" dirty="0">
                <a:solidFill>
                  <a:schemeClr val="bg1"/>
                </a:solidFill>
              </a:endParaRPr>
            </a:p>
          </p:txBody>
        </p:sp>
      </p:grpSp>
      <p:grpSp>
        <p:nvGrpSpPr>
          <p:cNvPr id="110" name="Group 109"/>
          <p:cNvGrpSpPr/>
          <p:nvPr/>
        </p:nvGrpSpPr>
        <p:grpSpPr>
          <a:xfrm>
            <a:off x="2775971" y="1727992"/>
            <a:ext cx="622694" cy="841867"/>
            <a:chOff x="2917948" y="2454226"/>
            <a:chExt cx="622694" cy="841867"/>
          </a:xfrm>
        </p:grpSpPr>
        <p:pic>
          <p:nvPicPr>
            <p:cNvPr id="111" name="Picture 1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64850" y="2454226"/>
              <a:ext cx="328890" cy="499678"/>
            </a:xfrm>
            <a:prstGeom prst="rect">
              <a:avLst/>
            </a:prstGeom>
          </p:spPr>
        </p:pic>
        <p:sp>
          <p:nvSpPr>
            <p:cNvPr id="112" name="Hexagon 111"/>
            <p:cNvSpPr/>
            <p:nvPr/>
          </p:nvSpPr>
          <p:spPr>
            <a:xfrm>
              <a:off x="2917948" y="2923953"/>
              <a:ext cx="622694" cy="372140"/>
            </a:xfrm>
            <a:prstGeom prst="hexagon">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13" name="TextBox 112"/>
            <p:cNvSpPr txBox="1"/>
            <p:nvPr/>
          </p:nvSpPr>
          <p:spPr>
            <a:xfrm>
              <a:off x="2984746" y="3002301"/>
              <a:ext cx="555896" cy="215444"/>
            </a:xfrm>
            <a:prstGeom prst="rect">
              <a:avLst/>
            </a:prstGeom>
            <a:noFill/>
          </p:spPr>
          <p:txBody>
            <a:bodyPr wrap="square" rtlCol="0">
              <a:spAutoFit/>
            </a:bodyPr>
            <a:lstStyle/>
            <a:p>
              <a:r>
                <a:rPr lang="en-GB" sz="800" dirty="0" smtClean="0">
                  <a:solidFill>
                    <a:schemeClr val="bg1"/>
                  </a:solidFill>
                </a:rPr>
                <a:t>Orange</a:t>
              </a:r>
              <a:endParaRPr lang="fr-FR" sz="800" dirty="0">
                <a:solidFill>
                  <a:schemeClr val="bg1"/>
                </a:solidFill>
              </a:endParaRPr>
            </a:p>
          </p:txBody>
        </p:sp>
      </p:grpSp>
      <p:grpSp>
        <p:nvGrpSpPr>
          <p:cNvPr id="131" name="Group 130"/>
          <p:cNvGrpSpPr/>
          <p:nvPr/>
        </p:nvGrpSpPr>
        <p:grpSpPr>
          <a:xfrm>
            <a:off x="3942714" y="2033516"/>
            <a:ext cx="622694" cy="841867"/>
            <a:chOff x="2917948" y="2454226"/>
            <a:chExt cx="622694" cy="841867"/>
          </a:xfrm>
        </p:grpSpPr>
        <p:pic>
          <p:nvPicPr>
            <p:cNvPr id="132" name="Picture 13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64850" y="2454226"/>
              <a:ext cx="328890" cy="499678"/>
            </a:xfrm>
            <a:prstGeom prst="rect">
              <a:avLst/>
            </a:prstGeom>
          </p:spPr>
        </p:pic>
        <p:sp>
          <p:nvSpPr>
            <p:cNvPr id="133" name="Hexagon 132"/>
            <p:cNvSpPr/>
            <p:nvPr/>
          </p:nvSpPr>
          <p:spPr>
            <a:xfrm>
              <a:off x="2917948" y="2923953"/>
              <a:ext cx="622694" cy="372140"/>
            </a:xfrm>
            <a:prstGeom prst="hexagon">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34" name="TextBox 133"/>
            <p:cNvSpPr txBox="1"/>
            <p:nvPr/>
          </p:nvSpPr>
          <p:spPr>
            <a:xfrm>
              <a:off x="2952847" y="2949136"/>
              <a:ext cx="564550" cy="338554"/>
            </a:xfrm>
            <a:prstGeom prst="rect">
              <a:avLst/>
            </a:prstGeom>
            <a:noFill/>
          </p:spPr>
          <p:txBody>
            <a:bodyPr wrap="square" rtlCol="0">
              <a:spAutoFit/>
            </a:bodyPr>
            <a:lstStyle/>
            <a:p>
              <a:pPr algn="ctr"/>
              <a:r>
                <a:rPr lang="en-GB" sz="800" dirty="0" smtClean="0">
                  <a:solidFill>
                    <a:schemeClr val="bg1"/>
                  </a:solidFill>
                </a:rPr>
                <a:t>CERN</a:t>
              </a:r>
            </a:p>
            <a:p>
              <a:pPr algn="ctr"/>
              <a:r>
                <a:rPr lang="en-GB" sz="800" dirty="0" smtClean="0">
                  <a:solidFill>
                    <a:schemeClr val="bg1"/>
                  </a:solidFill>
                </a:rPr>
                <a:t>Orange</a:t>
              </a:r>
              <a:endParaRPr lang="fr-FR" sz="800" dirty="0">
                <a:solidFill>
                  <a:schemeClr val="bg1"/>
                </a:solidFill>
              </a:endParaRPr>
            </a:p>
          </p:txBody>
        </p:sp>
      </p:grpSp>
      <p:grpSp>
        <p:nvGrpSpPr>
          <p:cNvPr id="149" name="Group 148"/>
          <p:cNvGrpSpPr/>
          <p:nvPr/>
        </p:nvGrpSpPr>
        <p:grpSpPr>
          <a:xfrm>
            <a:off x="8364261" y="1121583"/>
            <a:ext cx="665740" cy="841867"/>
            <a:chOff x="5905933" y="2581483"/>
            <a:chExt cx="665740" cy="841867"/>
          </a:xfrm>
        </p:grpSpPr>
        <p:pic>
          <p:nvPicPr>
            <p:cNvPr id="150" name="Picture 14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62480" y="2581483"/>
              <a:ext cx="328890" cy="499678"/>
            </a:xfrm>
            <a:prstGeom prst="rect">
              <a:avLst/>
            </a:prstGeom>
          </p:spPr>
        </p:pic>
        <p:sp>
          <p:nvSpPr>
            <p:cNvPr id="151" name="Hexagon 150"/>
            <p:cNvSpPr/>
            <p:nvPr/>
          </p:nvSpPr>
          <p:spPr>
            <a:xfrm>
              <a:off x="5915578" y="3051210"/>
              <a:ext cx="622694" cy="372140"/>
            </a:xfrm>
            <a:prstGeom prst="hexagon">
              <a:avLst/>
            </a:prstGeom>
            <a:solidFill>
              <a:srgbClr val="0000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52" name="TextBox 151"/>
            <p:cNvSpPr txBox="1"/>
            <p:nvPr/>
          </p:nvSpPr>
          <p:spPr>
            <a:xfrm>
              <a:off x="5905933" y="3109336"/>
              <a:ext cx="665740" cy="215444"/>
            </a:xfrm>
            <a:prstGeom prst="rect">
              <a:avLst/>
            </a:prstGeom>
            <a:noFill/>
          </p:spPr>
          <p:txBody>
            <a:bodyPr wrap="square" rtlCol="0">
              <a:spAutoFit/>
            </a:bodyPr>
            <a:lstStyle/>
            <a:p>
              <a:pPr algn="ctr"/>
              <a:r>
                <a:rPr lang="en-GB" sz="800" dirty="0" smtClean="0">
                  <a:solidFill>
                    <a:schemeClr val="bg1"/>
                  </a:solidFill>
                </a:rPr>
                <a:t>Swisscom</a:t>
              </a:r>
              <a:endParaRPr lang="fr-FR" sz="800" dirty="0">
                <a:solidFill>
                  <a:schemeClr val="bg1"/>
                </a:solidFill>
              </a:endParaRPr>
            </a:p>
          </p:txBody>
        </p:sp>
      </p:grpSp>
      <p:sp>
        <p:nvSpPr>
          <p:cNvPr id="153" name="Freeform 152"/>
          <p:cNvSpPr/>
          <p:nvPr/>
        </p:nvSpPr>
        <p:spPr>
          <a:xfrm>
            <a:off x="2751909" y="1062446"/>
            <a:ext cx="3283444" cy="5286103"/>
          </a:xfrm>
          <a:custGeom>
            <a:avLst/>
            <a:gdLst>
              <a:gd name="connsiteX0" fmla="*/ 3265714 w 3283444"/>
              <a:gd name="connsiteY0" fmla="*/ 0 h 5286103"/>
              <a:gd name="connsiteX1" fmla="*/ 3283131 w 3283444"/>
              <a:gd name="connsiteY1" fmla="*/ 52251 h 5286103"/>
              <a:gd name="connsiteX2" fmla="*/ 3257005 w 3283444"/>
              <a:gd name="connsiteY2" fmla="*/ 60960 h 5286103"/>
              <a:gd name="connsiteX3" fmla="*/ 3248297 w 3283444"/>
              <a:gd name="connsiteY3" fmla="*/ 87085 h 5286103"/>
              <a:gd name="connsiteX4" fmla="*/ 3213462 w 3283444"/>
              <a:gd name="connsiteY4" fmla="*/ 121920 h 5286103"/>
              <a:gd name="connsiteX5" fmla="*/ 3204754 w 3283444"/>
              <a:gd name="connsiteY5" fmla="*/ 148045 h 5286103"/>
              <a:gd name="connsiteX6" fmla="*/ 3161211 w 3283444"/>
              <a:gd name="connsiteY6" fmla="*/ 182880 h 5286103"/>
              <a:gd name="connsiteX7" fmla="*/ 3126377 w 3283444"/>
              <a:gd name="connsiteY7" fmla="*/ 217714 h 5286103"/>
              <a:gd name="connsiteX8" fmla="*/ 3108960 w 3283444"/>
              <a:gd name="connsiteY8" fmla="*/ 243840 h 5286103"/>
              <a:gd name="connsiteX9" fmla="*/ 3091542 w 3283444"/>
              <a:gd name="connsiteY9" fmla="*/ 261257 h 5286103"/>
              <a:gd name="connsiteX10" fmla="*/ 3082834 w 3283444"/>
              <a:gd name="connsiteY10" fmla="*/ 287383 h 5286103"/>
              <a:gd name="connsiteX11" fmla="*/ 3082834 w 3283444"/>
              <a:gd name="connsiteY11" fmla="*/ 339634 h 5286103"/>
              <a:gd name="connsiteX12" fmla="*/ 3056708 w 3283444"/>
              <a:gd name="connsiteY12" fmla="*/ 348343 h 5286103"/>
              <a:gd name="connsiteX13" fmla="*/ 3030582 w 3283444"/>
              <a:gd name="connsiteY13" fmla="*/ 365760 h 5286103"/>
              <a:gd name="connsiteX14" fmla="*/ 3013165 w 3283444"/>
              <a:gd name="connsiteY14" fmla="*/ 418011 h 5286103"/>
              <a:gd name="connsiteX15" fmla="*/ 3004457 w 3283444"/>
              <a:gd name="connsiteY15" fmla="*/ 444137 h 5286103"/>
              <a:gd name="connsiteX16" fmla="*/ 2987040 w 3283444"/>
              <a:gd name="connsiteY16" fmla="*/ 470263 h 5286103"/>
              <a:gd name="connsiteX17" fmla="*/ 2978331 w 3283444"/>
              <a:gd name="connsiteY17" fmla="*/ 505097 h 5286103"/>
              <a:gd name="connsiteX18" fmla="*/ 2969622 w 3283444"/>
              <a:gd name="connsiteY18" fmla="*/ 531223 h 5286103"/>
              <a:gd name="connsiteX19" fmla="*/ 2960914 w 3283444"/>
              <a:gd name="connsiteY19" fmla="*/ 574765 h 5286103"/>
              <a:gd name="connsiteX20" fmla="*/ 2987040 w 3283444"/>
              <a:gd name="connsiteY20" fmla="*/ 618308 h 5286103"/>
              <a:gd name="connsiteX21" fmla="*/ 2995748 w 3283444"/>
              <a:gd name="connsiteY21" fmla="*/ 644434 h 5286103"/>
              <a:gd name="connsiteX22" fmla="*/ 2987040 w 3283444"/>
              <a:gd name="connsiteY22" fmla="*/ 670560 h 5286103"/>
              <a:gd name="connsiteX23" fmla="*/ 2969622 w 3283444"/>
              <a:gd name="connsiteY23" fmla="*/ 687977 h 5286103"/>
              <a:gd name="connsiteX24" fmla="*/ 2960914 w 3283444"/>
              <a:gd name="connsiteY24" fmla="*/ 731520 h 5286103"/>
              <a:gd name="connsiteX25" fmla="*/ 2987040 w 3283444"/>
              <a:gd name="connsiteY25" fmla="*/ 844731 h 5286103"/>
              <a:gd name="connsiteX26" fmla="*/ 2995748 w 3283444"/>
              <a:gd name="connsiteY26" fmla="*/ 870857 h 5286103"/>
              <a:gd name="connsiteX27" fmla="*/ 2978331 w 3283444"/>
              <a:gd name="connsiteY27" fmla="*/ 896983 h 5286103"/>
              <a:gd name="connsiteX28" fmla="*/ 2969622 w 3283444"/>
              <a:gd name="connsiteY28" fmla="*/ 940525 h 5286103"/>
              <a:gd name="connsiteX29" fmla="*/ 2960914 w 3283444"/>
              <a:gd name="connsiteY29" fmla="*/ 966651 h 5286103"/>
              <a:gd name="connsiteX30" fmla="*/ 2847702 w 3283444"/>
              <a:gd name="connsiteY30" fmla="*/ 1010194 h 5286103"/>
              <a:gd name="connsiteX31" fmla="*/ 2795451 w 3283444"/>
              <a:gd name="connsiteY31" fmla="*/ 1062445 h 5286103"/>
              <a:gd name="connsiteX32" fmla="*/ 2786742 w 3283444"/>
              <a:gd name="connsiteY32" fmla="*/ 1088571 h 5286103"/>
              <a:gd name="connsiteX33" fmla="*/ 2708365 w 3283444"/>
              <a:gd name="connsiteY33" fmla="*/ 1132114 h 5286103"/>
              <a:gd name="connsiteX34" fmla="*/ 2690948 w 3283444"/>
              <a:gd name="connsiteY34" fmla="*/ 1158240 h 5286103"/>
              <a:gd name="connsiteX35" fmla="*/ 2664822 w 3283444"/>
              <a:gd name="connsiteY35" fmla="*/ 1175657 h 5286103"/>
              <a:gd name="connsiteX36" fmla="*/ 2656114 w 3283444"/>
              <a:gd name="connsiteY36" fmla="*/ 1201783 h 5286103"/>
              <a:gd name="connsiteX37" fmla="*/ 2638697 w 3283444"/>
              <a:gd name="connsiteY37" fmla="*/ 1227908 h 5286103"/>
              <a:gd name="connsiteX38" fmla="*/ 2629988 w 3283444"/>
              <a:gd name="connsiteY38" fmla="*/ 1271451 h 5286103"/>
              <a:gd name="connsiteX39" fmla="*/ 2699657 w 3283444"/>
              <a:gd name="connsiteY39" fmla="*/ 1306285 h 5286103"/>
              <a:gd name="connsiteX40" fmla="*/ 2673531 w 3283444"/>
              <a:gd name="connsiteY40" fmla="*/ 1358537 h 5286103"/>
              <a:gd name="connsiteX41" fmla="*/ 2647405 w 3283444"/>
              <a:gd name="connsiteY41" fmla="*/ 1410788 h 5286103"/>
              <a:gd name="connsiteX42" fmla="*/ 2664822 w 3283444"/>
              <a:gd name="connsiteY42" fmla="*/ 1436914 h 5286103"/>
              <a:gd name="connsiteX43" fmla="*/ 2708365 w 3283444"/>
              <a:gd name="connsiteY43" fmla="*/ 1471748 h 5286103"/>
              <a:gd name="connsiteX44" fmla="*/ 2717074 w 3283444"/>
              <a:gd name="connsiteY44" fmla="*/ 1497874 h 5286103"/>
              <a:gd name="connsiteX45" fmla="*/ 2751908 w 3283444"/>
              <a:gd name="connsiteY45" fmla="*/ 1550125 h 5286103"/>
              <a:gd name="connsiteX46" fmla="*/ 2786742 w 3283444"/>
              <a:gd name="connsiteY46" fmla="*/ 1541417 h 5286103"/>
              <a:gd name="connsiteX47" fmla="*/ 2830285 w 3283444"/>
              <a:gd name="connsiteY47" fmla="*/ 1567543 h 5286103"/>
              <a:gd name="connsiteX48" fmla="*/ 2856411 w 3283444"/>
              <a:gd name="connsiteY48" fmla="*/ 1576251 h 5286103"/>
              <a:gd name="connsiteX49" fmla="*/ 2865120 w 3283444"/>
              <a:gd name="connsiteY49" fmla="*/ 1602377 h 5286103"/>
              <a:gd name="connsiteX50" fmla="*/ 2812868 w 3283444"/>
              <a:gd name="connsiteY50" fmla="*/ 1619794 h 5286103"/>
              <a:gd name="connsiteX51" fmla="*/ 2795451 w 3283444"/>
              <a:gd name="connsiteY51" fmla="*/ 1645920 h 5286103"/>
              <a:gd name="connsiteX52" fmla="*/ 2830285 w 3283444"/>
              <a:gd name="connsiteY52" fmla="*/ 1706880 h 5286103"/>
              <a:gd name="connsiteX53" fmla="*/ 2847702 w 3283444"/>
              <a:gd name="connsiteY53" fmla="*/ 1733005 h 5286103"/>
              <a:gd name="connsiteX54" fmla="*/ 2873828 w 3283444"/>
              <a:gd name="connsiteY54" fmla="*/ 1741714 h 5286103"/>
              <a:gd name="connsiteX55" fmla="*/ 2899954 w 3283444"/>
              <a:gd name="connsiteY55" fmla="*/ 1759131 h 5286103"/>
              <a:gd name="connsiteX56" fmla="*/ 2952205 w 3283444"/>
              <a:gd name="connsiteY56" fmla="*/ 1776548 h 5286103"/>
              <a:gd name="connsiteX57" fmla="*/ 2978331 w 3283444"/>
              <a:gd name="connsiteY57" fmla="*/ 1793965 h 5286103"/>
              <a:gd name="connsiteX58" fmla="*/ 2926080 w 3283444"/>
              <a:gd name="connsiteY58" fmla="*/ 1828800 h 5286103"/>
              <a:gd name="connsiteX59" fmla="*/ 2952205 w 3283444"/>
              <a:gd name="connsiteY59" fmla="*/ 1846217 h 5286103"/>
              <a:gd name="connsiteX60" fmla="*/ 2969622 w 3283444"/>
              <a:gd name="connsiteY60" fmla="*/ 1907177 h 5286103"/>
              <a:gd name="connsiteX61" fmla="*/ 2987040 w 3283444"/>
              <a:gd name="connsiteY61" fmla="*/ 1933303 h 5286103"/>
              <a:gd name="connsiteX62" fmla="*/ 3030582 w 3283444"/>
              <a:gd name="connsiteY62" fmla="*/ 2002971 h 5286103"/>
              <a:gd name="connsiteX63" fmla="*/ 3021874 w 3283444"/>
              <a:gd name="connsiteY63" fmla="*/ 2046514 h 5286103"/>
              <a:gd name="connsiteX64" fmla="*/ 3004457 w 3283444"/>
              <a:gd name="connsiteY64" fmla="*/ 2098765 h 5286103"/>
              <a:gd name="connsiteX65" fmla="*/ 3030582 w 3283444"/>
              <a:gd name="connsiteY65" fmla="*/ 2107474 h 5286103"/>
              <a:gd name="connsiteX66" fmla="*/ 3030582 w 3283444"/>
              <a:gd name="connsiteY66" fmla="*/ 2194560 h 5286103"/>
              <a:gd name="connsiteX67" fmla="*/ 3004457 w 3283444"/>
              <a:gd name="connsiteY67" fmla="*/ 2238103 h 5286103"/>
              <a:gd name="connsiteX68" fmla="*/ 2987040 w 3283444"/>
              <a:gd name="connsiteY68" fmla="*/ 2264228 h 5286103"/>
              <a:gd name="connsiteX69" fmla="*/ 2926080 w 3283444"/>
              <a:gd name="connsiteY69" fmla="*/ 2316480 h 5286103"/>
              <a:gd name="connsiteX70" fmla="*/ 2917371 w 3283444"/>
              <a:gd name="connsiteY70" fmla="*/ 2342605 h 5286103"/>
              <a:gd name="connsiteX71" fmla="*/ 2847702 w 3283444"/>
              <a:gd name="connsiteY71" fmla="*/ 2403565 h 5286103"/>
              <a:gd name="connsiteX72" fmla="*/ 2804160 w 3283444"/>
              <a:gd name="connsiteY72" fmla="*/ 2438400 h 5286103"/>
              <a:gd name="connsiteX73" fmla="*/ 2751908 w 3283444"/>
              <a:gd name="connsiteY73" fmla="*/ 2455817 h 5286103"/>
              <a:gd name="connsiteX74" fmla="*/ 2725782 w 3283444"/>
              <a:gd name="connsiteY74" fmla="*/ 2464525 h 5286103"/>
              <a:gd name="connsiteX75" fmla="*/ 2656114 w 3283444"/>
              <a:gd name="connsiteY75" fmla="*/ 2516777 h 5286103"/>
              <a:gd name="connsiteX76" fmla="*/ 2629988 w 3283444"/>
              <a:gd name="connsiteY76" fmla="*/ 2525485 h 5286103"/>
              <a:gd name="connsiteX77" fmla="*/ 2603862 w 3283444"/>
              <a:gd name="connsiteY77" fmla="*/ 2516777 h 5286103"/>
              <a:gd name="connsiteX78" fmla="*/ 2577737 w 3283444"/>
              <a:gd name="connsiteY78" fmla="*/ 2464525 h 5286103"/>
              <a:gd name="connsiteX79" fmla="*/ 2551611 w 3283444"/>
              <a:gd name="connsiteY79" fmla="*/ 2455817 h 5286103"/>
              <a:gd name="connsiteX80" fmla="*/ 2481942 w 3283444"/>
              <a:gd name="connsiteY80" fmla="*/ 2447108 h 5286103"/>
              <a:gd name="connsiteX81" fmla="*/ 2455817 w 3283444"/>
              <a:gd name="connsiteY81" fmla="*/ 2394857 h 5286103"/>
              <a:gd name="connsiteX82" fmla="*/ 2403565 w 3283444"/>
              <a:gd name="connsiteY82" fmla="*/ 2377440 h 5286103"/>
              <a:gd name="connsiteX83" fmla="*/ 2377440 w 3283444"/>
              <a:gd name="connsiteY83" fmla="*/ 2360023 h 5286103"/>
              <a:gd name="connsiteX84" fmla="*/ 2368731 w 3283444"/>
              <a:gd name="connsiteY84" fmla="*/ 2333897 h 5286103"/>
              <a:gd name="connsiteX85" fmla="*/ 2342605 w 3283444"/>
              <a:gd name="connsiteY85" fmla="*/ 2325188 h 5286103"/>
              <a:gd name="connsiteX86" fmla="*/ 2316480 w 3283444"/>
              <a:gd name="connsiteY86" fmla="*/ 2307771 h 5286103"/>
              <a:gd name="connsiteX87" fmla="*/ 2281645 w 3283444"/>
              <a:gd name="connsiteY87" fmla="*/ 2316480 h 5286103"/>
              <a:gd name="connsiteX88" fmla="*/ 2255520 w 3283444"/>
              <a:gd name="connsiteY88" fmla="*/ 2325188 h 5286103"/>
              <a:gd name="connsiteX89" fmla="*/ 2159725 w 3283444"/>
              <a:gd name="connsiteY89" fmla="*/ 2333897 h 5286103"/>
              <a:gd name="connsiteX90" fmla="*/ 2133600 w 3283444"/>
              <a:gd name="connsiteY90" fmla="*/ 2351314 h 5286103"/>
              <a:gd name="connsiteX91" fmla="*/ 2081348 w 3283444"/>
              <a:gd name="connsiteY91" fmla="*/ 2368731 h 5286103"/>
              <a:gd name="connsiteX92" fmla="*/ 2072640 w 3283444"/>
              <a:gd name="connsiteY92" fmla="*/ 2394857 h 5286103"/>
              <a:gd name="connsiteX93" fmla="*/ 2063931 w 3283444"/>
              <a:gd name="connsiteY93" fmla="*/ 2438400 h 5286103"/>
              <a:gd name="connsiteX94" fmla="*/ 2037805 w 3283444"/>
              <a:gd name="connsiteY94" fmla="*/ 2447108 h 5286103"/>
              <a:gd name="connsiteX95" fmla="*/ 1985554 w 3283444"/>
              <a:gd name="connsiteY95" fmla="*/ 2455817 h 5286103"/>
              <a:gd name="connsiteX96" fmla="*/ 1942011 w 3283444"/>
              <a:gd name="connsiteY96" fmla="*/ 2447108 h 5286103"/>
              <a:gd name="connsiteX97" fmla="*/ 1933302 w 3283444"/>
              <a:gd name="connsiteY97" fmla="*/ 2420983 h 5286103"/>
              <a:gd name="connsiteX98" fmla="*/ 1915885 w 3283444"/>
              <a:gd name="connsiteY98" fmla="*/ 2394857 h 5286103"/>
              <a:gd name="connsiteX99" fmla="*/ 1907177 w 3283444"/>
              <a:gd name="connsiteY99" fmla="*/ 2368731 h 5286103"/>
              <a:gd name="connsiteX100" fmla="*/ 1854925 w 3283444"/>
              <a:gd name="connsiteY100" fmla="*/ 2342605 h 5286103"/>
              <a:gd name="connsiteX101" fmla="*/ 1846217 w 3283444"/>
              <a:gd name="connsiteY101" fmla="*/ 2368731 h 5286103"/>
              <a:gd name="connsiteX102" fmla="*/ 1793965 w 3283444"/>
              <a:gd name="connsiteY102" fmla="*/ 2394857 h 5286103"/>
              <a:gd name="connsiteX103" fmla="*/ 1767840 w 3283444"/>
              <a:gd name="connsiteY103" fmla="*/ 2412274 h 5286103"/>
              <a:gd name="connsiteX104" fmla="*/ 1750422 w 3283444"/>
              <a:gd name="connsiteY104" fmla="*/ 2464525 h 5286103"/>
              <a:gd name="connsiteX105" fmla="*/ 1733005 w 3283444"/>
              <a:gd name="connsiteY105" fmla="*/ 2481943 h 5286103"/>
              <a:gd name="connsiteX106" fmla="*/ 1689462 w 3283444"/>
              <a:gd name="connsiteY106" fmla="*/ 2516777 h 5286103"/>
              <a:gd name="connsiteX107" fmla="*/ 1680754 w 3283444"/>
              <a:gd name="connsiteY107" fmla="*/ 2629988 h 5286103"/>
              <a:gd name="connsiteX108" fmla="*/ 1637211 w 3283444"/>
              <a:gd name="connsiteY108" fmla="*/ 2664823 h 5286103"/>
              <a:gd name="connsiteX109" fmla="*/ 1576251 w 3283444"/>
              <a:gd name="connsiteY109" fmla="*/ 2690948 h 5286103"/>
              <a:gd name="connsiteX110" fmla="*/ 1567542 w 3283444"/>
              <a:gd name="connsiteY110" fmla="*/ 2717074 h 5286103"/>
              <a:gd name="connsiteX111" fmla="*/ 1541417 w 3283444"/>
              <a:gd name="connsiteY111" fmla="*/ 2708365 h 5286103"/>
              <a:gd name="connsiteX112" fmla="*/ 1489165 w 3283444"/>
              <a:gd name="connsiteY112" fmla="*/ 2673531 h 5286103"/>
              <a:gd name="connsiteX113" fmla="*/ 1463040 w 3283444"/>
              <a:gd name="connsiteY113" fmla="*/ 2656114 h 5286103"/>
              <a:gd name="connsiteX114" fmla="*/ 1445622 w 3283444"/>
              <a:gd name="connsiteY114" fmla="*/ 2638697 h 5286103"/>
              <a:gd name="connsiteX115" fmla="*/ 1419497 w 3283444"/>
              <a:gd name="connsiteY115" fmla="*/ 2629988 h 5286103"/>
              <a:gd name="connsiteX116" fmla="*/ 1384662 w 3283444"/>
              <a:gd name="connsiteY116" fmla="*/ 2586445 h 5286103"/>
              <a:gd name="connsiteX117" fmla="*/ 1367245 w 3283444"/>
              <a:gd name="connsiteY117" fmla="*/ 2560320 h 5286103"/>
              <a:gd name="connsiteX118" fmla="*/ 1314994 w 3283444"/>
              <a:gd name="connsiteY118" fmla="*/ 2534194 h 5286103"/>
              <a:gd name="connsiteX119" fmla="*/ 1280160 w 3283444"/>
              <a:gd name="connsiteY119" fmla="*/ 2542903 h 5286103"/>
              <a:gd name="connsiteX120" fmla="*/ 1219200 w 3283444"/>
              <a:gd name="connsiteY120" fmla="*/ 2551611 h 5286103"/>
              <a:gd name="connsiteX121" fmla="*/ 1210491 w 3283444"/>
              <a:gd name="connsiteY121" fmla="*/ 2586445 h 5286103"/>
              <a:gd name="connsiteX122" fmla="*/ 1193074 w 3283444"/>
              <a:gd name="connsiteY122" fmla="*/ 2603863 h 5286103"/>
              <a:gd name="connsiteX123" fmla="*/ 1140822 w 3283444"/>
              <a:gd name="connsiteY123" fmla="*/ 2638697 h 5286103"/>
              <a:gd name="connsiteX124" fmla="*/ 1123405 w 3283444"/>
              <a:gd name="connsiteY124" fmla="*/ 2664823 h 5286103"/>
              <a:gd name="connsiteX125" fmla="*/ 1018902 w 3283444"/>
              <a:gd name="connsiteY125" fmla="*/ 2690948 h 5286103"/>
              <a:gd name="connsiteX126" fmla="*/ 975360 w 3283444"/>
              <a:gd name="connsiteY126" fmla="*/ 2725783 h 5286103"/>
              <a:gd name="connsiteX127" fmla="*/ 949234 w 3283444"/>
              <a:gd name="connsiteY127" fmla="*/ 2743200 h 5286103"/>
              <a:gd name="connsiteX128" fmla="*/ 940525 w 3283444"/>
              <a:gd name="connsiteY128" fmla="*/ 2769325 h 5286103"/>
              <a:gd name="connsiteX129" fmla="*/ 888274 w 3283444"/>
              <a:gd name="connsiteY129" fmla="*/ 2795451 h 5286103"/>
              <a:gd name="connsiteX130" fmla="*/ 853440 w 3283444"/>
              <a:gd name="connsiteY130" fmla="*/ 2812868 h 5286103"/>
              <a:gd name="connsiteX131" fmla="*/ 844731 w 3283444"/>
              <a:gd name="connsiteY131" fmla="*/ 2847703 h 5286103"/>
              <a:gd name="connsiteX132" fmla="*/ 827314 w 3283444"/>
              <a:gd name="connsiteY132" fmla="*/ 2873828 h 5286103"/>
              <a:gd name="connsiteX133" fmla="*/ 792480 w 3283444"/>
              <a:gd name="connsiteY133" fmla="*/ 2952205 h 5286103"/>
              <a:gd name="connsiteX134" fmla="*/ 766354 w 3283444"/>
              <a:gd name="connsiteY134" fmla="*/ 2960914 h 5286103"/>
              <a:gd name="connsiteX135" fmla="*/ 757645 w 3283444"/>
              <a:gd name="connsiteY135" fmla="*/ 2987040 h 5286103"/>
              <a:gd name="connsiteX136" fmla="*/ 705394 w 3283444"/>
              <a:gd name="connsiteY136" fmla="*/ 3039291 h 5286103"/>
              <a:gd name="connsiteX137" fmla="*/ 679268 w 3283444"/>
              <a:gd name="connsiteY137" fmla="*/ 3021874 h 5286103"/>
              <a:gd name="connsiteX138" fmla="*/ 670560 w 3283444"/>
              <a:gd name="connsiteY138" fmla="*/ 2995748 h 5286103"/>
              <a:gd name="connsiteX139" fmla="*/ 592182 w 3283444"/>
              <a:gd name="connsiteY139" fmla="*/ 2969623 h 5286103"/>
              <a:gd name="connsiteX140" fmla="*/ 566057 w 3283444"/>
              <a:gd name="connsiteY140" fmla="*/ 2960914 h 5286103"/>
              <a:gd name="connsiteX141" fmla="*/ 539931 w 3283444"/>
              <a:gd name="connsiteY141" fmla="*/ 2969623 h 5286103"/>
              <a:gd name="connsiteX142" fmla="*/ 531222 w 3283444"/>
              <a:gd name="connsiteY142" fmla="*/ 3143794 h 5286103"/>
              <a:gd name="connsiteX143" fmla="*/ 522514 w 3283444"/>
              <a:gd name="connsiteY143" fmla="*/ 3178628 h 5286103"/>
              <a:gd name="connsiteX144" fmla="*/ 400594 w 3283444"/>
              <a:gd name="connsiteY144" fmla="*/ 3135085 h 5286103"/>
              <a:gd name="connsiteX145" fmla="*/ 235131 w 3283444"/>
              <a:gd name="connsiteY145" fmla="*/ 3152503 h 5286103"/>
              <a:gd name="connsiteX146" fmla="*/ 209005 w 3283444"/>
              <a:gd name="connsiteY146" fmla="*/ 3169920 h 5286103"/>
              <a:gd name="connsiteX147" fmla="*/ 191588 w 3283444"/>
              <a:gd name="connsiteY147" fmla="*/ 3196045 h 5286103"/>
              <a:gd name="connsiteX148" fmla="*/ 165462 w 3283444"/>
              <a:gd name="connsiteY148" fmla="*/ 3204754 h 5286103"/>
              <a:gd name="connsiteX149" fmla="*/ 148045 w 3283444"/>
              <a:gd name="connsiteY149" fmla="*/ 3257005 h 5286103"/>
              <a:gd name="connsiteX150" fmla="*/ 130628 w 3283444"/>
              <a:gd name="connsiteY150" fmla="*/ 3309257 h 5286103"/>
              <a:gd name="connsiteX151" fmla="*/ 121920 w 3283444"/>
              <a:gd name="connsiteY151" fmla="*/ 3335383 h 5286103"/>
              <a:gd name="connsiteX152" fmla="*/ 104502 w 3283444"/>
              <a:gd name="connsiteY152" fmla="*/ 3361508 h 5286103"/>
              <a:gd name="connsiteX153" fmla="*/ 130628 w 3283444"/>
              <a:gd name="connsiteY153" fmla="*/ 3474720 h 5286103"/>
              <a:gd name="connsiteX154" fmla="*/ 156754 w 3283444"/>
              <a:gd name="connsiteY154" fmla="*/ 3483428 h 5286103"/>
              <a:gd name="connsiteX155" fmla="*/ 165462 w 3283444"/>
              <a:gd name="connsiteY155" fmla="*/ 3518263 h 5286103"/>
              <a:gd name="connsiteX156" fmla="*/ 113211 w 3283444"/>
              <a:gd name="connsiteY156" fmla="*/ 3553097 h 5286103"/>
              <a:gd name="connsiteX157" fmla="*/ 78377 w 3283444"/>
              <a:gd name="connsiteY157" fmla="*/ 3605348 h 5286103"/>
              <a:gd name="connsiteX158" fmla="*/ 52251 w 3283444"/>
              <a:gd name="connsiteY158" fmla="*/ 3614057 h 5286103"/>
              <a:gd name="connsiteX159" fmla="*/ 0 w 3283444"/>
              <a:gd name="connsiteY159" fmla="*/ 3657600 h 5286103"/>
              <a:gd name="connsiteX160" fmla="*/ 8708 w 3283444"/>
              <a:gd name="connsiteY160" fmla="*/ 3683725 h 5286103"/>
              <a:gd name="connsiteX161" fmla="*/ 52251 w 3283444"/>
              <a:gd name="connsiteY161" fmla="*/ 3692434 h 5286103"/>
              <a:gd name="connsiteX162" fmla="*/ 78377 w 3283444"/>
              <a:gd name="connsiteY162" fmla="*/ 3701143 h 5286103"/>
              <a:gd name="connsiteX163" fmla="*/ 104502 w 3283444"/>
              <a:gd name="connsiteY163" fmla="*/ 3727268 h 5286103"/>
              <a:gd name="connsiteX164" fmla="*/ 156754 w 3283444"/>
              <a:gd name="connsiteY164" fmla="*/ 3744685 h 5286103"/>
              <a:gd name="connsiteX165" fmla="*/ 182880 w 3283444"/>
              <a:gd name="connsiteY165" fmla="*/ 3753394 h 5286103"/>
              <a:gd name="connsiteX166" fmla="*/ 252548 w 3283444"/>
              <a:gd name="connsiteY166" fmla="*/ 3770811 h 5286103"/>
              <a:gd name="connsiteX167" fmla="*/ 304800 w 3283444"/>
              <a:gd name="connsiteY167" fmla="*/ 3770811 h 5286103"/>
              <a:gd name="connsiteX168" fmla="*/ 313508 w 3283444"/>
              <a:gd name="connsiteY168" fmla="*/ 3805645 h 5286103"/>
              <a:gd name="connsiteX169" fmla="*/ 357051 w 3283444"/>
              <a:gd name="connsiteY169" fmla="*/ 3849188 h 5286103"/>
              <a:gd name="connsiteX170" fmla="*/ 383177 w 3283444"/>
              <a:gd name="connsiteY170" fmla="*/ 3901440 h 5286103"/>
              <a:gd name="connsiteX171" fmla="*/ 391885 w 3283444"/>
              <a:gd name="connsiteY171" fmla="*/ 3927565 h 5286103"/>
              <a:gd name="connsiteX172" fmla="*/ 452845 w 3283444"/>
              <a:gd name="connsiteY172" fmla="*/ 3944983 h 5286103"/>
              <a:gd name="connsiteX173" fmla="*/ 531222 w 3283444"/>
              <a:gd name="connsiteY173" fmla="*/ 3979817 h 5286103"/>
              <a:gd name="connsiteX174" fmla="*/ 539931 w 3283444"/>
              <a:gd name="connsiteY174" fmla="*/ 4005943 h 5286103"/>
              <a:gd name="connsiteX175" fmla="*/ 566057 w 3283444"/>
              <a:gd name="connsiteY175" fmla="*/ 4023360 h 5286103"/>
              <a:gd name="connsiteX176" fmla="*/ 531222 w 3283444"/>
              <a:gd name="connsiteY176" fmla="*/ 4188823 h 5286103"/>
              <a:gd name="connsiteX177" fmla="*/ 522514 w 3283444"/>
              <a:gd name="connsiteY177" fmla="*/ 4214948 h 5286103"/>
              <a:gd name="connsiteX178" fmla="*/ 522514 w 3283444"/>
              <a:gd name="connsiteY178" fmla="*/ 4267200 h 5286103"/>
              <a:gd name="connsiteX179" fmla="*/ 496388 w 3283444"/>
              <a:gd name="connsiteY179" fmla="*/ 4275908 h 5286103"/>
              <a:gd name="connsiteX180" fmla="*/ 478971 w 3283444"/>
              <a:gd name="connsiteY180" fmla="*/ 4345577 h 5286103"/>
              <a:gd name="connsiteX181" fmla="*/ 444137 w 3283444"/>
              <a:gd name="connsiteY181" fmla="*/ 4397828 h 5286103"/>
              <a:gd name="connsiteX182" fmla="*/ 426720 w 3283444"/>
              <a:gd name="connsiteY182" fmla="*/ 4371703 h 5286103"/>
              <a:gd name="connsiteX183" fmla="*/ 418011 w 3283444"/>
              <a:gd name="connsiteY183" fmla="*/ 4345577 h 5286103"/>
              <a:gd name="connsiteX184" fmla="*/ 400594 w 3283444"/>
              <a:gd name="connsiteY184" fmla="*/ 4310743 h 5286103"/>
              <a:gd name="connsiteX185" fmla="*/ 357051 w 3283444"/>
              <a:gd name="connsiteY185" fmla="*/ 4319451 h 5286103"/>
              <a:gd name="connsiteX186" fmla="*/ 330925 w 3283444"/>
              <a:gd name="connsiteY186" fmla="*/ 4328160 h 5286103"/>
              <a:gd name="connsiteX187" fmla="*/ 322217 w 3283444"/>
              <a:gd name="connsiteY187" fmla="*/ 4397828 h 5286103"/>
              <a:gd name="connsiteX188" fmla="*/ 313508 w 3283444"/>
              <a:gd name="connsiteY188" fmla="*/ 4423954 h 5286103"/>
              <a:gd name="connsiteX189" fmla="*/ 296091 w 3283444"/>
              <a:gd name="connsiteY189" fmla="*/ 4519748 h 5286103"/>
              <a:gd name="connsiteX190" fmla="*/ 269965 w 3283444"/>
              <a:gd name="connsiteY190" fmla="*/ 4537165 h 5286103"/>
              <a:gd name="connsiteX191" fmla="*/ 252548 w 3283444"/>
              <a:gd name="connsiteY191" fmla="*/ 4589417 h 5286103"/>
              <a:gd name="connsiteX192" fmla="*/ 235131 w 3283444"/>
              <a:gd name="connsiteY192" fmla="*/ 4615543 h 5286103"/>
              <a:gd name="connsiteX193" fmla="*/ 217714 w 3283444"/>
              <a:gd name="connsiteY193" fmla="*/ 4667794 h 5286103"/>
              <a:gd name="connsiteX194" fmla="*/ 209005 w 3283444"/>
              <a:gd name="connsiteY194" fmla="*/ 4693920 h 5286103"/>
              <a:gd name="connsiteX195" fmla="*/ 200297 w 3283444"/>
              <a:gd name="connsiteY195" fmla="*/ 4728754 h 5286103"/>
              <a:gd name="connsiteX196" fmla="*/ 182880 w 3283444"/>
              <a:gd name="connsiteY196" fmla="*/ 4781005 h 5286103"/>
              <a:gd name="connsiteX197" fmla="*/ 139337 w 3283444"/>
              <a:gd name="connsiteY197" fmla="*/ 4824548 h 5286103"/>
              <a:gd name="connsiteX198" fmla="*/ 104502 w 3283444"/>
              <a:gd name="connsiteY198" fmla="*/ 4894217 h 5286103"/>
              <a:gd name="connsiteX199" fmla="*/ 69668 w 3283444"/>
              <a:gd name="connsiteY199" fmla="*/ 4937760 h 5286103"/>
              <a:gd name="connsiteX200" fmla="*/ 60960 w 3283444"/>
              <a:gd name="connsiteY200" fmla="*/ 4972594 h 5286103"/>
              <a:gd name="connsiteX201" fmla="*/ 52251 w 3283444"/>
              <a:gd name="connsiteY201" fmla="*/ 4998720 h 5286103"/>
              <a:gd name="connsiteX202" fmla="*/ 34834 w 3283444"/>
              <a:gd name="connsiteY202" fmla="*/ 5024845 h 5286103"/>
              <a:gd name="connsiteX203" fmla="*/ 17417 w 3283444"/>
              <a:gd name="connsiteY203" fmla="*/ 5094514 h 5286103"/>
              <a:gd name="connsiteX204" fmla="*/ 8708 w 3283444"/>
              <a:gd name="connsiteY204" fmla="*/ 5120640 h 5286103"/>
              <a:gd name="connsiteX205" fmla="*/ 17417 w 3283444"/>
              <a:gd name="connsiteY205" fmla="*/ 5207725 h 5286103"/>
              <a:gd name="connsiteX206" fmla="*/ 43542 w 3283444"/>
              <a:gd name="connsiteY206" fmla="*/ 5277394 h 5286103"/>
              <a:gd name="connsiteX207" fmla="*/ 60960 w 3283444"/>
              <a:gd name="connsiteY207" fmla="*/ 5286103 h 52861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Lst>
            <a:rect l="l" t="t" r="r" b="b"/>
            <a:pathLst>
              <a:path w="3283444" h="5286103">
                <a:moveTo>
                  <a:pt x="3265714" y="0"/>
                </a:moveTo>
                <a:cubicBezTo>
                  <a:pt x="3271520" y="17417"/>
                  <a:pt x="3285727" y="34076"/>
                  <a:pt x="3283131" y="52251"/>
                </a:cubicBezTo>
                <a:cubicBezTo>
                  <a:pt x="3281833" y="61339"/>
                  <a:pt x="3263496" y="54469"/>
                  <a:pt x="3257005" y="60960"/>
                </a:cubicBezTo>
                <a:cubicBezTo>
                  <a:pt x="3250514" y="67451"/>
                  <a:pt x="3253632" y="79615"/>
                  <a:pt x="3248297" y="87085"/>
                </a:cubicBezTo>
                <a:cubicBezTo>
                  <a:pt x="3238752" y="100448"/>
                  <a:pt x="3213462" y="121920"/>
                  <a:pt x="3213462" y="121920"/>
                </a:cubicBezTo>
                <a:cubicBezTo>
                  <a:pt x="3210559" y="130628"/>
                  <a:pt x="3209477" y="140174"/>
                  <a:pt x="3204754" y="148045"/>
                </a:cubicBezTo>
                <a:cubicBezTo>
                  <a:pt x="3196480" y="161835"/>
                  <a:pt x="3173080" y="174968"/>
                  <a:pt x="3161211" y="182880"/>
                </a:cubicBezTo>
                <a:cubicBezTo>
                  <a:pt x="3142209" y="239881"/>
                  <a:pt x="3168600" y="183934"/>
                  <a:pt x="3126377" y="217714"/>
                </a:cubicBezTo>
                <a:cubicBezTo>
                  <a:pt x="3118204" y="224253"/>
                  <a:pt x="3115498" y="235667"/>
                  <a:pt x="3108960" y="243840"/>
                </a:cubicBezTo>
                <a:cubicBezTo>
                  <a:pt x="3103831" y="250251"/>
                  <a:pt x="3097348" y="255451"/>
                  <a:pt x="3091542" y="261257"/>
                </a:cubicBezTo>
                <a:cubicBezTo>
                  <a:pt x="3088639" y="269966"/>
                  <a:pt x="3082834" y="278203"/>
                  <a:pt x="3082834" y="287383"/>
                </a:cubicBezTo>
                <a:cubicBezTo>
                  <a:pt x="3082834" y="310605"/>
                  <a:pt x="3106056" y="316412"/>
                  <a:pt x="3082834" y="339634"/>
                </a:cubicBezTo>
                <a:cubicBezTo>
                  <a:pt x="3076343" y="346125"/>
                  <a:pt x="3064919" y="344238"/>
                  <a:pt x="3056708" y="348343"/>
                </a:cubicBezTo>
                <a:cubicBezTo>
                  <a:pt x="3047347" y="353024"/>
                  <a:pt x="3039291" y="359954"/>
                  <a:pt x="3030582" y="365760"/>
                </a:cubicBezTo>
                <a:lnTo>
                  <a:pt x="3013165" y="418011"/>
                </a:lnTo>
                <a:cubicBezTo>
                  <a:pt x="3010262" y="426720"/>
                  <a:pt x="3009549" y="436499"/>
                  <a:pt x="3004457" y="444137"/>
                </a:cubicBezTo>
                <a:lnTo>
                  <a:pt x="2987040" y="470263"/>
                </a:lnTo>
                <a:cubicBezTo>
                  <a:pt x="2984137" y="481874"/>
                  <a:pt x="2981619" y="493589"/>
                  <a:pt x="2978331" y="505097"/>
                </a:cubicBezTo>
                <a:cubicBezTo>
                  <a:pt x="2975809" y="513924"/>
                  <a:pt x="2971848" y="522317"/>
                  <a:pt x="2969622" y="531223"/>
                </a:cubicBezTo>
                <a:cubicBezTo>
                  <a:pt x="2966032" y="545582"/>
                  <a:pt x="2963817" y="560251"/>
                  <a:pt x="2960914" y="574765"/>
                </a:cubicBezTo>
                <a:cubicBezTo>
                  <a:pt x="2985582" y="648775"/>
                  <a:pt x="2951178" y="558538"/>
                  <a:pt x="2987040" y="618308"/>
                </a:cubicBezTo>
                <a:cubicBezTo>
                  <a:pt x="2991763" y="626179"/>
                  <a:pt x="2992845" y="635725"/>
                  <a:pt x="2995748" y="644434"/>
                </a:cubicBezTo>
                <a:cubicBezTo>
                  <a:pt x="2992845" y="653143"/>
                  <a:pt x="2991763" y="662689"/>
                  <a:pt x="2987040" y="670560"/>
                </a:cubicBezTo>
                <a:cubicBezTo>
                  <a:pt x="2982816" y="677601"/>
                  <a:pt x="2972856" y="680430"/>
                  <a:pt x="2969622" y="687977"/>
                </a:cubicBezTo>
                <a:cubicBezTo>
                  <a:pt x="2963791" y="701582"/>
                  <a:pt x="2963817" y="717006"/>
                  <a:pt x="2960914" y="731520"/>
                </a:cubicBezTo>
                <a:cubicBezTo>
                  <a:pt x="2972219" y="810661"/>
                  <a:pt x="2963130" y="773002"/>
                  <a:pt x="2987040" y="844731"/>
                </a:cubicBezTo>
                <a:lnTo>
                  <a:pt x="2995748" y="870857"/>
                </a:lnTo>
                <a:cubicBezTo>
                  <a:pt x="2989942" y="879566"/>
                  <a:pt x="2980052" y="886659"/>
                  <a:pt x="2978331" y="896983"/>
                </a:cubicBezTo>
                <a:cubicBezTo>
                  <a:pt x="2969288" y="951245"/>
                  <a:pt x="3011732" y="898417"/>
                  <a:pt x="2969622" y="940525"/>
                </a:cubicBezTo>
                <a:cubicBezTo>
                  <a:pt x="2966719" y="949234"/>
                  <a:pt x="2963436" y="957825"/>
                  <a:pt x="2960914" y="966651"/>
                </a:cubicBezTo>
                <a:cubicBezTo>
                  <a:pt x="2941213" y="1035606"/>
                  <a:pt x="2971474" y="999879"/>
                  <a:pt x="2847702" y="1010194"/>
                </a:cubicBezTo>
                <a:cubicBezTo>
                  <a:pt x="2830285" y="1027611"/>
                  <a:pt x="2803240" y="1039078"/>
                  <a:pt x="2795451" y="1062445"/>
                </a:cubicBezTo>
                <a:cubicBezTo>
                  <a:pt x="2792548" y="1071154"/>
                  <a:pt x="2793233" y="1082080"/>
                  <a:pt x="2786742" y="1088571"/>
                </a:cubicBezTo>
                <a:cubicBezTo>
                  <a:pt x="2756798" y="1118515"/>
                  <a:pt x="2741217" y="1121163"/>
                  <a:pt x="2708365" y="1132114"/>
                </a:cubicBezTo>
                <a:cubicBezTo>
                  <a:pt x="2702559" y="1140823"/>
                  <a:pt x="2698349" y="1150839"/>
                  <a:pt x="2690948" y="1158240"/>
                </a:cubicBezTo>
                <a:cubicBezTo>
                  <a:pt x="2683547" y="1165641"/>
                  <a:pt x="2671360" y="1167484"/>
                  <a:pt x="2664822" y="1175657"/>
                </a:cubicBezTo>
                <a:cubicBezTo>
                  <a:pt x="2659088" y="1182825"/>
                  <a:pt x="2660219" y="1193572"/>
                  <a:pt x="2656114" y="1201783"/>
                </a:cubicBezTo>
                <a:cubicBezTo>
                  <a:pt x="2651433" y="1211144"/>
                  <a:pt x="2644503" y="1219200"/>
                  <a:pt x="2638697" y="1227908"/>
                </a:cubicBezTo>
                <a:cubicBezTo>
                  <a:pt x="2635794" y="1242422"/>
                  <a:pt x="2619522" y="1260984"/>
                  <a:pt x="2629988" y="1271451"/>
                </a:cubicBezTo>
                <a:cubicBezTo>
                  <a:pt x="2730060" y="1371524"/>
                  <a:pt x="2671030" y="1220409"/>
                  <a:pt x="2699657" y="1306285"/>
                </a:cubicBezTo>
                <a:cubicBezTo>
                  <a:pt x="2677767" y="1371954"/>
                  <a:pt x="2707295" y="1291009"/>
                  <a:pt x="2673531" y="1358537"/>
                </a:cubicBezTo>
                <a:cubicBezTo>
                  <a:pt x="2637479" y="1430642"/>
                  <a:pt x="2697315" y="1335924"/>
                  <a:pt x="2647405" y="1410788"/>
                </a:cubicBezTo>
                <a:cubicBezTo>
                  <a:pt x="2653211" y="1419497"/>
                  <a:pt x="2658284" y="1428741"/>
                  <a:pt x="2664822" y="1436914"/>
                </a:cubicBezTo>
                <a:cubicBezTo>
                  <a:pt x="2679002" y="1454639"/>
                  <a:pt x="2688970" y="1458818"/>
                  <a:pt x="2708365" y="1471748"/>
                </a:cubicBezTo>
                <a:cubicBezTo>
                  <a:pt x="2711268" y="1480457"/>
                  <a:pt x="2712616" y="1489849"/>
                  <a:pt x="2717074" y="1497874"/>
                </a:cubicBezTo>
                <a:cubicBezTo>
                  <a:pt x="2727240" y="1516172"/>
                  <a:pt x="2751908" y="1550125"/>
                  <a:pt x="2751908" y="1550125"/>
                </a:cubicBezTo>
                <a:cubicBezTo>
                  <a:pt x="2763519" y="1547222"/>
                  <a:pt x="2774773" y="1541417"/>
                  <a:pt x="2786742" y="1541417"/>
                </a:cubicBezTo>
                <a:cubicBezTo>
                  <a:pt x="2819639" y="1541417"/>
                  <a:pt x="2807288" y="1553745"/>
                  <a:pt x="2830285" y="1567543"/>
                </a:cubicBezTo>
                <a:cubicBezTo>
                  <a:pt x="2838156" y="1572266"/>
                  <a:pt x="2847702" y="1573348"/>
                  <a:pt x="2856411" y="1576251"/>
                </a:cubicBezTo>
                <a:cubicBezTo>
                  <a:pt x="2859314" y="1584960"/>
                  <a:pt x="2871611" y="1595886"/>
                  <a:pt x="2865120" y="1602377"/>
                </a:cubicBezTo>
                <a:cubicBezTo>
                  <a:pt x="2852138" y="1615359"/>
                  <a:pt x="2812868" y="1619794"/>
                  <a:pt x="2812868" y="1619794"/>
                </a:cubicBezTo>
                <a:cubicBezTo>
                  <a:pt x="2807062" y="1628503"/>
                  <a:pt x="2796931" y="1635559"/>
                  <a:pt x="2795451" y="1645920"/>
                </a:cubicBezTo>
                <a:cubicBezTo>
                  <a:pt x="2790638" y="1679613"/>
                  <a:pt x="2812685" y="1685759"/>
                  <a:pt x="2830285" y="1706880"/>
                </a:cubicBezTo>
                <a:cubicBezTo>
                  <a:pt x="2836985" y="1714920"/>
                  <a:pt x="2839529" y="1726467"/>
                  <a:pt x="2847702" y="1733005"/>
                </a:cubicBezTo>
                <a:cubicBezTo>
                  <a:pt x="2854870" y="1738740"/>
                  <a:pt x="2865617" y="1737609"/>
                  <a:pt x="2873828" y="1741714"/>
                </a:cubicBezTo>
                <a:cubicBezTo>
                  <a:pt x="2883189" y="1746395"/>
                  <a:pt x="2890390" y="1754880"/>
                  <a:pt x="2899954" y="1759131"/>
                </a:cubicBezTo>
                <a:cubicBezTo>
                  <a:pt x="2916731" y="1766587"/>
                  <a:pt x="2952205" y="1776548"/>
                  <a:pt x="2952205" y="1776548"/>
                </a:cubicBezTo>
                <a:cubicBezTo>
                  <a:pt x="2960914" y="1782354"/>
                  <a:pt x="2974444" y="1784247"/>
                  <a:pt x="2978331" y="1793965"/>
                </a:cubicBezTo>
                <a:cubicBezTo>
                  <a:pt x="2992216" y="1828678"/>
                  <a:pt x="2934646" y="1827087"/>
                  <a:pt x="2926080" y="1828800"/>
                </a:cubicBezTo>
                <a:cubicBezTo>
                  <a:pt x="2934788" y="1834606"/>
                  <a:pt x="2945667" y="1838044"/>
                  <a:pt x="2952205" y="1846217"/>
                </a:cubicBezTo>
                <a:cubicBezTo>
                  <a:pt x="2957422" y="1852738"/>
                  <a:pt x="2968176" y="1903802"/>
                  <a:pt x="2969622" y="1907177"/>
                </a:cubicBezTo>
                <a:cubicBezTo>
                  <a:pt x="2973745" y="1916797"/>
                  <a:pt x="2981234" y="1924594"/>
                  <a:pt x="2987040" y="1933303"/>
                </a:cubicBezTo>
                <a:cubicBezTo>
                  <a:pt x="3007767" y="1995483"/>
                  <a:pt x="2989181" y="1975370"/>
                  <a:pt x="3030582" y="2002971"/>
                </a:cubicBezTo>
                <a:cubicBezTo>
                  <a:pt x="3027679" y="2017485"/>
                  <a:pt x="3025769" y="2032234"/>
                  <a:pt x="3021874" y="2046514"/>
                </a:cubicBezTo>
                <a:cubicBezTo>
                  <a:pt x="3017044" y="2064226"/>
                  <a:pt x="3004457" y="2098765"/>
                  <a:pt x="3004457" y="2098765"/>
                </a:cubicBezTo>
                <a:cubicBezTo>
                  <a:pt x="3013165" y="2101668"/>
                  <a:pt x="3026028" y="2099504"/>
                  <a:pt x="3030582" y="2107474"/>
                </a:cubicBezTo>
                <a:cubicBezTo>
                  <a:pt x="3048076" y="2138089"/>
                  <a:pt x="3038952" y="2165264"/>
                  <a:pt x="3030582" y="2194560"/>
                </a:cubicBezTo>
                <a:cubicBezTo>
                  <a:pt x="3018820" y="2235727"/>
                  <a:pt x="3028774" y="2207706"/>
                  <a:pt x="3004457" y="2238103"/>
                </a:cubicBezTo>
                <a:cubicBezTo>
                  <a:pt x="2997919" y="2246276"/>
                  <a:pt x="2993851" y="2256282"/>
                  <a:pt x="2987040" y="2264228"/>
                </a:cubicBezTo>
                <a:cubicBezTo>
                  <a:pt x="2958883" y="2297078"/>
                  <a:pt x="2956896" y="2295936"/>
                  <a:pt x="2926080" y="2316480"/>
                </a:cubicBezTo>
                <a:cubicBezTo>
                  <a:pt x="2923177" y="2325188"/>
                  <a:pt x="2922879" y="2335261"/>
                  <a:pt x="2917371" y="2342605"/>
                </a:cubicBezTo>
                <a:cubicBezTo>
                  <a:pt x="2877078" y="2396328"/>
                  <a:pt x="2885476" y="2373345"/>
                  <a:pt x="2847702" y="2403565"/>
                </a:cubicBezTo>
                <a:cubicBezTo>
                  <a:pt x="2825082" y="2421662"/>
                  <a:pt x="2834316" y="2424997"/>
                  <a:pt x="2804160" y="2438400"/>
                </a:cubicBezTo>
                <a:cubicBezTo>
                  <a:pt x="2787383" y="2445856"/>
                  <a:pt x="2769325" y="2450011"/>
                  <a:pt x="2751908" y="2455817"/>
                </a:cubicBezTo>
                <a:lnTo>
                  <a:pt x="2725782" y="2464525"/>
                </a:lnTo>
                <a:cubicBezTo>
                  <a:pt x="2705151" y="2485158"/>
                  <a:pt x="2685657" y="2506930"/>
                  <a:pt x="2656114" y="2516777"/>
                </a:cubicBezTo>
                <a:lnTo>
                  <a:pt x="2629988" y="2525485"/>
                </a:lnTo>
                <a:cubicBezTo>
                  <a:pt x="2621279" y="2522582"/>
                  <a:pt x="2610353" y="2523268"/>
                  <a:pt x="2603862" y="2516777"/>
                </a:cubicBezTo>
                <a:cubicBezTo>
                  <a:pt x="2540757" y="2453672"/>
                  <a:pt x="2658495" y="2529131"/>
                  <a:pt x="2577737" y="2464525"/>
                </a:cubicBezTo>
                <a:cubicBezTo>
                  <a:pt x="2570569" y="2458791"/>
                  <a:pt x="2560643" y="2457459"/>
                  <a:pt x="2551611" y="2455817"/>
                </a:cubicBezTo>
                <a:cubicBezTo>
                  <a:pt x="2528585" y="2451630"/>
                  <a:pt x="2505165" y="2450011"/>
                  <a:pt x="2481942" y="2447108"/>
                </a:cubicBezTo>
                <a:cubicBezTo>
                  <a:pt x="2477197" y="2432873"/>
                  <a:pt x="2470033" y="2403742"/>
                  <a:pt x="2455817" y="2394857"/>
                </a:cubicBezTo>
                <a:cubicBezTo>
                  <a:pt x="2440248" y="2385127"/>
                  <a:pt x="2403565" y="2377440"/>
                  <a:pt x="2403565" y="2377440"/>
                </a:cubicBezTo>
                <a:cubicBezTo>
                  <a:pt x="2394857" y="2371634"/>
                  <a:pt x="2383978" y="2368196"/>
                  <a:pt x="2377440" y="2360023"/>
                </a:cubicBezTo>
                <a:cubicBezTo>
                  <a:pt x="2371705" y="2352855"/>
                  <a:pt x="2375222" y="2340388"/>
                  <a:pt x="2368731" y="2333897"/>
                </a:cubicBezTo>
                <a:cubicBezTo>
                  <a:pt x="2362240" y="2327406"/>
                  <a:pt x="2350816" y="2329293"/>
                  <a:pt x="2342605" y="2325188"/>
                </a:cubicBezTo>
                <a:cubicBezTo>
                  <a:pt x="2333244" y="2320507"/>
                  <a:pt x="2325188" y="2313577"/>
                  <a:pt x="2316480" y="2307771"/>
                </a:cubicBezTo>
                <a:cubicBezTo>
                  <a:pt x="2304868" y="2310674"/>
                  <a:pt x="2293154" y="2313192"/>
                  <a:pt x="2281645" y="2316480"/>
                </a:cubicBezTo>
                <a:cubicBezTo>
                  <a:pt x="2272819" y="2319002"/>
                  <a:pt x="2264607" y="2323890"/>
                  <a:pt x="2255520" y="2325188"/>
                </a:cubicBezTo>
                <a:cubicBezTo>
                  <a:pt x="2223779" y="2329722"/>
                  <a:pt x="2191657" y="2330994"/>
                  <a:pt x="2159725" y="2333897"/>
                </a:cubicBezTo>
                <a:cubicBezTo>
                  <a:pt x="2151017" y="2339703"/>
                  <a:pt x="2143164" y="2347063"/>
                  <a:pt x="2133600" y="2351314"/>
                </a:cubicBezTo>
                <a:cubicBezTo>
                  <a:pt x="2116823" y="2358770"/>
                  <a:pt x="2081348" y="2368731"/>
                  <a:pt x="2081348" y="2368731"/>
                </a:cubicBezTo>
                <a:cubicBezTo>
                  <a:pt x="2078445" y="2377440"/>
                  <a:pt x="2074866" y="2385951"/>
                  <a:pt x="2072640" y="2394857"/>
                </a:cubicBezTo>
                <a:cubicBezTo>
                  <a:pt x="2069050" y="2409217"/>
                  <a:pt x="2072142" y="2426084"/>
                  <a:pt x="2063931" y="2438400"/>
                </a:cubicBezTo>
                <a:cubicBezTo>
                  <a:pt x="2058839" y="2446038"/>
                  <a:pt x="2046766" y="2445117"/>
                  <a:pt x="2037805" y="2447108"/>
                </a:cubicBezTo>
                <a:cubicBezTo>
                  <a:pt x="2020568" y="2450938"/>
                  <a:pt x="2002971" y="2452914"/>
                  <a:pt x="1985554" y="2455817"/>
                </a:cubicBezTo>
                <a:cubicBezTo>
                  <a:pt x="1971040" y="2452914"/>
                  <a:pt x="1954327" y="2455318"/>
                  <a:pt x="1942011" y="2447108"/>
                </a:cubicBezTo>
                <a:cubicBezTo>
                  <a:pt x="1934373" y="2442016"/>
                  <a:pt x="1937407" y="2429193"/>
                  <a:pt x="1933302" y="2420983"/>
                </a:cubicBezTo>
                <a:cubicBezTo>
                  <a:pt x="1928621" y="2411622"/>
                  <a:pt x="1921691" y="2403566"/>
                  <a:pt x="1915885" y="2394857"/>
                </a:cubicBezTo>
                <a:cubicBezTo>
                  <a:pt x="1912982" y="2386148"/>
                  <a:pt x="1912911" y="2375899"/>
                  <a:pt x="1907177" y="2368731"/>
                </a:cubicBezTo>
                <a:cubicBezTo>
                  <a:pt x="1894900" y="2353385"/>
                  <a:pt x="1872135" y="2348342"/>
                  <a:pt x="1854925" y="2342605"/>
                </a:cubicBezTo>
                <a:cubicBezTo>
                  <a:pt x="1852022" y="2351314"/>
                  <a:pt x="1851951" y="2361563"/>
                  <a:pt x="1846217" y="2368731"/>
                </a:cubicBezTo>
                <a:cubicBezTo>
                  <a:pt x="1829580" y="2389528"/>
                  <a:pt x="1814999" y="2384340"/>
                  <a:pt x="1793965" y="2394857"/>
                </a:cubicBezTo>
                <a:cubicBezTo>
                  <a:pt x="1784604" y="2399538"/>
                  <a:pt x="1776548" y="2406468"/>
                  <a:pt x="1767840" y="2412274"/>
                </a:cubicBezTo>
                <a:cubicBezTo>
                  <a:pt x="1762034" y="2429691"/>
                  <a:pt x="1763404" y="2451543"/>
                  <a:pt x="1750422" y="2464525"/>
                </a:cubicBezTo>
                <a:cubicBezTo>
                  <a:pt x="1744616" y="2470331"/>
                  <a:pt x="1739416" y="2476814"/>
                  <a:pt x="1733005" y="2481943"/>
                </a:cubicBezTo>
                <a:cubicBezTo>
                  <a:pt x="1678064" y="2525897"/>
                  <a:pt x="1731527" y="2474714"/>
                  <a:pt x="1689462" y="2516777"/>
                </a:cubicBezTo>
                <a:cubicBezTo>
                  <a:pt x="1686559" y="2554514"/>
                  <a:pt x="1687729" y="2592788"/>
                  <a:pt x="1680754" y="2629988"/>
                </a:cubicBezTo>
                <a:cubicBezTo>
                  <a:pt x="1675039" y="2660469"/>
                  <a:pt x="1658537" y="2655683"/>
                  <a:pt x="1637211" y="2664823"/>
                </a:cubicBezTo>
                <a:cubicBezTo>
                  <a:pt x="1561895" y="2697101"/>
                  <a:pt x="1637512" y="2670529"/>
                  <a:pt x="1576251" y="2690948"/>
                </a:cubicBezTo>
                <a:cubicBezTo>
                  <a:pt x="1573348" y="2699657"/>
                  <a:pt x="1575753" y="2712969"/>
                  <a:pt x="1567542" y="2717074"/>
                </a:cubicBezTo>
                <a:cubicBezTo>
                  <a:pt x="1559332" y="2721179"/>
                  <a:pt x="1549441" y="2712823"/>
                  <a:pt x="1541417" y="2708365"/>
                </a:cubicBezTo>
                <a:cubicBezTo>
                  <a:pt x="1523118" y="2698199"/>
                  <a:pt x="1506582" y="2685142"/>
                  <a:pt x="1489165" y="2673531"/>
                </a:cubicBezTo>
                <a:cubicBezTo>
                  <a:pt x="1480457" y="2667725"/>
                  <a:pt x="1470441" y="2663514"/>
                  <a:pt x="1463040" y="2656114"/>
                </a:cubicBezTo>
                <a:cubicBezTo>
                  <a:pt x="1457234" y="2650308"/>
                  <a:pt x="1452663" y="2642921"/>
                  <a:pt x="1445622" y="2638697"/>
                </a:cubicBezTo>
                <a:cubicBezTo>
                  <a:pt x="1437751" y="2633974"/>
                  <a:pt x="1428205" y="2632891"/>
                  <a:pt x="1419497" y="2629988"/>
                </a:cubicBezTo>
                <a:cubicBezTo>
                  <a:pt x="1365892" y="2549581"/>
                  <a:pt x="1434298" y="2648489"/>
                  <a:pt x="1384662" y="2586445"/>
                </a:cubicBezTo>
                <a:cubicBezTo>
                  <a:pt x="1378124" y="2578272"/>
                  <a:pt x="1374646" y="2567721"/>
                  <a:pt x="1367245" y="2560320"/>
                </a:cubicBezTo>
                <a:cubicBezTo>
                  <a:pt x="1350363" y="2543438"/>
                  <a:pt x="1336243" y="2541277"/>
                  <a:pt x="1314994" y="2534194"/>
                </a:cubicBezTo>
                <a:cubicBezTo>
                  <a:pt x="1303383" y="2537097"/>
                  <a:pt x="1291936" y="2540762"/>
                  <a:pt x="1280160" y="2542903"/>
                </a:cubicBezTo>
                <a:cubicBezTo>
                  <a:pt x="1259965" y="2546575"/>
                  <a:pt x="1236606" y="2540732"/>
                  <a:pt x="1219200" y="2551611"/>
                </a:cubicBezTo>
                <a:cubicBezTo>
                  <a:pt x="1209050" y="2557954"/>
                  <a:pt x="1215844" y="2575740"/>
                  <a:pt x="1210491" y="2586445"/>
                </a:cubicBezTo>
                <a:cubicBezTo>
                  <a:pt x="1206819" y="2593789"/>
                  <a:pt x="1199643" y="2598937"/>
                  <a:pt x="1193074" y="2603863"/>
                </a:cubicBezTo>
                <a:cubicBezTo>
                  <a:pt x="1176328" y="2616423"/>
                  <a:pt x="1140822" y="2638697"/>
                  <a:pt x="1140822" y="2638697"/>
                </a:cubicBezTo>
                <a:cubicBezTo>
                  <a:pt x="1135016" y="2647406"/>
                  <a:pt x="1132281" y="2659276"/>
                  <a:pt x="1123405" y="2664823"/>
                </a:cubicBezTo>
                <a:cubicBezTo>
                  <a:pt x="1098312" y="2680506"/>
                  <a:pt x="1047032" y="2686260"/>
                  <a:pt x="1018902" y="2690948"/>
                </a:cubicBezTo>
                <a:cubicBezTo>
                  <a:pt x="938483" y="2744562"/>
                  <a:pt x="1037412" y="2676141"/>
                  <a:pt x="975360" y="2725783"/>
                </a:cubicBezTo>
                <a:cubicBezTo>
                  <a:pt x="967187" y="2732321"/>
                  <a:pt x="957943" y="2737394"/>
                  <a:pt x="949234" y="2743200"/>
                </a:cubicBezTo>
                <a:cubicBezTo>
                  <a:pt x="946331" y="2751908"/>
                  <a:pt x="945248" y="2761454"/>
                  <a:pt x="940525" y="2769325"/>
                </a:cubicBezTo>
                <a:cubicBezTo>
                  <a:pt x="926823" y="2792162"/>
                  <a:pt x="913323" y="2789189"/>
                  <a:pt x="888274" y="2795451"/>
                </a:cubicBezTo>
                <a:cubicBezTo>
                  <a:pt x="876663" y="2801257"/>
                  <a:pt x="861751" y="2802895"/>
                  <a:pt x="853440" y="2812868"/>
                </a:cubicBezTo>
                <a:cubicBezTo>
                  <a:pt x="845778" y="2822063"/>
                  <a:pt x="849446" y="2836702"/>
                  <a:pt x="844731" y="2847703"/>
                </a:cubicBezTo>
                <a:cubicBezTo>
                  <a:pt x="840608" y="2857323"/>
                  <a:pt x="831565" y="2864264"/>
                  <a:pt x="827314" y="2873828"/>
                </a:cubicBezTo>
                <a:cubicBezTo>
                  <a:pt x="819239" y="2891997"/>
                  <a:pt x="812869" y="2935894"/>
                  <a:pt x="792480" y="2952205"/>
                </a:cubicBezTo>
                <a:cubicBezTo>
                  <a:pt x="785312" y="2957940"/>
                  <a:pt x="775063" y="2958011"/>
                  <a:pt x="766354" y="2960914"/>
                </a:cubicBezTo>
                <a:cubicBezTo>
                  <a:pt x="763451" y="2969623"/>
                  <a:pt x="763281" y="2979794"/>
                  <a:pt x="757645" y="2987040"/>
                </a:cubicBezTo>
                <a:cubicBezTo>
                  <a:pt x="742523" y="3006483"/>
                  <a:pt x="705394" y="3039291"/>
                  <a:pt x="705394" y="3039291"/>
                </a:cubicBezTo>
                <a:cubicBezTo>
                  <a:pt x="696685" y="3033485"/>
                  <a:pt x="685806" y="3030047"/>
                  <a:pt x="679268" y="3021874"/>
                </a:cubicBezTo>
                <a:cubicBezTo>
                  <a:pt x="673534" y="3014706"/>
                  <a:pt x="677051" y="3002239"/>
                  <a:pt x="670560" y="2995748"/>
                </a:cubicBezTo>
                <a:cubicBezTo>
                  <a:pt x="651245" y="2976433"/>
                  <a:pt x="615665" y="2975494"/>
                  <a:pt x="592182" y="2969623"/>
                </a:cubicBezTo>
                <a:cubicBezTo>
                  <a:pt x="583277" y="2967397"/>
                  <a:pt x="574765" y="2963817"/>
                  <a:pt x="566057" y="2960914"/>
                </a:cubicBezTo>
                <a:cubicBezTo>
                  <a:pt x="557348" y="2963817"/>
                  <a:pt x="547099" y="2963888"/>
                  <a:pt x="539931" y="2969623"/>
                </a:cubicBezTo>
                <a:cubicBezTo>
                  <a:pt x="493329" y="3006904"/>
                  <a:pt x="530227" y="3126880"/>
                  <a:pt x="531222" y="3143794"/>
                </a:cubicBezTo>
                <a:cubicBezTo>
                  <a:pt x="528319" y="3155405"/>
                  <a:pt x="534447" y="3177710"/>
                  <a:pt x="522514" y="3178628"/>
                </a:cubicBezTo>
                <a:cubicBezTo>
                  <a:pt x="444185" y="3184654"/>
                  <a:pt x="435593" y="3170086"/>
                  <a:pt x="400594" y="3135085"/>
                </a:cubicBezTo>
                <a:cubicBezTo>
                  <a:pt x="387800" y="3135885"/>
                  <a:pt x="278636" y="3130751"/>
                  <a:pt x="235131" y="3152503"/>
                </a:cubicBezTo>
                <a:cubicBezTo>
                  <a:pt x="225770" y="3157184"/>
                  <a:pt x="217714" y="3164114"/>
                  <a:pt x="209005" y="3169920"/>
                </a:cubicBezTo>
                <a:cubicBezTo>
                  <a:pt x="203199" y="3178628"/>
                  <a:pt x="199761" y="3189507"/>
                  <a:pt x="191588" y="3196045"/>
                </a:cubicBezTo>
                <a:cubicBezTo>
                  <a:pt x="184420" y="3201780"/>
                  <a:pt x="170798" y="3197284"/>
                  <a:pt x="165462" y="3204754"/>
                </a:cubicBezTo>
                <a:cubicBezTo>
                  <a:pt x="154791" y="3219693"/>
                  <a:pt x="153851" y="3239588"/>
                  <a:pt x="148045" y="3257005"/>
                </a:cubicBezTo>
                <a:lnTo>
                  <a:pt x="130628" y="3309257"/>
                </a:lnTo>
                <a:cubicBezTo>
                  <a:pt x="127725" y="3317966"/>
                  <a:pt x="127012" y="3327745"/>
                  <a:pt x="121920" y="3335383"/>
                </a:cubicBezTo>
                <a:lnTo>
                  <a:pt x="104502" y="3361508"/>
                </a:lnTo>
                <a:cubicBezTo>
                  <a:pt x="107126" y="3387747"/>
                  <a:pt x="99585" y="3449886"/>
                  <a:pt x="130628" y="3474720"/>
                </a:cubicBezTo>
                <a:cubicBezTo>
                  <a:pt x="137796" y="3480454"/>
                  <a:pt x="148045" y="3480525"/>
                  <a:pt x="156754" y="3483428"/>
                </a:cubicBezTo>
                <a:cubicBezTo>
                  <a:pt x="159657" y="3495040"/>
                  <a:pt x="171806" y="3508113"/>
                  <a:pt x="165462" y="3518263"/>
                </a:cubicBezTo>
                <a:cubicBezTo>
                  <a:pt x="154368" y="3536014"/>
                  <a:pt x="113211" y="3553097"/>
                  <a:pt x="113211" y="3553097"/>
                </a:cubicBezTo>
                <a:cubicBezTo>
                  <a:pt x="101600" y="3570514"/>
                  <a:pt x="98235" y="3598728"/>
                  <a:pt x="78377" y="3605348"/>
                </a:cubicBezTo>
                <a:cubicBezTo>
                  <a:pt x="69668" y="3608251"/>
                  <a:pt x="60462" y="3609952"/>
                  <a:pt x="52251" y="3614057"/>
                </a:cubicBezTo>
                <a:cubicBezTo>
                  <a:pt x="28000" y="3626182"/>
                  <a:pt x="19261" y="3638338"/>
                  <a:pt x="0" y="3657600"/>
                </a:cubicBezTo>
                <a:cubicBezTo>
                  <a:pt x="2903" y="3666308"/>
                  <a:pt x="1070" y="3678633"/>
                  <a:pt x="8708" y="3683725"/>
                </a:cubicBezTo>
                <a:cubicBezTo>
                  <a:pt x="21024" y="3691936"/>
                  <a:pt x="37891" y="3688844"/>
                  <a:pt x="52251" y="3692434"/>
                </a:cubicBezTo>
                <a:cubicBezTo>
                  <a:pt x="61157" y="3694661"/>
                  <a:pt x="69668" y="3698240"/>
                  <a:pt x="78377" y="3701143"/>
                </a:cubicBezTo>
                <a:cubicBezTo>
                  <a:pt x="87085" y="3709851"/>
                  <a:pt x="93736" y="3721287"/>
                  <a:pt x="104502" y="3727268"/>
                </a:cubicBezTo>
                <a:cubicBezTo>
                  <a:pt x="120551" y="3736184"/>
                  <a:pt x="139337" y="3738879"/>
                  <a:pt x="156754" y="3744685"/>
                </a:cubicBezTo>
                <a:cubicBezTo>
                  <a:pt x="165463" y="3747588"/>
                  <a:pt x="173879" y="3751594"/>
                  <a:pt x="182880" y="3753394"/>
                </a:cubicBezTo>
                <a:cubicBezTo>
                  <a:pt x="235423" y="3763903"/>
                  <a:pt x="212380" y="3757423"/>
                  <a:pt x="252548" y="3770811"/>
                </a:cubicBezTo>
                <a:cubicBezTo>
                  <a:pt x="267214" y="3765923"/>
                  <a:pt x="290134" y="3752478"/>
                  <a:pt x="304800" y="3770811"/>
                </a:cubicBezTo>
                <a:cubicBezTo>
                  <a:pt x="312277" y="3780157"/>
                  <a:pt x="308793" y="3794644"/>
                  <a:pt x="313508" y="3805645"/>
                </a:cubicBezTo>
                <a:cubicBezTo>
                  <a:pt x="325119" y="3832739"/>
                  <a:pt x="333828" y="3833706"/>
                  <a:pt x="357051" y="3849188"/>
                </a:cubicBezTo>
                <a:cubicBezTo>
                  <a:pt x="378943" y="3914860"/>
                  <a:pt x="349412" y="3833908"/>
                  <a:pt x="383177" y="3901440"/>
                </a:cubicBezTo>
                <a:cubicBezTo>
                  <a:pt x="387282" y="3909650"/>
                  <a:pt x="385394" y="3921074"/>
                  <a:pt x="391885" y="3927565"/>
                </a:cubicBezTo>
                <a:cubicBezTo>
                  <a:pt x="396066" y="3931746"/>
                  <a:pt x="452522" y="3944886"/>
                  <a:pt x="452845" y="3944983"/>
                </a:cubicBezTo>
                <a:cubicBezTo>
                  <a:pt x="509375" y="3961942"/>
                  <a:pt x="493043" y="3954364"/>
                  <a:pt x="531222" y="3979817"/>
                </a:cubicBezTo>
                <a:cubicBezTo>
                  <a:pt x="534125" y="3988526"/>
                  <a:pt x="534196" y="3998775"/>
                  <a:pt x="539931" y="4005943"/>
                </a:cubicBezTo>
                <a:cubicBezTo>
                  <a:pt x="546469" y="4014116"/>
                  <a:pt x="565016" y="4012945"/>
                  <a:pt x="566057" y="4023360"/>
                </a:cubicBezTo>
                <a:cubicBezTo>
                  <a:pt x="581816" y="4180953"/>
                  <a:pt x="602613" y="4165025"/>
                  <a:pt x="531222" y="4188823"/>
                </a:cubicBezTo>
                <a:cubicBezTo>
                  <a:pt x="528319" y="4197531"/>
                  <a:pt x="522514" y="4205769"/>
                  <a:pt x="522514" y="4214948"/>
                </a:cubicBezTo>
                <a:cubicBezTo>
                  <a:pt x="522514" y="4238169"/>
                  <a:pt x="545735" y="4243979"/>
                  <a:pt x="522514" y="4267200"/>
                </a:cubicBezTo>
                <a:cubicBezTo>
                  <a:pt x="516023" y="4273691"/>
                  <a:pt x="505097" y="4273005"/>
                  <a:pt x="496388" y="4275908"/>
                </a:cubicBezTo>
                <a:cubicBezTo>
                  <a:pt x="493975" y="4287976"/>
                  <a:pt x="487341" y="4330512"/>
                  <a:pt x="478971" y="4345577"/>
                </a:cubicBezTo>
                <a:cubicBezTo>
                  <a:pt x="468805" y="4363875"/>
                  <a:pt x="444137" y="4397828"/>
                  <a:pt x="444137" y="4397828"/>
                </a:cubicBezTo>
                <a:cubicBezTo>
                  <a:pt x="438331" y="4389120"/>
                  <a:pt x="431401" y="4381064"/>
                  <a:pt x="426720" y="4371703"/>
                </a:cubicBezTo>
                <a:cubicBezTo>
                  <a:pt x="422615" y="4363492"/>
                  <a:pt x="421627" y="4354015"/>
                  <a:pt x="418011" y="4345577"/>
                </a:cubicBezTo>
                <a:cubicBezTo>
                  <a:pt x="412897" y="4333645"/>
                  <a:pt x="406400" y="4322354"/>
                  <a:pt x="400594" y="4310743"/>
                </a:cubicBezTo>
                <a:cubicBezTo>
                  <a:pt x="386080" y="4313646"/>
                  <a:pt x="371411" y="4315861"/>
                  <a:pt x="357051" y="4319451"/>
                </a:cubicBezTo>
                <a:cubicBezTo>
                  <a:pt x="348145" y="4321677"/>
                  <a:pt x="334653" y="4319771"/>
                  <a:pt x="330925" y="4328160"/>
                </a:cubicBezTo>
                <a:cubicBezTo>
                  <a:pt x="321420" y="4349546"/>
                  <a:pt x="326404" y="4374802"/>
                  <a:pt x="322217" y="4397828"/>
                </a:cubicBezTo>
                <a:cubicBezTo>
                  <a:pt x="320575" y="4406860"/>
                  <a:pt x="316411" y="4415245"/>
                  <a:pt x="313508" y="4423954"/>
                </a:cubicBezTo>
                <a:cubicBezTo>
                  <a:pt x="313469" y="4424190"/>
                  <a:pt x="298956" y="4514734"/>
                  <a:pt x="296091" y="4519748"/>
                </a:cubicBezTo>
                <a:cubicBezTo>
                  <a:pt x="290898" y="4528835"/>
                  <a:pt x="278674" y="4531359"/>
                  <a:pt x="269965" y="4537165"/>
                </a:cubicBezTo>
                <a:cubicBezTo>
                  <a:pt x="264159" y="4554582"/>
                  <a:pt x="262732" y="4574141"/>
                  <a:pt x="252548" y="4589417"/>
                </a:cubicBezTo>
                <a:cubicBezTo>
                  <a:pt x="246742" y="4598126"/>
                  <a:pt x="239382" y="4605979"/>
                  <a:pt x="235131" y="4615543"/>
                </a:cubicBezTo>
                <a:cubicBezTo>
                  <a:pt x="227675" y="4632320"/>
                  <a:pt x="223520" y="4650377"/>
                  <a:pt x="217714" y="4667794"/>
                </a:cubicBezTo>
                <a:cubicBezTo>
                  <a:pt x="214811" y="4676503"/>
                  <a:pt x="211231" y="4685014"/>
                  <a:pt x="209005" y="4693920"/>
                </a:cubicBezTo>
                <a:cubicBezTo>
                  <a:pt x="206102" y="4705531"/>
                  <a:pt x="203736" y="4717290"/>
                  <a:pt x="200297" y="4728754"/>
                </a:cubicBezTo>
                <a:cubicBezTo>
                  <a:pt x="195022" y="4746339"/>
                  <a:pt x="195862" y="4768023"/>
                  <a:pt x="182880" y="4781005"/>
                </a:cubicBezTo>
                <a:lnTo>
                  <a:pt x="139337" y="4824548"/>
                </a:lnTo>
                <a:cubicBezTo>
                  <a:pt x="119324" y="4884589"/>
                  <a:pt x="134902" y="4863818"/>
                  <a:pt x="104502" y="4894217"/>
                </a:cubicBezTo>
                <a:cubicBezTo>
                  <a:pt x="76035" y="4979624"/>
                  <a:pt x="122187" y="4858981"/>
                  <a:pt x="69668" y="4937760"/>
                </a:cubicBezTo>
                <a:cubicBezTo>
                  <a:pt x="63029" y="4947719"/>
                  <a:pt x="64248" y="4961086"/>
                  <a:pt x="60960" y="4972594"/>
                </a:cubicBezTo>
                <a:cubicBezTo>
                  <a:pt x="58438" y="4981421"/>
                  <a:pt x="56356" y="4990509"/>
                  <a:pt x="52251" y="4998720"/>
                </a:cubicBezTo>
                <a:cubicBezTo>
                  <a:pt x="47570" y="5008081"/>
                  <a:pt x="39515" y="5015484"/>
                  <a:pt x="34834" y="5024845"/>
                </a:cubicBezTo>
                <a:cubicBezTo>
                  <a:pt x="24879" y="5044755"/>
                  <a:pt x="22387" y="5074635"/>
                  <a:pt x="17417" y="5094514"/>
                </a:cubicBezTo>
                <a:cubicBezTo>
                  <a:pt x="15191" y="5103420"/>
                  <a:pt x="11611" y="5111931"/>
                  <a:pt x="8708" y="5120640"/>
                </a:cubicBezTo>
                <a:cubicBezTo>
                  <a:pt x="11611" y="5149668"/>
                  <a:pt x="13561" y="5178808"/>
                  <a:pt x="17417" y="5207725"/>
                </a:cubicBezTo>
                <a:cubicBezTo>
                  <a:pt x="21251" y="5236483"/>
                  <a:pt x="22812" y="5256664"/>
                  <a:pt x="43542" y="5277394"/>
                </a:cubicBezTo>
                <a:cubicBezTo>
                  <a:pt x="48132" y="5281984"/>
                  <a:pt x="55154" y="5283200"/>
                  <a:pt x="60960" y="5286103"/>
                </a:cubicBezTo>
              </a:path>
            </a:pathLst>
          </a:cu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55" name="Freeform 154"/>
          <p:cNvSpPr/>
          <p:nvPr/>
        </p:nvSpPr>
        <p:spPr>
          <a:xfrm>
            <a:off x="3101009" y="1073426"/>
            <a:ext cx="6233822" cy="5271715"/>
          </a:xfrm>
          <a:custGeom>
            <a:avLst/>
            <a:gdLst>
              <a:gd name="connsiteX0" fmla="*/ 4754880 w 6233822"/>
              <a:gd name="connsiteY0" fmla="*/ 0 h 5271715"/>
              <a:gd name="connsiteX1" fmla="*/ 4723074 w 6233822"/>
              <a:gd name="connsiteY1" fmla="*/ 39757 h 5271715"/>
              <a:gd name="connsiteX2" fmla="*/ 4699221 w 6233822"/>
              <a:gd name="connsiteY2" fmla="*/ 127221 h 5271715"/>
              <a:gd name="connsiteX3" fmla="*/ 4691269 w 6233822"/>
              <a:gd name="connsiteY3" fmla="*/ 151075 h 5271715"/>
              <a:gd name="connsiteX4" fmla="*/ 4683318 w 6233822"/>
              <a:gd name="connsiteY4" fmla="*/ 190831 h 5271715"/>
              <a:gd name="connsiteX5" fmla="*/ 4651513 w 6233822"/>
              <a:gd name="connsiteY5" fmla="*/ 262393 h 5271715"/>
              <a:gd name="connsiteX6" fmla="*/ 4643561 w 6233822"/>
              <a:gd name="connsiteY6" fmla="*/ 286247 h 5271715"/>
              <a:gd name="connsiteX7" fmla="*/ 4627659 w 6233822"/>
              <a:gd name="connsiteY7" fmla="*/ 310101 h 5271715"/>
              <a:gd name="connsiteX8" fmla="*/ 4611756 w 6233822"/>
              <a:gd name="connsiteY8" fmla="*/ 357809 h 5271715"/>
              <a:gd name="connsiteX9" fmla="*/ 4603805 w 6233822"/>
              <a:gd name="connsiteY9" fmla="*/ 381663 h 5271715"/>
              <a:gd name="connsiteX10" fmla="*/ 4572000 w 6233822"/>
              <a:gd name="connsiteY10" fmla="*/ 429371 h 5271715"/>
              <a:gd name="connsiteX11" fmla="*/ 4540194 w 6233822"/>
              <a:gd name="connsiteY11" fmla="*/ 469127 h 5271715"/>
              <a:gd name="connsiteX12" fmla="*/ 4548146 w 6233822"/>
              <a:gd name="connsiteY12" fmla="*/ 492981 h 5271715"/>
              <a:gd name="connsiteX13" fmla="*/ 4595854 w 6233822"/>
              <a:gd name="connsiteY13" fmla="*/ 516835 h 5271715"/>
              <a:gd name="connsiteX14" fmla="*/ 4619708 w 6233822"/>
              <a:gd name="connsiteY14" fmla="*/ 532737 h 5271715"/>
              <a:gd name="connsiteX15" fmla="*/ 4715123 w 6233822"/>
              <a:gd name="connsiteY15" fmla="*/ 596348 h 5271715"/>
              <a:gd name="connsiteX16" fmla="*/ 4762831 w 6233822"/>
              <a:gd name="connsiteY16" fmla="*/ 604299 h 5271715"/>
              <a:gd name="connsiteX17" fmla="*/ 4794636 w 6233822"/>
              <a:gd name="connsiteY17" fmla="*/ 620202 h 5271715"/>
              <a:gd name="connsiteX18" fmla="*/ 4818490 w 6233822"/>
              <a:gd name="connsiteY18" fmla="*/ 644056 h 5271715"/>
              <a:gd name="connsiteX19" fmla="*/ 4898003 w 6233822"/>
              <a:gd name="connsiteY19" fmla="*/ 691764 h 5271715"/>
              <a:gd name="connsiteX20" fmla="*/ 4961614 w 6233822"/>
              <a:gd name="connsiteY20" fmla="*/ 699715 h 5271715"/>
              <a:gd name="connsiteX21" fmla="*/ 4985468 w 6233822"/>
              <a:gd name="connsiteY21" fmla="*/ 715617 h 5271715"/>
              <a:gd name="connsiteX22" fmla="*/ 5009321 w 6233822"/>
              <a:gd name="connsiteY22" fmla="*/ 723569 h 5271715"/>
              <a:gd name="connsiteX23" fmla="*/ 5033175 w 6233822"/>
              <a:gd name="connsiteY23" fmla="*/ 747423 h 5271715"/>
              <a:gd name="connsiteX24" fmla="*/ 5057029 w 6233822"/>
              <a:gd name="connsiteY24" fmla="*/ 763325 h 5271715"/>
              <a:gd name="connsiteX25" fmla="*/ 5064981 w 6233822"/>
              <a:gd name="connsiteY25" fmla="*/ 858741 h 5271715"/>
              <a:gd name="connsiteX26" fmla="*/ 5072932 w 6233822"/>
              <a:gd name="connsiteY26" fmla="*/ 882595 h 5271715"/>
              <a:gd name="connsiteX27" fmla="*/ 5064981 w 6233822"/>
              <a:gd name="connsiteY27" fmla="*/ 914400 h 5271715"/>
              <a:gd name="connsiteX28" fmla="*/ 5072932 w 6233822"/>
              <a:gd name="connsiteY28" fmla="*/ 985962 h 5271715"/>
              <a:gd name="connsiteX29" fmla="*/ 5096786 w 6233822"/>
              <a:gd name="connsiteY29" fmla="*/ 1001864 h 5271715"/>
              <a:gd name="connsiteX30" fmla="*/ 5104737 w 6233822"/>
              <a:gd name="connsiteY30" fmla="*/ 1025718 h 5271715"/>
              <a:gd name="connsiteX31" fmla="*/ 5112688 w 6233822"/>
              <a:gd name="connsiteY31" fmla="*/ 1057524 h 5271715"/>
              <a:gd name="connsiteX32" fmla="*/ 5152445 w 6233822"/>
              <a:gd name="connsiteY32" fmla="*/ 1065475 h 5271715"/>
              <a:gd name="connsiteX33" fmla="*/ 5144494 w 6233822"/>
              <a:gd name="connsiteY33" fmla="*/ 1129085 h 5271715"/>
              <a:gd name="connsiteX34" fmla="*/ 5136542 w 6233822"/>
              <a:gd name="connsiteY34" fmla="*/ 1152939 h 5271715"/>
              <a:gd name="connsiteX35" fmla="*/ 5096786 w 6233822"/>
              <a:gd name="connsiteY35" fmla="*/ 1160891 h 5271715"/>
              <a:gd name="connsiteX36" fmla="*/ 5072932 w 6233822"/>
              <a:gd name="connsiteY36" fmla="*/ 1176793 h 5271715"/>
              <a:gd name="connsiteX37" fmla="*/ 5049078 w 6233822"/>
              <a:gd name="connsiteY37" fmla="*/ 1184744 h 5271715"/>
              <a:gd name="connsiteX38" fmla="*/ 5033175 w 6233822"/>
              <a:gd name="connsiteY38" fmla="*/ 1208598 h 5271715"/>
              <a:gd name="connsiteX39" fmla="*/ 5009321 w 6233822"/>
              <a:gd name="connsiteY39" fmla="*/ 1216550 h 5271715"/>
              <a:gd name="connsiteX40" fmla="*/ 4953662 w 6233822"/>
              <a:gd name="connsiteY40" fmla="*/ 1224501 h 5271715"/>
              <a:gd name="connsiteX41" fmla="*/ 4929808 w 6233822"/>
              <a:gd name="connsiteY41" fmla="*/ 1280160 h 5271715"/>
              <a:gd name="connsiteX42" fmla="*/ 4905954 w 6233822"/>
              <a:gd name="connsiteY42" fmla="*/ 1304014 h 5271715"/>
              <a:gd name="connsiteX43" fmla="*/ 4890052 w 6233822"/>
              <a:gd name="connsiteY43" fmla="*/ 1327868 h 5271715"/>
              <a:gd name="connsiteX44" fmla="*/ 4874149 w 6233822"/>
              <a:gd name="connsiteY44" fmla="*/ 1391478 h 5271715"/>
              <a:gd name="connsiteX45" fmla="*/ 4866198 w 6233822"/>
              <a:gd name="connsiteY45" fmla="*/ 1415332 h 5271715"/>
              <a:gd name="connsiteX46" fmla="*/ 4850295 w 6233822"/>
              <a:gd name="connsiteY46" fmla="*/ 1439186 h 5271715"/>
              <a:gd name="connsiteX47" fmla="*/ 4826441 w 6233822"/>
              <a:gd name="connsiteY47" fmla="*/ 1447137 h 5271715"/>
              <a:gd name="connsiteX48" fmla="*/ 4866198 w 6233822"/>
              <a:gd name="connsiteY48" fmla="*/ 1494845 h 5271715"/>
              <a:gd name="connsiteX49" fmla="*/ 4913906 w 6233822"/>
              <a:gd name="connsiteY49" fmla="*/ 1510748 h 5271715"/>
              <a:gd name="connsiteX50" fmla="*/ 4937760 w 6233822"/>
              <a:gd name="connsiteY50" fmla="*/ 1526651 h 5271715"/>
              <a:gd name="connsiteX51" fmla="*/ 4961614 w 6233822"/>
              <a:gd name="connsiteY51" fmla="*/ 1534602 h 5271715"/>
              <a:gd name="connsiteX52" fmla="*/ 4977516 w 6233822"/>
              <a:gd name="connsiteY52" fmla="*/ 1582310 h 5271715"/>
              <a:gd name="connsiteX53" fmla="*/ 5001370 w 6233822"/>
              <a:gd name="connsiteY53" fmla="*/ 1622066 h 5271715"/>
              <a:gd name="connsiteX54" fmla="*/ 5025224 w 6233822"/>
              <a:gd name="connsiteY54" fmla="*/ 1677725 h 5271715"/>
              <a:gd name="connsiteX55" fmla="*/ 5049078 w 6233822"/>
              <a:gd name="connsiteY55" fmla="*/ 1749287 h 5271715"/>
              <a:gd name="connsiteX56" fmla="*/ 5057029 w 6233822"/>
              <a:gd name="connsiteY56" fmla="*/ 1773141 h 5271715"/>
              <a:gd name="connsiteX57" fmla="*/ 5096786 w 6233822"/>
              <a:gd name="connsiteY57" fmla="*/ 1828800 h 5271715"/>
              <a:gd name="connsiteX58" fmla="*/ 5104737 w 6233822"/>
              <a:gd name="connsiteY58" fmla="*/ 1852654 h 5271715"/>
              <a:gd name="connsiteX59" fmla="*/ 5152445 w 6233822"/>
              <a:gd name="connsiteY59" fmla="*/ 1900362 h 5271715"/>
              <a:gd name="connsiteX60" fmla="*/ 5176299 w 6233822"/>
              <a:gd name="connsiteY60" fmla="*/ 1932167 h 5271715"/>
              <a:gd name="connsiteX61" fmla="*/ 5184250 w 6233822"/>
              <a:gd name="connsiteY61" fmla="*/ 1956021 h 5271715"/>
              <a:gd name="connsiteX62" fmla="*/ 5208104 w 6233822"/>
              <a:gd name="connsiteY62" fmla="*/ 2011680 h 5271715"/>
              <a:gd name="connsiteX63" fmla="*/ 5231958 w 6233822"/>
              <a:gd name="connsiteY63" fmla="*/ 2027583 h 5271715"/>
              <a:gd name="connsiteX64" fmla="*/ 5271714 w 6233822"/>
              <a:gd name="connsiteY64" fmla="*/ 2075291 h 5271715"/>
              <a:gd name="connsiteX65" fmla="*/ 5303520 w 6233822"/>
              <a:gd name="connsiteY65" fmla="*/ 2083242 h 5271715"/>
              <a:gd name="connsiteX66" fmla="*/ 5311471 w 6233822"/>
              <a:gd name="connsiteY66" fmla="*/ 2107096 h 5271715"/>
              <a:gd name="connsiteX67" fmla="*/ 5319422 w 6233822"/>
              <a:gd name="connsiteY67" fmla="*/ 2170706 h 5271715"/>
              <a:gd name="connsiteX68" fmla="*/ 5367130 w 6233822"/>
              <a:gd name="connsiteY68" fmla="*/ 2194560 h 5271715"/>
              <a:gd name="connsiteX69" fmla="*/ 5398935 w 6233822"/>
              <a:gd name="connsiteY69" fmla="*/ 2218414 h 5271715"/>
              <a:gd name="connsiteX70" fmla="*/ 5438692 w 6233822"/>
              <a:gd name="connsiteY70" fmla="*/ 2258171 h 5271715"/>
              <a:gd name="connsiteX71" fmla="*/ 5534108 w 6233822"/>
              <a:gd name="connsiteY71" fmla="*/ 2234317 h 5271715"/>
              <a:gd name="connsiteX72" fmla="*/ 5581815 w 6233822"/>
              <a:gd name="connsiteY72" fmla="*/ 2218414 h 5271715"/>
              <a:gd name="connsiteX73" fmla="*/ 5605669 w 6233822"/>
              <a:gd name="connsiteY73" fmla="*/ 2202511 h 5271715"/>
              <a:gd name="connsiteX74" fmla="*/ 5653377 w 6233822"/>
              <a:gd name="connsiteY74" fmla="*/ 2186609 h 5271715"/>
              <a:gd name="connsiteX75" fmla="*/ 5677231 w 6233822"/>
              <a:gd name="connsiteY75" fmla="*/ 2138901 h 5271715"/>
              <a:gd name="connsiteX76" fmla="*/ 5693134 w 6233822"/>
              <a:gd name="connsiteY76" fmla="*/ 2091193 h 5271715"/>
              <a:gd name="connsiteX77" fmla="*/ 5756744 w 6233822"/>
              <a:gd name="connsiteY77" fmla="*/ 2075291 h 5271715"/>
              <a:gd name="connsiteX78" fmla="*/ 5772647 w 6233822"/>
              <a:gd name="connsiteY78" fmla="*/ 2019631 h 5271715"/>
              <a:gd name="connsiteX79" fmla="*/ 5812403 w 6233822"/>
              <a:gd name="connsiteY79" fmla="*/ 1948070 h 5271715"/>
              <a:gd name="connsiteX80" fmla="*/ 5836257 w 6233822"/>
              <a:gd name="connsiteY80" fmla="*/ 1940118 h 5271715"/>
              <a:gd name="connsiteX81" fmla="*/ 5860111 w 6233822"/>
              <a:gd name="connsiteY81" fmla="*/ 1916264 h 5271715"/>
              <a:gd name="connsiteX82" fmla="*/ 5876014 w 6233822"/>
              <a:gd name="connsiteY82" fmla="*/ 1892411 h 5271715"/>
              <a:gd name="connsiteX83" fmla="*/ 5899868 w 6233822"/>
              <a:gd name="connsiteY83" fmla="*/ 1876508 h 5271715"/>
              <a:gd name="connsiteX84" fmla="*/ 5931673 w 6233822"/>
              <a:gd name="connsiteY84" fmla="*/ 1836751 h 5271715"/>
              <a:gd name="connsiteX85" fmla="*/ 5979381 w 6233822"/>
              <a:gd name="connsiteY85" fmla="*/ 1820849 h 5271715"/>
              <a:gd name="connsiteX86" fmla="*/ 5987332 w 6233822"/>
              <a:gd name="connsiteY86" fmla="*/ 1844703 h 5271715"/>
              <a:gd name="connsiteX87" fmla="*/ 5963478 w 6233822"/>
              <a:gd name="connsiteY87" fmla="*/ 1892411 h 5271715"/>
              <a:gd name="connsiteX88" fmla="*/ 5963478 w 6233822"/>
              <a:gd name="connsiteY88" fmla="*/ 1971924 h 5271715"/>
              <a:gd name="connsiteX89" fmla="*/ 5979381 w 6233822"/>
              <a:gd name="connsiteY89" fmla="*/ 1995777 h 5271715"/>
              <a:gd name="connsiteX90" fmla="*/ 5971429 w 6233822"/>
              <a:gd name="connsiteY90" fmla="*/ 2067339 h 5271715"/>
              <a:gd name="connsiteX91" fmla="*/ 6011186 w 6233822"/>
              <a:gd name="connsiteY91" fmla="*/ 2075291 h 5271715"/>
              <a:gd name="connsiteX92" fmla="*/ 6098650 w 6233822"/>
              <a:gd name="connsiteY92" fmla="*/ 2067339 h 5271715"/>
              <a:gd name="connsiteX93" fmla="*/ 6122504 w 6233822"/>
              <a:gd name="connsiteY93" fmla="*/ 2059388 h 5271715"/>
              <a:gd name="connsiteX94" fmla="*/ 6202017 w 6233822"/>
              <a:gd name="connsiteY94" fmla="*/ 2051437 h 5271715"/>
              <a:gd name="connsiteX95" fmla="*/ 6186114 w 6233822"/>
              <a:gd name="connsiteY95" fmla="*/ 2075291 h 5271715"/>
              <a:gd name="connsiteX96" fmla="*/ 6202017 w 6233822"/>
              <a:gd name="connsiteY96" fmla="*/ 2186609 h 5271715"/>
              <a:gd name="connsiteX97" fmla="*/ 6233822 w 6233822"/>
              <a:gd name="connsiteY97" fmla="*/ 2313830 h 5271715"/>
              <a:gd name="connsiteX98" fmla="*/ 6202017 w 6233822"/>
              <a:gd name="connsiteY98" fmla="*/ 2425148 h 5271715"/>
              <a:gd name="connsiteX99" fmla="*/ 6194066 w 6233822"/>
              <a:gd name="connsiteY99" fmla="*/ 2449002 h 5271715"/>
              <a:gd name="connsiteX100" fmla="*/ 6186114 w 6233822"/>
              <a:gd name="connsiteY100" fmla="*/ 2472856 h 5271715"/>
              <a:gd name="connsiteX101" fmla="*/ 6162261 w 6233822"/>
              <a:gd name="connsiteY101" fmla="*/ 2544417 h 5271715"/>
              <a:gd name="connsiteX102" fmla="*/ 6154309 w 6233822"/>
              <a:gd name="connsiteY102" fmla="*/ 2568271 h 5271715"/>
              <a:gd name="connsiteX103" fmla="*/ 6106601 w 6233822"/>
              <a:gd name="connsiteY103" fmla="*/ 2600077 h 5271715"/>
              <a:gd name="connsiteX104" fmla="*/ 6098650 w 6233822"/>
              <a:gd name="connsiteY104" fmla="*/ 2623931 h 5271715"/>
              <a:gd name="connsiteX105" fmla="*/ 6074796 w 6233822"/>
              <a:gd name="connsiteY105" fmla="*/ 2639833 h 5271715"/>
              <a:gd name="connsiteX106" fmla="*/ 6058894 w 6233822"/>
              <a:gd name="connsiteY106" fmla="*/ 2687541 h 5271715"/>
              <a:gd name="connsiteX107" fmla="*/ 6042991 w 6233822"/>
              <a:gd name="connsiteY107" fmla="*/ 2711395 h 5271715"/>
              <a:gd name="connsiteX108" fmla="*/ 6019137 w 6233822"/>
              <a:gd name="connsiteY108" fmla="*/ 2759103 h 5271715"/>
              <a:gd name="connsiteX109" fmla="*/ 6011186 w 6233822"/>
              <a:gd name="connsiteY109" fmla="*/ 2782957 h 5271715"/>
              <a:gd name="connsiteX110" fmla="*/ 5979381 w 6233822"/>
              <a:gd name="connsiteY110" fmla="*/ 2830664 h 5271715"/>
              <a:gd name="connsiteX111" fmla="*/ 5947575 w 6233822"/>
              <a:gd name="connsiteY111" fmla="*/ 2878372 h 5271715"/>
              <a:gd name="connsiteX112" fmla="*/ 5923721 w 6233822"/>
              <a:gd name="connsiteY112" fmla="*/ 2894275 h 5271715"/>
              <a:gd name="connsiteX113" fmla="*/ 5876014 w 6233822"/>
              <a:gd name="connsiteY113" fmla="*/ 2910177 h 5271715"/>
              <a:gd name="connsiteX114" fmla="*/ 5852160 w 6233822"/>
              <a:gd name="connsiteY114" fmla="*/ 2926080 h 5271715"/>
              <a:gd name="connsiteX115" fmla="*/ 5836257 w 6233822"/>
              <a:gd name="connsiteY115" fmla="*/ 2973788 h 5271715"/>
              <a:gd name="connsiteX116" fmla="*/ 5764695 w 6233822"/>
              <a:gd name="connsiteY116" fmla="*/ 3013544 h 5271715"/>
              <a:gd name="connsiteX117" fmla="*/ 5740841 w 6233822"/>
              <a:gd name="connsiteY117" fmla="*/ 3029447 h 5271715"/>
              <a:gd name="connsiteX118" fmla="*/ 5693134 w 6233822"/>
              <a:gd name="connsiteY118" fmla="*/ 3053301 h 5271715"/>
              <a:gd name="connsiteX119" fmla="*/ 5685182 w 6233822"/>
              <a:gd name="connsiteY119" fmla="*/ 3077155 h 5271715"/>
              <a:gd name="connsiteX120" fmla="*/ 5621572 w 6233822"/>
              <a:gd name="connsiteY120" fmla="*/ 3101009 h 5271715"/>
              <a:gd name="connsiteX121" fmla="*/ 5557961 w 6233822"/>
              <a:gd name="connsiteY121" fmla="*/ 3156668 h 5271715"/>
              <a:gd name="connsiteX122" fmla="*/ 5462546 w 6233822"/>
              <a:gd name="connsiteY122" fmla="*/ 3172571 h 5271715"/>
              <a:gd name="connsiteX123" fmla="*/ 5438692 w 6233822"/>
              <a:gd name="connsiteY123" fmla="*/ 3180522 h 5271715"/>
              <a:gd name="connsiteX124" fmla="*/ 5414838 w 6233822"/>
              <a:gd name="connsiteY124" fmla="*/ 3196424 h 5271715"/>
              <a:gd name="connsiteX125" fmla="*/ 5398935 w 6233822"/>
              <a:gd name="connsiteY125" fmla="*/ 3220278 h 5271715"/>
              <a:gd name="connsiteX126" fmla="*/ 5367130 w 6233822"/>
              <a:gd name="connsiteY126" fmla="*/ 3228230 h 5271715"/>
              <a:gd name="connsiteX127" fmla="*/ 5319422 w 6233822"/>
              <a:gd name="connsiteY127" fmla="*/ 3244132 h 5271715"/>
              <a:gd name="connsiteX128" fmla="*/ 5295568 w 6233822"/>
              <a:gd name="connsiteY128" fmla="*/ 3252084 h 5271715"/>
              <a:gd name="connsiteX129" fmla="*/ 5255812 w 6233822"/>
              <a:gd name="connsiteY129" fmla="*/ 3260035 h 5271715"/>
              <a:gd name="connsiteX130" fmla="*/ 5200153 w 6233822"/>
              <a:gd name="connsiteY130" fmla="*/ 3283889 h 5271715"/>
              <a:gd name="connsiteX131" fmla="*/ 5176299 w 6233822"/>
              <a:gd name="connsiteY131" fmla="*/ 3291840 h 5271715"/>
              <a:gd name="connsiteX132" fmla="*/ 5120640 w 6233822"/>
              <a:gd name="connsiteY132" fmla="*/ 3347499 h 5271715"/>
              <a:gd name="connsiteX133" fmla="*/ 5096786 w 6233822"/>
              <a:gd name="connsiteY133" fmla="*/ 3395207 h 5271715"/>
              <a:gd name="connsiteX134" fmla="*/ 5088834 w 6233822"/>
              <a:gd name="connsiteY134" fmla="*/ 3434964 h 5271715"/>
              <a:gd name="connsiteX135" fmla="*/ 5064981 w 6233822"/>
              <a:gd name="connsiteY135" fmla="*/ 3450866 h 5271715"/>
              <a:gd name="connsiteX136" fmla="*/ 5017273 w 6233822"/>
              <a:gd name="connsiteY136" fmla="*/ 3434964 h 5271715"/>
              <a:gd name="connsiteX137" fmla="*/ 4882101 w 6233822"/>
              <a:gd name="connsiteY137" fmla="*/ 3419061 h 5271715"/>
              <a:gd name="connsiteX138" fmla="*/ 4770782 w 6233822"/>
              <a:gd name="connsiteY138" fmla="*/ 3427012 h 5271715"/>
              <a:gd name="connsiteX139" fmla="*/ 4746928 w 6233822"/>
              <a:gd name="connsiteY139" fmla="*/ 3434964 h 5271715"/>
              <a:gd name="connsiteX140" fmla="*/ 4723074 w 6233822"/>
              <a:gd name="connsiteY140" fmla="*/ 3458817 h 5271715"/>
              <a:gd name="connsiteX141" fmla="*/ 4651513 w 6233822"/>
              <a:gd name="connsiteY141" fmla="*/ 3498574 h 5271715"/>
              <a:gd name="connsiteX142" fmla="*/ 4603805 w 6233822"/>
              <a:gd name="connsiteY142" fmla="*/ 3530379 h 5271715"/>
              <a:gd name="connsiteX143" fmla="*/ 4595854 w 6233822"/>
              <a:gd name="connsiteY143" fmla="*/ 3562184 h 5271715"/>
              <a:gd name="connsiteX144" fmla="*/ 4540194 w 6233822"/>
              <a:gd name="connsiteY144" fmla="*/ 3633746 h 5271715"/>
              <a:gd name="connsiteX145" fmla="*/ 4484535 w 6233822"/>
              <a:gd name="connsiteY145" fmla="*/ 3665551 h 5271715"/>
              <a:gd name="connsiteX146" fmla="*/ 4436828 w 6233822"/>
              <a:gd name="connsiteY146" fmla="*/ 3697357 h 5271715"/>
              <a:gd name="connsiteX147" fmla="*/ 4405022 w 6233822"/>
              <a:gd name="connsiteY147" fmla="*/ 3729162 h 5271715"/>
              <a:gd name="connsiteX148" fmla="*/ 4357314 w 6233822"/>
              <a:gd name="connsiteY148" fmla="*/ 3768918 h 5271715"/>
              <a:gd name="connsiteX149" fmla="*/ 4261899 w 6233822"/>
              <a:gd name="connsiteY149" fmla="*/ 3792772 h 5271715"/>
              <a:gd name="connsiteX150" fmla="*/ 4230094 w 6233822"/>
              <a:gd name="connsiteY150" fmla="*/ 3800724 h 5271715"/>
              <a:gd name="connsiteX151" fmla="*/ 4222142 w 6233822"/>
              <a:gd name="connsiteY151" fmla="*/ 3856383 h 5271715"/>
              <a:gd name="connsiteX152" fmla="*/ 4174434 w 6233822"/>
              <a:gd name="connsiteY152" fmla="*/ 3951798 h 5271715"/>
              <a:gd name="connsiteX153" fmla="*/ 4150581 w 6233822"/>
              <a:gd name="connsiteY153" fmla="*/ 3975652 h 5271715"/>
              <a:gd name="connsiteX154" fmla="*/ 4134678 w 6233822"/>
              <a:gd name="connsiteY154" fmla="*/ 3999506 h 5271715"/>
              <a:gd name="connsiteX155" fmla="*/ 4086970 w 6233822"/>
              <a:gd name="connsiteY155" fmla="*/ 4023360 h 5271715"/>
              <a:gd name="connsiteX156" fmla="*/ 4063116 w 6233822"/>
              <a:gd name="connsiteY156" fmla="*/ 4039263 h 5271715"/>
              <a:gd name="connsiteX157" fmla="*/ 3983603 w 6233822"/>
              <a:gd name="connsiteY157" fmla="*/ 4079019 h 5271715"/>
              <a:gd name="connsiteX158" fmla="*/ 3959749 w 6233822"/>
              <a:gd name="connsiteY158" fmla="*/ 4094922 h 5271715"/>
              <a:gd name="connsiteX159" fmla="*/ 3951798 w 6233822"/>
              <a:gd name="connsiteY159" fmla="*/ 4118776 h 5271715"/>
              <a:gd name="connsiteX160" fmla="*/ 3927944 w 6233822"/>
              <a:gd name="connsiteY160" fmla="*/ 4134678 h 5271715"/>
              <a:gd name="connsiteX161" fmla="*/ 3912041 w 6233822"/>
              <a:gd name="connsiteY161" fmla="*/ 4158532 h 5271715"/>
              <a:gd name="connsiteX162" fmla="*/ 3888188 w 6233822"/>
              <a:gd name="connsiteY162" fmla="*/ 4230094 h 5271715"/>
              <a:gd name="connsiteX163" fmla="*/ 3880236 w 6233822"/>
              <a:gd name="connsiteY163" fmla="*/ 4253948 h 5271715"/>
              <a:gd name="connsiteX164" fmla="*/ 3896139 w 6233822"/>
              <a:gd name="connsiteY164" fmla="*/ 4301656 h 5271715"/>
              <a:gd name="connsiteX165" fmla="*/ 3904090 w 6233822"/>
              <a:gd name="connsiteY165" fmla="*/ 4325510 h 5271715"/>
              <a:gd name="connsiteX166" fmla="*/ 3896139 w 6233822"/>
              <a:gd name="connsiteY166" fmla="*/ 4381169 h 5271715"/>
              <a:gd name="connsiteX167" fmla="*/ 3888188 w 6233822"/>
              <a:gd name="connsiteY167" fmla="*/ 4540195 h 5271715"/>
              <a:gd name="connsiteX168" fmla="*/ 3864334 w 6233822"/>
              <a:gd name="connsiteY168" fmla="*/ 4556097 h 5271715"/>
              <a:gd name="connsiteX169" fmla="*/ 3808674 w 6233822"/>
              <a:gd name="connsiteY169" fmla="*/ 4595854 h 5271715"/>
              <a:gd name="connsiteX170" fmla="*/ 3784821 w 6233822"/>
              <a:gd name="connsiteY170" fmla="*/ 4603805 h 5271715"/>
              <a:gd name="connsiteX171" fmla="*/ 3745064 w 6233822"/>
              <a:gd name="connsiteY171" fmla="*/ 4651513 h 5271715"/>
              <a:gd name="connsiteX172" fmla="*/ 3729161 w 6233822"/>
              <a:gd name="connsiteY172" fmla="*/ 4675367 h 5271715"/>
              <a:gd name="connsiteX173" fmla="*/ 3705308 w 6233822"/>
              <a:gd name="connsiteY173" fmla="*/ 4699221 h 5271715"/>
              <a:gd name="connsiteX174" fmla="*/ 3673502 w 6233822"/>
              <a:gd name="connsiteY174" fmla="*/ 4746929 h 5271715"/>
              <a:gd name="connsiteX175" fmla="*/ 3578087 w 6233822"/>
              <a:gd name="connsiteY175" fmla="*/ 4786685 h 5271715"/>
              <a:gd name="connsiteX176" fmla="*/ 3522428 w 6233822"/>
              <a:gd name="connsiteY176" fmla="*/ 4810539 h 5271715"/>
              <a:gd name="connsiteX177" fmla="*/ 3474720 w 6233822"/>
              <a:gd name="connsiteY177" fmla="*/ 4834393 h 5271715"/>
              <a:gd name="connsiteX178" fmla="*/ 3339548 w 6233822"/>
              <a:gd name="connsiteY178" fmla="*/ 4826442 h 5271715"/>
              <a:gd name="connsiteX179" fmla="*/ 3315694 w 6233822"/>
              <a:gd name="connsiteY179" fmla="*/ 4842344 h 5271715"/>
              <a:gd name="connsiteX180" fmla="*/ 3244132 w 6233822"/>
              <a:gd name="connsiteY180" fmla="*/ 4874150 h 5271715"/>
              <a:gd name="connsiteX181" fmla="*/ 3220278 w 6233822"/>
              <a:gd name="connsiteY181" fmla="*/ 4898004 h 5271715"/>
              <a:gd name="connsiteX182" fmla="*/ 3196424 w 6233822"/>
              <a:gd name="connsiteY182" fmla="*/ 4905955 h 5271715"/>
              <a:gd name="connsiteX183" fmla="*/ 3148716 w 6233822"/>
              <a:gd name="connsiteY183" fmla="*/ 4945711 h 5271715"/>
              <a:gd name="connsiteX184" fmla="*/ 3116911 w 6233822"/>
              <a:gd name="connsiteY184" fmla="*/ 4985468 h 5271715"/>
              <a:gd name="connsiteX185" fmla="*/ 3061252 w 6233822"/>
              <a:gd name="connsiteY185" fmla="*/ 5049078 h 5271715"/>
              <a:gd name="connsiteX186" fmla="*/ 3037398 w 6233822"/>
              <a:gd name="connsiteY186" fmla="*/ 5057030 h 5271715"/>
              <a:gd name="connsiteX187" fmla="*/ 2989690 w 6233822"/>
              <a:gd name="connsiteY187" fmla="*/ 5088835 h 5271715"/>
              <a:gd name="connsiteX188" fmla="*/ 2941982 w 6233822"/>
              <a:gd name="connsiteY188" fmla="*/ 5136543 h 5271715"/>
              <a:gd name="connsiteX189" fmla="*/ 2886323 w 6233822"/>
              <a:gd name="connsiteY189" fmla="*/ 5192202 h 5271715"/>
              <a:gd name="connsiteX190" fmla="*/ 2870421 w 6233822"/>
              <a:gd name="connsiteY190" fmla="*/ 5216056 h 5271715"/>
              <a:gd name="connsiteX191" fmla="*/ 2846567 w 6233822"/>
              <a:gd name="connsiteY191" fmla="*/ 5224007 h 5271715"/>
              <a:gd name="connsiteX192" fmla="*/ 2775005 w 6233822"/>
              <a:gd name="connsiteY192" fmla="*/ 5208104 h 5271715"/>
              <a:gd name="connsiteX193" fmla="*/ 2743200 w 6233822"/>
              <a:gd name="connsiteY193" fmla="*/ 5184251 h 5271715"/>
              <a:gd name="connsiteX194" fmla="*/ 2655735 w 6233822"/>
              <a:gd name="connsiteY194" fmla="*/ 5136543 h 5271715"/>
              <a:gd name="connsiteX195" fmla="*/ 2409245 w 6233822"/>
              <a:gd name="connsiteY195" fmla="*/ 5128591 h 5271715"/>
              <a:gd name="connsiteX196" fmla="*/ 2385391 w 6233822"/>
              <a:gd name="connsiteY196" fmla="*/ 5120640 h 5271715"/>
              <a:gd name="connsiteX197" fmla="*/ 2274073 w 6233822"/>
              <a:gd name="connsiteY197" fmla="*/ 5112689 h 5271715"/>
              <a:gd name="connsiteX198" fmla="*/ 2266121 w 6233822"/>
              <a:gd name="connsiteY198" fmla="*/ 5064981 h 5271715"/>
              <a:gd name="connsiteX199" fmla="*/ 2250219 w 6233822"/>
              <a:gd name="connsiteY199" fmla="*/ 5041127 h 5271715"/>
              <a:gd name="connsiteX200" fmla="*/ 2226365 w 6233822"/>
              <a:gd name="connsiteY200" fmla="*/ 5033176 h 5271715"/>
              <a:gd name="connsiteX201" fmla="*/ 2162754 w 6233822"/>
              <a:gd name="connsiteY201" fmla="*/ 5017273 h 5271715"/>
              <a:gd name="connsiteX202" fmla="*/ 2154803 w 6233822"/>
              <a:gd name="connsiteY202" fmla="*/ 4913906 h 5271715"/>
              <a:gd name="connsiteX203" fmla="*/ 2019631 w 6233822"/>
              <a:gd name="connsiteY203" fmla="*/ 4937760 h 5271715"/>
              <a:gd name="connsiteX204" fmla="*/ 1781092 w 6233822"/>
              <a:gd name="connsiteY204" fmla="*/ 4953663 h 5271715"/>
              <a:gd name="connsiteX205" fmla="*/ 1335819 w 6233822"/>
              <a:gd name="connsiteY205" fmla="*/ 4953663 h 5271715"/>
              <a:gd name="connsiteX206" fmla="*/ 1311965 w 6233822"/>
              <a:gd name="connsiteY206" fmla="*/ 4969565 h 5271715"/>
              <a:gd name="connsiteX207" fmla="*/ 1296062 w 6233822"/>
              <a:gd name="connsiteY207" fmla="*/ 4993419 h 5271715"/>
              <a:gd name="connsiteX208" fmla="*/ 1248354 w 6233822"/>
              <a:gd name="connsiteY208" fmla="*/ 5025224 h 5271715"/>
              <a:gd name="connsiteX209" fmla="*/ 1224501 w 6233822"/>
              <a:gd name="connsiteY209" fmla="*/ 5184251 h 5271715"/>
              <a:gd name="connsiteX210" fmla="*/ 1200647 w 6233822"/>
              <a:gd name="connsiteY210" fmla="*/ 5192202 h 5271715"/>
              <a:gd name="connsiteX211" fmla="*/ 1137036 w 6233822"/>
              <a:gd name="connsiteY211" fmla="*/ 5208104 h 5271715"/>
              <a:gd name="connsiteX212" fmla="*/ 1065474 w 6233822"/>
              <a:gd name="connsiteY212" fmla="*/ 5263764 h 5271715"/>
              <a:gd name="connsiteX213" fmla="*/ 1041621 w 6233822"/>
              <a:gd name="connsiteY213" fmla="*/ 5271715 h 5271715"/>
              <a:gd name="connsiteX214" fmla="*/ 858741 w 6233822"/>
              <a:gd name="connsiteY214" fmla="*/ 5263764 h 5271715"/>
              <a:gd name="connsiteX215" fmla="*/ 834887 w 6233822"/>
              <a:gd name="connsiteY215" fmla="*/ 5247861 h 5271715"/>
              <a:gd name="connsiteX216" fmla="*/ 811033 w 6233822"/>
              <a:gd name="connsiteY216" fmla="*/ 5239910 h 5271715"/>
              <a:gd name="connsiteX217" fmla="*/ 755374 w 6233822"/>
              <a:gd name="connsiteY217" fmla="*/ 5216056 h 5271715"/>
              <a:gd name="connsiteX218" fmla="*/ 715617 w 6233822"/>
              <a:gd name="connsiteY218" fmla="*/ 5200153 h 5271715"/>
              <a:gd name="connsiteX219" fmla="*/ 628153 w 6233822"/>
              <a:gd name="connsiteY219" fmla="*/ 5176299 h 5271715"/>
              <a:gd name="connsiteX220" fmla="*/ 588396 w 6233822"/>
              <a:gd name="connsiteY220" fmla="*/ 5152445 h 5271715"/>
              <a:gd name="connsiteX221" fmla="*/ 485029 w 6233822"/>
              <a:gd name="connsiteY221" fmla="*/ 5160397 h 5271715"/>
              <a:gd name="connsiteX222" fmla="*/ 453224 w 6233822"/>
              <a:gd name="connsiteY222" fmla="*/ 5168348 h 5271715"/>
              <a:gd name="connsiteX223" fmla="*/ 246490 w 6233822"/>
              <a:gd name="connsiteY223" fmla="*/ 5128591 h 5271715"/>
              <a:gd name="connsiteX224" fmla="*/ 174928 w 6233822"/>
              <a:gd name="connsiteY224" fmla="*/ 5120640 h 5271715"/>
              <a:gd name="connsiteX225" fmla="*/ 95415 w 6233822"/>
              <a:gd name="connsiteY225" fmla="*/ 5104737 h 5271715"/>
              <a:gd name="connsiteX226" fmla="*/ 47708 w 6233822"/>
              <a:gd name="connsiteY226" fmla="*/ 5128591 h 5271715"/>
              <a:gd name="connsiteX227" fmla="*/ 31805 w 6233822"/>
              <a:gd name="connsiteY227" fmla="*/ 5176299 h 5271715"/>
              <a:gd name="connsiteX228" fmla="*/ 15902 w 6233822"/>
              <a:gd name="connsiteY228" fmla="*/ 5224007 h 5271715"/>
              <a:gd name="connsiteX229" fmla="*/ 7951 w 6233822"/>
              <a:gd name="connsiteY229" fmla="*/ 5247861 h 5271715"/>
              <a:gd name="connsiteX230" fmla="*/ 0 w 6233822"/>
              <a:gd name="connsiteY230" fmla="*/ 5263764 h 52717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Lst>
            <a:rect l="l" t="t" r="r" b="b"/>
            <a:pathLst>
              <a:path w="6233822" h="5271715">
                <a:moveTo>
                  <a:pt x="4754880" y="0"/>
                </a:moveTo>
                <a:cubicBezTo>
                  <a:pt x="4744278" y="13252"/>
                  <a:pt x="4731201" y="24858"/>
                  <a:pt x="4723074" y="39757"/>
                </a:cubicBezTo>
                <a:cubicBezTo>
                  <a:pt x="4707328" y="68625"/>
                  <a:pt x="4706888" y="96553"/>
                  <a:pt x="4699221" y="127221"/>
                </a:cubicBezTo>
                <a:cubicBezTo>
                  <a:pt x="4697188" y="135352"/>
                  <a:pt x="4693302" y="142944"/>
                  <a:pt x="4691269" y="151075"/>
                </a:cubicBezTo>
                <a:cubicBezTo>
                  <a:pt x="4687991" y="164186"/>
                  <a:pt x="4686874" y="177793"/>
                  <a:pt x="4683318" y="190831"/>
                </a:cubicBezTo>
                <a:cubicBezTo>
                  <a:pt x="4658704" y="281083"/>
                  <a:pt x="4679957" y="205506"/>
                  <a:pt x="4651513" y="262393"/>
                </a:cubicBezTo>
                <a:cubicBezTo>
                  <a:pt x="4647765" y="269890"/>
                  <a:pt x="4647309" y="278750"/>
                  <a:pt x="4643561" y="286247"/>
                </a:cubicBezTo>
                <a:cubicBezTo>
                  <a:pt x="4639287" y="294794"/>
                  <a:pt x="4631540" y="301368"/>
                  <a:pt x="4627659" y="310101"/>
                </a:cubicBezTo>
                <a:cubicBezTo>
                  <a:pt x="4620851" y="325419"/>
                  <a:pt x="4617057" y="341906"/>
                  <a:pt x="4611756" y="357809"/>
                </a:cubicBezTo>
                <a:cubicBezTo>
                  <a:pt x="4609106" y="365760"/>
                  <a:pt x="4608454" y="374689"/>
                  <a:pt x="4603805" y="381663"/>
                </a:cubicBezTo>
                <a:cubicBezTo>
                  <a:pt x="4593203" y="397566"/>
                  <a:pt x="4578045" y="411239"/>
                  <a:pt x="4572000" y="429371"/>
                </a:cubicBezTo>
                <a:cubicBezTo>
                  <a:pt x="4561026" y="462290"/>
                  <a:pt x="4571022" y="448575"/>
                  <a:pt x="4540194" y="469127"/>
                </a:cubicBezTo>
                <a:cubicBezTo>
                  <a:pt x="4542845" y="477078"/>
                  <a:pt x="4542910" y="486436"/>
                  <a:pt x="4548146" y="492981"/>
                </a:cubicBezTo>
                <a:cubicBezTo>
                  <a:pt x="4563339" y="511972"/>
                  <a:pt x="4576647" y="507232"/>
                  <a:pt x="4595854" y="516835"/>
                </a:cubicBezTo>
                <a:cubicBezTo>
                  <a:pt x="4604401" y="521109"/>
                  <a:pt x="4611980" y="527116"/>
                  <a:pt x="4619708" y="532737"/>
                </a:cubicBezTo>
                <a:cubicBezTo>
                  <a:pt x="4638584" y="546465"/>
                  <a:pt x="4683858" y="586969"/>
                  <a:pt x="4715123" y="596348"/>
                </a:cubicBezTo>
                <a:cubicBezTo>
                  <a:pt x="4730565" y="600981"/>
                  <a:pt x="4746928" y="601649"/>
                  <a:pt x="4762831" y="604299"/>
                </a:cubicBezTo>
                <a:cubicBezTo>
                  <a:pt x="4773433" y="609600"/>
                  <a:pt x="4784991" y="613312"/>
                  <a:pt x="4794636" y="620202"/>
                </a:cubicBezTo>
                <a:cubicBezTo>
                  <a:pt x="4803786" y="626738"/>
                  <a:pt x="4809614" y="637152"/>
                  <a:pt x="4818490" y="644056"/>
                </a:cubicBezTo>
                <a:cubicBezTo>
                  <a:pt x="4826588" y="650354"/>
                  <a:pt x="4879785" y="687209"/>
                  <a:pt x="4898003" y="691764"/>
                </a:cubicBezTo>
                <a:cubicBezTo>
                  <a:pt x="4918734" y="696947"/>
                  <a:pt x="4940410" y="697065"/>
                  <a:pt x="4961614" y="699715"/>
                </a:cubicBezTo>
                <a:cubicBezTo>
                  <a:pt x="4969565" y="705016"/>
                  <a:pt x="4976921" y="711343"/>
                  <a:pt x="4985468" y="715617"/>
                </a:cubicBezTo>
                <a:cubicBezTo>
                  <a:pt x="4992964" y="719365"/>
                  <a:pt x="5002348" y="718920"/>
                  <a:pt x="5009321" y="723569"/>
                </a:cubicBezTo>
                <a:cubicBezTo>
                  <a:pt x="5018677" y="729807"/>
                  <a:pt x="5024536" y="740224"/>
                  <a:pt x="5033175" y="747423"/>
                </a:cubicBezTo>
                <a:cubicBezTo>
                  <a:pt x="5040516" y="753541"/>
                  <a:pt x="5049078" y="758024"/>
                  <a:pt x="5057029" y="763325"/>
                </a:cubicBezTo>
                <a:cubicBezTo>
                  <a:pt x="5059680" y="795130"/>
                  <a:pt x="5060763" y="827105"/>
                  <a:pt x="5064981" y="858741"/>
                </a:cubicBezTo>
                <a:cubicBezTo>
                  <a:pt x="5066089" y="867049"/>
                  <a:pt x="5072932" y="874214"/>
                  <a:pt x="5072932" y="882595"/>
                </a:cubicBezTo>
                <a:cubicBezTo>
                  <a:pt x="5072932" y="893523"/>
                  <a:pt x="5067631" y="903798"/>
                  <a:pt x="5064981" y="914400"/>
                </a:cubicBezTo>
                <a:cubicBezTo>
                  <a:pt x="5067631" y="938254"/>
                  <a:pt x="5064730" y="963406"/>
                  <a:pt x="5072932" y="985962"/>
                </a:cubicBezTo>
                <a:cubicBezTo>
                  <a:pt x="5076198" y="994943"/>
                  <a:pt x="5090816" y="994402"/>
                  <a:pt x="5096786" y="1001864"/>
                </a:cubicBezTo>
                <a:cubicBezTo>
                  <a:pt x="5102022" y="1008409"/>
                  <a:pt x="5102435" y="1017659"/>
                  <a:pt x="5104737" y="1025718"/>
                </a:cubicBezTo>
                <a:cubicBezTo>
                  <a:pt x="5107739" y="1036226"/>
                  <a:pt x="5104293" y="1050528"/>
                  <a:pt x="5112688" y="1057524"/>
                </a:cubicBezTo>
                <a:cubicBezTo>
                  <a:pt x="5123070" y="1066176"/>
                  <a:pt x="5139193" y="1062825"/>
                  <a:pt x="5152445" y="1065475"/>
                </a:cubicBezTo>
                <a:cubicBezTo>
                  <a:pt x="5149795" y="1086678"/>
                  <a:pt x="5148317" y="1108061"/>
                  <a:pt x="5144494" y="1129085"/>
                </a:cubicBezTo>
                <a:cubicBezTo>
                  <a:pt x="5142995" y="1137331"/>
                  <a:pt x="5143516" y="1148290"/>
                  <a:pt x="5136542" y="1152939"/>
                </a:cubicBezTo>
                <a:cubicBezTo>
                  <a:pt x="5125297" y="1160436"/>
                  <a:pt x="5110038" y="1158240"/>
                  <a:pt x="5096786" y="1160891"/>
                </a:cubicBezTo>
                <a:cubicBezTo>
                  <a:pt x="5088835" y="1166192"/>
                  <a:pt x="5081479" y="1172519"/>
                  <a:pt x="5072932" y="1176793"/>
                </a:cubicBezTo>
                <a:cubicBezTo>
                  <a:pt x="5065435" y="1180541"/>
                  <a:pt x="5055623" y="1179508"/>
                  <a:pt x="5049078" y="1184744"/>
                </a:cubicBezTo>
                <a:cubicBezTo>
                  <a:pt x="5041616" y="1190714"/>
                  <a:pt x="5040637" y="1202628"/>
                  <a:pt x="5033175" y="1208598"/>
                </a:cubicBezTo>
                <a:cubicBezTo>
                  <a:pt x="5026630" y="1213834"/>
                  <a:pt x="5017540" y="1214906"/>
                  <a:pt x="5009321" y="1216550"/>
                </a:cubicBezTo>
                <a:cubicBezTo>
                  <a:pt x="4990944" y="1220226"/>
                  <a:pt x="4972215" y="1221851"/>
                  <a:pt x="4953662" y="1224501"/>
                </a:cubicBezTo>
                <a:cubicBezTo>
                  <a:pt x="4947173" y="1243969"/>
                  <a:pt x="4942091" y="1262964"/>
                  <a:pt x="4929808" y="1280160"/>
                </a:cubicBezTo>
                <a:cubicBezTo>
                  <a:pt x="4923272" y="1289310"/>
                  <a:pt x="4913153" y="1295375"/>
                  <a:pt x="4905954" y="1304014"/>
                </a:cubicBezTo>
                <a:cubicBezTo>
                  <a:pt x="4899836" y="1311355"/>
                  <a:pt x="4895353" y="1319917"/>
                  <a:pt x="4890052" y="1327868"/>
                </a:cubicBezTo>
                <a:cubicBezTo>
                  <a:pt x="4884751" y="1349071"/>
                  <a:pt x="4881060" y="1370744"/>
                  <a:pt x="4874149" y="1391478"/>
                </a:cubicBezTo>
                <a:cubicBezTo>
                  <a:pt x="4871499" y="1399429"/>
                  <a:pt x="4869946" y="1407835"/>
                  <a:pt x="4866198" y="1415332"/>
                </a:cubicBezTo>
                <a:cubicBezTo>
                  <a:pt x="4861924" y="1423879"/>
                  <a:pt x="4857757" y="1433216"/>
                  <a:pt x="4850295" y="1439186"/>
                </a:cubicBezTo>
                <a:cubicBezTo>
                  <a:pt x="4843750" y="1444422"/>
                  <a:pt x="4834392" y="1444487"/>
                  <a:pt x="4826441" y="1447137"/>
                </a:cubicBezTo>
                <a:cubicBezTo>
                  <a:pt x="4836339" y="1461984"/>
                  <a:pt x="4849992" y="1485842"/>
                  <a:pt x="4866198" y="1494845"/>
                </a:cubicBezTo>
                <a:cubicBezTo>
                  <a:pt x="4880851" y="1502986"/>
                  <a:pt x="4913906" y="1510748"/>
                  <a:pt x="4913906" y="1510748"/>
                </a:cubicBezTo>
                <a:cubicBezTo>
                  <a:pt x="4921857" y="1516049"/>
                  <a:pt x="4929213" y="1522377"/>
                  <a:pt x="4937760" y="1526651"/>
                </a:cubicBezTo>
                <a:cubicBezTo>
                  <a:pt x="4945257" y="1530399"/>
                  <a:pt x="4956742" y="1527782"/>
                  <a:pt x="4961614" y="1534602"/>
                </a:cubicBezTo>
                <a:cubicBezTo>
                  <a:pt x="4971357" y="1548243"/>
                  <a:pt x="4968891" y="1567936"/>
                  <a:pt x="4977516" y="1582310"/>
                </a:cubicBezTo>
                <a:lnTo>
                  <a:pt x="5001370" y="1622066"/>
                </a:lnTo>
                <a:cubicBezTo>
                  <a:pt x="5022402" y="1706196"/>
                  <a:pt x="4993847" y="1607128"/>
                  <a:pt x="5025224" y="1677725"/>
                </a:cubicBezTo>
                <a:cubicBezTo>
                  <a:pt x="5025229" y="1677735"/>
                  <a:pt x="5045101" y="1737354"/>
                  <a:pt x="5049078" y="1749287"/>
                </a:cubicBezTo>
                <a:cubicBezTo>
                  <a:pt x="5051728" y="1757238"/>
                  <a:pt x="5052000" y="1766436"/>
                  <a:pt x="5057029" y="1773141"/>
                </a:cubicBezTo>
                <a:cubicBezTo>
                  <a:pt x="5086617" y="1812591"/>
                  <a:pt x="5073532" y="1793920"/>
                  <a:pt x="5096786" y="1828800"/>
                </a:cubicBezTo>
                <a:cubicBezTo>
                  <a:pt x="5099436" y="1836751"/>
                  <a:pt x="5099591" y="1846038"/>
                  <a:pt x="5104737" y="1852654"/>
                </a:cubicBezTo>
                <a:cubicBezTo>
                  <a:pt x="5118544" y="1870406"/>
                  <a:pt x="5138951" y="1882370"/>
                  <a:pt x="5152445" y="1900362"/>
                </a:cubicBezTo>
                <a:lnTo>
                  <a:pt x="5176299" y="1932167"/>
                </a:lnTo>
                <a:cubicBezTo>
                  <a:pt x="5178949" y="1940118"/>
                  <a:pt x="5181948" y="1947962"/>
                  <a:pt x="5184250" y="1956021"/>
                </a:cubicBezTo>
                <a:cubicBezTo>
                  <a:pt x="5191549" y="1981570"/>
                  <a:pt x="5188736" y="1992312"/>
                  <a:pt x="5208104" y="2011680"/>
                </a:cubicBezTo>
                <a:cubicBezTo>
                  <a:pt x="5214861" y="2018437"/>
                  <a:pt x="5224007" y="2022282"/>
                  <a:pt x="5231958" y="2027583"/>
                </a:cubicBezTo>
                <a:cubicBezTo>
                  <a:pt x="5242090" y="2042781"/>
                  <a:pt x="5255233" y="2065874"/>
                  <a:pt x="5271714" y="2075291"/>
                </a:cubicBezTo>
                <a:cubicBezTo>
                  <a:pt x="5281202" y="2080713"/>
                  <a:pt x="5292918" y="2080592"/>
                  <a:pt x="5303520" y="2083242"/>
                </a:cubicBezTo>
                <a:cubicBezTo>
                  <a:pt x="5306170" y="2091193"/>
                  <a:pt x="5309972" y="2098850"/>
                  <a:pt x="5311471" y="2107096"/>
                </a:cubicBezTo>
                <a:cubicBezTo>
                  <a:pt x="5315293" y="2128120"/>
                  <a:pt x="5311486" y="2150866"/>
                  <a:pt x="5319422" y="2170706"/>
                </a:cubicBezTo>
                <a:cubicBezTo>
                  <a:pt x="5324165" y="2182564"/>
                  <a:pt x="5357087" y="2191213"/>
                  <a:pt x="5367130" y="2194560"/>
                </a:cubicBezTo>
                <a:cubicBezTo>
                  <a:pt x="5377732" y="2202511"/>
                  <a:pt x="5389564" y="2209043"/>
                  <a:pt x="5398935" y="2218414"/>
                </a:cubicBezTo>
                <a:cubicBezTo>
                  <a:pt x="5451944" y="2271423"/>
                  <a:pt x="5375081" y="2215763"/>
                  <a:pt x="5438692" y="2258171"/>
                </a:cubicBezTo>
                <a:cubicBezTo>
                  <a:pt x="5593121" y="2241011"/>
                  <a:pt x="5461071" y="2266778"/>
                  <a:pt x="5534108" y="2234317"/>
                </a:cubicBezTo>
                <a:cubicBezTo>
                  <a:pt x="5549426" y="2227509"/>
                  <a:pt x="5581815" y="2218414"/>
                  <a:pt x="5581815" y="2218414"/>
                </a:cubicBezTo>
                <a:cubicBezTo>
                  <a:pt x="5589766" y="2213113"/>
                  <a:pt x="5596936" y="2206392"/>
                  <a:pt x="5605669" y="2202511"/>
                </a:cubicBezTo>
                <a:cubicBezTo>
                  <a:pt x="5620987" y="2195703"/>
                  <a:pt x="5653377" y="2186609"/>
                  <a:pt x="5653377" y="2186609"/>
                </a:cubicBezTo>
                <a:cubicBezTo>
                  <a:pt x="5682371" y="2099624"/>
                  <a:pt x="5636132" y="2231372"/>
                  <a:pt x="5677231" y="2138901"/>
                </a:cubicBezTo>
                <a:cubicBezTo>
                  <a:pt x="5684039" y="2123583"/>
                  <a:pt x="5677231" y="2096494"/>
                  <a:pt x="5693134" y="2091193"/>
                </a:cubicBezTo>
                <a:cubicBezTo>
                  <a:pt x="5729809" y="2078969"/>
                  <a:pt x="5708769" y="2084886"/>
                  <a:pt x="5756744" y="2075291"/>
                </a:cubicBezTo>
                <a:cubicBezTo>
                  <a:pt x="5743000" y="2034057"/>
                  <a:pt x="5746298" y="2065743"/>
                  <a:pt x="5772647" y="2019631"/>
                </a:cubicBezTo>
                <a:cubicBezTo>
                  <a:pt x="5785826" y="1996568"/>
                  <a:pt x="5777809" y="1959602"/>
                  <a:pt x="5812403" y="1948070"/>
                </a:cubicBezTo>
                <a:lnTo>
                  <a:pt x="5836257" y="1940118"/>
                </a:lnTo>
                <a:cubicBezTo>
                  <a:pt x="5844208" y="1932167"/>
                  <a:pt x="5852912" y="1924902"/>
                  <a:pt x="5860111" y="1916264"/>
                </a:cubicBezTo>
                <a:cubicBezTo>
                  <a:pt x="5866229" y="1908923"/>
                  <a:pt x="5869257" y="1899168"/>
                  <a:pt x="5876014" y="1892411"/>
                </a:cubicBezTo>
                <a:cubicBezTo>
                  <a:pt x="5882771" y="1885654"/>
                  <a:pt x="5891917" y="1881809"/>
                  <a:pt x="5899868" y="1876508"/>
                </a:cubicBezTo>
                <a:cubicBezTo>
                  <a:pt x="5908490" y="1850642"/>
                  <a:pt x="5903526" y="1849261"/>
                  <a:pt x="5931673" y="1836751"/>
                </a:cubicBezTo>
                <a:cubicBezTo>
                  <a:pt x="5946991" y="1829943"/>
                  <a:pt x="5979381" y="1820849"/>
                  <a:pt x="5979381" y="1820849"/>
                </a:cubicBezTo>
                <a:cubicBezTo>
                  <a:pt x="5982031" y="1828800"/>
                  <a:pt x="5987332" y="1836322"/>
                  <a:pt x="5987332" y="1844703"/>
                </a:cubicBezTo>
                <a:cubicBezTo>
                  <a:pt x="5987332" y="1861164"/>
                  <a:pt x="5971519" y="1880350"/>
                  <a:pt x="5963478" y="1892411"/>
                </a:cubicBezTo>
                <a:cubicBezTo>
                  <a:pt x="5954449" y="1928529"/>
                  <a:pt x="5949553" y="1930149"/>
                  <a:pt x="5963478" y="1971924"/>
                </a:cubicBezTo>
                <a:cubicBezTo>
                  <a:pt x="5966500" y="1980990"/>
                  <a:pt x="5974080" y="1987826"/>
                  <a:pt x="5979381" y="1995777"/>
                </a:cubicBezTo>
                <a:cubicBezTo>
                  <a:pt x="5966526" y="2015059"/>
                  <a:pt x="5937576" y="2047994"/>
                  <a:pt x="5971429" y="2067339"/>
                </a:cubicBezTo>
                <a:cubicBezTo>
                  <a:pt x="5983163" y="2074044"/>
                  <a:pt x="5997934" y="2072640"/>
                  <a:pt x="6011186" y="2075291"/>
                </a:cubicBezTo>
                <a:cubicBezTo>
                  <a:pt x="6040341" y="2072640"/>
                  <a:pt x="6069669" y="2071479"/>
                  <a:pt x="6098650" y="2067339"/>
                </a:cubicBezTo>
                <a:cubicBezTo>
                  <a:pt x="6106947" y="2066154"/>
                  <a:pt x="6114220" y="2060662"/>
                  <a:pt x="6122504" y="2059388"/>
                </a:cubicBezTo>
                <a:cubicBezTo>
                  <a:pt x="6148831" y="2055338"/>
                  <a:pt x="6175513" y="2054087"/>
                  <a:pt x="6202017" y="2051437"/>
                </a:cubicBezTo>
                <a:cubicBezTo>
                  <a:pt x="6196716" y="2059388"/>
                  <a:pt x="6186795" y="2065759"/>
                  <a:pt x="6186114" y="2075291"/>
                </a:cubicBezTo>
                <a:cubicBezTo>
                  <a:pt x="6177037" y="2202367"/>
                  <a:pt x="6189901" y="2126031"/>
                  <a:pt x="6202017" y="2186609"/>
                </a:cubicBezTo>
                <a:cubicBezTo>
                  <a:pt x="6225819" y="2305617"/>
                  <a:pt x="6201314" y="2248809"/>
                  <a:pt x="6233822" y="2313830"/>
                </a:cubicBezTo>
                <a:cubicBezTo>
                  <a:pt x="6213853" y="2393710"/>
                  <a:pt x="6224833" y="2356700"/>
                  <a:pt x="6202017" y="2425148"/>
                </a:cubicBezTo>
                <a:lnTo>
                  <a:pt x="6194066" y="2449002"/>
                </a:lnTo>
                <a:lnTo>
                  <a:pt x="6186114" y="2472856"/>
                </a:lnTo>
                <a:cubicBezTo>
                  <a:pt x="6171353" y="2561424"/>
                  <a:pt x="6190211" y="2488518"/>
                  <a:pt x="6162261" y="2544417"/>
                </a:cubicBezTo>
                <a:cubicBezTo>
                  <a:pt x="6158513" y="2551914"/>
                  <a:pt x="6158958" y="2561297"/>
                  <a:pt x="6154309" y="2568271"/>
                </a:cubicBezTo>
                <a:cubicBezTo>
                  <a:pt x="6137291" y="2593797"/>
                  <a:pt x="6131610" y="2591740"/>
                  <a:pt x="6106601" y="2600077"/>
                </a:cubicBezTo>
                <a:cubicBezTo>
                  <a:pt x="6103951" y="2608028"/>
                  <a:pt x="6103886" y="2617386"/>
                  <a:pt x="6098650" y="2623931"/>
                </a:cubicBezTo>
                <a:cubicBezTo>
                  <a:pt x="6092680" y="2631393"/>
                  <a:pt x="6079861" y="2631729"/>
                  <a:pt x="6074796" y="2639833"/>
                </a:cubicBezTo>
                <a:cubicBezTo>
                  <a:pt x="6065912" y="2654048"/>
                  <a:pt x="6068192" y="2673594"/>
                  <a:pt x="6058894" y="2687541"/>
                </a:cubicBezTo>
                <a:lnTo>
                  <a:pt x="6042991" y="2711395"/>
                </a:lnTo>
                <a:cubicBezTo>
                  <a:pt x="6023006" y="2771352"/>
                  <a:pt x="6049965" y="2697448"/>
                  <a:pt x="6019137" y="2759103"/>
                </a:cubicBezTo>
                <a:cubicBezTo>
                  <a:pt x="6015389" y="2766600"/>
                  <a:pt x="6015256" y="2775630"/>
                  <a:pt x="6011186" y="2782957"/>
                </a:cubicBezTo>
                <a:cubicBezTo>
                  <a:pt x="6001904" y="2799664"/>
                  <a:pt x="5985425" y="2812533"/>
                  <a:pt x="5979381" y="2830664"/>
                </a:cubicBezTo>
                <a:cubicBezTo>
                  <a:pt x="5969580" y="2860063"/>
                  <a:pt x="5975065" y="2855464"/>
                  <a:pt x="5947575" y="2878372"/>
                </a:cubicBezTo>
                <a:cubicBezTo>
                  <a:pt x="5940234" y="2884490"/>
                  <a:pt x="5932454" y="2890394"/>
                  <a:pt x="5923721" y="2894275"/>
                </a:cubicBezTo>
                <a:cubicBezTo>
                  <a:pt x="5908403" y="2901083"/>
                  <a:pt x="5876014" y="2910177"/>
                  <a:pt x="5876014" y="2910177"/>
                </a:cubicBezTo>
                <a:cubicBezTo>
                  <a:pt x="5868063" y="2915478"/>
                  <a:pt x="5857225" y="2917976"/>
                  <a:pt x="5852160" y="2926080"/>
                </a:cubicBezTo>
                <a:cubicBezTo>
                  <a:pt x="5843276" y="2940295"/>
                  <a:pt x="5850205" y="2964490"/>
                  <a:pt x="5836257" y="2973788"/>
                </a:cubicBezTo>
                <a:cubicBezTo>
                  <a:pt x="5781575" y="3010242"/>
                  <a:pt x="5806681" y="2999549"/>
                  <a:pt x="5764695" y="3013544"/>
                </a:cubicBezTo>
                <a:cubicBezTo>
                  <a:pt x="5756744" y="3018845"/>
                  <a:pt x="5749388" y="3025173"/>
                  <a:pt x="5740841" y="3029447"/>
                </a:cubicBezTo>
                <a:cubicBezTo>
                  <a:pt x="5675002" y="3062367"/>
                  <a:pt x="5761498" y="3007724"/>
                  <a:pt x="5693134" y="3053301"/>
                </a:cubicBezTo>
                <a:cubicBezTo>
                  <a:pt x="5690483" y="3061252"/>
                  <a:pt x="5690418" y="3070610"/>
                  <a:pt x="5685182" y="3077155"/>
                </a:cubicBezTo>
                <a:cubicBezTo>
                  <a:pt x="5669583" y="3096653"/>
                  <a:pt x="5643121" y="3096699"/>
                  <a:pt x="5621572" y="3101009"/>
                </a:cubicBezTo>
                <a:cubicBezTo>
                  <a:pt x="5605809" y="3124654"/>
                  <a:pt x="5592137" y="3151786"/>
                  <a:pt x="5557961" y="3156668"/>
                </a:cubicBezTo>
                <a:cubicBezTo>
                  <a:pt x="5526531" y="3161158"/>
                  <a:pt x="5493560" y="3164817"/>
                  <a:pt x="5462546" y="3172571"/>
                </a:cubicBezTo>
                <a:cubicBezTo>
                  <a:pt x="5454415" y="3174604"/>
                  <a:pt x="5446189" y="3176774"/>
                  <a:pt x="5438692" y="3180522"/>
                </a:cubicBezTo>
                <a:cubicBezTo>
                  <a:pt x="5430145" y="3184796"/>
                  <a:pt x="5422789" y="3191123"/>
                  <a:pt x="5414838" y="3196424"/>
                </a:cubicBezTo>
                <a:cubicBezTo>
                  <a:pt x="5409537" y="3204375"/>
                  <a:pt x="5406886" y="3214977"/>
                  <a:pt x="5398935" y="3220278"/>
                </a:cubicBezTo>
                <a:cubicBezTo>
                  <a:pt x="5389842" y="3226340"/>
                  <a:pt x="5377597" y="3225090"/>
                  <a:pt x="5367130" y="3228230"/>
                </a:cubicBezTo>
                <a:cubicBezTo>
                  <a:pt x="5351074" y="3233047"/>
                  <a:pt x="5335325" y="3238831"/>
                  <a:pt x="5319422" y="3244132"/>
                </a:cubicBezTo>
                <a:cubicBezTo>
                  <a:pt x="5311471" y="3246782"/>
                  <a:pt x="5303787" y="3250440"/>
                  <a:pt x="5295568" y="3252084"/>
                </a:cubicBezTo>
                <a:cubicBezTo>
                  <a:pt x="5282316" y="3254734"/>
                  <a:pt x="5268923" y="3256757"/>
                  <a:pt x="5255812" y="3260035"/>
                </a:cubicBezTo>
                <a:cubicBezTo>
                  <a:pt x="5225973" y="3267495"/>
                  <a:pt x="5232016" y="3270233"/>
                  <a:pt x="5200153" y="3283889"/>
                </a:cubicBezTo>
                <a:cubicBezTo>
                  <a:pt x="5192449" y="3287191"/>
                  <a:pt x="5184250" y="3289190"/>
                  <a:pt x="5176299" y="3291840"/>
                </a:cubicBezTo>
                <a:cubicBezTo>
                  <a:pt x="5139845" y="3346522"/>
                  <a:pt x="5162626" y="3333504"/>
                  <a:pt x="5120640" y="3347499"/>
                </a:cubicBezTo>
                <a:cubicBezTo>
                  <a:pt x="5105091" y="3370822"/>
                  <a:pt x="5103370" y="3368869"/>
                  <a:pt x="5096786" y="3395207"/>
                </a:cubicBezTo>
                <a:cubicBezTo>
                  <a:pt x="5093508" y="3408318"/>
                  <a:pt x="5095539" y="3423230"/>
                  <a:pt x="5088834" y="3434964"/>
                </a:cubicBezTo>
                <a:cubicBezTo>
                  <a:pt x="5084093" y="3443261"/>
                  <a:pt x="5072932" y="3445565"/>
                  <a:pt x="5064981" y="3450866"/>
                </a:cubicBezTo>
                <a:lnTo>
                  <a:pt x="5017273" y="3434964"/>
                </a:lnTo>
                <a:cubicBezTo>
                  <a:pt x="4958121" y="3415247"/>
                  <a:pt x="5001807" y="3427611"/>
                  <a:pt x="4882101" y="3419061"/>
                </a:cubicBezTo>
                <a:cubicBezTo>
                  <a:pt x="4844995" y="3421711"/>
                  <a:pt x="4807728" y="3422665"/>
                  <a:pt x="4770782" y="3427012"/>
                </a:cubicBezTo>
                <a:cubicBezTo>
                  <a:pt x="4762458" y="3427991"/>
                  <a:pt x="4753902" y="3430315"/>
                  <a:pt x="4746928" y="3434964"/>
                </a:cubicBezTo>
                <a:cubicBezTo>
                  <a:pt x="4737572" y="3441201"/>
                  <a:pt x="4731950" y="3451913"/>
                  <a:pt x="4723074" y="3458817"/>
                </a:cubicBezTo>
                <a:cubicBezTo>
                  <a:pt x="4682060" y="3490717"/>
                  <a:pt x="4687505" y="3486577"/>
                  <a:pt x="4651513" y="3498574"/>
                </a:cubicBezTo>
                <a:cubicBezTo>
                  <a:pt x="4635610" y="3509176"/>
                  <a:pt x="4608440" y="3511837"/>
                  <a:pt x="4603805" y="3530379"/>
                </a:cubicBezTo>
                <a:cubicBezTo>
                  <a:pt x="4601155" y="3540981"/>
                  <a:pt x="4600741" y="3552410"/>
                  <a:pt x="4595854" y="3562184"/>
                </a:cubicBezTo>
                <a:cubicBezTo>
                  <a:pt x="4587101" y="3579690"/>
                  <a:pt x="4560330" y="3619651"/>
                  <a:pt x="4540194" y="3633746"/>
                </a:cubicBezTo>
                <a:cubicBezTo>
                  <a:pt x="4522688" y="3646000"/>
                  <a:pt x="4502733" y="3654352"/>
                  <a:pt x="4484535" y="3665551"/>
                </a:cubicBezTo>
                <a:cubicBezTo>
                  <a:pt x="4468258" y="3675568"/>
                  <a:pt x="4436828" y="3697357"/>
                  <a:pt x="4436828" y="3697357"/>
                </a:cubicBezTo>
                <a:cubicBezTo>
                  <a:pt x="4421681" y="3742794"/>
                  <a:pt x="4441372" y="3704929"/>
                  <a:pt x="4405022" y="3729162"/>
                </a:cubicBezTo>
                <a:cubicBezTo>
                  <a:pt x="4367567" y="3754132"/>
                  <a:pt x="4396341" y="3751573"/>
                  <a:pt x="4357314" y="3768918"/>
                </a:cubicBezTo>
                <a:cubicBezTo>
                  <a:pt x="4313835" y="3788242"/>
                  <a:pt x="4307365" y="3783679"/>
                  <a:pt x="4261899" y="3792772"/>
                </a:cubicBezTo>
                <a:cubicBezTo>
                  <a:pt x="4251183" y="3794915"/>
                  <a:pt x="4240696" y="3798073"/>
                  <a:pt x="4230094" y="3800724"/>
                </a:cubicBezTo>
                <a:cubicBezTo>
                  <a:pt x="4227443" y="3819277"/>
                  <a:pt x="4226356" y="3838122"/>
                  <a:pt x="4222142" y="3856383"/>
                </a:cubicBezTo>
                <a:cubicBezTo>
                  <a:pt x="4214380" y="3890016"/>
                  <a:pt x="4199366" y="3926865"/>
                  <a:pt x="4174434" y="3951798"/>
                </a:cubicBezTo>
                <a:cubicBezTo>
                  <a:pt x="4166483" y="3959749"/>
                  <a:pt x="4157780" y="3967014"/>
                  <a:pt x="4150581" y="3975652"/>
                </a:cubicBezTo>
                <a:cubicBezTo>
                  <a:pt x="4144463" y="3982993"/>
                  <a:pt x="4141435" y="3992749"/>
                  <a:pt x="4134678" y="3999506"/>
                </a:cubicBezTo>
                <a:cubicBezTo>
                  <a:pt x="4119263" y="4014921"/>
                  <a:pt x="4106372" y="4016893"/>
                  <a:pt x="4086970" y="4023360"/>
                </a:cubicBezTo>
                <a:cubicBezTo>
                  <a:pt x="4079019" y="4028661"/>
                  <a:pt x="4071530" y="4034732"/>
                  <a:pt x="4063116" y="4039263"/>
                </a:cubicBezTo>
                <a:cubicBezTo>
                  <a:pt x="4037025" y="4053312"/>
                  <a:pt x="4008259" y="4062582"/>
                  <a:pt x="3983603" y="4079019"/>
                </a:cubicBezTo>
                <a:lnTo>
                  <a:pt x="3959749" y="4094922"/>
                </a:lnTo>
                <a:cubicBezTo>
                  <a:pt x="3957099" y="4102873"/>
                  <a:pt x="3957034" y="4112231"/>
                  <a:pt x="3951798" y="4118776"/>
                </a:cubicBezTo>
                <a:cubicBezTo>
                  <a:pt x="3945828" y="4126238"/>
                  <a:pt x="3934701" y="4127921"/>
                  <a:pt x="3927944" y="4134678"/>
                </a:cubicBezTo>
                <a:cubicBezTo>
                  <a:pt x="3921187" y="4141435"/>
                  <a:pt x="3917342" y="4150581"/>
                  <a:pt x="3912041" y="4158532"/>
                </a:cubicBezTo>
                <a:lnTo>
                  <a:pt x="3888188" y="4230094"/>
                </a:lnTo>
                <a:lnTo>
                  <a:pt x="3880236" y="4253948"/>
                </a:lnTo>
                <a:lnTo>
                  <a:pt x="3896139" y="4301656"/>
                </a:lnTo>
                <a:lnTo>
                  <a:pt x="3904090" y="4325510"/>
                </a:lnTo>
                <a:cubicBezTo>
                  <a:pt x="3901440" y="4344063"/>
                  <a:pt x="3897523" y="4362479"/>
                  <a:pt x="3896139" y="4381169"/>
                </a:cubicBezTo>
                <a:cubicBezTo>
                  <a:pt x="3892218" y="4434099"/>
                  <a:pt x="3897682" y="4487976"/>
                  <a:pt x="3888188" y="4540195"/>
                </a:cubicBezTo>
                <a:cubicBezTo>
                  <a:pt x="3886479" y="4549597"/>
                  <a:pt x="3872110" y="4550543"/>
                  <a:pt x="3864334" y="4556097"/>
                </a:cubicBezTo>
                <a:cubicBezTo>
                  <a:pt x="3855934" y="4562097"/>
                  <a:pt x="3821163" y="4589609"/>
                  <a:pt x="3808674" y="4595854"/>
                </a:cubicBezTo>
                <a:cubicBezTo>
                  <a:pt x="3801178" y="4599602"/>
                  <a:pt x="3792772" y="4601155"/>
                  <a:pt x="3784821" y="4603805"/>
                </a:cubicBezTo>
                <a:cubicBezTo>
                  <a:pt x="3745337" y="4663030"/>
                  <a:pt x="3796083" y="4590290"/>
                  <a:pt x="3745064" y="4651513"/>
                </a:cubicBezTo>
                <a:cubicBezTo>
                  <a:pt x="3738946" y="4658854"/>
                  <a:pt x="3735279" y="4668026"/>
                  <a:pt x="3729161" y="4675367"/>
                </a:cubicBezTo>
                <a:cubicBezTo>
                  <a:pt x="3721962" y="4684005"/>
                  <a:pt x="3712212" y="4690345"/>
                  <a:pt x="3705308" y="4699221"/>
                </a:cubicBezTo>
                <a:cubicBezTo>
                  <a:pt x="3693574" y="4714308"/>
                  <a:pt x="3689405" y="4736327"/>
                  <a:pt x="3673502" y="4746929"/>
                </a:cubicBezTo>
                <a:cubicBezTo>
                  <a:pt x="3612380" y="4787677"/>
                  <a:pt x="3644647" y="4775592"/>
                  <a:pt x="3578087" y="4786685"/>
                </a:cubicBezTo>
                <a:cubicBezTo>
                  <a:pt x="3522145" y="4805334"/>
                  <a:pt x="3591206" y="4781062"/>
                  <a:pt x="3522428" y="4810539"/>
                </a:cubicBezTo>
                <a:cubicBezTo>
                  <a:pt x="3476342" y="4830290"/>
                  <a:pt x="3520559" y="4803835"/>
                  <a:pt x="3474720" y="4834393"/>
                </a:cubicBezTo>
                <a:cubicBezTo>
                  <a:pt x="3420990" y="4825438"/>
                  <a:pt x="3387863" y="4808325"/>
                  <a:pt x="3339548" y="4826442"/>
                </a:cubicBezTo>
                <a:cubicBezTo>
                  <a:pt x="3330600" y="4829797"/>
                  <a:pt x="3323645" y="4837043"/>
                  <a:pt x="3315694" y="4842344"/>
                </a:cubicBezTo>
                <a:cubicBezTo>
                  <a:pt x="3281633" y="4893435"/>
                  <a:pt x="3324474" y="4842012"/>
                  <a:pt x="3244132" y="4874150"/>
                </a:cubicBezTo>
                <a:cubicBezTo>
                  <a:pt x="3233691" y="4878326"/>
                  <a:pt x="3229634" y="4891767"/>
                  <a:pt x="3220278" y="4898004"/>
                </a:cubicBezTo>
                <a:cubicBezTo>
                  <a:pt x="3213304" y="4902653"/>
                  <a:pt x="3203921" y="4902207"/>
                  <a:pt x="3196424" y="4905955"/>
                </a:cubicBezTo>
                <a:cubicBezTo>
                  <a:pt x="3174283" y="4917025"/>
                  <a:pt x="3166302" y="4928125"/>
                  <a:pt x="3148716" y="4945711"/>
                </a:cubicBezTo>
                <a:cubicBezTo>
                  <a:pt x="3125353" y="5015804"/>
                  <a:pt x="3161866" y="4922532"/>
                  <a:pt x="3116911" y="4985468"/>
                </a:cubicBezTo>
                <a:cubicBezTo>
                  <a:pt x="3074152" y="5045330"/>
                  <a:pt x="3136111" y="5011647"/>
                  <a:pt x="3061252" y="5049078"/>
                </a:cubicBezTo>
                <a:cubicBezTo>
                  <a:pt x="3053755" y="5052826"/>
                  <a:pt x="3044725" y="5052960"/>
                  <a:pt x="3037398" y="5057030"/>
                </a:cubicBezTo>
                <a:cubicBezTo>
                  <a:pt x="3020691" y="5066312"/>
                  <a:pt x="2989690" y="5088835"/>
                  <a:pt x="2989690" y="5088835"/>
                </a:cubicBezTo>
                <a:cubicBezTo>
                  <a:pt x="2958779" y="5135204"/>
                  <a:pt x="2992054" y="5091024"/>
                  <a:pt x="2941982" y="5136543"/>
                </a:cubicBezTo>
                <a:cubicBezTo>
                  <a:pt x="2922567" y="5154192"/>
                  <a:pt x="2900877" y="5170370"/>
                  <a:pt x="2886323" y="5192202"/>
                </a:cubicBezTo>
                <a:cubicBezTo>
                  <a:pt x="2881022" y="5200153"/>
                  <a:pt x="2877883" y="5210086"/>
                  <a:pt x="2870421" y="5216056"/>
                </a:cubicBezTo>
                <a:cubicBezTo>
                  <a:pt x="2863876" y="5221292"/>
                  <a:pt x="2854518" y="5221357"/>
                  <a:pt x="2846567" y="5224007"/>
                </a:cubicBezTo>
                <a:cubicBezTo>
                  <a:pt x="2842378" y="5223169"/>
                  <a:pt x="2782496" y="5211849"/>
                  <a:pt x="2775005" y="5208104"/>
                </a:cubicBezTo>
                <a:cubicBezTo>
                  <a:pt x="2763152" y="5202178"/>
                  <a:pt x="2753984" y="5191953"/>
                  <a:pt x="2743200" y="5184251"/>
                </a:cubicBezTo>
                <a:cubicBezTo>
                  <a:pt x="2722611" y="5169545"/>
                  <a:pt x="2670862" y="5137031"/>
                  <a:pt x="2655735" y="5136543"/>
                </a:cubicBezTo>
                <a:lnTo>
                  <a:pt x="2409245" y="5128591"/>
                </a:lnTo>
                <a:cubicBezTo>
                  <a:pt x="2401294" y="5125941"/>
                  <a:pt x="2393715" y="5121619"/>
                  <a:pt x="2385391" y="5120640"/>
                </a:cubicBezTo>
                <a:cubicBezTo>
                  <a:pt x="2348445" y="5116294"/>
                  <a:pt x="2307784" y="5128420"/>
                  <a:pt x="2274073" y="5112689"/>
                </a:cubicBezTo>
                <a:cubicBezTo>
                  <a:pt x="2259463" y="5105871"/>
                  <a:pt x="2271219" y="5080276"/>
                  <a:pt x="2266121" y="5064981"/>
                </a:cubicBezTo>
                <a:cubicBezTo>
                  <a:pt x="2263099" y="5055915"/>
                  <a:pt x="2257681" y="5047097"/>
                  <a:pt x="2250219" y="5041127"/>
                </a:cubicBezTo>
                <a:cubicBezTo>
                  <a:pt x="2243674" y="5035891"/>
                  <a:pt x="2234496" y="5035209"/>
                  <a:pt x="2226365" y="5033176"/>
                </a:cubicBezTo>
                <a:lnTo>
                  <a:pt x="2162754" y="5017273"/>
                </a:lnTo>
                <a:cubicBezTo>
                  <a:pt x="2160104" y="4982817"/>
                  <a:pt x="2179239" y="4938342"/>
                  <a:pt x="2154803" y="4913906"/>
                </a:cubicBezTo>
                <a:cubicBezTo>
                  <a:pt x="2125979" y="4885082"/>
                  <a:pt x="2051975" y="4934526"/>
                  <a:pt x="2019631" y="4937760"/>
                </a:cubicBezTo>
                <a:cubicBezTo>
                  <a:pt x="1887306" y="4950992"/>
                  <a:pt x="1966721" y="4944381"/>
                  <a:pt x="1781092" y="4953663"/>
                </a:cubicBezTo>
                <a:cubicBezTo>
                  <a:pt x="1709358" y="4951823"/>
                  <a:pt x="1450470" y="4936465"/>
                  <a:pt x="1335819" y="4953663"/>
                </a:cubicBezTo>
                <a:cubicBezTo>
                  <a:pt x="1326369" y="4955081"/>
                  <a:pt x="1319916" y="4964264"/>
                  <a:pt x="1311965" y="4969565"/>
                </a:cubicBezTo>
                <a:cubicBezTo>
                  <a:pt x="1306664" y="4977516"/>
                  <a:pt x="1303254" y="4987126"/>
                  <a:pt x="1296062" y="4993419"/>
                </a:cubicBezTo>
                <a:cubicBezTo>
                  <a:pt x="1281678" y="5006005"/>
                  <a:pt x="1248354" y="5025224"/>
                  <a:pt x="1248354" y="5025224"/>
                </a:cubicBezTo>
                <a:cubicBezTo>
                  <a:pt x="1199906" y="5097898"/>
                  <a:pt x="1268483" y="4986332"/>
                  <a:pt x="1224501" y="5184251"/>
                </a:cubicBezTo>
                <a:cubicBezTo>
                  <a:pt x="1222683" y="5192433"/>
                  <a:pt x="1208778" y="5190169"/>
                  <a:pt x="1200647" y="5192202"/>
                </a:cubicBezTo>
                <a:lnTo>
                  <a:pt x="1137036" y="5208104"/>
                </a:lnTo>
                <a:cubicBezTo>
                  <a:pt x="1116455" y="5228685"/>
                  <a:pt x="1094005" y="5254254"/>
                  <a:pt x="1065474" y="5263764"/>
                </a:cubicBezTo>
                <a:lnTo>
                  <a:pt x="1041621" y="5271715"/>
                </a:lnTo>
                <a:cubicBezTo>
                  <a:pt x="980661" y="5269065"/>
                  <a:pt x="919356" y="5270758"/>
                  <a:pt x="858741" y="5263764"/>
                </a:cubicBezTo>
                <a:cubicBezTo>
                  <a:pt x="849248" y="5262669"/>
                  <a:pt x="843434" y="5252135"/>
                  <a:pt x="834887" y="5247861"/>
                </a:cubicBezTo>
                <a:cubicBezTo>
                  <a:pt x="827390" y="5244113"/>
                  <a:pt x="818984" y="5242560"/>
                  <a:pt x="811033" y="5239910"/>
                </a:cubicBezTo>
                <a:cubicBezTo>
                  <a:pt x="769106" y="5211958"/>
                  <a:pt x="806720" y="5233171"/>
                  <a:pt x="755374" y="5216056"/>
                </a:cubicBezTo>
                <a:cubicBezTo>
                  <a:pt x="741833" y="5211542"/>
                  <a:pt x="729288" y="5204254"/>
                  <a:pt x="715617" y="5200153"/>
                </a:cubicBezTo>
                <a:cubicBezTo>
                  <a:pt x="684067" y="5190688"/>
                  <a:pt x="658115" y="5194276"/>
                  <a:pt x="628153" y="5176299"/>
                </a:cubicBezTo>
                <a:lnTo>
                  <a:pt x="588396" y="5152445"/>
                </a:lnTo>
                <a:cubicBezTo>
                  <a:pt x="553940" y="5155096"/>
                  <a:pt x="519350" y="5156359"/>
                  <a:pt x="485029" y="5160397"/>
                </a:cubicBezTo>
                <a:cubicBezTo>
                  <a:pt x="474176" y="5161674"/>
                  <a:pt x="464135" y="5168954"/>
                  <a:pt x="453224" y="5168348"/>
                </a:cubicBezTo>
                <a:cubicBezTo>
                  <a:pt x="336008" y="5161835"/>
                  <a:pt x="355042" y="5149267"/>
                  <a:pt x="246490" y="5128591"/>
                </a:cubicBezTo>
                <a:cubicBezTo>
                  <a:pt x="222913" y="5124100"/>
                  <a:pt x="198635" y="5124383"/>
                  <a:pt x="174928" y="5120640"/>
                </a:cubicBezTo>
                <a:cubicBezTo>
                  <a:pt x="148230" y="5116424"/>
                  <a:pt x="121919" y="5110038"/>
                  <a:pt x="95415" y="5104737"/>
                </a:cubicBezTo>
                <a:cubicBezTo>
                  <a:pt x="82419" y="5109069"/>
                  <a:pt x="55820" y="5115612"/>
                  <a:pt x="47708" y="5128591"/>
                </a:cubicBezTo>
                <a:cubicBezTo>
                  <a:pt x="38824" y="5142806"/>
                  <a:pt x="37106" y="5160396"/>
                  <a:pt x="31805" y="5176299"/>
                </a:cubicBezTo>
                <a:lnTo>
                  <a:pt x="15902" y="5224007"/>
                </a:lnTo>
                <a:cubicBezTo>
                  <a:pt x="13252" y="5231958"/>
                  <a:pt x="11699" y="5240364"/>
                  <a:pt x="7951" y="5247861"/>
                </a:cubicBezTo>
                <a:lnTo>
                  <a:pt x="0" y="5263764"/>
                </a:lnTo>
              </a:path>
            </a:pathLst>
          </a:cu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nvGrpSpPr>
          <p:cNvPr id="156" name="Group 155"/>
          <p:cNvGrpSpPr/>
          <p:nvPr/>
        </p:nvGrpSpPr>
        <p:grpSpPr>
          <a:xfrm>
            <a:off x="4219958" y="4407097"/>
            <a:ext cx="665740" cy="841867"/>
            <a:chOff x="5898767" y="2581483"/>
            <a:chExt cx="665740" cy="841867"/>
          </a:xfrm>
        </p:grpSpPr>
        <p:pic>
          <p:nvPicPr>
            <p:cNvPr id="157" name="Picture 15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62480" y="2581483"/>
              <a:ext cx="328890" cy="499678"/>
            </a:xfrm>
            <a:prstGeom prst="rect">
              <a:avLst/>
            </a:prstGeom>
          </p:spPr>
        </p:pic>
        <p:sp>
          <p:nvSpPr>
            <p:cNvPr id="158" name="Hexagon 157"/>
            <p:cNvSpPr/>
            <p:nvPr/>
          </p:nvSpPr>
          <p:spPr>
            <a:xfrm>
              <a:off x="5915578" y="3051210"/>
              <a:ext cx="622694" cy="372140"/>
            </a:xfrm>
            <a:prstGeom prst="hexagon">
              <a:avLst/>
            </a:prstGeom>
            <a:solidFill>
              <a:srgbClr val="0000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59" name="TextBox 158"/>
            <p:cNvSpPr txBox="1"/>
            <p:nvPr/>
          </p:nvSpPr>
          <p:spPr>
            <a:xfrm>
              <a:off x="5898767" y="3066847"/>
              <a:ext cx="665740" cy="338554"/>
            </a:xfrm>
            <a:prstGeom prst="rect">
              <a:avLst/>
            </a:prstGeom>
            <a:noFill/>
          </p:spPr>
          <p:txBody>
            <a:bodyPr wrap="square" rtlCol="0">
              <a:spAutoFit/>
            </a:bodyPr>
            <a:lstStyle/>
            <a:p>
              <a:pPr algn="ctr"/>
              <a:r>
                <a:rPr lang="en-GB" sz="800" dirty="0" smtClean="0">
                  <a:solidFill>
                    <a:schemeClr val="bg1"/>
                  </a:solidFill>
                </a:rPr>
                <a:t>CERN</a:t>
              </a:r>
            </a:p>
            <a:p>
              <a:pPr algn="ctr"/>
              <a:r>
                <a:rPr lang="en-GB" sz="800" dirty="0" smtClean="0">
                  <a:solidFill>
                    <a:schemeClr val="bg1"/>
                  </a:solidFill>
                </a:rPr>
                <a:t>Swisscom</a:t>
              </a:r>
              <a:endParaRPr lang="fr-FR" sz="800" dirty="0">
                <a:solidFill>
                  <a:schemeClr val="bg1"/>
                </a:solidFill>
              </a:endParaRPr>
            </a:p>
          </p:txBody>
        </p:sp>
      </p:grpSp>
      <p:sp>
        <p:nvSpPr>
          <p:cNvPr id="173" name="TextBox 172"/>
          <p:cNvSpPr txBox="1"/>
          <p:nvPr/>
        </p:nvSpPr>
        <p:spPr>
          <a:xfrm>
            <a:off x="11155170" y="3677828"/>
            <a:ext cx="903546" cy="369332"/>
          </a:xfrm>
          <a:prstGeom prst="rect">
            <a:avLst/>
          </a:prstGeom>
          <a:noFill/>
        </p:spPr>
        <p:txBody>
          <a:bodyPr wrap="square" rtlCol="0">
            <a:spAutoFit/>
          </a:bodyPr>
          <a:lstStyle/>
          <a:p>
            <a:r>
              <a:rPr lang="en-GB" sz="900" dirty="0" smtClean="0">
                <a:solidFill>
                  <a:srgbClr val="000000"/>
                </a:solidFill>
              </a:rPr>
              <a:t>P</a:t>
            </a:r>
            <a:r>
              <a:rPr lang="fr-FR" sz="900" dirty="0" smtClean="0">
                <a:solidFill>
                  <a:srgbClr val="000000"/>
                </a:solidFill>
              </a:rPr>
              <a:t>é</a:t>
            </a:r>
            <a:r>
              <a:rPr lang="en-GB" sz="900" dirty="0" smtClean="0">
                <a:solidFill>
                  <a:srgbClr val="000000"/>
                </a:solidFill>
              </a:rPr>
              <a:t>rim</a:t>
            </a:r>
            <a:r>
              <a:rPr lang="fr-FR" sz="900" dirty="0" smtClean="0">
                <a:solidFill>
                  <a:srgbClr val="000000"/>
                </a:solidFill>
              </a:rPr>
              <a:t>è</a:t>
            </a:r>
            <a:r>
              <a:rPr lang="en-GB" sz="900" dirty="0" err="1" smtClean="0">
                <a:solidFill>
                  <a:srgbClr val="000000"/>
                </a:solidFill>
              </a:rPr>
              <a:t>tre</a:t>
            </a:r>
            <a:r>
              <a:rPr lang="en-GB" sz="900" dirty="0" smtClean="0">
                <a:solidFill>
                  <a:srgbClr val="000000"/>
                </a:solidFill>
              </a:rPr>
              <a:t> CERN </a:t>
            </a:r>
            <a:r>
              <a:rPr lang="fr-FR" sz="900" dirty="0" smtClean="0">
                <a:solidFill>
                  <a:srgbClr val="000000"/>
                </a:solidFill>
              </a:rPr>
              <a:t>é</a:t>
            </a:r>
            <a:r>
              <a:rPr lang="en-GB" sz="900" dirty="0" err="1" smtClean="0">
                <a:solidFill>
                  <a:srgbClr val="000000"/>
                </a:solidFill>
              </a:rPr>
              <a:t>tendu</a:t>
            </a:r>
            <a:endParaRPr lang="fr-FR" sz="900" dirty="0">
              <a:solidFill>
                <a:srgbClr val="000000"/>
              </a:solidFill>
            </a:endParaRPr>
          </a:p>
        </p:txBody>
      </p:sp>
      <p:grpSp>
        <p:nvGrpSpPr>
          <p:cNvPr id="189" name="Group 188"/>
          <p:cNvGrpSpPr/>
          <p:nvPr/>
        </p:nvGrpSpPr>
        <p:grpSpPr>
          <a:xfrm>
            <a:off x="4730551" y="1895759"/>
            <a:ext cx="482725" cy="812569"/>
            <a:chOff x="6733066" y="4549842"/>
            <a:chExt cx="482725" cy="812569"/>
          </a:xfrm>
        </p:grpSpPr>
        <p:pic>
          <p:nvPicPr>
            <p:cNvPr id="190" name="Picture 189"/>
            <p:cNvPicPr>
              <a:picLocks noChangeAspect="1"/>
            </p:cNvPicPr>
            <p:nvPr/>
          </p:nvPicPr>
          <p:blipFill>
            <a:blip r:embed="rId5"/>
            <a:stretch>
              <a:fillRect/>
            </a:stretch>
          </p:blipFill>
          <p:spPr>
            <a:xfrm>
              <a:off x="6772042" y="4549842"/>
              <a:ext cx="376659" cy="812569"/>
            </a:xfrm>
            <a:prstGeom prst="rect">
              <a:avLst/>
            </a:prstGeom>
          </p:spPr>
        </p:pic>
        <p:sp>
          <p:nvSpPr>
            <p:cNvPr id="191" name="TextBox 190"/>
            <p:cNvSpPr txBox="1"/>
            <p:nvPr/>
          </p:nvSpPr>
          <p:spPr>
            <a:xfrm>
              <a:off x="6733066" y="4866204"/>
              <a:ext cx="482725" cy="215444"/>
            </a:xfrm>
            <a:prstGeom prst="rect">
              <a:avLst/>
            </a:prstGeom>
            <a:noFill/>
          </p:spPr>
          <p:txBody>
            <a:bodyPr wrap="square" rtlCol="0">
              <a:spAutoFit/>
            </a:bodyPr>
            <a:lstStyle/>
            <a:p>
              <a:r>
                <a:rPr lang="en-GB" sz="800" dirty="0" smtClean="0">
                  <a:solidFill>
                    <a:srgbClr val="000000"/>
                  </a:solidFill>
                </a:rPr>
                <a:t>CERN</a:t>
              </a:r>
              <a:endParaRPr lang="fr-FR" sz="800" dirty="0">
                <a:solidFill>
                  <a:srgbClr val="000000"/>
                </a:solidFill>
              </a:endParaRPr>
            </a:p>
          </p:txBody>
        </p:sp>
      </p:grpSp>
      <p:grpSp>
        <p:nvGrpSpPr>
          <p:cNvPr id="194" name="Group 193"/>
          <p:cNvGrpSpPr/>
          <p:nvPr/>
        </p:nvGrpSpPr>
        <p:grpSpPr>
          <a:xfrm>
            <a:off x="5472465" y="3970881"/>
            <a:ext cx="482725" cy="812569"/>
            <a:chOff x="6733066" y="4549842"/>
            <a:chExt cx="482725" cy="812569"/>
          </a:xfrm>
        </p:grpSpPr>
        <p:pic>
          <p:nvPicPr>
            <p:cNvPr id="195" name="Picture 194"/>
            <p:cNvPicPr>
              <a:picLocks noChangeAspect="1"/>
            </p:cNvPicPr>
            <p:nvPr/>
          </p:nvPicPr>
          <p:blipFill>
            <a:blip r:embed="rId5"/>
            <a:stretch>
              <a:fillRect/>
            </a:stretch>
          </p:blipFill>
          <p:spPr>
            <a:xfrm>
              <a:off x="6772042" y="4549842"/>
              <a:ext cx="376659" cy="812569"/>
            </a:xfrm>
            <a:prstGeom prst="rect">
              <a:avLst/>
            </a:prstGeom>
          </p:spPr>
        </p:pic>
        <p:sp>
          <p:nvSpPr>
            <p:cNvPr id="196" name="TextBox 195"/>
            <p:cNvSpPr txBox="1"/>
            <p:nvPr/>
          </p:nvSpPr>
          <p:spPr>
            <a:xfrm>
              <a:off x="6733066" y="4866204"/>
              <a:ext cx="482725" cy="215444"/>
            </a:xfrm>
            <a:prstGeom prst="rect">
              <a:avLst/>
            </a:prstGeom>
            <a:noFill/>
          </p:spPr>
          <p:txBody>
            <a:bodyPr wrap="square" rtlCol="0">
              <a:spAutoFit/>
            </a:bodyPr>
            <a:lstStyle/>
            <a:p>
              <a:r>
                <a:rPr lang="en-GB" sz="800" dirty="0" smtClean="0">
                  <a:solidFill>
                    <a:srgbClr val="000000"/>
                  </a:solidFill>
                </a:rPr>
                <a:t>CERN</a:t>
              </a:r>
              <a:endParaRPr lang="fr-FR" sz="800" dirty="0">
                <a:solidFill>
                  <a:srgbClr val="000000"/>
                </a:solidFill>
              </a:endParaRPr>
            </a:p>
          </p:txBody>
        </p:sp>
      </p:grpSp>
      <p:grpSp>
        <p:nvGrpSpPr>
          <p:cNvPr id="204" name="Group 203"/>
          <p:cNvGrpSpPr/>
          <p:nvPr/>
        </p:nvGrpSpPr>
        <p:grpSpPr>
          <a:xfrm>
            <a:off x="10398137" y="3665167"/>
            <a:ext cx="740583" cy="537621"/>
            <a:chOff x="1867023" y="1061483"/>
            <a:chExt cx="7276977" cy="5309755"/>
          </a:xfrm>
        </p:grpSpPr>
        <p:cxnSp>
          <p:nvCxnSpPr>
            <p:cNvPr id="205" name="Straight Connector 204"/>
            <p:cNvCxnSpPr/>
            <p:nvPr/>
          </p:nvCxnSpPr>
          <p:spPr>
            <a:xfrm flipV="1">
              <a:off x="1867023" y="1061483"/>
              <a:ext cx="2935207" cy="3127745"/>
            </a:xfrm>
            <a:prstGeom prst="line">
              <a:avLst/>
            </a:prstGeom>
            <a:ln w="28575">
              <a:solidFill>
                <a:schemeClr val="accent6"/>
              </a:solidFill>
            </a:ln>
          </p:spPr>
          <p:style>
            <a:lnRef idx="2">
              <a:schemeClr val="accent1"/>
            </a:lnRef>
            <a:fillRef idx="0">
              <a:schemeClr val="accent1"/>
            </a:fillRef>
            <a:effectRef idx="1">
              <a:schemeClr val="accent1"/>
            </a:effectRef>
            <a:fontRef idx="minor">
              <a:schemeClr val="tx1"/>
            </a:fontRef>
          </p:style>
        </p:cxnSp>
        <p:cxnSp>
          <p:nvCxnSpPr>
            <p:cNvPr id="206" name="Straight Connector 205"/>
            <p:cNvCxnSpPr/>
            <p:nvPr/>
          </p:nvCxnSpPr>
          <p:spPr>
            <a:xfrm>
              <a:off x="4802230" y="1061483"/>
              <a:ext cx="4341770" cy="2037197"/>
            </a:xfrm>
            <a:prstGeom prst="line">
              <a:avLst/>
            </a:prstGeom>
            <a:ln w="28575">
              <a:solidFill>
                <a:schemeClr val="accent6"/>
              </a:solidFill>
            </a:ln>
          </p:spPr>
          <p:style>
            <a:lnRef idx="2">
              <a:schemeClr val="accent1"/>
            </a:lnRef>
            <a:fillRef idx="0">
              <a:schemeClr val="accent1"/>
            </a:fillRef>
            <a:effectRef idx="1">
              <a:schemeClr val="accent1"/>
            </a:effectRef>
            <a:fontRef idx="minor">
              <a:schemeClr val="tx1"/>
            </a:fontRef>
          </p:style>
        </p:cxnSp>
        <p:cxnSp>
          <p:nvCxnSpPr>
            <p:cNvPr id="207" name="Straight Connector 206"/>
            <p:cNvCxnSpPr/>
            <p:nvPr/>
          </p:nvCxnSpPr>
          <p:spPr>
            <a:xfrm>
              <a:off x="1867023" y="4204115"/>
              <a:ext cx="533690" cy="2167123"/>
            </a:xfrm>
            <a:prstGeom prst="line">
              <a:avLst/>
            </a:prstGeom>
            <a:ln w="28575">
              <a:solidFill>
                <a:schemeClr val="accent6"/>
              </a:solidFill>
            </a:ln>
          </p:spPr>
          <p:style>
            <a:lnRef idx="2">
              <a:schemeClr val="accent1"/>
            </a:lnRef>
            <a:fillRef idx="0">
              <a:schemeClr val="accent1"/>
            </a:fillRef>
            <a:effectRef idx="1">
              <a:schemeClr val="accent1"/>
            </a:effectRef>
            <a:fontRef idx="minor">
              <a:schemeClr val="tx1"/>
            </a:fontRef>
          </p:style>
        </p:cxnSp>
        <p:cxnSp>
          <p:nvCxnSpPr>
            <p:cNvPr id="208" name="Straight Connector 207"/>
            <p:cNvCxnSpPr/>
            <p:nvPr/>
          </p:nvCxnSpPr>
          <p:spPr>
            <a:xfrm>
              <a:off x="2380012" y="6356351"/>
              <a:ext cx="3596090" cy="0"/>
            </a:xfrm>
            <a:prstGeom prst="line">
              <a:avLst/>
            </a:prstGeom>
            <a:ln w="28575">
              <a:solidFill>
                <a:schemeClr val="accent6"/>
              </a:solidFill>
            </a:ln>
          </p:spPr>
          <p:style>
            <a:lnRef idx="2">
              <a:schemeClr val="accent1"/>
            </a:lnRef>
            <a:fillRef idx="0">
              <a:schemeClr val="accent1"/>
            </a:fillRef>
            <a:effectRef idx="1">
              <a:schemeClr val="accent1"/>
            </a:effectRef>
            <a:fontRef idx="minor">
              <a:schemeClr val="tx1"/>
            </a:fontRef>
          </p:style>
        </p:cxnSp>
        <p:cxnSp>
          <p:nvCxnSpPr>
            <p:cNvPr id="209" name="Straight Connector 208"/>
            <p:cNvCxnSpPr/>
            <p:nvPr/>
          </p:nvCxnSpPr>
          <p:spPr>
            <a:xfrm flipV="1">
              <a:off x="5976102" y="3104707"/>
              <a:ext cx="3167898" cy="3251644"/>
            </a:xfrm>
            <a:prstGeom prst="line">
              <a:avLst/>
            </a:prstGeom>
            <a:ln w="28575">
              <a:solidFill>
                <a:schemeClr val="accent6"/>
              </a:solidFill>
            </a:ln>
          </p:spPr>
          <p:style>
            <a:lnRef idx="2">
              <a:schemeClr val="accent1"/>
            </a:lnRef>
            <a:fillRef idx="0">
              <a:schemeClr val="accent1"/>
            </a:fillRef>
            <a:effectRef idx="1">
              <a:schemeClr val="accent1"/>
            </a:effectRef>
            <a:fontRef idx="minor">
              <a:schemeClr val="tx1"/>
            </a:fontRef>
          </p:style>
        </p:cxnSp>
      </p:grpSp>
      <p:grpSp>
        <p:nvGrpSpPr>
          <p:cNvPr id="210" name="Group 209"/>
          <p:cNvGrpSpPr/>
          <p:nvPr/>
        </p:nvGrpSpPr>
        <p:grpSpPr>
          <a:xfrm>
            <a:off x="10481119" y="4377166"/>
            <a:ext cx="665740" cy="841867"/>
            <a:chOff x="5898767" y="2581483"/>
            <a:chExt cx="665740" cy="841867"/>
          </a:xfrm>
        </p:grpSpPr>
        <p:pic>
          <p:nvPicPr>
            <p:cNvPr id="211" name="Picture 2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62480" y="2581483"/>
              <a:ext cx="328890" cy="499678"/>
            </a:xfrm>
            <a:prstGeom prst="rect">
              <a:avLst/>
            </a:prstGeom>
          </p:spPr>
        </p:pic>
        <p:sp>
          <p:nvSpPr>
            <p:cNvPr id="212" name="Hexagon 211"/>
            <p:cNvSpPr/>
            <p:nvPr/>
          </p:nvSpPr>
          <p:spPr>
            <a:xfrm>
              <a:off x="5915578" y="3051210"/>
              <a:ext cx="622694" cy="372140"/>
            </a:xfrm>
            <a:prstGeom prst="hexagon">
              <a:avLst/>
            </a:prstGeom>
            <a:solidFill>
              <a:srgbClr val="0000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13" name="TextBox 212"/>
            <p:cNvSpPr txBox="1"/>
            <p:nvPr/>
          </p:nvSpPr>
          <p:spPr>
            <a:xfrm>
              <a:off x="5898767" y="3066847"/>
              <a:ext cx="665740" cy="338554"/>
            </a:xfrm>
            <a:prstGeom prst="rect">
              <a:avLst/>
            </a:prstGeom>
            <a:noFill/>
          </p:spPr>
          <p:txBody>
            <a:bodyPr wrap="square" rtlCol="0">
              <a:spAutoFit/>
            </a:bodyPr>
            <a:lstStyle/>
            <a:p>
              <a:pPr algn="ctr"/>
              <a:r>
                <a:rPr lang="en-GB" sz="800" dirty="0" smtClean="0">
                  <a:solidFill>
                    <a:schemeClr val="bg1"/>
                  </a:solidFill>
                </a:rPr>
                <a:t>CERN</a:t>
              </a:r>
            </a:p>
            <a:p>
              <a:pPr algn="ctr"/>
              <a:r>
                <a:rPr lang="en-GB" sz="800" dirty="0" smtClean="0">
                  <a:solidFill>
                    <a:schemeClr val="bg1"/>
                  </a:solidFill>
                </a:rPr>
                <a:t>Swisscom</a:t>
              </a:r>
              <a:endParaRPr lang="fr-FR" sz="800" dirty="0">
                <a:solidFill>
                  <a:schemeClr val="bg1"/>
                </a:solidFill>
              </a:endParaRPr>
            </a:p>
          </p:txBody>
        </p:sp>
      </p:grpSp>
      <p:grpSp>
        <p:nvGrpSpPr>
          <p:cNvPr id="214" name="Group 213"/>
          <p:cNvGrpSpPr/>
          <p:nvPr/>
        </p:nvGrpSpPr>
        <p:grpSpPr>
          <a:xfrm>
            <a:off x="10548731" y="5493945"/>
            <a:ext cx="622694" cy="841867"/>
            <a:chOff x="2917948" y="2454226"/>
            <a:chExt cx="622694" cy="841867"/>
          </a:xfrm>
        </p:grpSpPr>
        <p:pic>
          <p:nvPicPr>
            <p:cNvPr id="215" name="Picture 2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64850" y="2454226"/>
              <a:ext cx="328890" cy="499678"/>
            </a:xfrm>
            <a:prstGeom prst="rect">
              <a:avLst/>
            </a:prstGeom>
          </p:spPr>
        </p:pic>
        <p:sp>
          <p:nvSpPr>
            <p:cNvPr id="216" name="Hexagon 215"/>
            <p:cNvSpPr/>
            <p:nvPr/>
          </p:nvSpPr>
          <p:spPr>
            <a:xfrm>
              <a:off x="2917948" y="2923953"/>
              <a:ext cx="622694" cy="372140"/>
            </a:xfrm>
            <a:prstGeom prst="hexagon">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17" name="TextBox 216"/>
            <p:cNvSpPr txBox="1"/>
            <p:nvPr/>
          </p:nvSpPr>
          <p:spPr>
            <a:xfrm>
              <a:off x="2952847" y="2949136"/>
              <a:ext cx="564550" cy="338554"/>
            </a:xfrm>
            <a:prstGeom prst="rect">
              <a:avLst/>
            </a:prstGeom>
            <a:noFill/>
          </p:spPr>
          <p:txBody>
            <a:bodyPr wrap="square" rtlCol="0">
              <a:spAutoFit/>
            </a:bodyPr>
            <a:lstStyle/>
            <a:p>
              <a:pPr algn="ctr"/>
              <a:r>
                <a:rPr lang="en-GB" sz="800" dirty="0" smtClean="0">
                  <a:solidFill>
                    <a:schemeClr val="bg1"/>
                  </a:solidFill>
                </a:rPr>
                <a:t>CERN</a:t>
              </a:r>
            </a:p>
            <a:p>
              <a:pPr algn="ctr"/>
              <a:r>
                <a:rPr lang="en-GB" sz="800" dirty="0" smtClean="0">
                  <a:solidFill>
                    <a:schemeClr val="bg1"/>
                  </a:solidFill>
                </a:rPr>
                <a:t>Orange</a:t>
              </a:r>
              <a:endParaRPr lang="fr-FR" sz="800" dirty="0">
                <a:solidFill>
                  <a:schemeClr val="bg1"/>
                </a:solidFill>
              </a:endParaRPr>
            </a:p>
          </p:txBody>
        </p:sp>
      </p:grpSp>
      <p:sp>
        <p:nvSpPr>
          <p:cNvPr id="218" name="TextBox 217"/>
          <p:cNvSpPr txBox="1"/>
          <p:nvPr/>
        </p:nvSpPr>
        <p:spPr>
          <a:xfrm>
            <a:off x="11162306" y="4594544"/>
            <a:ext cx="1088021" cy="507831"/>
          </a:xfrm>
          <a:prstGeom prst="rect">
            <a:avLst/>
          </a:prstGeom>
          <a:noFill/>
        </p:spPr>
        <p:txBody>
          <a:bodyPr wrap="square" rtlCol="0">
            <a:spAutoFit/>
          </a:bodyPr>
          <a:lstStyle/>
          <a:p>
            <a:r>
              <a:rPr lang="en-GB" sz="900" dirty="0" smtClean="0">
                <a:solidFill>
                  <a:srgbClr val="000000"/>
                </a:solidFill>
              </a:rPr>
              <a:t>Diffusion </a:t>
            </a:r>
          </a:p>
          <a:p>
            <a:r>
              <a:rPr lang="en-GB" sz="900" dirty="0" smtClean="0">
                <a:solidFill>
                  <a:srgbClr val="000000"/>
                </a:solidFill>
              </a:rPr>
              <a:t>PLMN CERN et PLMN Swisscom</a:t>
            </a:r>
            <a:endParaRPr lang="fr-FR" sz="900" dirty="0">
              <a:solidFill>
                <a:srgbClr val="000000"/>
              </a:solidFill>
            </a:endParaRPr>
          </a:p>
        </p:txBody>
      </p:sp>
      <p:sp>
        <p:nvSpPr>
          <p:cNvPr id="219" name="TextBox 218"/>
          <p:cNvSpPr txBox="1"/>
          <p:nvPr/>
        </p:nvSpPr>
        <p:spPr>
          <a:xfrm>
            <a:off x="11181821" y="5709756"/>
            <a:ext cx="1088021" cy="507831"/>
          </a:xfrm>
          <a:prstGeom prst="rect">
            <a:avLst/>
          </a:prstGeom>
          <a:noFill/>
        </p:spPr>
        <p:txBody>
          <a:bodyPr wrap="square" rtlCol="0">
            <a:spAutoFit/>
          </a:bodyPr>
          <a:lstStyle/>
          <a:p>
            <a:r>
              <a:rPr lang="en-GB" sz="900" dirty="0" smtClean="0">
                <a:solidFill>
                  <a:srgbClr val="000000"/>
                </a:solidFill>
              </a:rPr>
              <a:t>Diffusion </a:t>
            </a:r>
          </a:p>
          <a:p>
            <a:r>
              <a:rPr lang="en-GB" sz="900" dirty="0" smtClean="0">
                <a:solidFill>
                  <a:srgbClr val="000000"/>
                </a:solidFill>
              </a:rPr>
              <a:t>PLMN CERN et PLMN Orange</a:t>
            </a:r>
            <a:endParaRPr lang="fr-FR" sz="900" dirty="0">
              <a:solidFill>
                <a:srgbClr val="000000"/>
              </a:solidFill>
            </a:endParaRPr>
          </a:p>
        </p:txBody>
      </p:sp>
      <p:grpSp>
        <p:nvGrpSpPr>
          <p:cNvPr id="222" name="Group 221"/>
          <p:cNvGrpSpPr/>
          <p:nvPr/>
        </p:nvGrpSpPr>
        <p:grpSpPr>
          <a:xfrm>
            <a:off x="2203824" y="2396428"/>
            <a:ext cx="482725" cy="812569"/>
            <a:chOff x="6733066" y="4549842"/>
            <a:chExt cx="482725" cy="812569"/>
          </a:xfrm>
        </p:grpSpPr>
        <p:pic>
          <p:nvPicPr>
            <p:cNvPr id="223" name="Picture 222"/>
            <p:cNvPicPr>
              <a:picLocks noChangeAspect="1"/>
            </p:cNvPicPr>
            <p:nvPr/>
          </p:nvPicPr>
          <p:blipFill>
            <a:blip r:embed="rId5"/>
            <a:stretch>
              <a:fillRect/>
            </a:stretch>
          </p:blipFill>
          <p:spPr>
            <a:xfrm>
              <a:off x="6772042" y="4549842"/>
              <a:ext cx="376659" cy="812569"/>
            </a:xfrm>
            <a:prstGeom prst="rect">
              <a:avLst/>
            </a:prstGeom>
          </p:spPr>
        </p:pic>
        <p:sp>
          <p:nvSpPr>
            <p:cNvPr id="224" name="TextBox 223"/>
            <p:cNvSpPr txBox="1"/>
            <p:nvPr/>
          </p:nvSpPr>
          <p:spPr>
            <a:xfrm>
              <a:off x="6733066" y="4866204"/>
              <a:ext cx="482725" cy="215444"/>
            </a:xfrm>
            <a:prstGeom prst="rect">
              <a:avLst/>
            </a:prstGeom>
            <a:noFill/>
          </p:spPr>
          <p:txBody>
            <a:bodyPr wrap="square" rtlCol="0">
              <a:spAutoFit/>
            </a:bodyPr>
            <a:lstStyle/>
            <a:p>
              <a:r>
                <a:rPr lang="en-GB" sz="800" dirty="0" smtClean="0">
                  <a:solidFill>
                    <a:srgbClr val="000000"/>
                  </a:solidFill>
                </a:rPr>
                <a:t>CERN</a:t>
              </a:r>
              <a:endParaRPr lang="fr-FR" sz="800" dirty="0">
                <a:solidFill>
                  <a:srgbClr val="000000"/>
                </a:solidFill>
              </a:endParaRPr>
            </a:p>
          </p:txBody>
        </p:sp>
      </p:grpSp>
      <p:pic>
        <p:nvPicPr>
          <p:cNvPr id="3" name="Picture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274633" y="-571624"/>
            <a:ext cx="2667000" cy="2667000"/>
          </a:xfrm>
          <a:prstGeom prst="rect">
            <a:avLst/>
          </a:prstGeom>
        </p:spPr>
      </p:pic>
      <p:sp>
        <p:nvSpPr>
          <p:cNvPr id="100" name="Date Placeholder 3"/>
          <p:cNvSpPr txBox="1">
            <a:spLocks/>
          </p:cNvSpPr>
          <p:nvPr/>
        </p:nvSpPr>
        <p:spPr>
          <a:xfrm>
            <a:off x="4088527" y="6356350"/>
            <a:ext cx="2844800" cy="365125"/>
          </a:xfrm>
          <a:prstGeom prst="rect">
            <a:avLst/>
          </a:prstGeom>
        </p:spPr>
        <p:txBody>
          <a:bodyPr vert="horz" lIns="91440" tIns="45720" rIns="91440" bIns="45720" rtlCol="0" anchor="ctr"/>
          <a:lstStyle>
            <a:defPPr>
              <a:defRPr lang="en-US"/>
            </a:defPPr>
            <a:lvl1pPr marL="0" algn="r" defTabSz="914400" rtl="0" eaLnBrk="1" latinLnBrk="0" hangingPunct="1">
              <a:defRPr sz="11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08-12-2020</a:t>
            </a:r>
            <a:endParaRPr lang="en-GB" dirty="0"/>
          </a:p>
        </p:txBody>
      </p:sp>
      <p:grpSp>
        <p:nvGrpSpPr>
          <p:cNvPr id="101" name="Group 100"/>
          <p:cNvGrpSpPr/>
          <p:nvPr/>
        </p:nvGrpSpPr>
        <p:grpSpPr>
          <a:xfrm>
            <a:off x="10558553" y="2562129"/>
            <a:ext cx="1488558" cy="1029276"/>
            <a:chOff x="10568763" y="1426845"/>
            <a:chExt cx="1488558" cy="1029276"/>
          </a:xfrm>
          <a:solidFill>
            <a:srgbClr val="00B050"/>
          </a:solidFill>
        </p:grpSpPr>
        <p:sp>
          <p:nvSpPr>
            <p:cNvPr id="106" name="Oval 105"/>
            <p:cNvSpPr/>
            <p:nvPr/>
          </p:nvSpPr>
          <p:spPr>
            <a:xfrm>
              <a:off x="10568763" y="1426845"/>
              <a:ext cx="1488558" cy="1029276"/>
            </a:xfrm>
            <a:prstGeom prst="ellipse">
              <a:avLst/>
            </a:prstGeom>
            <a:solidFill>
              <a:srgbClr val="FF0000"/>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07" name="TextBox 106"/>
            <p:cNvSpPr txBox="1"/>
            <p:nvPr/>
          </p:nvSpPr>
          <p:spPr>
            <a:xfrm>
              <a:off x="10656979" y="1708733"/>
              <a:ext cx="1286180" cy="461665"/>
            </a:xfrm>
            <a:prstGeom prst="rect">
              <a:avLst/>
            </a:prstGeom>
            <a:solidFill>
              <a:srgbClr val="FF0000"/>
            </a:solidFill>
            <a:ln>
              <a:solidFill>
                <a:srgbClr val="FF0000"/>
              </a:solidFill>
            </a:ln>
          </p:spPr>
          <p:txBody>
            <a:bodyPr wrap="square" rtlCol="0">
              <a:spAutoFit/>
            </a:bodyPr>
            <a:lstStyle/>
            <a:p>
              <a:pPr algn="ctr"/>
              <a:r>
                <a:rPr lang="en-GB" sz="1200" b="1" dirty="0" smtClean="0">
                  <a:solidFill>
                    <a:schemeClr val="bg1"/>
                  </a:solidFill>
                </a:rPr>
                <a:t>Centre </a:t>
              </a:r>
              <a:r>
                <a:rPr lang="en-GB" sz="1200" b="1" dirty="0" err="1" smtClean="0">
                  <a:solidFill>
                    <a:schemeClr val="bg1"/>
                  </a:solidFill>
                </a:rPr>
                <a:t>d’appel</a:t>
              </a:r>
              <a:r>
                <a:rPr lang="en-GB" sz="1200" b="1" dirty="0" smtClean="0">
                  <a:solidFill>
                    <a:schemeClr val="bg1"/>
                  </a:solidFill>
                </a:rPr>
                <a:t> </a:t>
              </a:r>
            </a:p>
            <a:p>
              <a:pPr algn="ctr"/>
              <a:r>
                <a:rPr lang="en-GB" sz="1200" b="1" dirty="0" smtClean="0">
                  <a:solidFill>
                    <a:schemeClr val="bg1"/>
                  </a:solidFill>
                </a:rPr>
                <a:t>CH</a:t>
              </a:r>
              <a:endParaRPr lang="fr-FR" sz="1200" b="1" dirty="0">
                <a:solidFill>
                  <a:schemeClr val="bg1"/>
                </a:solidFill>
              </a:endParaRPr>
            </a:p>
          </p:txBody>
        </p:sp>
      </p:grpSp>
      <p:grpSp>
        <p:nvGrpSpPr>
          <p:cNvPr id="108" name="Group 107"/>
          <p:cNvGrpSpPr/>
          <p:nvPr/>
        </p:nvGrpSpPr>
        <p:grpSpPr>
          <a:xfrm>
            <a:off x="62482" y="2833218"/>
            <a:ext cx="1488558" cy="1029276"/>
            <a:chOff x="10568763" y="1426845"/>
            <a:chExt cx="1488558" cy="1029276"/>
          </a:xfrm>
          <a:solidFill>
            <a:srgbClr val="00B050"/>
          </a:solidFill>
        </p:grpSpPr>
        <p:sp>
          <p:nvSpPr>
            <p:cNvPr id="109" name="Oval 108"/>
            <p:cNvSpPr/>
            <p:nvPr/>
          </p:nvSpPr>
          <p:spPr>
            <a:xfrm>
              <a:off x="10568763" y="1426845"/>
              <a:ext cx="1488558" cy="1029276"/>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14" name="TextBox 113"/>
            <p:cNvSpPr txBox="1"/>
            <p:nvPr/>
          </p:nvSpPr>
          <p:spPr>
            <a:xfrm>
              <a:off x="10656979" y="1708733"/>
              <a:ext cx="1286180" cy="461665"/>
            </a:xfrm>
            <a:prstGeom prst="rect">
              <a:avLst/>
            </a:prstGeom>
            <a:solidFill>
              <a:srgbClr val="FF0000"/>
            </a:solidFill>
          </p:spPr>
          <p:txBody>
            <a:bodyPr wrap="square" rtlCol="0">
              <a:spAutoFit/>
            </a:bodyPr>
            <a:lstStyle/>
            <a:p>
              <a:pPr algn="ctr"/>
              <a:r>
                <a:rPr lang="en-GB" sz="1200" b="1" dirty="0" smtClean="0">
                  <a:solidFill>
                    <a:schemeClr val="bg1"/>
                  </a:solidFill>
                </a:rPr>
                <a:t>Centre </a:t>
              </a:r>
              <a:r>
                <a:rPr lang="en-GB" sz="1200" b="1" dirty="0" err="1" smtClean="0">
                  <a:solidFill>
                    <a:schemeClr val="bg1"/>
                  </a:solidFill>
                </a:rPr>
                <a:t>d’appel</a:t>
              </a:r>
              <a:r>
                <a:rPr lang="en-GB" sz="1200" b="1" dirty="0" smtClean="0">
                  <a:solidFill>
                    <a:schemeClr val="bg1"/>
                  </a:solidFill>
                </a:rPr>
                <a:t> </a:t>
              </a:r>
            </a:p>
            <a:p>
              <a:pPr algn="ctr"/>
              <a:r>
                <a:rPr lang="en-GB" sz="1200" b="1" dirty="0" smtClean="0">
                  <a:solidFill>
                    <a:schemeClr val="bg1"/>
                  </a:solidFill>
                </a:rPr>
                <a:t>FR</a:t>
              </a:r>
              <a:endParaRPr lang="fr-FR" sz="1200" b="1" dirty="0">
                <a:solidFill>
                  <a:schemeClr val="bg1"/>
                </a:solidFill>
              </a:endParaRPr>
            </a:p>
          </p:txBody>
        </p:sp>
      </p:grpSp>
      <p:sp>
        <p:nvSpPr>
          <p:cNvPr id="9" name="Up-Down Arrow 8"/>
          <p:cNvSpPr/>
          <p:nvPr/>
        </p:nvSpPr>
        <p:spPr>
          <a:xfrm>
            <a:off x="11181821" y="2253201"/>
            <a:ext cx="277676" cy="488198"/>
          </a:xfrm>
          <a:prstGeom prst="upDownArrow">
            <a:avLst/>
          </a:prstGeom>
          <a:gradFill flip="none" rotWithShape="1">
            <a:gsLst>
              <a:gs pos="0">
                <a:srgbClr val="FF0000"/>
              </a:gs>
              <a:gs pos="98000">
                <a:schemeClr val="accent1">
                  <a:lumMod val="45000"/>
                  <a:lumOff val="55000"/>
                </a:schemeClr>
              </a:gs>
              <a:gs pos="100000">
                <a:schemeClr val="accent1">
                  <a:lumMod val="45000"/>
                  <a:lumOff val="55000"/>
                </a:schemeClr>
              </a:gs>
              <a:gs pos="100000">
                <a:schemeClr val="accent1">
                  <a:lumMod val="30000"/>
                  <a:lumOff val="70000"/>
                </a:schemeClr>
              </a:gs>
            </a:gsLst>
            <a:lin ang="54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nvGrpSpPr>
          <p:cNvPr id="13" name="Group 12"/>
          <p:cNvGrpSpPr/>
          <p:nvPr/>
        </p:nvGrpSpPr>
        <p:grpSpPr>
          <a:xfrm>
            <a:off x="5590583" y="3244724"/>
            <a:ext cx="1639162" cy="945066"/>
            <a:chOff x="5843994" y="2522573"/>
            <a:chExt cx="1639162" cy="945066"/>
          </a:xfrm>
        </p:grpSpPr>
        <p:sp>
          <p:nvSpPr>
            <p:cNvPr id="11" name="Oval Callout 10"/>
            <p:cNvSpPr/>
            <p:nvPr/>
          </p:nvSpPr>
          <p:spPr>
            <a:xfrm>
              <a:off x="5843994" y="2522573"/>
              <a:ext cx="1639162" cy="945066"/>
            </a:xfrm>
            <a:prstGeom prst="wedgeEllipseCallout">
              <a:avLst/>
            </a:prstGeom>
            <a:solidFill>
              <a:schemeClr val="bg1"/>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solidFill>
                    <a:sysClr val="windowText" lastClr="000000"/>
                  </a:solidFill>
                </a:rPr>
                <a:t>    </a:t>
              </a:r>
              <a:r>
                <a:rPr lang="en-GB" dirty="0" smtClean="0">
                  <a:ln>
                    <a:solidFill>
                      <a:srgbClr val="FF0000"/>
                    </a:solidFill>
                  </a:ln>
                  <a:solidFill>
                    <a:sysClr val="windowText" lastClr="000000"/>
                  </a:solidFill>
                </a:rPr>
                <a:t>112</a:t>
              </a:r>
              <a:endParaRPr lang="fr-FR" dirty="0">
                <a:ln>
                  <a:solidFill>
                    <a:srgbClr val="FF0000"/>
                  </a:solidFill>
                </a:ln>
                <a:solidFill>
                  <a:sysClr val="windowText" lastClr="000000"/>
                </a:solidFill>
              </a:endParaRPr>
            </a:p>
          </p:txBody>
        </p:sp>
        <p:pic>
          <p:nvPicPr>
            <p:cNvPr id="12" name="Picture 1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991267" y="2819172"/>
              <a:ext cx="393021" cy="393021"/>
            </a:xfrm>
            <a:prstGeom prst="rect">
              <a:avLst/>
            </a:prstGeom>
          </p:spPr>
        </p:pic>
      </p:grpSp>
      <p:cxnSp>
        <p:nvCxnSpPr>
          <p:cNvPr id="15" name="Straight Arrow Connector 14"/>
          <p:cNvCxnSpPr/>
          <p:nvPr/>
        </p:nvCxnSpPr>
        <p:spPr>
          <a:xfrm flipH="1">
            <a:off x="4777921" y="4502687"/>
            <a:ext cx="812663" cy="470304"/>
          </a:xfrm>
          <a:prstGeom prst="straightConnector1">
            <a:avLst/>
          </a:prstGeom>
          <a:ln w="44450">
            <a:solidFill>
              <a:srgbClr val="FF0000"/>
            </a:solidFill>
            <a:tailEnd type="triangle"/>
          </a:ln>
          <a:effectLst>
            <a:glow rad="63500">
              <a:schemeClr val="accent1">
                <a:tint val="30000"/>
                <a:shade val="95000"/>
                <a:satMod val="300000"/>
                <a:alpha val="50000"/>
              </a:schemeClr>
            </a:glow>
          </a:effectLst>
        </p:spPr>
        <p:style>
          <a:lnRef idx="2">
            <a:schemeClr val="accent1"/>
          </a:lnRef>
          <a:fillRef idx="0">
            <a:schemeClr val="accent1"/>
          </a:fillRef>
          <a:effectRef idx="1">
            <a:schemeClr val="accent1"/>
          </a:effectRef>
          <a:fontRef idx="minor">
            <a:schemeClr val="tx1"/>
          </a:fontRef>
        </p:style>
      </p:cxnSp>
      <p:grpSp>
        <p:nvGrpSpPr>
          <p:cNvPr id="122" name="Group 121"/>
          <p:cNvGrpSpPr/>
          <p:nvPr/>
        </p:nvGrpSpPr>
        <p:grpSpPr>
          <a:xfrm>
            <a:off x="4801860" y="1170780"/>
            <a:ext cx="1639162" cy="945066"/>
            <a:chOff x="5843994" y="2522573"/>
            <a:chExt cx="1639162" cy="945066"/>
          </a:xfrm>
        </p:grpSpPr>
        <p:sp>
          <p:nvSpPr>
            <p:cNvPr id="123" name="Oval Callout 122"/>
            <p:cNvSpPr/>
            <p:nvPr/>
          </p:nvSpPr>
          <p:spPr>
            <a:xfrm>
              <a:off x="5843994" y="2522573"/>
              <a:ext cx="1639162" cy="945066"/>
            </a:xfrm>
            <a:prstGeom prst="wedgeEllipseCallout">
              <a:avLst/>
            </a:prstGeom>
            <a:solidFill>
              <a:schemeClr val="bg1"/>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solidFill>
                    <a:sysClr val="windowText" lastClr="000000"/>
                  </a:solidFill>
                </a:rPr>
                <a:t>    </a:t>
              </a:r>
              <a:r>
                <a:rPr lang="en-GB" dirty="0" smtClean="0">
                  <a:ln>
                    <a:solidFill>
                      <a:srgbClr val="FF0000"/>
                    </a:solidFill>
                  </a:ln>
                  <a:solidFill>
                    <a:sysClr val="windowText" lastClr="000000"/>
                  </a:solidFill>
                </a:rPr>
                <a:t>112</a:t>
              </a:r>
              <a:endParaRPr lang="fr-FR" dirty="0">
                <a:ln>
                  <a:solidFill>
                    <a:srgbClr val="FF0000"/>
                  </a:solidFill>
                </a:ln>
                <a:solidFill>
                  <a:sysClr val="windowText" lastClr="000000"/>
                </a:solidFill>
              </a:endParaRPr>
            </a:p>
          </p:txBody>
        </p:sp>
        <p:pic>
          <p:nvPicPr>
            <p:cNvPr id="124" name="Picture 12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991267" y="2819172"/>
              <a:ext cx="393021" cy="393021"/>
            </a:xfrm>
            <a:prstGeom prst="rect">
              <a:avLst/>
            </a:prstGeom>
          </p:spPr>
        </p:pic>
      </p:grpSp>
      <p:cxnSp>
        <p:nvCxnSpPr>
          <p:cNvPr id="125" name="Straight Arrow Connector 124"/>
          <p:cNvCxnSpPr>
            <a:stCxn id="191" idx="1"/>
            <a:endCxn id="133" idx="0"/>
          </p:cNvCxnSpPr>
          <p:nvPr/>
        </p:nvCxnSpPr>
        <p:spPr>
          <a:xfrm flipH="1">
            <a:off x="4565408" y="2319843"/>
            <a:ext cx="165143" cy="369470"/>
          </a:xfrm>
          <a:prstGeom prst="straightConnector1">
            <a:avLst/>
          </a:prstGeom>
          <a:ln w="44450">
            <a:solidFill>
              <a:srgbClr val="FF0000"/>
            </a:solidFill>
            <a:tailEnd type="triangle"/>
          </a:ln>
          <a:effectLst>
            <a:glow rad="63500">
              <a:schemeClr val="accent1">
                <a:tint val="30000"/>
                <a:shade val="95000"/>
                <a:satMod val="300000"/>
                <a:alpha val="50000"/>
              </a:schemeClr>
            </a:glow>
          </a:effectLst>
        </p:spPr>
        <p:style>
          <a:lnRef idx="2">
            <a:schemeClr val="accent1"/>
          </a:lnRef>
          <a:fillRef idx="0">
            <a:schemeClr val="accent1"/>
          </a:fillRef>
          <a:effectRef idx="1">
            <a:schemeClr val="accent1"/>
          </a:effectRef>
          <a:fontRef idx="minor">
            <a:schemeClr val="tx1"/>
          </a:fontRef>
        </p:style>
      </p:cxnSp>
      <p:sp>
        <p:nvSpPr>
          <p:cNvPr id="126" name="Up-Down Arrow 125"/>
          <p:cNvSpPr/>
          <p:nvPr/>
        </p:nvSpPr>
        <p:spPr>
          <a:xfrm>
            <a:off x="654950" y="2390870"/>
            <a:ext cx="277676" cy="488198"/>
          </a:xfrm>
          <a:prstGeom prst="upDownArrow">
            <a:avLst/>
          </a:prstGeom>
          <a:gradFill flip="none" rotWithShape="1">
            <a:gsLst>
              <a:gs pos="0">
                <a:schemeClr val="accent1">
                  <a:lumMod val="5000"/>
                  <a:lumOff val="95000"/>
                </a:schemeClr>
              </a:gs>
              <a:gs pos="0">
                <a:schemeClr val="accent1">
                  <a:lumMod val="45000"/>
                  <a:lumOff val="55000"/>
                </a:schemeClr>
              </a:gs>
              <a:gs pos="100000">
                <a:srgbClr val="FF0000"/>
              </a:gs>
              <a:gs pos="100000">
                <a:schemeClr val="accent1">
                  <a:lumMod val="30000"/>
                  <a:lumOff val="70000"/>
                </a:schemeClr>
              </a:gs>
            </a:gsLst>
            <a:lin ang="54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nvGrpSpPr>
          <p:cNvPr id="127" name="Group 126"/>
          <p:cNvGrpSpPr/>
          <p:nvPr/>
        </p:nvGrpSpPr>
        <p:grpSpPr>
          <a:xfrm>
            <a:off x="7488433" y="1398798"/>
            <a:ext cx="482725" cy="812569"/>
            <a:chOff x="6733066" y="4549842"/>
            <a:chExt cx="482725" cy="812569"/>
          </a:xfrm>
        </p:grpSpPr>
        <p:pic>
          <p:nvPicPr>
            <p:cNvPr id="129" name="Picture 128"/>
            <p:cNvPicPr>
              <a:picLocks noChangeAspect="1"/>
            </p:cNvPicPr>
            <p:nvPr/>
          </p:nvPicPr>
          <p:blipFill>
            <a:blip r:embed="rId5"/>
            <a:stretch>
              <a:fillRect/>
            </a:stretch>
          </p:blipFill>
          <p:spPr>
            <a:xfrm>
              <a:off x="6772042" y="4549842"/>
              <a:ext cx="376659" cy="812569"/>
            </a:xfrm>
            <a:prstGeom prst="rect">
              <a:avLst/>
            </a:prstGeom>
          </p:spPr>
        </p:pic>
        <p:sp>
          <p:nvSpPr>
            <p:cNvPr id="135" name="TextBox 134"/>
            <p:cNvSpPr txBox="1"/>
            <p:nvPr/>
          </p:nvSpPr>
          <p:spPr>
            <a:xfrm>
              <a:off x="6733066" y="4866204"/>
              <a:ext cx="482725" cy="215444"/>
            </a:xfrm>
            <a:prstGeom prst="rect">
              <a:avLst/>
            </a:prstGeom>
            <a:noFill/>
          </p:spPr>
          <p:txBody>
            <a:bodyPr wrap="square" rtlCol="0">
              <a:spAutoFit/>
            </a:bodyPr>
            <a:lstStyle/>
            <a:p>
              <a:r>
                <a:rPr lang="en-GB" sz="800" dirty="0" smtClean="0">
                  <a:solidFill>
                    <a:srgbClr val="000000"/>
                  </a:solidFill>
                </a:rPr>
                <a:t>CERN</a:t>
              </a:r>
              <a:endParaRPr lang="fr-FR" sz="800" dirty="0">
                <a:solidFill>
                  <a:srgbClr val="000000"/>
                </a:solidFill>
              </a:endParaRPr>
            </a:p>
          </p:txBody>
        </p:sp>
      </p:grpSp>
      <p:cxnSp>
        <p:nvCxnSpPr>
          <p:cNvPr id="160" name="Straight Arrow Connector 159"/>
          <p:cNvCxnSpPr>
            <a:stCxn id="224" idx="3"/>
            <a:endCxn id="112" idx="2"/>
          </p:cNvCxnSpPr>
          <p:nvPr/>
        </p:nvCxnSpPr>
        <p:spPr>
          <a:xfrm flipV="1">
            <a:off x="2686549" y="2569859"/>
            <a:ext cx="182457" cy="250653"/>
          </a:xfrm>
          <a:prstGeom prst="straightConnector1">
            <a:avLst/>
          </a:prstGeom>
          <a:ln w="44450">
            <a:solidFill>
              <a:srgbClr val="FF0000"/>
            </a:solidFill>
            <a:tailEnd type="triangle"/>
          </a:ln>
          <a:effectLst>
            <a:glow rad="63500">
              <a:schemeClr val="accent1">
                <a:tint val="30000"/>
                <a:shade val="95000"/>
                <a:satMod val="300000"/>
                <a:alpha val="50000"/>
              </a:schemeClr>
            </a:glow>
          </a:effectLst>
        </p:spPr>
        <p:style>
          <a:lnRef idx="2">
            <a:schemeClr val="accent1"/>
          </a:lnRef>
          <a:fillRef idx="0">
            <a:schemeClr val="accent1"/>
          </a:fillRef>
          <a:effectRef idx="1">
            <a:schemeClr val="accent1"/>
          </a:effectRef>
          <a:fontRef idx="minor">
            <a:schemeClr val="tx1"/>
          </a:fontRef>
        </p:style>
      </p:cxnSp>
      <p:cxnSp>
        <p:nvCxnSpPr>
          <p:cNvPr id="162" name="Straight Arrow Connector 161"/>
          <p:cNvCxnSpPr>
            <a:stCxn id="135" idx="3"/>
            <a:endCxn id="152" idx="1"/>
          </p:cNvCxnSpPr>
          <p:nvPr/>
        </p:nvCxnSpPr>
        <p:spPr>
          <a:xfrm flipV="1">
            <a:off x="7971158" y="1757158"/>
            <a:ext cx="393103" cy="65724"/>
          </a:xfrm>
          <a:prstGeom prst="straightConnector1">
            <a:avLst/>
          </a:prstGeom>
          <a:ln w="44450">
            <a:solidFill>
              <a:srgbClr val="FF0000"/>
            </a:solidFill>
            <a:tailEnd type="triangle"/>
          </a:ln>
          <a:effectLst>
            <a:glow rad="63500">
              <a:schemeClr val="accent1">
                <a:tint val="30000"/>
                <a:shade val="95000"/>
                <a:satMod val="300000"/>
                <a:alpha val="50000"/>
              </a:schemeClr>
            </a:glow>
          </a:effectLst>
        </p:spPr>
        <p:style>
          <a:lnRef idx="2">
            <a:schemeClr val="accent1"/>
          </a:lnRef>
          <a:fillRef idx="0">
            <a:schemeClr val="accent1"/>
          </a:fillRef>
          <a:effectRef idx="1">
            <a:schemeClr val="accent1"/>
          </a:effectRef>
          <a:fontRef idx="minor">
            <a:schemeClr val="tx1"/>
          </a:fontRef>
        </p:style>
      </p:cxnSp>
      <p:cxnSp>
        <p:nvCxnSpPr>
          <p:cNvPr id="169" name="Straight Arrow Connector 168"/>
          <p:cNvCxnSpPr>
            <a:stCxn id="113" idx="1"/>
            <a:endCxn id="85" idx="6"/>
          </p:cNvCxnSpPr>
          <p:nvPr/>
        </p:nvCxnSpPr>
        <p:spPr>
          <a:xfrm flipH="1" flipV="1">
            <a:off x="1556273" y="1942873"/>
            <a:ext cx="1286496" cy="440916"/>
          </a:xfrm>
          <a:prstGeom prst="straightConnector1">
            <a:avLst/>
          </a:prstGeom>
          <a:ln w="44450">
            <a:solidFill>
              <a:srgbClr val="FF0000"/>
            </a:solidFill>
            <a:tailEnd type="triangle"/>
          </a:ln>
          <a:effectLst>
            <a:glow rad="63500">
              <a:schemeClr val="accent1">
                <a:tint val="30000"/>
                <a:shade val="95000"/>
                <a:satMod val="300000"/>
                <a:alpha val="50000"/>
              </a:schemeClr>
            </a:glow>
          </a:effectLst>
        </p:spPr>
        <p:style>
          <a:lnRef idx="2">
            <a:schemeClr val="accent1"/>
          </a:lnRef>
          <a:fillRef idx="0">
            <a:schemeClr val="accent1"/>
          </a:fillRef>
          <a:effectRef idx="1">
            <a:schemeClr val="accent1"/>
          </a:effectRef>
          <a:fontRef idx="minor">
            <a:schemeClr val="tx1"/>
          </a:fontRef>
        </p:style>
      </p:cxnSp>
      <p:cxnSp>
        <p:nvCxnSpPr>
          <p:cNvPr id="171" name="Straight Arrow Connector 170"/>
          <p:cNvCxnSpPr>
            <a:endCxn id="81" idx="3"/>
          </p:cNvCxnSpPr>
          <p:nvPr/>
        </p:nvCxnSpPr>
        <p:spPr>
          <a:xfrm flipV="1">
            <a:off x="4320680" y="2305387"/>
            <a:ext cx="6466077" cy="605402"/>
          </a:xfrm>
          <a:prstGeom prst="straightConnector1">
            <a:avLst/>
          </a:prstGeom>
          <a:ln w="44450">
            <a:solidFill>
              <a:srgbClr val="FF0000"/>
            </a:solidFill>
            <a:tailEnd type="triangle"/>
          </a:ln>
          <a:effectLst>
            <a:glow rad="63500">
              <a:schemeClr val="accent1">
                <a:tint val="30000"/>
                <a:shade val="95000"/>
                <a:satMod val="300000"/>
                <a:alpha val="50000"/>
              </a:schemeClr>
            </a:glow>
          </a:effectLst>
        </p:spPr>
        <p:style>
          <a:lnRef idx="2">
            <a:schemeClr val="accent1"/>
          </a:lnRef>
          <a:fillRef idx="0">
            <a:schemeClr val="accent1"/>
          </a:fillRef>
          <a:effectRef idx="1">
            <a:schemeClr val="accent1"/>
          </a:effectRef>
          <a:fontRef idx="minor">
            <a:schemeClr val="tx1"/>
          </a:fontRef>
        </p:style>
      </p:cxnSp>
      <p:cxnSp>
        <p:nvCxnSpPr>
          <p:cNvPr id="172" name="Straight Arrow Connector 171"/>
          <p:cNvCxnSpPr>
            <a:stCxn id="152" idx="3"/>
            <a:endCxn id="81" idx="3"/>
          </p:cNvCxnSpPr>
          <p:nvPr/>
        </p:nvCxnSpPr>
        <p:spPr>
          <a:xfrm>
            <a:off x="9030001" y="1757158"/>
            <a:ext cx="1756756" cy="548229"/>
          </a:xfrm>
          <a:prstGeom prst="straightConnector1">
            <a:avLst/>
          </a:prstGeom>
          <a:ln w="44450">
            <a:solidFill>
              <a:srgbClr val="FF0000"/>
            </a:solidFill>
            <a:tailEnd type="triangle"/>
          </a:ln>
          <a:effectLst>
            <a:glow rad="63500">
              <a:schemeClr val="accent1">
                <a:tint val="30000"/>
                <a:shade val="95000"/>
                <a:satMod val="300000"/>
                <a:alpha val="50000"/>
              </a:schemeClr>
            </a:glow>
          </a:effectLst>
        </p:spPr>
        <p:style>
          <a:lnRef idx="2">
            <a:schemeClr val="accent1"/>
          </a:lnRef>
          <a:fillRef idx="0">
            <a:schemeClr val="accent1"/>
          </a:fillRef>
          <a:effectRef idx="1">
            <a:schemeClr val="accent1"/>
          </a:effectRef>
          <a:fontRef idx="minor">
            <a:schemeClr val="tx1"/>
          </a:fontRef>
        </p:style>
      </p:cxnSp>
      <p:cxnSp>
        <p:nvCxnSpPr>
          <p:cNvPr id="98" name="Straight Arrow Connector 97"/>
          <p:cNvCxnSpPr>
            <a:stCxn id="158" idx="0"/>
            <a:endCxn id="81" idx="3"/>
          </p:cNvCxnSpPr>
          <p:nvPr/>
        </p:nvCxnSpPr>
        <p:spPr>
          <a:xfrm flipV="1">
            <a:off x="4859463" y="2305387"/>
            <a:ext cx="5927294" cy="2757507"/>
          </a:xfrm>
          <a:prstGeom prst="straightConnector1">
            <a:avLst/>
          </a:prstGeom>
          <a:ln w="44450">
            <a:solidFill>
              <a:srgbClr val="FF0000"/>
            </a:solidFill>
            <a:tailEnd type="triangle"/>
          </a:ln>
          <a:effectLst>
            <a:glow rad="63500">
              <a:schemeClr val="accent1">
                <a:tint val="30000"/>
                <a:shade val="95000"/>
                <a:satMod val="300000"/>
                <a:alpha val="50000"/>
              </a:schemeClr>
            </a:glow>
          </a:effectLst>
        </p:spPr>
        <p:style>
          <a:lnRef idx="2">
            <a:schemeClr val="accent1"/>
          </a:lnRef>
          <a:fillRef idx="0">
            <a:schemeClr val="accent1"/>
          </a:fillRef>
          <a:effectRef idx="1">
            <a:schemeClr val="accent1"/>
          </a:effectRef>
          <a:fontRef idx="minor">
            <a:schemeClr val="tx1"/>
          </a:fontRef>
        </p:style>
      </p:cxnSp>
      <p:grpSp>
        <p:nvGrpSpPr>
          <p:cNvPr id="102" name="Group 101"/>
          <p:cNvGrpSpPr/>
          <p:nvPr/>
        </p:nvGrpSpPr>
        <p:grpSpPr>
          <a:xfrm>
            <a:off x="1866979" y="1207062"/>
            <a:ext cx="1639162" cy="945066"/>
            <a:chOff x="5843994" y="2522573"/>
            <a:chExt cx="1639162" cy="945066"/>
          </a:xfrm>
        </p:grpSpPr>
        <p:sp>
          <p:nvSpPr>
            <p:cNvPr id="103" name="Oval Callout 102"/>
            <p:cNvSpPr/>
            <p:nvPr/>
          </p:nvSpPr>
          <p:spPr>
            <a:xfrm>
              <a:off x="5843994" y="2522573"/>
              <a:ext cx="1639162" cy="945066"/>
            </a:xfrm>
            <a:prstGeom prst="wedgeEllipseCallout">
              <a:avLst/>
            </a:prstGeom>
            <a:solidFill>
              <a:schemeClr val="bg1"/>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solidFill>
                    <a:sysClr val="windowText" lastClr="000000"/>
                  </a:solidFill>
                </a:rPr>
                <a:t>    </a:t>
              </a:r>
              <a:r>
                <a:rPr lang="en-GB" dirty="0" smtClean="0">
                  <a:ln>
                    <a:solidFill>
                      <a:srgbClr val="FF0000"/>
                    </a:solidFill>
                  </a:ln>
                  <a:solidFill>
                    <a:sysClr val="windowText" lastClr="000000"/>
                  </a:solidFill>
                </a:rPr>
                <a:t>112</a:t>
              </a:r>
              <a:endParaRPr lang="fr-FR" dirty="0">
                <a:ln>
                  <a:solidFill>
                    <a:srgbClr val="FF0000"/>
                  </a:solidFill>
                </a:ln>
                <a:solidFill>
                  <a:sysClr val="windowText" lastClr="000000"/>
                </a:solidFill>
              </a:endParaRPr>
            </a:p>
          </p:txBody>
        </p:sp>
        <p:pic>
          <p:nvPicPr>
            <p:cNvPr id="104" name="Picture 10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991267" y="2819172"/>
              <a:ext cx="393021" cy="393021"/>
            </a:xfrm>
            <a:prstGeom prst="rect">
              <a:avLst/>
            </a:prstGeom>
          </p:spPr>
        </p:pic>
      </p:grpSp>
      <p:sp>
        <p:nvSpPr>
          <p:cNvPr id="18" name="Left-Right Arrow 17"/>
          <p:cNvSpPr/>
          <p:nvPr/>
        </p:nvSpPr>
        <p:spPr>
          <a:xfrm>
            <a:off x="1539674" y="2799066"/>
            <a:ext cx="9074652" cy="1134276"/>
          </a:xfrm>
          <a:prstGeom prst="leftRightArrow">
            <a:avLst/>
          </a:prstGeom>
          <a:gradFill flip="none" rotWithShape="1">
            <a:gsLst>
              <a:gs pos="0">
                <a:srgbClr val="FF0000"/>
              </a:gs>
              <a:gs pos="100000">
                <a:schemeClr val="accent1">
                  <a:lumMod val="45000"/>
                  <a:lumOff val="55000"/>
                </a:schemeClr>
              </a:gs>
              <a:gs pos="100000">
                <a:schemeClr val="accent1">
                  <a:lumMod val="45000"/>
                  <a:lumOff val="55000"/>
                </a:schemeClr>
              </a:gs>
              <a:gs pos="100000">
                <a:schemeClr val="accent1">
                  <a:lumMod val="30000"/>
                  <a:lumOff val="70000"/>
                </a:schemeClr>
              </a:gs>
            </a:gsLst>
            <a:lin ang="54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Collaboration des services de </a:t>
            </a:r>
            <a:r>
              <a:rPr lang="en-GB" dirty="0" err="1" smtClean="0"/>
              <a:t>secours</a:t>
            </a:r>
            <a:r>
              <a:rPr lang="en-GB" dirty="0" smtClean="0"/>
              <a:t> </a:t>
            </a:r>
            <a:r>
              <a:rPr lang="en-GB" dirty="0" err="1" smtClean="0"/>
              <a:t>transfrontaliers</a:t>
            </a:r>
            <a:endParaRPr lang="fr-FR" dirty="0"/>
          </a:p>
        </p:txBody>
      </p:sp>
      <p:grpSp>
        <p:nvGrpSpPr>
          <p:cNvPr id="28" name="Group 27"/>
          <p:cNvGrpSpPr/>
          <p:nvPr/>
        </p:nvGrpSpPr>
        <p:grpSpPr>
          <a:xfrm>
            <a:off x="6882016" y="335458"/>
            <a:ext cx="1845358" cy="945066"/>
            <a:chOff x="6675450" y="316052"/>
            <a:chExt cx="1845358" cy="945066"/>
          </a:xfrm>
        </p:grpSpPr>
        <p:sp>
          <p:nvSpPr>
            <p:cNvPr id="145" name="Oval Callout 144"/>
            <p:cNvSpPr/>
            <p:nvPr/>
          </p:nvSpPr>
          <p:spPr>
            <a:xfrm>
              <a:off x="6675450" y="316052"/>
              <a:ext cx="1845358" cy="945066"/>
            </a:xfrm>
            <a:prstGeom prst="wedgeEllipseCallout">
              <a:avLst/>
            </a:prstGeom>
            <a:solidFill>
              <a:schemeClr val="bg1"/>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solidFill>
                    <a:sysClr val="windowText" lastClr="000000"/>
                  </a:solidFill>
                </a:rPr>
                <a:t>     </a:t>
              </a:r>
              <a:r>
                <a:rPr lang="en-GB" dirty="0" smtClean="0">
                  <a:ln>
                    <a:solidFill>
                      <a:srgbClr val="FF0000"/>
                    </a:solidFill>
                  </a:ln>
                  <a:solidFill>
                    <a:sysClr val="windowText" lastClr="000000"/>
                  </a:solidFill>
                </a:rPr>
                <a:t>112</a:t>
              </a:r>
              <a:endParaRPr lang="fr-FR" dirty="0">
                <a:ln>
                  <a:solidFill>
                    <a:srgbClr val="FF0000"/>
                  </a:solidFill>
                </a:ln>
                <a:solidFill>
                  <a:sysClr val="windowText" lastClr="000000"/>
                </a:solidFill>
              </a:endParaRPr>
            </a:p>
          </p:txBody>
        </p:sp>
        <p:pic>
          <p:nvPicPr>
            <p:cNvPr id="117" name="Picture 11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070148" y="590858"/>
              <a:ext cx="393021" cy="393021"/>
            </a:xfrm>
            <a:prstGeom prst="rect">
              <a:avLst/>
            </a:prstGeom>
          </p:spPr>
        </p:pic>
      </p:grpSp>
    </p:spTree>
    <p:extLst>
      <p:ext uri="{BB962C8B-B14F-4D97-AF65-F5344CB8AC3E}">
        <p14:creationId xmlns:p14="http://schemas.microsoft.com/office/powerpoint/2010/main" val="41195578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9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xit" presetSubtype="0" fill="hold" nodeType="clickEffect">
                                  <p:stCondLst>
                                    <p:cond delay="0"/>
                                  </p:stCondLst>
                                  <p:childTnLst>
                                    <p:set>
                                      <p:cBhvr>
                                        <p:cTn id="24" dur="1" fill="hold">
                                          <p:stCondLst>
                                            <p:cond delay="0"/>
                                          </p:stCondLst>
                                        </p:cTn>
                                        <p:tgtEl>
                                          <p:spTgt spid="194"/>
                                        </p:tgtEl>
                                        <p:attrNameLst>
                                          <p:attrName>style.visibility</p:attrName>
                                        </p:attrNameLst>
                                      </p:cBhvr>
                                      <p:to>
                                        <p:strVal val="hidden"/>
                                      </p:to>
                                    </p:set>
                                  </p:childTnLst>
                                </p:cTn>
                              </p:par>
                              <p:par>
                                <p:cTn id="25" presetID="1" presetClass="exit" presetSubtype="0" fill="hold" nodeType="withEffect">
                                  <p:stCondLst>
                                    <p:cond delay="0"/>
                                  </p:stCondLst>
                                  <p:childTnLst>
                                    <p:set>
                                      <p:cBhvr>
                                        <p:cTn id="26" dur="1" fill="hold">
                                          <p:stCondLst>
                                            <p:cond delay="0"/>
                                          </p:stCondLst>
                                        </p:cTn>
                                        <p:tgtEl>
                                          <p:spTgt spid="13"/>
                                        </p:tgtEl>
                                        <p:attrNameLst>
                                          <p:attrName>style.visibility</p:attrName>
                                        </p:attrNameLst>
                                      </p:cBhvr>
                                      <p:to>
                                        <p:strVal val="hidden"/>
                                      </p:to>
                                    </p:set>
                                  </p:childTnLst>
                                </p:cTn>
                              </p:par>
                              <p:par>
                                <p:cTn id="27" presetID="1" presetClass="exit" presetSubtype="0" fill="hold" nodeType="withEffect">
                                  <p:stCondLst>
                                    <p:cond delay="0"/>
                                  </p:stCondLst>
                                  <p:childTnLst>
                                    <p:set>
                                      <p:cBhvr>
                                        <p:cTn id="28" dur="1" fill="hold">
                                          <p:stCondLst>
                                            <p:cond delay="0"/>
                                          </p:stCondLst>
                                        </p:cTn>
                                        <p:tgtEl>
                                          <p:spTgt spid="15"/>
                                        </p:tgtEl>
                                        <p:attrNameLst>
                                          <p:attrName>style.visibility</p:attrName>
                                        </p:attrNameLst>
                                      </p:cBhvr>
                                      <p:to>
                                        <p:strVal val="hidden"/>
                                      </p:to>
                                    </p:set>
                                  </p:childTnLst>
                                </p:cTn>
                              </p:par>
                              <p:par>
                                <p:cTn id="29" presetID="1" presetClass="exit" presetSubtype="0" fill="hold" nodeType="withEffect">
                                  <p:stCondLst>
                                    <p:cond delay="0"/>
                                  </p:stCondLst>
                                  <p:childTnLst>
                                    <p:set>
                                      <p:cBhvr>
                                        <p:cTn id="30" dur="1" fill="hold">
                                          <p:stCondLst>
                                            <p:cond delay="0"/>
                                          </p:stCondLst>
                                        </p:cTn>
                                        <p:tgtEl>
                                          <p:spTgt spid="98"/>
                                        </p:tgtEl>
                                        <p:attrNameLst>
                                          <p:attrName>style.visibility</p:attrName>
                                        </p:attrNameLst>
                                      </p:cBhvr>
                                      <p:to>
                                        <p:strVal val="hidden"/>
                                      </p:to>
                                    </p:set>
                                  </p:childTnLst>
                                </p:cTn>
                              </p:par>
                              <p:par>
                                <p:cTn id="31" presetID="1" presetClass="exit" presetSubtype="0" fill="hold" grpId="5" nodeType="withEffect">
                                  <p:stCondLst>
                                    <p:cond delay="0"/>
                                  </p:stCondLst>
                                  <p:childTnLst>
                                    <p:set>
                                      <p:cBhvr>
                                        <p:cTn id="32" dur="1" fill="hold">
                                          <p:stCondLst>
                                            <p:cond delay="0"/>
                                          </p:stCondLst>
                                        </p:cTn>
                                        <p:tgtEl>
                                          <p:spTgt spid="9"/>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27"/>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28"/>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62"/>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72"/>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2" nodeType="clickEffect">
                                  <p:stCondLst>
                                    <p:cond delay="0"/>
                                  </p:stCondLst>
                                  <p:childTnLst>
                                    <p:set>
                                      <p:cBhvr>
                                        <p:cTn id="50" dur="1" fill="hold">
                                          <p:stCondLst>
                                            <p:cond delay="0"/>
                                          </p:stCondLst>
                                        </p:cTn>
                                        <p:tgtEl>
                                          <p:spTgt spid="9"/>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xit" presetSubtype="0" fill="hold" grpId="6" nodeType="clickEffect">
                                  <p:stCondLst>
                                    <p:cond delay="0"/>
                                  </p:stCondLst>
                                  <p:childTnLst>
                                    <p:set>
                                      <p:cBhvr>
                                        <p:cTn id="54" dur="1" fill="hold">
                                          <p:stCondLst>
                                            <p:cond delay="0"/>
                                          </p:stCondLst>
                                        </p:cTn>
                                        <p:tgtEl>
                                          <p:spTgt spid="9"/>
                                        </p:tgtEl>
                                        <p:attrNameLst>
                                          <p:attrName>style.visibility</p:attrName>
                                        </p:attrNameLst>
                                      </p:cBhvr>
                                      <p:to>
                                        <p:strVal val="hidden"/>
                                      </p:to>
                                    </p:set>
                                  </p:childTnLst>
                                </p:cTn>
                              </p:par>
                              <p:par>
                                <p:cTn id="55" presetID="1" presetClass="exit" presetSubtype="0" fill="hold" nodeType="withEffect">
                                  <p:stCondLst>
                                    <p:cond delay="0"/>
                                  </p:stCondLst>
                                  <p:childTnLst>
                                    <p:set>
                                      <p:cBhvr>
                                        <p:cTn id="56" dur="1" fill="hold">
                                          <p:stCondLst>
                                            <p:cond delay="0"/>
                                          </p:stCondLst>
                                        </p:cTn>
                                        <p:tgtEl>
                                          <p:spTgt spid="127"/>
                                        </p:tgtEl>
                                        <p:attrNameLst>
                                          <p:attrName>style.visibility</p:attrName>
                                        </p:attrNameLst>
                                      </p:cBhvr>
                                      <p:to>
                                        <p:strVal val="hidden"/>
                                      </p:to>
                                    </p:set>
                                  </p:childTnLst>
                                </p:cTn>
                              </p:par>
                              <p:par>
                                <p:cTn id="57" presetID="1" presetClass="exit" presetSubtype="0" fill="hold" nodeType="withEffect">
                                  <p:stCondLst>
                                    <p:cond delay="0"/>
                                  </p:stCondLst>
                                  <p:childTnLst>
                                    <p:set>
                                      <p:cBhvr>
                                        <p:cTn id="58" dur="1" fill="hold">
                                          <p:stCondLst>
                                            <p:cond delay="0"/>
                                          </p:stCondLst>
                                        </p:cTn>
                                        <p:tgtEl>
                                          <p:spTgt spid="28"/>
                                        </p:tgtEl>
                                        <p:attrNameLst>
                                          <p:attrName>style.visibility</p:attrName>
                                        </p:attrNameLst>
                                      </p:cBhvr>
                                      <p:to>
                                        <p:strVal val="hidden"/>
                                      </p:to>
                                    </p:set>
                                  </p:childTnLst>
                                </p:cTn>
                              </p:par>
                              <p:par>
                                <p:cTn id="59" presetID="1" presetClass="exit" presetSubtype="0" fill="hold" nodeType="withEffect">
                                  <p:stCondLst>
                                    <p:cond delay="0"/>
                                  </p:stCondLst>
                                  <p:childTnLst>
                                    <p:set>
                                      <p:cBhvr>
                                        <p:cTn id="60" dur="1" fill="hold">
                                          <p:stCondLst>
                                            <p:cond delay="0"/>
                                          </p:stCondLst>
                                        </p:cTn>
                                        <p:tgtEl>
                                          <p:spTgt spid="162"/>
                                        </p:tgtEl>
                                        <p:attrNameLst>
                                          <p:attrName>style.visibility</p:attrName>
                                        </p:attrNameLst>
                                      </p:cBhvr>
                                      <p:to>
                                        <p:strVal val="hidden"/>
                                      </p:to>
                                    </p:set>
                                  </p:childTnLst>
                                </p:cTn>
                              </p:par>
                              <p:par>
                                <p:cTn id="61" presetID="1" presetClass="exit" presetSubtype="0" fill="hold" nodeType="withEffect">
                                  <p:stCondLst>
                                    <p:cond delay="0"/>
                                  </p:stCondLst>
                                  <p:childTnLst>
                                    <p:set>
                                      <p:cBhvr>
                                        <p:cTn id="62" dur="1" fill="hold">
                                          <p:stCondLst>
                                            <p:cond delay="0"/>
                                          </p:stCondLst>
                                        </p:cTn>
                                        <p:tgtEl>
                                          <p:spTgt spid="172"/>
                                        </p:tgtEl>
                                        <p:attrNameLst>
                                          <p:attrName>style.visibility</p:attrName>
                                        </p:attrNameLst>
                                      </p:cBhvr>
                                      <p:to>
                                        <p:strVal val="hidden"/>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222"/>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102"/>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nodeType="clickEffect">
                                  <p:stCondLst>
                                    <p:cond delay="0"/>
                                  </p:stCondLst>
                                  <p:childTnLst>
                                    <p:set>
                                      <p:cBhvr>
                                        <p:cTn id="72" dur="1" fill="hold">
                                          <p:stCondLst>
                                            <p:cond delay="0"/>
                                          </p:stCondLst>
                                        </p:cTn>
                                        <p:tgtEl>
                                          <p:spTgt spid="160"/>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 presetClass="entr" presetSubtype="0" fill="hold" nodeType="clickEffect">
                                  <p:stCondLst>
                                    <p:cond delay="0"/>
                                  </p:stCondLst>
                                  <p:childTnLst>
                                    <p:set>
                                      <p:cBhvr>
                                        <p:cTn id="76" dur="1" fill="hold">
                                          <p:stCondLst>
                                            <p:cond delay="0"/>
                                          </p:stCondLst>
                                        </p:cTn>
                                        <p:tgtEl>
                                          <p:spTgt spid="169"/>
                                        </p:tgtEl>
                                        <p:attrNameLst>
                                          <p:attrName>style.visibility</p:attrName>
                                        </p:attrNameLst>
                                      </p:cBhvr>
                                      <p:to>
                                        <p:strVal val="visible"/>
                                      </p:to>
                                    </p:set>
                                  </p:childTnLst>
                                </p:cTn>
                              </p:par>
                            </p:childTnLst>
                          </p:cTn>
                        </p:par>
                      </p:childTnLst>
                    </p:cTn>
                  </p:par>
                  <p:par>
                    <p:cTn id="77" fill="hold">
                      <p:stCondLst>
                        <p:cond delay="indefinite"/>
                      </p:stCondLst>
                      <p:childTnLst>
                        <p:par>
                          <p:cTn id="78" fill="hold">
                            <p:stCondLst>
                              <p:cond delay="0"/>
                            </p:stCondLst>
                            <p:childTnLst>
                              <p:par>
                                <p:cTn id="79" presetID="1" presetClass="entr" presetSubtype="0" fill="hold" grpId="0" nodeType="clickEffect">
                                  <p:stCondLst>
                                    <p:cond delay="0"/>
                                  </p:stCondLst>
                                  <p:childTnLst>
                                    <p:set>
                                      <p:cBhvr>
                                        <p:cTn id="80" dur="1" fill="hold">
                                          <p:stCondLst>
                                            <p:cond delay="0"/>
                                          </p:stCondLst>
                                        </p:cTn>
                                        <p:tgtEl>
                                          <p:spTgt spid="126"/>
                                        </p:tgtEl>
                                        <p:attrNameLst>
                                          <p:attrName>style.visibility</p:attrName>
                                        </p:attrNameLst>
                                      </p:cBhvr>
                                      <p:to>
                                        <p:strVal val="visible"/>
                                      </p:to>
                                    </p:set>
                                  </p:childTnLst>
                                </p:cTn>
                              </p:par>
                            </p:childTnLst>
                          </p:cTn>
                        </p:par>
                      </p:childTnLst>
                    </p:cTn>
                  </p:par>
                  <p:par>
                    <p:cTn id="81" fill="hold">
                      <p:stCondLst>
                        <p:cond delay="indefinite"/>
                      </p:stCondLst>
                      <p:childTnLst>
                        <p:par>
                          <p:cTn id="82" fill="hold">
                            <p:stCondLst>
                              <p:cond delay="0"/>
                            </p:stCondLst>
                            <p:childTnLst>
                              <p:par>
                                <p:cTn id="83" presetID="1" presetClass="exit" presetSubtype="0" fill="hold" nodeType="clickEffect">
                                  <p:stCondLst>
                                    <p:cond delay="0"/>
                                  </p:stCondLst>
                                  <p:childTnLst>
                                    <p:set>
                                      <p:cBhvr>
                                        <p:cTn id="84" dur="1" fill="hold">
                                          <p:stCondLst>
                                            <p:cond delay="0"/>
                                          </p:stCondLst>
                                        </p:cTn>
                                        <p:tgtEl>
                                          <p:spTgt spid="222"/>
                                        </p:tgtEl>
                                        <p:attrNameLst>
                                          <p:attrName>style.visibility</p:attrName>
                                        </p:attrNameLst>
                                      </p:cBhvr>
                                      <p:to>
                                        <p:strVal val="hidden"/>
                                      </p:to>
                                    </p:set>
                                  </p:childTnLst>
                                </p:cTn>
                              </p:par>
                              <p:par>
                                <p:cTn id="85" presetID="1" presetClass="exit" presetSubtype="0" fill="hold" nodeType="withEffect">
                                  <p:stCondLst>
                                    <p:cond delay="0"/>
                                  </p:stCondLst>
                                  <p:childTnLst>
                                    <p:set>
                                      <p:cBhvr>
                                        <p:cTn id="86" dur="1" fill="hold">
                                          <p:stCondLst>
                                            <p:cond delay="0"/>
                                          </p:stCondLst>
                                        </p:cTn>
                                        <p:tgtEl>
                                          <p:spTgt spid="102"/>
                                        </p:tgtEl>
                                        <p:attrNameLst>
                                          <p:attrName>style.visibility</p:attrName>
                                        </p:attrNameLst>
                                      </p:cBhvr>
                                      <p:to>
                                        <p:strVal val="hidden"/>
                                      </p:to>
                                    </p:set>
                                  </p:childTnLst>
                                </p:cTn>
                              </p:par>
                              <p:par>
                                <p:cTn id="87" presetID="1" presetClass="exit" presetSubtype="0" fill="hold" nodeType="withEffect">
                                  <p:stCondLst>
                                    <p:cond delay="0"/>
                                  </p:stCondLst>
                                  <p:childTnLst>
                                    <p:set>
                                      <p:cBhvr>
                                        <p:cTn id="88" dur="1" fill="hold">
                                          <p:stCondLst>
                                            <p:cond delay="0"/>
                                          </p:stCondLst>
                                        </p:cTn>
                                        <p:tgtEl>
                                          <p:spTgt spid="169"/>
                                        </p:tgtEl>
                                        <p:attrNameLst>
                                          <p:attrName>style.visibility</p:attrName>
                                        </p:attrNameLst>
                                      </p:cBhvr>
                                      <p:to>
                                        <p:strVal val="hidden"/>
                                      </p:to>
                                    </p:set>
                                  </p:childTnLst>
                                </p:cTn>
                              </p:par>
                              <p:par>
                                <p:cTn id="89" presetID="1" presetClass="exit" presetSubtype="0" fill="hold" grpId="1" nodeType="withEffect">
                                  <p:stCondLst>
                                    <p:cond delay="0"/>
                                  </p:stCondLst>
                                  <p:childTnLst>
                                    <p:set>
                                      <p:cBhvr>
                                        <p:cTn id="90" dur="1" fill="hold">
                                          <p:stCondLst>
                                            <p:cond delay="0"/>
                                          </p:stCondLst>
                                        </p:cTn>
                                        <p:tgtEl>
                                          <p:spTgt spid="126"/>
                                        </p:tgtEl>
                                        <p:attrNameLst>
                                          <p:attrName>style.visibility</p:attrName>
                                        </p:attrNameLst>
                                      </p:cBhvr>
                                      <p:to>
                                        <p:strVal val="hidden"/>
                                      </p:to>
                                    </p:set>
                                  </p:childTnLst>
                                </p:cTn>
                              </p:par>
                              <p:par>
                                <p:cTn id="91" presetID="1" presetClass="exit" presetSubtype="0" fill="hold" nodeType="withEffect">
                                  <p:stCondLst>
                                    <p:cond delay="0"/>
                                  </p:stCondLst>
                                  <p:childTnLst>
                                    <p:set>
                                      <p:cBhvr>
                                        <p:cTn id="92" dur="1" fill="hold">
                                          <p:stCondLst>
                                            <p:cond delay="0"/>
                                          </p:stCondLst>
                                        </p:cTn>
                                        <p:tgtEl>
                                          <p:spTgt spid="160"/>
                                        </p:tgtEl>
                                        <p:attrNameLst>
                                          <p:attrName>style.visibility</p:attrName>
                                        </p:attrNameLst>
                                      </p:cBhvr>
                                      <p:to>
                                        <p:strVal val="hidden"/>
                                      </p:to>
                                    </p:set>
                                  </p:childTnLst>
                                </p:cTn>
                              </p:par>
                            </p:childTnLst>
                          </p:cTn>
                        </p:par>
                      </p:childTnLst>
                    </p:cTn>
                  </p:par>
                  <p:par>
                    <p:cTn id="93" fill="hold">
                      <p:stCondLst>
                        <p:cond delay="indefinite"/>
                      </p:stCondLst>
                      <p:childTnLst>
                        <p:par>
                          <p:cTn id="94" fill="hold">
                            <p:stCondLst>
                              <p:cond delay="0"/>
                            </p:stCondLst>
                            <p:childTnLst>
                              <p:par>
                                <p:cTn id="95" presetID="1" presetClass="entr" presetSubtype="0" fill="hold" nodeType="clickEffect">
                                  <p:stCondLst>
                                    <p:cond delay="0"/>
                                  </p:stCondLst>
                                  <p:childTnLst>
                                    <p:set>
                                      <p:cBhvr>
                                        <p:cTn id="96" dur="1" fill="hold">
                                          <p:stCondLst>
                                            <p:cond delay="0"/>
                                          </p:stCondLst>
                                        </p:cTn>
                                        <p:tgtEl>
                                          <p:spTgt spid="189"/>
                                        </p:tgtEl>
                                        <p:attrNameLst>
                                          <p:attrName>style.visibility</p:attrName>
                                        </p:attrNameLst>
                                      </p:cBhvr>
                                      <p:to>
                                        <p:strVal val="visible"/>
                                      </p:to>
                                    </p:set>
                                  </p:childTnLst>
                                </p:cTn>
                              </p:par>
                              <p:par>
                                <p:cTn id="97" presetID="1" presetClass="entr" presetSubtype="0" fill="hold" nodeType="withEffect">
                                  <p:stCondLst>
                                    <p:cond delay="0"/>
                                  </p:stCondLst>
                                  <p:childTnLst>
                                    <p:set>
                                      <p:cBhvr>
                                        <p:cTn id="98" dur="1" fill="hold">
                                          <p:stCondLst>
                                            <p:cond delay="0"/>
                                          </p:stCondLst>
                                        </p:cTn>
                                        <p:tgtEl>
                                          <p:spTgt spid="122"/>
                                        </p:tgtEl>
                                        <p:attrNameLst>
                                          <p:attrName>style.visibility</p:attrName>
                                        </p:attrNameLst>
                                      </p:cBhvr>
                                      <p:to>
                                        <p:strVal val="visible"/>
                                      </p:to>
                                    </p:set>
                                  </p:childTnLst>
                                </p:cTn>
                              </p:par>
                            </p:childTnLst>
                          </p:cTn>
                        </p:par>
                      </p:childTnLst>
                    </p:cTn>
                  </p:par>
                  <p:par>
                    <p:cTn id="99" fill="hold">
                      <p:stCondLst>
                        <p:cond delay="indefinite"/>
                      </p:stCondLst>
                      <p:childTnLst>
                        <p:par>
                          <p:cTn id="100" fill="hold">
                            <p:stCondLst>
                              <p:cond delay="0"/>
                            </p:stCondLst>
                            <p:childTnLst>
                              <p:par>
                                <p:cTn id="101" presetID="1" presetClass="entr" presetSubtype="0" fill="hold" nodeType="clickEffect">
                                  <p:stCondLst>
                                    <p:cond delay="0"/>
                                  </p:stCondLst>
                                  <p:childTnLst>
                                    <p:set>
                                      <p:cBhvr>
                                        <p:cTn id="102" dur="1" fill="hold">
                                          <p:stCondLst>
                                            <p:cond delay="0"/>
                                          </p:stCondLst>
                                        </p:cTn>
                                        <p:tgtEl>
                                          <p:spTgt spid="125"/>
                                        </p:tgtEl>
                                        <p:attrNameLst>
                                          <p:attrName>style.visibility</p:attrName>
                                        </p:attrNameLst>
                                      </p:cBhvr>
                                      <p:to>
                                        <p:strVal val="visible"/>
                                      </p:to>
                                    </p:set>
                                  </p:childTnLst>
                                </p:cTn>
                              </p:par>
                            </p:childTnLst>
                          </p:cTn>
                        </p:par>
                      </p:childTnLst>
                    </p:cTn>
                  </p:par>
                  <p:par>
                    <p:cTn id="103" fill="hold">
                      <p:stCondLst>
                        <p:cond delay="indefinite"/>
                      </p:stCondLst>
                      <p:childTnLst>
                        <p:par>
                          <p:cTn id="104" fill="hold">
                            <p:stCondLst>
                              <p:cond delay="0"/>
                            </p:stCondLst>
                            <p:childTnLst>
                              <p:par>
                                <p:cTn id="105" presetID="1" presetClass="entr" presetSubtype="0" fill="hold" nodeType="clickEffect">
                                  <p:stCondLst>
                                    <p:cond delay="0"/>
                                  </p:stCondLst>
                                  <p:childTnLst>
                                    <p:set>
                                      <p:cBhvr>
                                        <p:cTn id="106" dur="1" fill="hold">
                                          <p:stCondLst>
                                            <p:cond delay="0"/>
                                          </p:stCondLst>
                                        </p:cTn>
                                        <p:tgtEl>
                                          <p:spTgt spid="171"/>
                                        </p:tgtEl>
                                        <p:attrNameLst>
                                          <p:attrName>style.visibility</p:attrName>
                                        </p:attrNameLst>
                                      </p:cBhvr>
                                      <p:to>
                                        <p:strVal val="visible"/>
                                      </p:to>
                                    </p:set>
                                  </p:childTnLst>
                                </p:cTn>
                              </p:par>
                            </p:childTnLst>
                          </p:cTn>
                        </p:par>
                      </p:childTnLst>
                    </p:cTn>
                  </p:par>
                  <p:par>
                    <p:cTn id="107" fill="hold">
                      <p:stCondLst>
                        <p:cond delay="indefinite"/>
                      </p:stCondLst>
                      <p:childTnLst>
                        <p:par>
                          <p:cTn id="108" fill="hold">
                            <p:stCondLst>
                              <p:cond delay="0"/>
                            </p:stCondLst>
                            <p:childTnLst>
                              <p:par>
                                <p:cTn id="109" presetID="1" presetClass="entr" presetSubtype="0" fill="hold" grpId="4" nodeType="clickEffect">
                                  <p:stCondLst>
                                    <p:cond delay="0"/>
                                  </p:stCondLst>
                                  <p:childTnLst>
                                    <p:set>
                                      <p:cBhvr>
                                        <p:cTn id="110" dur="1" fill="hold">
                                          <p:stCondLst>
                                            <p:cond delay="0"/>
                                          </p:stCondLst>
                                        </p:cTn>
                                        <p:tgtEl>
                                          <p:spTgt spid="9"/>
                                        </p:tgtEl>
                                        <p:attrNameLst>
                                          <p:attrName>style.visibility</p:attrName>
                                        </p:attrNameLst>
                                      </p:cBhvr>
                                      <p:to>
                                        <p:strVal val="visible"/>
                                      </p:to>
                                    </p:set>
                                  </p:childTnLst>
                                </p:cTn>
                              </p:par>
                            </p:childTnLst>
                          </p:cTn>
                        </p:par>
                      </p:childTnLst>
                    </p:cTn>
                  </p:par>
                  <p:par>
                    <p:cTn id="111" fill="hold">
                      <p:stCondLst>
                        <p:cond delay="indefinite"/>
                      </p:stCondLst>
                      <p:childTnLst>
                        <p:par>
                          <p:cTn id="112" fill="hold">
                            <p:stCondLst>
                              <p:cond delay="0"/>
                            </p:stCondLst>
                            <p:childTnLst>
                              <p:par>
                                <p:cTn id="113" presetID="1" presetClass="entr" presetSubtype="0" fill="hold" grpId="0" nodeType="clickEffect">
                                  <p:stCondLst>
                                    <p:cond delay="0"/>
                                  </p:stCondLst>
                                  <p:childTnLst>
                                    <p:set>
                                      <p:cBhvr>
                                        <p:cTn id="114"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9" grpId="2" animBg="1"/>
      <p:bldP spid="9" grpId="4" animBg="1"/>
      <p:bldP spid="9" grpId="5" animBg="1"/>
      <p:bldP spid="9" grpId="6" animBg="1"/>
      <p:bldP spid="126" grpId="0" animBg="1"/>
      <p:bldP spid="126" grpId="1" animBg="1"/>
      <p:bldP spid="18" grpId="0" animBg="1"/>
    </p:bldLst>
  </p:timing>
</p:sld>
</file>

<file path=ppt/theme/theme1.xml><?xml version="1.0" encoding="utf-8"?>
<a:theme xmlns:a="http://schemas.openxmlformats.org/drawingml/2006/main" name="CERN2Corporate16-9">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6_WLCG-new">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CERNcobrandi16-9</Template>
  <TotalTime>29893</TotalTime>
  <Words>1222</Words>
  <Application>Microsoft Office PowerPoint</Application>
  <PresentationFormat>Widescreen</PresentationFormat>
  <Paragraphs>280</Paragraphs>
  <Slides>17</Slides>
  <Notes>14</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17</vt:i4>
      </vt:variant>
    </vt:vector>
  </HeadingPairs>
  <TitlesOfParts>
    <vt:vector size="24" baseType="lpstr">
      <vt:lpstr>Arial</vt:lpstr>
      <vt:lpstr>Calibri</vt:lpstr>
      <vt:lpstr>Candara</vt:lpstr>
      <vt:lpstr>Times New Roman</vt:lpstr>
      <vt:lpstr>Wingdings</vt:lpstr>
      <vt:lpstr>CERN2Corporate16-9</vt:lpstr>
      <vt:lpstr>6_WLCG-new</vt:lpstr>
      <vt:lpstr>Point sur le projet d’amélioration de la téléphonie mobile au CERN</vt:lpstr>
      <vt:lpstr>Agenda</vt:lpstr>
      <vt:lpstr>PowerPoint Presentation</vt:lpstr>
      <vt:lpstr>Solutions techniques opérateurs</vt:lpstr>
      <vt:lpstr>Solutions techniques opérateurs (RAN sharing (a)) </vt:lpstr>
      <vt:lpstr>Solutions techniques opérateurs (RAN sharing (b)) </vt:lpstr>
      <vt:lpstr>Points bloquants pour les opérateurs</vt:lpstr>
      <vt:lpstr>Appels d’urgence: 74444</vt:lpstr>
      <vt:lpstr>Appels d’urgence: 112</vt:lpstr>
      <vt:lpstr>Points bloquants pour les opérateurs</vt:lpstr>
      <vt:lpstr>PowerPoint Presentation</vt:lpstr>
      <vt:lpstr>PowerPoint Presentation</vt:lpstr>
      <vt:lpstr>Récents échanges</vt:lpstr>
      <vt:lpstr>Récents échanges</vt:lpstr>
      <vt:lpstr>PowerPoint Presentation</vt:lpstr>
      <vt:lpstr>Risques et objectifs</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Frederic Hemmer</dc:creator>
  <cp:lastModifiedBy>Aurelie Pascal</cp:lastModifiedBy>
  <cp:revision>1065</cp:revision>
  <cp:lastPrinted>2019-01-29T15:51:54Z</cp:lastPrinted>
  <dcterms:created xsi:type="dcterms:W3CDTF">2015-01-09T08:37:54Z</dcterms:created>
  <dcterms:modified xsi:type="dcterms:W3CDTF">2020-12-08T11:59:03Z</dcterms:modified>
</cp:coreProperties>
</file>