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7" r:id="rId2"/>
  </p:sldMasterIdLst>
  <p:notesMasterIdLst>
    <p:notesMasterId r:id="rId10"/>
  </p:notesMasterIdLst>
  <p:handoutMasterIdLst>
    <p:handoutMasterId r:id="rId11"/>
  </p:handoutMasterIdLst>
  <p:sldIdLst>
    <p:sldId id="319" r:id="rId3"/>
    <p:sldId id="2786" r:id="rId4"/>
    <p:sldId id="560" r:id="rId5"/>
    <p:sldId id="2787" r:id="rId6"/>
    <p:sldId id="266" r:id="rId7"/>
    <p:sldId id="264" r:id="rId8"/>
    <p:sldId id="265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000000"/>
    <a:srgbClr val="CCCC00"/>
    <a:srgbClr val="FF00FF"/>
    <a:srgbClr val="CC0099"/>
    <a:srgbClr val="CC99FF"/>
    <a:srgbClr val="FFFF66"/>
    <a:srgbClr val="FFFF99"/>
    <a:srgbClr val="C00000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533" autoAdjust="0"/>
    <p:restoredTop sz="96357" autoAdjust="0"/>
  </p:normalViewPr>
  <p:slideViewPr>
    <p:cSldViewPr snapToGrid="0" snapToObjects="1">
      <p:cViewPr varScale="1">
        <p:scale>
          <a:sx n="106" d="100"/>
          <a:sy n="106" d="100"/>
        </p:scale>
        <p:origin x="390" y="1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>
      <p:cViewPr varScale="1">
        <p:scale>
          <a:sx n="79" d="100"/>
          <a:sy n="79" d="100"/>
        </p:scale>
        <p:origin x="385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79008B1-DC88-4582-AB5D-7C3DD1CAE86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3C2FB80-DA6A-4A68-99EF-DEF21DF319BF}">
      <dgm:prSet/>
      <dgm:spPr/>
      <dgm:t>
        <a:bodyPr/>
        <a:lstStyle/>
        <a:p>
          <a:r>
            <a:rPr lang="en-US" dirty="0"/>
            <a:t>Motivation</a:t>
          </a:r>
        </a:p>
      </dgm:t>
    </dgm:pt>
    <dgm:pt modelId="{2EBCDBE1-A782-4914-8D2B-C849E4AF7D89}" type="parTrans" cxnId="{65355A3C-8247-4CCB-B42D-D6953BAC6C43}">
      <dgm:prSet/>
      <dgm:spPr/>
      <dgm:t>
        <a:bodyPr/>
        <a:lstStyle/>
        <a:p>
          <a:endParaRPr lang="en-US"/>
        </a:p>
      </dgm:t>
    </dgm:pt>
    <dgm:pt modelId="{BF902D6B-CEA8-41D9-8F47-878FA4312796}" type="sibTrans" cxnId="{65355A3C-8247-4CCB-B42D-D6953BAC6C43}">
      <dgm:prSet/>
      <dgm:spPr/>
      <dgm:t>
        <a:bodyPr/>
        <a:lstStyle/>
        <a:p>
          <a:endParaRPr lang="en-US"/>
        </a:p>
      </dgm:t>
    </dgm:pt>
    <dgm:pt modelId="{5930C072-EF8E-4BB9-8AA0-928E7AE9D13C}" type="pres">
      <dgm:prSet presAssocID="{879008B1-DC88-4582-AB5D-7C3DD1CAE86D}" presName="linear" presStyleCnt="0">
        <dgm:presLayoutVars>
          <dgm:animLvl val="lvl"/>
          <dgm:resizeHandles val="exact"/>
        </dgm:presLayoutVars>
      </dgm:prSet>
      <dgm:spPr/>
    </dgm:pt>
    <dgm:pt modelId="{47FAE474-11B7-40CA-BE39-DAD3CC03602E}" type="pres">
      <dgm:prSet presAssocID="{C3C2FB80-DA6A-4A68-99EF-DEF21DF319BF}" presName="parentText" presStyleLbl="node1" presStyleIdx="0" presStyleCnt="1" custLinFactNeighborX="785" custLinFactNeighborY="-3145">
        <dgm:presLayoutVars>
          <dgm:chMax val="0"/>
          <dgm:bulletEnabled val="1"/>
        </dgm:presLayoutVars>
      </dgm:prSet>
      <dgm:spPr/>
    </dgm:pt>
  </dgm:ptLst>
  <dgm:cxnLst>
    <dgm:cxn modelId="{5055353B-7130-466A-896A-D3D907336BFF}" type="presOf" srcId="{879008B1-DC88-4582-AB5D-7C3DD1CAE86D}" destId="{5930C072-EF8E-4BB9-8AA0-928E7AE9D13C}" srcOrd="0" destOrd="0" presId="urn:microsoft.com/office/officeart/2005/8/layout/vList2"/>
    <dgm:cxn modelId="{65355A3C-8247-4CCB-B42D-D6953BAC6C43}" srcId="{879008B1-DC88-4582-AB5D-7C3DD1CAE86D}" destId="{C3C2FB80-DA6A-4A68-99EF-DEF21DF319BF}" srcOrd="0" destOrd="0" parTransId="{2EBCDBE1-A782-4914-8D2B-C849E4AF7D89}" sibTransId="{BF902D6B-CEA8-41D9-8F47-878FA4312796}"/>
    <dgm:cxn modelId="{12F7DDE3-3F42-4954-83C9-6FC790AA7A27}" type="presOf" srcId="{C3C2FB80-DA6A-4A68-99EF-DEF21DF319BF}" destId="{47FAE474-11B7-40CA-BE39-DAD3CC03602E}" srcOrd="0" destOrd="0" presId="urn:microsoft.com/office/officeart/2005/8/layout/vList2"/>
    <dgm:cxn modelId="{2F69D2FC-3D0E-44BC-BBAB-BF6729476ED0}" type="presParOf" srcId="{5930C072-EF8E-4BB9-8AA0-928E7AE9D13C}" destId="{47FAE474-11B7-40CA-BE39-DAD3CC03602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79008B1-DC88-4582-AB5D-7C3DD1CAE86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3C2FB80-DA6A-4A68-99EF-DEF21DF319BF}">
      <dgm:prSet/>
      <dgm:spPr/>
      <dgm:t>
        <a:bodyPr/>
        <a:lstStyle/>
        <a:p>
          <a:r>
            <a:rPr lang="en-US" dirty="0"/>
            <a:t>Activities in 2021: </a:t>
          </a:r>
        </a:p>
      </dgm:t>
    </dgm:pt>
    <dgm:pt modelId="{2EBCDBE1-A782-4914-8D2B-C849E4AF7D89}" type="parTrans" cxnId="{65355A3C-8247-4CCB-B42D-D6953BAC6C43}">
      <dgm:prSet/>
      <dgm:spPr/>
      <dgm:t>
        <a:bodyPr/>
        <a:lstStyle/>
        <a:p>
          <a:endParaRPr lang="en-US"/>
        </a:p>
      </dgm:t>
    </dgm:pt>
    <dgm:pt modelId="{BF902D6B-CEA8-41D9-8F47-878FA4312796}" type="sibTrans" cxnId="{65355A3C-8247-4CCB-B42D-D6953BAC6C43}">
      <dgm:prSet/>
      <dgm:spPr/>
      <dgm:t>
        <a:bodyPr/>
        <a:lstStyle/>
        <a:p>
          <a:endParaRPr lang="en-US"/>
        </a:p>
      </dgm:t>
    </dgm:pt>
    <dgm:pt modelId="{82782830-8DF5-4EB1-8C0D-C98BD1E827EC}">
      <dgm:prSet/>
      <dgm:spPr/>
      <dgm:t>
        <a:bodyPr/>
        <a:lstStyle/>
        <a:p>
          <a:pPr algn="ctr">
            <a:buNone/>
          </a:pPr>
          <a:r>
            <a:rPr lang="en-US" dirty="0">
              <a:highlight>
                <a:srgbClr val="FFFF00"/>
              </a:highlight>
            </a:rPr>
            <a:t>During annual maintenance period:</a:t>
          </a:r>
        </a:p>
      </dgm:t>
    </dgm:pt>
    <dgm:pt modelId="{75CDEFBB-78A5-486E-98EB-734F6F7B0438}" type="parTrans" cxnId="{B9360694-D102-419D-811F-B6DF0F83628D}">
      <dgm:prSet/>
      <dgm:spPr/>
      <dgm:t>
        <a:bodyPr/>
        <a:lstStyle/>
        <a:p>
          <a:endParaRPr lang="en-US"/>
        </a:p>
      </dgm:t>
    </dgm:pt>
    <dgm:pt modelId="{9FB4DB67-E334-4B10-B938-C8A357EA8360}" type="sibTrans" cxnId="{B9360694-D102-419D-811F-B6DF0F83628D}">
      <dgm:prSet/>
      <dgm:spPr/>
      <dgm:t>
        <a:bodyPr/>
        <a:lstStyle/>
        <a:p>
          <a:endParaRPr lang="en-US"/>
        </a:p>
      </dgm:t>
    </dgm:pt>
    <dgm:pt modelId="{8D50A000-62DC-4F2A-91A1-F62D0E73A0DA}">
      <dgm:prSet/>
      <dgm:spPr/>
      <dgm:t>
        <a:bodyPr/>
        <a:lstStyle/>
        <a:p>
          <a:pPr algn="l"/>
          <a:r>
            <a:rPr lang="en-US" dirty="0"/>
            <a:t>LS2 coordination will prepare the planning &amp; present @ TREX</a:t>
          </a:r>
        </a:p>
      </dgm:t>
    </dgm:pt>
    <dgm:pt modelId="{A29E6340-DCE8-4A35-83B7-C01A191E1ED2}" type="parTrans" cxnId="{7ECD2F6A-349B-4898-A574-C0C7D3981657}">
      <dgm:prSet/>
      <dgm:spPr/>
      <dgm:t>
        <a:bodyPr/>
        <a:lstStyle/>
        <a:p>
          <a:endParaRPr lang="en-US"/>
        </a:p>
      </dgm:t>
    </dgm:pt>
    <dgm:pt modelId="{1C03D4AB-B107-41E8-876C-C9871067C8F0}" type="sibTrans" cxnId="{7ECD2F6A-349B-4898-A574-C0C7D3981657}">
      <dgm:prSet/>
      <dgm:spPr/>
      <dgm:t>
        <a:bodyPr/>
        <a:lstStyle/>
        <a:p>
          <a:endParaRPr lang="en-US"/>
        </a:p>
      </dgm:t>
    </dgm:pt>
    <dgm:pt modelId="{8C255701-1E6C-4221-BE92-AFB9C05512B6}">
      <dgm:prSet/>
      <dgm:spPr/>
      <dgm:t>
        <a:bodyPr/>
        <a:lstStyle/>
        <a:p>
          <a:pPr algn="l"/>
          <a:r>
            <a:rPr lang="en-US" dirty="0"/>
            <a:t>Inputs will be collected at next TREX (end Jan21): Activity/estimated time/time constraints (if any)/foreseen impact on the machine </a:t>
          </a:r>
        </a:p>
      </dgm:t>
    </dgm:pt>
    <dgm:pt modelId="{691BB5F7-DC65-440A-A392-F117325D1D96}" type="parTrans" cxnId="{0AC78407-0D85-427F-B224-DE6E3AAE7594}">
      <dgm:prSet/>
      <dgm:spPr/>
      <dgm:t>
        <a:bodyPr/>
        <a:lstStyle/>
        <a:p>
          <a:endParaRPr lang="en-GB"/>
        </a:p>
      </dgm:t>
    </dgm:pt>
    <dgm:pt modelId="{92DAFD1C-AF17-4A7E-A057-C73137A38E24}" type="sibTrans" cxnId="{0AC78407-0D85-427F-B224-DE6E3AAE7594}">
      <dgm:prSet/>
      <dgm:spPr/>
      <dgm:t>
        <a:bodyPr/>
        <a:lstStyle/>
        <a:p>
          <a:endParaRPr lang="en-GB"/>
        </a:p>
      </dgm:t>
    </dgm:pt>
    <dgm:pt modelId="{5930C072-EF8E-4BB9-8AA0-928E7AE9D13C}" type="pres">
      <dgm:prSet presAssocID="{879008B1-DC88-4582-AB5D-7C3DD1CAE86D}" presName="linear" presStyleCnt="0">
        <dgm:presLayoutVars>
          <dgm:animLvl val="lvl"/>
          <dgm:resizeHandles val="exact"/>
        </dgm:presLayoutVars>
      </dgm:prSet>
      <dgm:spPr/>
    </dgm:pt>
    <dgm:pt modelId="{47FAE474-11B7-40CA-BE39-DAD3CC03602E}" type="pres">
      <dgm:prSet presAssocID="{C3C2FB80-DA6A-4A68-99EF-DEF21DF319BF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06928DB1-2553-425D-843D-39F0BC79F8DB}" type="pres">
      <dgm:prSet presAssocID="{C3C2FB80-DA6A-4A68-99EF-DEF21DF319BF}" presName="childText" presStyleLbl="revTx" presStyleIdx="0" presStyleCnt="1" custScaleY="56145">
        <dgm:presLayoutVars>
          <dgm:bulletEnabled val="1"/>
        </dgm:presLayoutVars>
      </dgm:prSet>
      <dgm:spPr/>
    </dgm:pt>
  </dgm:ptLst>
  <dgm:cxnLst>
    <dgm:cxn modelId="{0AC78407-0D85-427F-B224-DE6E3AAE7594}" srcId="{C3C2FB80-DA6A-4A68-99EF-DEF21DF319BF}" destId="{8C255701-1E6C-4221-BE92-AFB9C05512B6}" srcOrd="1" destOrd="0" parTransId="{691BB5F7-DC65-440A-A392-F117325D1D96}" sibTransId="{92DAFD1C-AF17-4A7E-A057-C73137A38E24}"/>
    <dgm:cxn modelId="{4BCC372C-7EF5-440D-88BC-2AC02AB5446B}" type="presOf" srcId="{8D50A000-62DC-4F2A-91A1-F62D0E73A0DA}" destId="{06928DB1-2553-425D-843D-39F0BC79F8DB}" srcOrd="0" destOrd="2" presId="urn:microsoft.com/office/officeart/2005/8/layout/vList2"/>
    <dgm:cxn modelId="{5055353B-7130-466A-896A-D3D907336BFF}" type="presOf" srcId="{879008B1-DC88-4582-AB5D-7C3DD1CAE86D}" destId="{5930C072-EF8E-4BB9-8AA0-928E7AE9D13C}" srcOrd="0" destOrd="0" presId="urn:microsoft.com/office/officeart/2005/8/layout/vList2"/>
    <dgm:cxn modelId="{65355A3C-8247-4CCB-B42D-D6953BAC6C43}" srcId="{879008B1-DC88-4582-AB5D-7C3DD1CAE86D}" destId="{C3C2FB80-DA6A-4A68-99EF-DEF21DF319BF}" srcOrd="0" destOrd="0" parTransId="{2EBCDBE1-A782-4914-8D2B-C849E4AF7D89}" sibTransId="{BF902D6B-CEA8-41D9-8F47-878FA4312796}"/>
    <dgm:cxn modelId="{7ECD2F6A-349B-4898-A574-C0C7D3981657}" srcId="{C3C2FB80-DA6A-4A68-99EF-DEF21DF319BF}" destId="{8D50A000-62DC-4F2A-91A1-F62D0E73A0DA}" srcOrd="2" destOrd="0" parTransId="{A29E6340-DCE8-4A35-83B7-C01A191E1ED2}" sibTransId="{1C03D4AB-B107-41E8-876C-C9871067C8F0}"/>
    <dgm:cxn modelId="{B9360694-D102-419D-811F-B6DF0F83628D}" srcId="{C3C2FB80-DA6A-4A68-99EF-DEF21DF319BF}" destId="{82782830-8DF5-4EB1-8C0D-C98BD1E827EC}" srcOrd="0" destOrd="0" parTransId="{75CDEFBB-78A5-486E-98EB-734F6F7B0438}" sibTransId="{9FB4DB67-E334-4B10-B938-C8A357EA8360}"/>
    <dgm:cxn modelId="{F8B41FA9-F258-4E58-A82D-4963B2949054}" type="presOf" srcId="{82782830-8DF5-4EB1-8C0D-C98BD1E827EC}" destId="{06928DB1-2553-425D-843D-39F0BC79F8DB}" srcOrd="0" destOrd="0" presId="urn:microsoft.com/office/officeart/2005/8/layout/vList2"/>
    <dgm:cxn modelId="{2589BDB1-0567-4584-9F0A-37BD46334B0A}" type="presOf" srcId="{8C255701-1E6C-4221-BE92-AFB9C05512B6}" destId="{06928DB1-2553-425D-843D-39F0BC79F8DB}" srcOrd="0" destOrd="1" presId="urn:microsoft.com/office/officeart/2005/8/layout/vList2"/>
    <dgm:cxn modelId="{12F7DDE3-3F42-4954-83C9-6FC790AA7A27}" type="presOf" srcId="{C3C2FB80-DA6A-4A68-99EF-DEF21DF319BF}" destId="{47FAE474-11B7-40CA-BE39-DAD3CC03602E}" srcOrd="0" destOrd="0" presId="urn:microsoft.com/office/officeart/2005/8/layout/vList2"/>
    <dgm:cxn modelId="{2F69D2FC-3D0E-44BC-BBAB-BF6729476ED0}" type="presParOf" srcId="{5930C072-EF8E-4BB9-8AA0-928E7AE9D13C}" destId="{47FAE474-11B7-40CA-BE39-DAD3CC03602E}" srcOrd="0" destOrd="0" presId="urn:microsoft.com/office/officeart/2005/8/layout/vList2"/>
    <dgm:cxn modelId="{CB641CB8-21B5-454B-8164-E40840B70A65}" type="presParOf" srcId="{5930C072-EF8E-4BB9-8AA0-928E7AE9D13C}" destId="{06928DB1-2553-425D-843D-39F0BC79F8DB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79008B1-DC88-4582-AB5D-7C3DD1CAE86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3C2FB80-DA6A-4A68-99EF-DEF21DF319BF}">
      <dgm:prSet/>
      <dgm:spPr/>
      <dgm:t>
        <a:bodyPr/>
        <a:lstStyle/>
        <a:p>
          <a:r>
            <a:rPr lang="en-US" dirty="0"/>
            <a:t>Activities in 2021: </a:t>
          </a:r>
        </a:p>
      </dgm:t>
    </dgm:pt>
    <dgm:pt modelId="{2EBCDBE1-A782-4914-8D2B-C849E4AF7D89}" type="parTrans" cxnId="{65355A3C-8247-4CCB-B42D-D6953BAC6C43}">
      <dgm:prSet/>
      <dgm:spPr/>
      <dgm:t>
        <a:bodyPr/>
        <a:lstStyle/>
        <a:p>
          <a:endParaRPr lang="en-US"/>
        </a:p>
      </dgm:t>
    </dgm:pt>
    <dgm:pt modelId="{BF902D6B-CEA8-41D9-8F47-878FA4312796}" type="sibTrans" cxnId="{65355A3C-8247-4CCB-B42D-D6953BAC6C43}">
      <dgm:prSet/>
      <dgm:spPr/>
      <dgm:t>
        <a:bodyPr/>
        <a:lstStyle/>
        <a:p>
          <a:endParaRPr lang="en-US"/>
        </a:p>
      </dgm:t>
    </dgm:pt>
    <dgm:pt modelId="{82782830-8DF5-4EB1-8C0D-C98BD1E827EC}">
      <dgm:prSet/>
      <dgm:spPr/>
      <dgm:t>
        <a:bodyPr/>
        <a:lstStyle/>
        <a:p>
          <a:pPr>
            <a:buNone/>
          </a:pPr>
          <a:r>
            <a:rPr lang="en-US" dirty="0">
              <a:highlight>
                <a:srgbClr val="FFFF00"/>
              </a:highlight>
            </a:rPr>
            <a:t>Exceptionally before annual maintenance period:</a:t>
          </a:r>
        </a:p>
      </dgm:t>
    </dgm:pt>
    <dgm:pt modelId="{75CDEFBB-78A5-486E-98EB-734F6F7B0438}" type="parTrans" cxnId="{B9360694-D102-419D-811F-B6DF0F83628D}">
      <dgm:prSet/>
      <dgm:spPr/>
      <dgm:t>
        <a:bodyPr/>
        <a:lstStyle/>
        <a:p>
          <a:endParaRPr lang="en-US"/>
        </a:p>
      </dgm:t>
    </dgm:pt>
    <dgm:pt modelId="{9FB4DB67-E334-4B10-B938-C8A357EA8360}" type="sibTrans" cxnId="{B9360694-D102-419D-811F-B6DF0F83628D}">
      <dgm:prSet/>
      <dgm:spPr/>
      <dgm:t>
        <a:bodyPr/>
        <a:lstStyle/>
        <a:p>
          <a:endParaRPr lang="en-US"/>
        </a:p>
      </dgm:t>
    </dgm:pt>
    <dgm:pt modelId="{8D50A000-62DC-4F2A-91A1-F62D0E73A0DA}">
      <dgm:prSet/>
      <dgm:spPr/>
      <dgm:t>
        <a:bodyPr/>
        <a:lstStyle/>
        <a:p>
          <a:r>
            <a:rPr lang="en-US" dirty="0"/>
            <a:t>Activity/estimated time/time constraints (if any)/foreseen impact on the machine </a:t>
          </a:r>
        </a:p>
      </dgm:t>
    </dgm:pt>
    <dgm:pt modelId="{A29E6340-DCE8-4A35-83B7-C01A191E1ED2}" type="parTrans" cxnId="{7ECD2F6A-349B-4898-A574-C0C7D3981657}">
      <dgm:prSet/>
      <dgm:spPr/>
      <dgm:t>
        <a:bodyPr/>
        <a:lstStyle/>
        <a:p>
          <a:endParaRPr lang="en-US"/>
        </a:p>
      </dgm:t>
    </dgm:pt>
    <dgm:pt modelId="{1C03D4AB-B107-41E8-876C-C9871067C8F0}" type="sibTrans" cxnId="{7ECD2F6A-349B-4898-A574-C0C7D3981657}">
      <dgm:prSet/>
      <dgm:spPr/>
      <dgm:t>
        <a:bodyPr/>
        <a:lstStyle/>
        <a:p>
          <a:endParaRPr lang="en-US"/>
        </a:p>
      </dgm:t>
    </dgm:pt>
    <dgm:pt modelId="{8C255701-1E6C-4221-BE92-AFB9C05512B6}">
      <dgm:prSet/>
      <dgm:spPr/>
      <dgm:t>
        <a:bodyPr/>
        <a:lstStyle/>
        <a:p>
          <a:r>
            <a:rPr lang="en-US" dirty="0"/>
            <a:t>Inputs will be collected at next TREX (end Jan21): Activity/estimated time/foreseen/time constraints (if any) </a:t>
          </a:r>
          <a:r>
            <a:rPr lang="en-US" b="1" dirty="0"/>
            <a:t>impact on the machine</a:t>
          </a:r>
          <a:r>
            <a:rPr lang="en-US" dirty="0"/>
            <a:t> </a:t>
          </a:r>
        </a:p>
      </dgm:t>
    </dgm:pt>
    <dgm:pt modelId="{691BB5F7-DC65-440A-A392-F117325D1D96}" type="parTrans" cxnId="{0AC78407-0D85-427F-B224-DE6E3AAE7594}">
      <dgm:prSet/>
      <dgm:spPr/>
      <dgm:t>
        <a:bodyPr/>
        <a:lstStyle/>
        <a:p>
          <a:endParaRPr lang="en-GB"/>
        </a:p>
      </dgm:t>
    </dgm:pt>
    <dgm:pt modelId="{92DAFD1C-AF17-4A7E-A057-C73137A38E24}" type="sibTrans" cxnId="{0AC78407-0D85-427F-B224-DE6E3AAE7594}">
      <dgm:prSet/>
      <dgm:spPr/>
      <dgm:t>
        <a:bodyPr/>
        <a:lstStyle/>
        <a:p>
          <a:endParaRPr lang="en-GB"/>
        </a:p>
      </dgm:t>
    </dgm:pt>
    <dgm:pt modelId="{5930C072-EF8E-4BB9-8AA0-928E7AE9D13C}" type="pres">
      <dgm:prSet presAssocID="{879008B1-DC88-4582-AB5D-7C3DD1CAE86D}" presName="linear" presStyleCnt="0">
        <dgm:presLayoutVars>
          <dgm:animLvl val="lvl"/>
          <dgm:resizeHandles val="exact"/>
        </dgm:presLayoutVars>
      </dgm:prSet>
      <dgm:spPr/>
    </dgm:pt>
    <dgm:pt modelId="{47FAE474-11B7-40CA-BE39-DAD3CC03602E}" type="pres">
      <dgm:prSet presAssocID="{C3C2FB80-DA6A-4A68-99EF-DEF21DF319BF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06928DB1-2553-425D-843D-39F0BC79F8DB}" type="pres">
      <dgm:prSet presAssocID="{C3C2FB80-DA6A-4A68-99EF-DEF21DF319BF}" presName="childText" presStyleLbl="revTx" presStyleIdx="0" presStyleCnt="1" custScaleY="56145">
        <dgm:presLayoutVars>
          <dgm:bulletEnabled val="1"/>
        </dgm:presLayoutVars>
      </dgm:prSet>
      <dgm:spPr/>
    </dgm:pt>
  </dgm:ptLst>
  <dgm:cxnLst>
    <dgm:cxn modelId="{0AC78407-0D85-427F-B224-DE6E3AAE7594}" srcId="{C3C2FB80-DA6A-4A68-99EF-DEF21DF319BF}" destId="{8C255701-1E6C-4221-BE92-AFB9C05512B6}" srcOrd="1" destOrd="0" parTransId="{691BB5F7-DC65-440A-A392-F117325D1D96}" sibTransId="{92DAFD1C-AF17-4A7E-A057-C73137A38E24}"/>
    <dgm:cxn modelId="{4BCC372C-7EF5-440D-88BC-2AC02AB5446B}" type="presOf" srcId="{8D50A000-62DC-4F2A-91A1-F62D0E73A0DA}" destId="{06928DB1-2553-425D-843D-39F0BC79F8DB}" srcOrd="0" destOrd="2" presId="urn:microsoft.com/office/officeart/2005/8/layout/vList2"/>
    <dgm:cxn modelId="{5055353B-7130-466A-896A-D3D907336BFF}" type="presOf" srcId="{879008B1-DC88-4582-AB5D-7C3DD1CAE86D}" destId="{5930C072-EF8E-4BB9-8AA0-928E7AE9D13C}" srcOrd="0" destOrd="0" presId="urn:microsoft.com/office/officeart/2005/8/layout/vList2"/>
    <dgm:cxn modelId="{65355A3C-8247-4CCB-B42D-D6953BAC6C43}" srcId="{879008B1-DC88-4582-AB5D-7C3DD1CAE86D}" destId="{C3C2FB80-DA6A-4A68-99EF-DEF21DF319BF}" srcOrd="0" destOrd="0" parTransId="{2EBCDBE1-A782-4914-8D2B-C849E4AF7D89}" sibTransId="{BF902D6B-CEA8-41D9-8F47-878FA4312796}"/>
    <dgm:cxn modelId="{7ECD2F6A-349B-4898-A574-C0C7D3981657}" srcId="{C3C2FB80-DA6A-4A68-99EF-DEF21DF319BF}" destId="{8D50A000-62DC-4F2A-91A1-F62D0E73A0DA}" srcOrd="2" destOrd="0" parTransId="{A29E6340-DCE8-4A35-83B7-C01A191E1ED2}" sibTransId="{1C03D4AB-B107-41E8-876C-C9871067C8F0}"/>
    <dgm:cxn modelId="{B9360694-D102-419D-811F-B6DF0F83628D}" srcId="{C3C2FB80-DA6A-4A68-99EF-DEF21DF319BF}" destId="{82782830-8DF5-4EB1-8C0D-C98BD1E827EC}" srcOrd="0" destOrd="0" parTransId="{75CDEFBB-78A5-486E-98EB-734F6F7B0438}" sibTransId="{9FB4DB67-E334-4B10-B938-C8A357EA8360}"/>
    <dgm:cxn modelId="{F8B41FA9-F258-4E58-A82D-4963B2949054}" type="presOf" srcId="{82782830-8DF5-4EB1-8C0D-C98BD1E827EC}" destId="{06928DB1-2553-425D-843D-39F0BC79F8DB}" srcOrd="0" destOrd="0" presId="urn:microsoft.com/office/officeart/2005/8/layout/vList2"/>
    <dgm:cxn modelId="{2589BDB1-0567-4584-9F0A-37BD46334B0A}" type="presOf" srcId="{8C255701-1E6C-4221-BE92-AFB9C05512B6}" destId="{06928DB1-2553-425D-843D-39F0BC79F8DB}" srcOrd="0" destOrd="1" presId="urn:microsoft.com/office/officeart/2005/8/layout/vList2"/>
    <dgm:cxn modelId="{12F7DDE3-3F42-4954-83C9-6FC790AA7A27}" type="presOf" srcId="{C3C2FB80-DA6A-4A68-99EF-DEF21DF319BF}" destId="{47FAE474-11B7-40CA-BE39-DAD3CC03602E}" srcOrd="0" destOrd="0" presId="urn:microsoft.com/office/officeart/2005/8/layout/vList2"/>
    <dgm:cxn modelId="{2F69D2FC-3D0E-44BC-BBAB-BF6729476ED0}" type="presParOf" srcId="{5930C072-EF8E-4BB9-8AA0-928E7AE9D13C}" destId="{47FAE474-11B7-40CA-BE39-DAD3CC03602E}" srcOrd="0" destOrd="0" presId="urn:microsoft.com/office/officeart/2005/8/layout/vList2"/>
    <dgm:cxn modelId="{CB641CB8-21B5-454B-8164-E40840B70A65}" type="presParOf" srcId="{5930C072-EF8E-4BB9-8AA0-928E7AE9D13C}" destId="{06928DB1-2553-425D-843D-39F0BC79F8DB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FAE474-11B7-40CA-BE39-DAD3CC03602E}">
      <dsp:nvSpPr>
        <dsp:cNvPr id="0" name=""/>
        <dsp:cNvSpPr/>
      </dsp:nvSpPr>
      <dsp:spPr>
        <a:xfrm>
          <a:off x="0" y="0"/>
          <a:ext cx="8318092" cy="15590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500" kern="1200" dirty="0"/>
            <a:t>Motivation</a:t>
          </a:r>
        </a:p>
      </dsp:txBody>
      <dsp:txXfrm>
        <a:off x="76105" y="76105"/>
        <a:ext cx="8165882" cy="140681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FAE474-11B7-40CA-BE39-DAD3CC03602E}">
      <dsp:nvSpPr>
        <dsp:cNvPr id="0" name=""/>
        <dsp:cNvSpPr/>
      </dsp:nvSpPr>
      <dsp:spPr>
        <a:xfrm>
          <a:off x="0" y="15267"/>
          <a:ext cx="8318092" cy="14870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marL="0" lvl="0" indent="0" algn="l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 dirty="0"/>
            <a:t>Activities in 2021: </a:t>
          </a:r>
        </a:p>
      </dsp:txBody>
      <dsp:txXfrm>
        <a:off x="72593" y="87860"/>
        <a:ext cx="8172906" cy="1341884"/>
      </dsp:txXfrm>
    </dsp:sp>
    <dsp:sp modelId="{06928DB1-2553-425D-843D-39F0BC79F8DB}">
      <dsp:nvSpPr>
        <dsp:cNvPr id="0" name=""/>
        <dsp:cNvSpPr/>
      </dsp:nvSpPr>
      <dsp:spPr>
        <a:xfrm>
          <a:off x="0" y="1502337"/>
          <a:ext cx="8318092" cy="40351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4099" tIns="60960" rIns="341376" bIns="60960" numCol="1" spcCol="1270" anchor="t" anchorCtr="0">
          <a:noAutofit/>
        </a:bodyPr>
        <a:lstStyle/>
        <a:p>
          <a:pPr marL="285750" lvl="1" indent="-285750" algn="ctr" defTabSz="1644650">
            <a:lnSpc>
              <a:spcPct val="90000"/>
            </a:lnSpc>
            <a:spcBef>
              <a:spcPct val="0"/>
            </a:spcBef>
            <a:spcAft>
              <a:spcPct val="20000"/>
            </a:spcAft>
            <a:buNone/>
          </a:pPr>
          <a:r>
            <a:rPr lang="en-US" sz="3700" kern="1200" dirty="0">
              <a:highlight>
                <a:srgbClr val="FFFF00"/>
              </a:highlight>
            </a:rPr>
            <a:t>During annual maintenance period:</a:t>
          </a:r>
        </a:p>
        <a:p>
          <a:pPr marL="285750" lvl="1" indent="-285750" algn="l" defTabSz="1644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3700" kern="1200" dirty="0"/>
            <a:t>Inputs will be collected at next TREX (end Jan21): Activity/estimated time/time constraints (if any)/foreseen impact on the machine </a:t>
          </a:r>
        </a:p>
        <a:p>
          <a:pPr marL="285750" lvl="1" indent="-285750" algn="l" defTabSz="1644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3700" kern="1200" dirty="0"/>
            <a:t>LS2 coordination will prepare the planning &amp; present @ TREX</a:t>
          </a:r>
        </a:p>
      </dsp:txBody>
      <dsp:txXfrm>
        <a:off x="0" y="1502337"/>
        <a:ext cx="8318092" cy="403516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FAE474-11B7-40CA-BE39-DAD3CC03602E}">
      <dsp:nvSpPr>
        <dsp:cNvPr id="0" name=""/>
        <dsp:cNvSpPr/>
      </dsp:nvSpPr>
      <dsp:spPr>
        <a:xfrm>
          <a:off x="0" y="15267"/>
          <a:ext cx="8893279" cy="14870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kern="1200" dirty="0"/>
            <a:t>Activities in 2021: </a:t>
          </a:r>
        </a:p>
      </dsp:txBody>
      <dsp:txXfrm>
        <a:off x="72593" y="87860"/>
        <a:ext cx="8748093" cy="1341884"/>
      </dsp:txXfrm>
    </dsp:sp>
    <dsp:sp modelId="{06928DB1-2553-425D-843D-39F0BC79F8DB}">
      <dsp:nvSpPr>
        <dsp:cNvPr id="0" name=""/>
        <dsp:cNvSpPr/>
      </dsp:nvSpPr>
      <dsp:spPr>
        <a:xfrm>
          <a:off x="0" y="1502337"/>
          <a:ext cx="8893279" cy="40351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2362" tIns="53340" rIns="298704" bIns="53340" numCol="1" spcCol="1270" anchor="t" anchorCtr="0">
          <a:noAutofit/>
        </a:bodyPr>
        <a:lstStyle/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20000"/>
            </a:spcAft>
            <a:buNone/>
          </a:pPr>
          <a:r>
            <a:rPr lang="en-US" sz="3300" kern="1200" dirty="0">
              <a:highlight>
                <a:srgbClr val="FFFF00"/>
              </a:highlight>
            </a:rPr>
            <a:t>Exceptionally before annual maintenance period:</a:t>
          </a:r>
        </a:p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3300" kern="1200" dirty="0"/>
            <a:t>Inputs will be collected at next TREX (end Jan21): Activity/estimated time/foreseen/time constraints (if any) </a:t>
          </a:r>
          <a:r>
            <a:rPr lang="en-US" sz="3300" b="1" kern="1200" dirty="0"/>
            <a:t>impact on the machine</a:t>
          </a:r>
          <a:r>
            <a:rPr lang="en-US" sz="3300" kern="1200" dirty="0"/>
            <a:t> </a:t>
          </a:r>
        </a:p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3300" kern="1200" dirty="0"/>
            <a:t>Activity/estimated time/time constraints (if any)/foreseen impact on the machine </a:t>
          </a:r>
        </a:p>
      </dsp:txBody>
      <dsp:txXfrm>
        <a:off x="0" y="1502337"/>
        <a:ext cx="8893279" cy="40351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2FAC70-F179-194B-9BAC-2E429596CD40}" type="datetimeFigureOut">
              <a:rPr lang="en-US" smtClean="0"/>
              <a:t>10/12/2020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2C4154-7735-D342-82C6-591FC3C651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26542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30F758-DFBF-5B42-97CC-F2A9407354EB}" type="datetimeFigureOut">
              <a:rPr lang="en-US" smtClean="0"/>
              <a:t>10/12/2020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E29D72-7882-1E48-BB17-3EA96D8F7A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813346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575733" y="2121291"/>
            <a:ext cx="11021312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575733" y="4171952"/>
            <a:ext cx="11021312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/>
              <a:t>Author and Affiliation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575733" y="5550320"/>
            <a:ext cx="3570598" cy="981541"/>
            <a:chOff x="992934" y="955285"/>
            <a:chExt cx="3477354" cy="981541"/>
          </a:xfrm>
        </p:grpSpPr>
        <p:pic>
          <p:nvPicPr>
            <p:cNvPr id="6" name="Picture 5"/>
            <p:cNvPicPr>
              <a:picLocks noChangeAspect="1"/>
            </p:cNvPicPr>
            <p:nvPr userDrawn="1"/>
          </p:nvPicPr>
          <p:blipFill rotWithShape="1"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118946" y="1021022"/>
              <a:ext cx="2351342" cy="850067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 userDrawn="1"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92934" y="955285"/>
              <a:ext cx="1310651" cy="981541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8C6563-7EA8-4CE0-9C07-52D3E6996138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Slide Title</a:t>
            </a:r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B4D034CF-E286-49F5-8F1A-FC3348EB097C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578EEA7-4542-4456-878F-80D9E3874B79}" type="slidenum">
              <a:t>‹#›</a:t>
            </a:fld>
            <a:endParaRPr lang="en-US"/>
          </a:p>
        </p:txBody>
      </p:sp>
      <p:sp>
        <p:nvSpPr>
          <p:cNvPr id="4" name="Content Placeholder 6">
            <a:extLst>
              <a:ext uri="{FF2B5EF4-FFF2-40B4-BE49-F238E27FC236}">
                <a16:creationId xmlns:a16="http://schemas.microsoft.com/office/drawing/2014/main" id="{2DB4074A-99D6-4559-86A2-3F2709A52EE1}"/>
              </a:ext>
            </a:extLst>
          </p:cNvPr>
          <p:cNvSpPr txBox="1">
            <a:spLocks noGrp="1"/>
          </p:cNvSpPr>
          <p:nvPr>
            <p:ph idx="4294967295"/>
          </p:nvPr>
        </p:nvSpPr>
        <p:spPr>
          <a:xfrm>
            <a:off x="609603" y="1259997"/>
            <a:ext cx="10968566" cy="5016069"/>
          </a:xfrm>
        </p:spPr>
        <p:txBody>
          <a:bodyPr/>
          <a:lstStyle>
            <a:lvl1pPr>
              <a:defRPr lang="en-US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</a:lstStyle>
          <a:p>
            <a:pPr lvl="0"/>
            <a:r>
              <a:rPr lang="en-US"/>
              <a:t>Slide text first level</a:t>
            </a:r>
          </a:p>
          <a:p>
            <a:pPr lvl="1"/>
            <a:r>
              <a:rPr lang="en-US"/>
              <a:t>Slide text second level</a:t>
            </a:r>
          </a:p>
          <a:p>
            <a:pPr lvl="2"/>
            <a:r>
              <a:rPr lang="en-US"/>
              <a:t>Slide text third level</a:t>
            </a:r>
          </a:p>
          <a:p>
            <a:pPr lvl="3"/>
            <a:r>
              <a:rPr lang="en-US"/>
              <a:t>Slide text fourth level</a:t>
            </a:r>
          </a:p>
          <a:p>
            <a:pPr lvl="4"/>
            <a:r>
              <a:rPr lang="en-US"/>
              <a:t>Slide text fifth level</a:t>
            </a:r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5ADFA1DD-83A2-4FC5-A55F-0BEF0076923C}"/>
              </a:ext>
            </a:extLst>
          </p:cNvPr>
          <p:cNvSpPr txBox="1"/>
          <p:nvPr/>
        </p:nvSpPr>
        <p:spPr>
          <a:xfrm>
            <a:off x="3033275" y="6357292"/>
            <a:ext cx="7575959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200" b="0" i="1" u="none" strike="noStrike" kern="1200" cap="none" spc="0" baseline="0">
              <a:solidFill>
                <a:srgbClr val="729FCF"/>
              </a:solidFill>
              <a:uFillTx/>
              <a:latin typeface="Arial"/>
              <a:cs typeface="Ubuntu Light"/>
            </a:endParaRPr>
          </a:p>
        </p:txBody>
      </p:sp>
    </p:spTree>
    <p:extLst>
      <p:ext uri="{BB962C8B-B14F-4D97-AF65-F5344CB8AC3E}">
        <p14:creationId xmlns:p14="http://schemas.microsoft.com/office/powerpoint/2010/main" val="10927585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18318D-6AD9-44D1-80E1-32A0E2AADCAA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Slide Title</a:t>
            </a:r>
          </a:p>
        </p:txBody>
      </p:sp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006F734C-03F1-4A72-8EB4-1DF8BF504773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LHC-LS2, EN-ACE-OSS</a:t>
            </a:r>
          </a:p>
        </p:txBody>
      </p:sp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id="{32CF5C8D-6CEB-4DBC-AFEE-90354E23964E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EE60E61-C10C-457C-8081-6EB21190007D}" type="slidenum">
              <a:t>‹#›</a:t>
            </a:fld>
            <a:endParaRPr lang="en-US"/>
          </a:p>
        </p:txBody>
      </p:sp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3C48B245-1158-4DDE-BCD9-79ED5DA2951E}"/>
              </a:ext>
            </a:extLst>
          </p:cNvPr>
          <p:cNvSpPr txBox="1">
            <a:spLocks noGrp="1"/>
          </p:cNvSpPr>
          <p:nvPr>
            <p:ph idx="4294967295"/>
          </p:nvPr>
        </p:nvSpPr>
        <p:spPr>
          <a:xfrm>
            <a:off x="609603" y="1245522"/>
            <a:ext cx="10968566" cy="5028276"/>
          </a:xfrm>
        </p:spPr>
        <p:txBody>
          <a:bodyPr/>
          <a:lstStyle>
            <a:lvl1pPr>
              <a:defRPr lang="en-US"/>
            </a:lvl1pPr>
            <a:lvl2pPr>
              <a:defRPr lang="en-US" sz="2400"/>
            </a:lvl2pPr>
            <a:lvl3pPr>
              <a:defRPr lang="en-US" sz="2400"/>
            </a:lvl3pPr>
            <a:lvl4pPr>
              <a:defRPr lang="en-US" sz="2000"/>
            </a:lvl4pPr>
            <a:lvl5pPr>
              <a:defRPr lang="en-US" sz="2000"/>
            </a:lvl5pPr>
          </a:lstStyle>
          <a:p>
            <a:pPr lvl="0"/>
            <a:r>
              <a:rPr lang="en-US"/>
              <a:t>Slide text first level</a:t>
            </a:r>
          </a:p>
          <a:p>
            <a:pPr lvl="1"/>
            <a:r>
              <a:rPr lang="en-US"/>
              <a:t>Slide text second level</a:t>
            </a:r>
          </a:p>
          <a:p>
            <a:pPr lvl="2"/>
            <a:r>
              <a:rPr lang="en-US"/>
              <a:t>Slide text third level</a:t>
            </a:r>
          </a:p>
          <a:p>
            <a:pPr lvl="3"/>
            <a:r>
              <a:rPr lang="en-US"/>
              <a:t>Slide text fourth level</a:t>
            </a:r>
          </a:p>
          <a:p>
            <a:pPr lvl="4"/>
            <a:r>
              <a:rPr lang="en-US"/>
              <a:t>Slide text fifth level</a:t>
            </a:r>
          </a:p>
        </p:txBody>
      </p:sp>
    </p:spTree>
    <p:extLst>
      <p:ext uri="{BB962C8B-B14F-4D97-AF65-F5344CB8AC3E}">
        <p14:creationId xmlns:p14="http://schemas.microsoft.com/office/powerpoint/2010/main" val="29980938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8E4762-E262-4E02-A820-CBC2964031AC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Slide Title</a:t>
            </a:r>
          </a:p>
        </p:txBody>
      </p:sp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3B6162A7-73BD-4F91-9D4E-0022D8C06F16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 i="1"/>
            </a:lvl1pPr>
          </a:lstStyle>
          <a:p>
            <a:pPr lvl="0"/>
            <a:r>
              <a:rPr lang="en-US"/>
              <a:t>LHC-LS2, EN-ACE-OSS</a:t>
            </a:r>
          </a:p>
        </p:txBody>
      </p:sp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id="{19A58CF3-698A-485A-ADC5-D525F69D5643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AAB474A-0913-4CC2-B3B1-09105F55BEFE}" type="slidenum">
              <a:t>‹#›</a:t>
            </a:fld>
            <a:endParaRPr lang="en-US"/>
          </a:p>
        </p:txBody>
      </p:sp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E768575C-54BC-4698-BA52-466FD8FBD560}"/>
              </a:ext>
            </a:extLst>
          </p:cNvPr>
          <p:cNvSpPr txBox="1">
            <a:spLocks noGrp="1"/>
          </p:cNvSpPr>
          <p:nvPr>
            <p:ph idx="4294967295"/>
          </p:nvPr>
        </p:nvSpPr>
        <p:spPr>
          <a:xfrm>
            <a:off x="609603" y="1245522"/>
            <a:ext cx="10968566" cy="5028276"/>
          </a:xfrm>
          <a:solidFill>
            <a:srgbClr val="B8FA78"/>
          </a:solidFill>
        </p:spPr>
        <p:txBody>
          <a:bodyPr anchorCtr="1"/>
          <a:lstStyle>
            <a:lvl1pPr marL="0" indent="0" algn="ctr">
              <a:buNone/>
              <a:defRPr lang="en-US" sz="4400"/>
            </a:lvl1pPr>
            <a:lvl2pPr marL="0" lvl="0" indent="0" algn="ctr">
              <a:buNone/>
              <a:defRPr lang="en-US" sz="4400"/>
            </a:lvl2pPr>
            <a:lvl3pPr marL="0" lvl="0" indent="0" algn="ctr">
              <a:buNone/>
              <a:defRPr lang="en-US" sz="4400"/>
            </a:lvl3pPr>
          </a:lstStyle>
          <a:p>
            <a:pPr lvl="0"/>
            <a:endParaRPr lang="en-US"/>
          </a:p>
          <a:p>
            <a:pPr lvl="0"/>
            <a:endParaRPr lang="en-US"/>
          </a:p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9961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044826-22A3-4605-A877-D9C959C7969B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Slide Title</a:t>
            </a:r>
          </a:p>
        </p:txBody>
      </p:sp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C9DE18D7-E1F3-4D99-A626-DCB848198931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LHC-LS2, EN-ACE-OSS</a:t>
            </a:r>
          </a:p>
        </p:txBody>
      </p:sp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id="{9661B8B4-271D-4EB0-B2D7-1765663FA8B4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62A51A8-C9CC-4C30-BCB5-A5FF61F40F5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637027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34DFA18D-46CC-4D6E-8C97-2A92EF042C37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LHC-LS2, EN-ACE-OSS</a:t>
            </a:r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CCD28EA2-EB71-45CE-8FE2-693C28A4B42C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44D780F-5EA0-432F-89AE-EB37CAA87C4A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0290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83993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as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8DE32328-4846-4B56-B872-0513D2CF5DEA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1752603" y="4214817"/>
            <a:ext cx="8714314" cy="1609728"/>
          </a:xfrm>
        </p:spPr>
        <p:txBody>
          <a:bodyPr anchor="ctr" anchorCtr="1"/>
          <a:lstStyle>
            <a:lvl1pPr marL="0" indent="0" algn="ctr">
              <a:buNone/>
              <a:defRPr lang="en-US">
                <a:solidFill>
                  <a:srgbClr val="5197CC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3" name="Group 1">
            <a:extLst>
              <a:ext uri="{FF2B5EF4-FFF2-40B4-BE49-F238E27FC236}">
                <a16:creationId xmlns:a16="http://schemas.microsoft.com/office/drawing/2014/main" id="{110FC8A4-300B-47AC-8EA5-BA5798F2816B}"/>
              </a:ext>
            </a:extLst>
          </p:cNvPr>
          <p:cNvGrpSpPr/>
          <p:nvPr/>
        </p:nvGrpSpPr>
        <p:grpSpPr>
          <a:xfrm>
            <a:off x="3791523" y="3153363"/>
            <a:ext cx="4636473" cy="981544"/>
            <a:chOff x="3791523" y="3153363"/>
            <a:chExt cx="4636473" cy="981544"/>
          </a:xfrm>
        </p:grpSpPr>
        <p:pic>
          <p:nvPicPr>
            <p:cNvPr id="4" name="Picture 4">
              <a:extLst>
                <a:ext uri="{FF2B5EF4-FFF2-40B4-BE49-F238E27FC236}">
                  <a16:creationId xmlns:a16="http://schemas.microsoft.com/office/drawing/2014/main" id="{5966D2D7-8CF3-4B0E-9BB3-9A318FA864F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>
            <a:xfrm>
              <a:off x="5292876" y="3219099"/>
              <a:ext cx="3135120" cy="850062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5" name="Picture 5">
              <a:extLst>
                <a:ext uri="{FF2B5EF4-FFF2-40B4-BE49-F238E27FC236}">
                  <a16:creationId xmlns:a16="http://schemas.microsoft.com/office/drawing/2014/main" id="{57690BA7-E174-4794-9372-5C6B4E9C11F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3791523" y="3153363"/>
              <a:ext cx="1747537" cy="981544"/>
            </a:xfrm>
            <a:prstGeom prst="rect">
              <a:avLst/>
            </a:prstGeom>
            <a:noFill/>
            <a:ln cap="flat"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28904584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8702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609601" y="1260000"/>
            <a:ext cx="10968567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  <a:p>
            <a:pPr lvl="4"/>
            <a:r>
              <a:rPr lang="x-none" dirty="0"/>
              <a:t>Slide text fifth level</a:t>
            </a:r>
            <a:endParaRPr lang="en-US" dirty="0"/>
          </a:p>
        </p:txBody>
      </p:sp>
      <p:sp>
        <p:nvSpPr>
          <p:cNvPr id="6" name="Footer Placeholder 2"/>
          <p:cNvSpPr txBox="1">
            <a:spLocks/>
          </p:cNvSpPr>
          <p:nvPr userDrawn="1"/>
        </p:nvSpPr>
        <p:spPr>
          <a:xfrm>
            <a:off x="3033277" y="6357297"/>
            <a:ext cx="75759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/>
              <a:t>LHC-LS2, EN-ACE-OSS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609601" y="1245522"/>
            <a:ext cx="10968567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  <a:p>
            <a:pPr lvl="4"/>
            <a:r>
              <a:rPr lang="x-none" dirty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i="1"/>
              <a:t>LHC-LS2, EN-ACE-OSS</a:t>
            </a:r>
            <a:endParaRPr lang="en-US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09601" y="1245522"/>
            <a:ext cx="10968567" cy="5028279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4400"/>
            </a:lvl1pPr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231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/>
              <a:t>LHC-LS2, EN-ACE-OSS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/>
              <a:t>LHC-LS2, EN-ACE-OSS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752600" y="4214814"/>
            <a:ext cx="8714317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x-none" dirty="0"/>
              <a:t>Click to edit Master text styles</a:t>
            </a:r>
          </a:p>
        </p:txBody>
      </p:sp>
      <p:grpSp>
        <p:nvGrpSpPr>
          <p:cNvPr id="2" name="Group 1"/>
          <p:cNvGrpSpPr/>
          <p:nvPr userDrawn="1"/>
        </p:nvGrpSpPr>
        <p:grpSpPr>
          <a:xfrm>
            <a:off x="3791523" y="3153362"/>
            <a:ext cx="4636472" cy="981541"/>
            <a:chOff x="992934" y="955285"/>
            <a:chExt cx="3477354" cy="981541"/>
          </a:xfrm>
        </p:grpSpPr>
        <p:pic>
          <p:nvPicPr>
            <p:cNvPr id="5" name="Picture 4"/>
            <p:cNvPicPr>
              <a:picLocks noChangeAspect="1"/>
            </p:cNvPicPr>
            <p:nvPr userDrawn="1"/>
          </p:nvPicPr>
          <p:blipFill rotWithShape="1"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118946" y="1021022"/>
              <a:ext cx="2351342" cy="850067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 userDrawn="1"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92934" y="955285"/>
              <a:ext cx="1310651" cy="98154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A5F72BD-E96B-46F0-9755-431115AFB06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75733" y="2121289"/>
            <a:ext cx="11021308" cy="1826358"/>
          </a:xfrm>
        </p:spPr>
        <p:txBody>
          <a:bodyPr tIns="0" bIns="0" anchor="b"/>
          <a:lstStyle>
            <a:lvl1pPr>
              <a:lnSpc>
                <a:spcPct val="90000"/>
              </a:lnSpc>
              <a:defRPr lang="en-US" sz="4000" b="1">
                <a:cs typeface="Ubuntu"/>
              </a:defRPr>
            </a:lvl1pPr>
          </a:lstStyle>
          <a:p>
            <a:pPr lvl="0"/>
            <a:r>
              <a:rPr lang="en-US"/>
              <a:t>Presentation Title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86212A5-E88F-4823-8B15-945A4A05BADA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575733" y="4171949"/>
            <a:ext cx="11021308" cy="1066684"/>
          </a:xfrm>
        </p:spPr>
        <p:txBody>
          <a:bodyPr lIns="45720" tIns="0" rIns="45720" bIns="0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lang="en-US" sz="2800">
                <a:solidFill>
                  <a:srgbClr val="5197CC"/>
                </a:solidFill>
              </a:defRPr>
            </a:lvl1pPr>
          </a:lstStyle>
          <a:p>
            <a:pPr lvl="0"/>
            <a:r>
              <a:rPr lang="en-US"/>
              <a:t>Author and Affiliation</a:t>
            </a:r>
          </a:p>
        </p:txBody>
      </p:sp>
      <p:grpSp>
        <p:nvGrpSpPr>
          <p:cNvPr id="4" name="Group 4">
            <a:extLst>
              <a:ext uri="{FF2B5EF4-FFF2-40B4-BE49-F238E27FC236}">
                <a16:creationId xmlns:a16="http://schemas.microsoft.com/office/drawing/2014/main" id="{CCB86CD7-0703-4413-B0D9-4CA0BC198051}"/>
              </a:ext>
            </a:extLst>
          </p:cNvPr>
          <p:cNvGrpSpPr/>
          <p:nvPr/>
        </p:nvGrpSpPr>
        <p:grpSpPr>
          <a:xfrm>
            <a:off x="575733" y="5550316"/>
            <a:ext cx="3570594" cy="981544"/>
            <a:chOff x="575733" y="5550316"/>
            <a:chExt cx="3570594" cy="981544"/>
          </a:xfrm>
        </p:grpSpPr>
        <p:pic>
          <p:nvPicPr>
            <p:cNvPr id="5" name="Picture 5">
              <a:extLst>
                <a:ext uri="{FF2B5EF4-FFF2-40B4-BE49-F238E27FC236}">
                  <a16:creationId xmlns:a16="http://schemas.microsoft.com/office/drawing/2014/main" id="{AADB958E-DF11-4B1F-BE9C-76D2373BE09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>
            <a:xfrm>
              <a:off x="1731937" y="5616052"/>
              <a:ext cx="2414390" cy="850062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6" name="Picture 6">
              <a:extLst>
                <a:ext uri="{FF2B5EF4-FFF2-40B4-BE49-F238E27FC236}">
                  <a16:creationId xmlns:a16="http://schemas.microsoft.com/office/drawing/2014/main" id="{FB5A3AEC-2262-40F9-BE26-ED5A2048D05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575733" y="5550316"/>
              <a:ext cx="1345795" cy="981544"/>
            </a:xfrm>
            <a:prstGeom prst="rect">
              <a:avLst/>
            </a:prstGeom>
            <a:noFill/>
            <a:ln cap="flat"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22923171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13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443537" y="6356351"/>
            <a:ext cx="31656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 algn="r"/>
            <a:r>
              <a:rPr lang="en-US"/>
              <a:t>LHC-LS2, EN-ACE-OSS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609232" y="6356351"/>
            <a:ext cx="9731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260001"/>
            <a:ext cx="10969139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Slide text first level</a:t>
            </a:r>
          </a:p>
          <a:p>
            <a:pPr lvl="1" eaLnBrk="1" latinLnBrk="0" hangingPunct="1"/>
            <a:r>
              <a:rPr kumimoji="0" lang="fr-CH" dirty="0"/>
              <a:t>Slide text second level</a:t>
            </a:r>
          </a:p>
          <a:p>
            <a:pPr lvl="2" eaLnBrk="1" latinLnBrk="0" hangingPunct="1"/>
            <a:r>
              <a:rPr kumimoji="0" lang="fr-CH" dirty="0"/>
              <a:t>Slide text third level</a:t>
            </a:r>
          </a:p>
          <a:p>
            <a:pPr lvl="3" eaLnBrk="1" latinLnBrk="0" hangingPunct="1"/>
            <a:r>
              <a:rPr kumimoji="0" lang="fr-CH" dirty="0"/>
              <a:t>Slide text fourth level</a:t>
            </a:r>
          </a:p>
          <a:p>
            <a:pPr lvl="4" eaLnBrk="1" latinLnBrk="0" hangingPunct="1"/>
            <a:r>
              <a:rPr kumimoji="0" lang="fr-CH" dirty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/>
              <a:t>Slide Title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609600" y="6285763"/>
            <a:ext cx="10969139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" name="Group 1"/>
          <p:cNvGrpSpPr/>
          <p:nvPr userDrawn="1"/>
        </p:nvGrpSpPr>
        <p:grpSpPr>
          <a:xfrm>
            <a:off x="609602" y="6356350"/>
            <a:ext cx="1781502" cy="391960"/>
            <a:chOff x="1506415" y="4708733"/>
            <a:chExt cx="1451237" cy="391960"/>
          </a:xfrm>
        </p:grpSpPr>
        <p:pic>
          <p:nvPicPr>
            <p:cNvPr id="11" name="Picture 10"/>
            <p:cNvPicPr>
              <a:picLocks noChangeAspect="1"/>
            </p:cNvPicPr>
            <p:nvPr userDrawn="1"/>
          </p:nvPicPr>
          <p:blipFill rotWithShape="1">
            <a:blip r:embed="rId10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506415" y="4708733"/>
              <a:ext cx="513009" cy="391960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 userDrawn="1"/>
          </p:nvPicPr>
          <p:blipFill rotWithShape="1">
            <a:blip r:embed="rId11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930069" y="4712818"/>
              <a:ext cx="1027583" cy="383791"/>
            </a:xfrm>
            <a:prstGeom prst="rect">
              <a:avLst/>
            </a:prstGeom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5" r:id="rId3"/>
    <p:sldLayoutId id="2147483686" r:id="rId4"/>
    <p:sldLayoutId id="2147483682" r:id="rId5"/>
    <p:sldLayoutId id="2147483684" r:id="rId6"/>
    <p:sldLayoutId id="2147483680" r:id="rId7"/>
    <p:sldLayoutId id="2147483676" r:id="rId8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+mj-lt"/>
          <a:ea typeface="+mj-ea"/>
          <a:cs typeface="Ubuntu Light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+mn-l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2">
            <a:extLst>
              <a:ext uri="{FF2B5EF4-FFF2-40B4-BE49-F238E27FC236}">
                <a16:creationId xmlns:a16="http://schemas.microsoft.com/office/drawing/2014/main" id="{5A16339D-276A-4F5A-AD0A-D470FFB8353D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7443536" y="6356351"/>
            <a:ext cx="3165698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729FCF"/>
                </a:solidFill>
                <a:uFillTx/>
                <a:latin typeface="Arial"/>
                <a:cs typeface="Ubuntu Light"/>
              </a:defRPr>
            </a:lvl1pPr>
          </a:lstStyle>
          <a:p>
            <a:pPr lvl="0"/>
            <a:r>
              <a:rPr lang="en-US"/>
              <a:t>LHC-LS2, EN-ACE-OSS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9E43D5D9-7BDC-4923-804E-DCB6FA709810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10609234" y="6356351"/>
            <a:ext cx="973168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729FCF"/>
                </a:solidFill>
                <a:uFillTx/>
                <a:latin typeface="Arial"/>
                <a:cs typeface="Ubuntu Light"/>
              </a:defRPr>
            </a:lvl1pPr>
          </a:lstStyle>
          <a:p>
            <a:pPr lvl="0"/>
            <a:fld id="{A8675264-A029-479C-850F-57FAFE6A2A14}" type="slidenum">
              <a:t>‹#›</a:t>
            </a:fld>
            <a:endParaRPr lang="en-US"/>
          </a:p>
        </p:txBody>
      </p:sp>
      <p:sp>
        <p:nvSpPr>
          <p:cNvPr id="4" name="Espace réservé du texte 29">
            <a:extLst>
              <a:ext uri="{FF2B5EF4-FFF2-40B4-BE49-F238E27FC236}">
                <a16:creationId xmlns:a16="http://schemas.microsoft.com/office/drawing/2014/main" id="{A53B75FC-6355-43FB-B964-165113594E8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09603" y="1259997"/>
            <a:ext cx="10969142" cy="50280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/>
          <a:p>
            <a:pPr lvl="0"/>
            <a:r>
              <a:rPr lang="fr-CH"/>
              <a:t>Slide text first level</a:t>
            </a:r>
          </a:p>
          <a:p>
            <a:pPr lvl="1"/>
            <a:r>
              <a:rPr lang="fr-CH"/>
              <a:t>Slide text second level</a:t>
            </a:r>
          </a:p>
          <a:p>
            <a:pPr lvl="2"/>
            <a:r>
              <a:rPr lang="fr-CH"/>
              <a:t>Slide text third level</a:t>
            </a:r>
          </a:p>
          <a:p>
            <a:pPr lvl="3"/>
            <a:r>
              <a:rPr lang="fr-CH"/>
              <a:t>Slide text fourth level</a:t>
            </a:r>
          </a:p>
          <a:p>
            <a:pPr lvl="4"/>
            <a:r>
              <a:rPr lang="fr-CH"/>
              <a:t>Slide text fifth level</a:t>
            </a:r>
            <a:endParaRPr lang="en-US"/>
          </a:p>
        </p:txBody>
      </p:sp>
      <p:sp>
        <p:nvSpPr>
          <p:cNvPr id="5" name="Espace réservé du titre 8">
            <a:extLst>
              <a:ext uri="{FF2B5EF4-FFF2-40B4-BE49-F238E27FC236}">
                <a16:creationId xmlns:a16="http://schemas.microsoft.com/office/drawing/2014/main" id="{34692B24-0FA1-4E73-A6CC-DA990A49B5C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09603" y="233492"/>
            <a:ext cx="10969142" cy="715838"/>
          </a:xfrm>
          <a:prstGeom prst="rect">
            <a:avLst/>
          </a:prstGeom>
          <a:noFill/>
          <a:ln>
            <a:noFill/>
          </a:ln>
        </p:spPr>
        <p:txBody>
          <a:bodyPr vert="horz" wrap="square" lIns="45720" tIns="45720" rIns="45720" bIns="45720" anchor="ctr" anchorCtr="0" compatLnSpc="1">
            <a:normAutofit/>
          </a:bodyPr>
          <a:lstStyle/>
          <a:p>
            <a:pPr lvl="0"/>
            <a:r>
              <a:rPr lang="en-GB"/>
              <a:t>Slide Title</a:t>
            </a:r>
          </a:p>
        </p:txBody>
      </p:sp>
      <p:cxnSp>
        <p:nvCxnSpPr>
          <p:cNvPr id="6" name="Straight Connector 7">
            <a:extLst>
              <a:ext uri="{FF2B5EF4-FFF2-40B4-BE49-F238E27FC236}">
                <a16:creationId xmlns:a16="http://schemas.microsoft.com/office/drawing/2014/main" id="{F26D44AF-3EA7-4DFF-AC59-7637D63CF5FF}"/>
              </a:ext>
            </a:extLst>
          </p:cNvPr>
          <p:cNvCxnSpPr/>
          <p:nvPr/>
        </p:nvCxnSpPr>
        <p:spPr>
          <a:xfrm>
            <a:off x="609603" y="6285759"/>
            <a:ext cx="10969133" cy="0"/>
          </a:xfrm>
          <a:prstGeom prst="straightConnector1">
            <a:avLst/>
          </a:prstGeom>
          <a:noFill/>
          <a:ln w="6345" cap="flat">
            <a:solidFill>
              <a:srgbClr val="0C377B"/>
            </a:solidFill>
            <a:prstDash val="solid"/>
            <a:miter/>
          </a:ln>
        </p:spPr>
      </p:cxnSp>
      <p:grpSp>
        <p:nvGrpSpPr>
          <p:cNvPr id="7" name="Group 1">
            <a:extLst>
              <a:ext uri="{FF2B5EF4-FFF2-40B4-BE49-F238E27FC236}">
                <a16:creationId xmlns:a16="http://schemas.microsoft.com/office/drawing/2014/main" id="{E7864CDC-798B-4FB5-B547-EC4EB7F74BBF}"/>
              </a:ext>
            </a:extLst>
          </p:cNvPr>
          <p:cNvGrpSpPr/>
          <p:nvPr/>
        </p:nvGrpSpPr>
        <p:grpSpPr>
          <a:xfrm>
            <a:off x="609603" y="6356351"/>
            <a:ext cx="1781498" cy="391957"/>
            <a:chOff x="609603" y="6356351"/>
            <a:chExt cx="1781498" cy="391957"/>
          </a:xfrm>
        </p:grpSpPr>
        <p:pic>
          <p:nvPicPr>
            <p:cNvPr id="8" name="Picture 10">
              <a:extLst>
                <a:ext uri="{FF2B5EF4-FFF2-40B4-BE49-F238E27FC236}">
                  <a16:creationId xmlns:a16="http://schemas.microsoft.com/office/drawing/2014/main" id="{E5059C1C-340B-4FE7-9BC7-E4E9F65862EA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>
            <a:xfrm>
              <a:off x="609603" y="6356351"/>
              <a:ext cx="629756" cy="391957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9" name="Picture 11">
              <a:extLst>
                <a:ext uri="{FF2B5EF4-FFF2-40B4-BE49-F238E27FC236}">
                  <a16:creationId xmlns:a16="http://schemas.microsoft.com/office/drawing/2014/main" id="{C1B8EE0A-AA43-459F-B858-22DA0D55A7CE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>
            <a:xfrm>
              <a:off x="1129668" y="6360438"/>
              <a:ext cx="1261433" cy="383791"/>
            </a:xfrm>
            <a:prstGeom prst="rect">
              <a:avLst/>
            </a:prstGeom>
            <a:noFill/>
            <a:ln cap="flat"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1737488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</p:sldLayoutIdLst>
  <p:txStyles>
    <p:titleStyle>
      <a:lvl1pPr marL="0" marR="0" lvl="0" indent="0" algn="l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GB" sz="3600" b="0" i="0" u="none" strike="noStrike" kern="1200" cap="none" spc="0" baseline="0">
          <a:solidFill>
            <a:srgbClr val="0C377B"/>
          </a:solidFill>
          <a:uFillTx/>
          <a:latin typeface="Arial"/>
          <a:cs typeface="Ubuntu Light"/>
        </a:defRPr>
      </a:lvl1pPr>
    </p:titleStyle>
    <p:bodyStyle>
      <a:lvl1pPr marL="225427" marR="0" lvl="0" indent="-225427" algn="l" defTabSz="914400" rtl="0" fontAlgn="auto" hangingPunct="1">
        <a:lnSpc>
          <a:spcPct val="100000"/>
        </a:lnSpc>
        <a:spcBef>
          <a:spcPts val="900"/>
        </a:spcBef>
        <a:spcAft>
          <a:spcPts val="0"/>
        </a:spcAft>
        <a:buClr>
          <a:srgbClr val="0C377B"/>
        </a:buClr>
        <a:buSzPct val="100000"/>
        <a:buFont typeface="Arial"/>
        <a:buChar char="•"/>
        <a:tabLst/>
        <a:defRPr lang="fr-CH" sz="3000" b="0" i="0" u="none" strike="noStrike" kern="1200" cap="none" spc="0" baseline="0">
          <a:solidFill>
            <a:srgbClr val="0C377B"/>
          </a:solidFill>
          <a:uFillTx/>
          <a:latin typeface="Arial"/>
          <a:cs typeface="Ubuntu Light"/>
        </a:defRPr>
      </a:lvl1pPr>
      <a:lvl2pPr marL="460372" marR="0" lvl="1" indent="-228600" algn="l" defTabSz="914400" rtl="0" fontAlgn="auto" hangingPunct="1">
        <a:lnSpc>
          <a:spcPct val="100000"/>
        </a:lnSpc>
        <a:spcBef>
          <a:spcPts val="900"/>
        </a:spcBef>
        <a:spcAft>
          <a:spcPts val="0"/>
        </a:spcAft>
        <a:buClr>
          <a:srgbClr val="999999"/>
        </a:buClr>
        <a:buSzPct val="100000"/>
        <a:buFont typeface="Arial"/>
        <a:buChar char="•"/>
        <a:tabLst/>
        <a:defRPr lang="fr-CH" sz="3000" b="0" i="0" u="none" strike="noStrike" kern="1200" cap="none" spc="0" baseline="0">
          <a:solidFill>
            <a:srgbClr val="0C377B"/>
          </a:solidFill>
          <a:uFillTx/>
          <a:latin typeface="Arial"/>
          <a:cs typeface="Ubuntu Light"/>
        </a:defRPr>
      </a:lvl2pPr>
      <a:lvl3pPr marL="685800" marR="0" lvl="2" indent="-225427" algn="l" defTabSz="914400" rtl="0" fontAlgn="auto" hangingPunct="1">
        <a:lnSpc>
          <a:spcPct val="100000"/>
        </a:lnSpc>
        <a:spcBef>
          <a:spcPts val="900"/>
        </a:spcBef>
        <a:spcAft>
          <a:spcPts val="0"/>
        </a:spcAft>
        <a:buClr>
          <a:srgbClr val="A40000"/>
        </a:buClr>
        <a:buSzPct val="100000"/>
        <a:buFont typeface="Arial"/>
        <a:buChar char="•"/>
        <a:tabLst/>
        <a:defRPr lang="fr-CH" sz="3000" b="0" i="0" u="none" strike="noStrike" kern="1200" cap="none" spc="0" baseline="0">
          <a:solidFill>
            <a:srgbClr val="0C377B"/>
          </a:solidFill>
          <a:uFillTx/>
          <a:latin typeface="Arial"/>
          <a:cs typeface="Ubuntu Light"/>
        </a:defRPr>
      </a:lvl3pPr>
      <a:lvl4pPr marL="909635" marR="0" lvl="3" indent="-223835" algn="l" defTabSz="914400" rtl="0" fontAlgn="auto" hangingPunct="1">
        <a:lnSpc>
          <a:spcPct val="100000"/>
        </a:lnSpc>
        <a:spcBef>
          <a:spcPts val="900"/>
        </a:spcBef>
        <a:spcAft>
          <a:spcPts val="0"/>
        </a:spcAft>
        <a:buClr>
          <a:srgbClr val="4F9A06"/>
        </a:buClr>
        <a:buSzPct val="100000"/>
        <a:buFont typeface="Arial"/>
        <a:buChar char="•"/>
        <a:tabLst/>
        <a:defRPr lang="fr-CH" sz="3000" b="0" i="0" u="none" strike="noStrike" kern="1200" cap="none" spc="0" baseline="0">
          <a:solidFill>
            <a:srgbClr val="0C377B"/>
          </a:solidFill>
          <a:uFillTx/>
          <a:latin typeface="Arial"/>
          <a:cs typeface="Ubuntu Light"/>
        </a:defRPr>
      </a:lvl4pPr>
      <a:lvl5pPr marL="1146172" marR="0" lvl="4" indent="-236536" algn="l" defTabSz="914400" rtl="0" fontAlgn="auto" hangingPunct="1">
        <a:lnSpc>
          <a:spcPct val="100000"/>
        </a:lnSpc>
        <a:spcBef>
          <a:spcPts val="900"/>
        </a:spcBef>
        <a:spcAft>
          <a:spcPts val="0"/>
        </a:spcAft>
        <a:buClr>
          <a:srgbClr val="5197CC"/>
        </a:buClr>
        <a:buSzPct val="100000"/>
        <a:buFont typeface="Arial"/>
        <a:buChar char="•"/>
        <a:tabLst/>
        <a:defRPr lang="fr-CH" sz="3000" b="0" i="0" u="none" strike="noStrike" kern="1200" cap="none" spc="0" baseline="0">
          <a:solidFill>
            <a:srgbClr val="0C377B"/>
          </a:solidFill>
          <a:uFillTx/>
          <a:latin typeface="Arial"/>
          <a:cs typeface="Ubuntu Light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1817804/3.0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edms.cern.ch/document/1687788/3.1" TargetMode="Externa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edms.cern.ch/document/1817804/3.1" TargetMode="Externa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Layout" Target="../diagrams/layout1.xml"/><Relationship Id="rId7" Type="http://schemas.openxmlformats.org/officeDocument/2006/relationships/hyperlink" Target="https://indico.cern.ch/event/969674/" TargetMode="Externa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800" dirty="0"/>
              <a:t>LS2-LHC linear planning </a:t>
            </a:r>
            <a:br>
              <a:rPr lang="en-GB" sz="4800" dirty="0"/>
            </a:br>
            <a:r>
              <a:rPr lang="en-GB" sz="3600" i="1" dirty="0"/>
              <a:t>Annual maintenance period</a:t>
            </a:r>
            <a:br>
              <a:rPr lang="en-GB" sz="4800" dirty="0"/>
            </a:br>
            <a:r>
              <a:rPr lang="en-GB" sz="2800" i="1" dirty="0"/>
              <a:t>EDMS </a:t>
            </a:r>
            <a:r>
              <a:rPr lang="en-GB" sz="2800" i="1" dirty="0">
                <a:hlinkClick r:id="rId2"/>
              </a:rPr>
              <a:t>ACC-PS-MS-0018</a:t>
            </a:r>
            <a:endParaRPr lang="en-GB" i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2000" i="1" dirty="0"/>
              <a:t>10</a:t>
            </a:r>
            <a:r>
              <a:rPr lang="en-GB" sz="2000" i="1" baseline="30000" dirty="0"/>
              <a:t>th</a:t>
            </a:r>
            <a:r>
              <a:rPr lang="en-GB" sz="2000" i="1" dirty="0"/>
              <a:t> December 2020</a:t>
            </a:r>
          </a:p>
          <a:p>
            <a:endParaRPr lang="en-GB" sz="2000" i="1" dirty="0"/>
          </a:p>
          <a:p>
            <a:r>
              <a:rPr lang="en-GB" sz="2000" i="1" dirty="0"/>
              <a:t>María </a:t>
            </a:r>
            <a:r>
              <a:rPr lang="en-GB" sz="2000" i="1" dirty="0" err="1"/>
              <a:t>Barberán</a:t>
            </a:r>
            <a:endParaRPr lang="en-GB" sz="2000" i="1" dirty="0"/>
          </a:p>
        </p:txBody>
      </p:sp>
    </p:spTree>
    <p:extLst>
      <p:ext uri="{BB962C8B-B14F-4D97-AF65-F5344CB8AC3E}">
        <p14:creationId xmlns:p14="http://schemas.microsoft.com/office/powerpoint/2010/main" val="643645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E84066-098F-4168-92B8-6D47818242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LS2 master </a:t>
            </a:r>
            <a:r>
              <a:rPr lang="fr-CH" dirty="0" err="1"/>
              <a:t>schedule</a:t>
            </a:r>
            <a:r>
              <a:rPr lang="fr-CH" dirty="0"/>
              <a:t> EDMS </a:t>
            </a:r>
            <a:r>
              <a:rPr lang="fr-CH" dirty="0">
                <a:hlinkClick r:id="rId2"/>
              </a:rPr>
              <a:t>ACC-PM-MS-0002</a:t>
            </a:r>
            <a:endParaRPr lang="fr-CH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B08AE97-D713-4F81-B38F-8207B63DBD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443537" y="6356351"/>
            <a:ext cx="31656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LMC 25th Nov. 2020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729FCF"/>
              </a:solidFill>
              <a:effectLst/>
              <a:uLnTx/>
              <a:uFillTx/>
              <a:latin typeface="Arial"/>
              <a:ea typeface="+mn-ea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948BD5-848A-478D-89C4-F086866B94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D6C380F-326D-3C40-9EE7-7FBAB095342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Arial"/>
                <a:ea typeface="+mn-ea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729FCF"/>
              </a:solidFill>
              <a:effectLst/>
              <a:uLnTx/>
              <a:uFillTx/>
              <a:latin typeface="Arial"/>
              <a:ea typeface="+mn-ea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A4243B3-8C00-407B-AC8B-195CFFCF1339}"/>
              </a:ext>
            </a:extLst>
          </p:cNvPr>
          <p:cNvSpPr txBox="1"/>
          <p:nvPr/>
        </p:nvSpPr>
        <p:spPr>
          <a:xfrm>
            <a:off x="2683386" y="1031697"/>
            <a:ext cx="62339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32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NEW V 3.1 – UNDER APPROVAL</a:t>
            </a:r>
          </a:p>
        </p:txBody>
      </p:sp>
      <p:pic>
        <p:nvPicPr>
          <p:cNvPr id="7" name="Picture 6" descr="Chart, treemap chart&#10;&#10;Description automatically generated">
            <a:extLst>
              <a:ext uri="{FF2B5EF4-FFF2-40B4-BE49-F238E27FC236}">
                <a16:creationId xmlns:a16="http://schemas.microsoft.com/office/drawing/2014/main" id="{62D1978F-BB72-42A8-9A61-207A9921F4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838584"/>
            <a:ext cx="12192000" cy="3987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26287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1">
            <a:extLst>
              <a:ext uri="{FF2B5EF4-FFF2-40B4-BE49-F238E27FC236}">
                <a16:creationId xmlns:a16="http://schemas.microsoft.com/office/drawing/2014/main" id="{1AFB97CA-6C3C-4143-8EF4-CA548B84BF4B}"/>
              </a:ext>
            </a:extLst>
          </p:cNvPr>
          <p:cNvSpPr txBox="1"/>
          <p:nvPr/>
        </p:nvSpPr>
        <p:spPr>
          <a:xfrm>
            <a:off x="7443536" y="6356351"/>
            <a:ext cx="3165698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Arial"/>
                <a:ea typeface="+mn-ea"/>
                <a:cs typeface="Ubuntu Light"/>
              </a:rPr>
              <a:t>LHC-LS2, EN-ACE-OSS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E9AE66-B1CF-4484-B1EE-98246C18A3D9}"/>
              </a:ext>
            </a:extLst>
          </p:cNvPr>
          <p:cNvSpPr txBox="1"/>
          <p:nvPr/>
        </p:nvSpPr>
        <p:spPr>
          <a:xfrm>
            <a:off x="10609234" y="6356351"/>
            <a:ext cx="973168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9212A49B-C166-4A08-8ECC-4E101A47475A}" type="slidenum">
              <a: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729FCF"/>
              </a:solidFill>
              <a:effectLst/>
              <a:uLnTx/>
              <a:uFillTx/>
              <a:latin typeface="Arial"/>
              <a:ea typeface="+mn-ea"/>
              <a:cs typeface="Ubuntu Ligh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1F25172-8066-49BA-A777-A7EA78688035}"/>
              </a:ext>
            </a:extLst>
          </p:cNvPr>
          <p:cNvSpPr txBox="1"/>
          <p:nvPr/>
        </p:nvSpPr>
        <p:spPr>
          <a:xfrm rot="16200000">
            <a:off x="-2287936" y="3180051"/>
            <a:ext cx="600564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3200" b="1" u="sng" dirty="0">
                <a:highlight>
                  <a:srgbClr val="FFFF00"/>
                </a:highlight>
              </a:rPr>
              <a:t>NEW V 3.1 –</a:t>
            </a:r>
            <a:br>
              <a:rPr lang="fr-CH" sz="3200" b="1" u="sng" dirty="0">
                <a:highlight>
                  <a:srgbClr val="FFFF00"/>
                </a:highlight>
              </a:rPr>
            </a:br>
            <a:r>
              <a:rPr lang="fr-CH" sz="3200" b="1" u="sng" dirty="0">
                <a:highlight>
                  <a:srgbClr val="FFFF00"/>
                </a:highlight>
              </a:rPr>
              <a:t> UNDER APPROVAL</a:t>
            </a:r>
          </a:p>
        </p:txBody>
      </p:sp>
      <p:sp>
        <p:nvSpPr>
          <p:cNvPr id="9" name="Title 2">
            <a:extLst>
              <a:ext uri="{FF2B5EF4-FFF2-40B4-BE49-F238E27FC236}">
                <a16:creationId xmlns:a16="http://schemas.microsoft.com/office/drawing/2014/main" id="{41F77E2C-CB3A-48A2-8B43-6DD8DC2BC519}"/>
              </a:ext>
            </a:extLst>
          </p:cNvPr>
          <p:cNvSpPr txBox="1">
            <a:spLocks/>
          </p:cNvSpPr>
          <p:nvPr/>
        </p:nvSpPr>
        <p:spPr>
          <a:xfrm>
            <a:off x="518163" y="0"/>
            <a:ext cx="10969142" cy="715838"/>
          </a:xfrm>
          <a:prstGeom prst="rect">
            <a:avLst/>
          </a:prstGeom>
          <a:noFill/>
          <a:ln>
            <a:noFill/>
          </a:ln>
        </p:spPr>
        <p:txBody>
          <a:bodyPr vert="horz" wrap="square" lIns="45720" tIns="45720" rIns="45720" bIns="45720" anchor="ctr" anchorCtr="0" compatLnSpc="1">
            <a:normAutofit fontScale="92500"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3600" b="0" i="0" u="none" strike="noStrike" kern="1200" cap="none" spc="0" baseline="0">
                <a:solidFill>
                  <a:srgbClr val="0C377B"/>
                </a:solidFill>
                <a:uFillTx/>
                <a:latin typeface="Arial"/>
                <a:cs typeface="Ubuntu Light"/>
              </a:defRPr>
            </a:lvl1pPr>
          </a:lstStyle>
          <a:p>
            <a:r>
              <a:rPr lang="fr-CH" dirty="0"/>
              <a:t>LHC-LS2 </a:t>
            </a:r>
            <a:r>
              <a:rPr lang="fr-CH" dirty="0" err="1"/>
              <a:t>under</a:t>
            </a:r>
            <a:r>
              <a:rPr lang="fr-CH" dirty="0"/>
              <a:t> </a:t>
            </a:r>
            <a:r>
              <a:rPr lang="fr-CH" dirty="0" err="1"/>
              <a:t>approval</a:t>
            </a:r>
            <a:r>
              <a:rPr lang="fr-CH" dirty="0"/>
              <a:t>  </a:t>
            </a:r>
            <a:r>
              <a:rPr lang="fr-CH" dirty="0">
                <a:hlinkClick r:id="rId2"/>
              </a:rPr>
              <a:t>EDMS LHC-PM-MS-0018 v.3.1</a:t>
            </a:r>
            <a:endParaRPr lang="fr-CH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C5D493D-1F0A-4B41-9B19-44DC47D442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597" y="607288"/>
            <a:ext cx="10052708" cy="6222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20698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1">
            <a:extLst>
              <a:ext uri="{FF2B5EF4-FFF2-40B4-BE49-F238E27FC236}">
                <a16:creationId xmlns:a16="http://schemas.microsoft.com/office/drawing/2014/main" id="{1AFB97CA-6C3C-4143-8EF4-CA548B84BF4B}"/>
              </a:ext>
            </a:extLst>
          </p:cNvPr>
          <p:cNvSpPr txBox="1"/>
          <p:nvPr/>
        </p:nvSpPr>
        <p:spPr>
          <a:xfrm>
            <a:off x="7443536" y="6356351"/>
            <a:ext cx="3165698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Arial"/>
                <a:ea typeface="+mn-ea"/>
                <a:cs typeface="Ubuntu Light"/>
              </a:rPr>
              <a:t>LHC-LS2, EN-ACE-OSS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E9AE66-B1CF-4484-B1EE-98246C18A3D9}"/>
              </a:ext>
            </a:extLst>
          </p:cNvPr>
          <p:cNvSpPr txBox="1"/>
          <p:nvPr/>
        </p:nvSpPr>
        <p:spPr>
          <a:xfrm>
            <a:off x="10609234" y="6356351"/>
            <a:ext cx="973168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9212A49B-C166-4A08-8ECC-4E101A47475A}" type="slidenum">
              <a: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729FCF"/>
              </a:solidFill>
              <a:effectLst/>
              <a:uLnTx/>
              <a:uFillTx/>
              <a:latin typeface="Arial"/>
              <a:ea typeface="+mn-ea"/>
              <a:cs typeface="Ubuntu Light"/>
            </a:endParaRPr>
          </a:p>
        </p:txBody>
      </p:sp>
      <p:sp>
        <p:nvSpPr>
          <p:cNvPr id="9" name="Title 2">
            <a:extLst>
              <a:ext uri="{FF2B5EF4-FFF2-40B4-BE49-F238E27FC236}">
                <a16:creationId xmlns:a16="http://schemas.microsoft.com/office/drawing/2014/main" id="{41F77E2C-CB3A-48A2-8B43-6DD8DC2BC519}"/>
              </a:ext>
            </a:extLst>
          </p:cNvPr>
          <p:cNvSpPr txBox="1">
            <a:spLocks/>
          </p:cNvSpPr>
          <p:nvPr/>
        </p:nvSpPr>
        <p:spPr>
          <a:xfrm>
            <a:off x="518163" y="136520"/>
            <a:ext cx="10969142" cy="715838"/>
          </a:xfrm>
          <a:prstGeom prst="rect">
            <a:avLst/>
          </a:prstGeom>
          <a:noFill/>
          <a:ln>
            <a:noFill/>
          </a:ln>
        </p:spPr>
        <p:txBody>
          <a:bodyPr vert="horz" wrap="square" lIns="45720" tIns="45720" rIns="45720" bIns="45720" anchor="ctr" anchorCtr="0" compatLnSpc="1">
            <a:normAutofit fontScale="92500"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3600" b="0" i="0" u="none" strike="noStrike" kern="1200" cap="none" spc="0" baseline="0">
                <a:solidFill>
                  <a:srgbClr val="0C377B"/>
                </a:solidFill>
                <a:uFillTx/>
                <a:latin typeface="Arial"/>
                <a:cs typeface="Ubuntu Light"/>
              </a:defRPr>
            </a:lvl1pPr>
          </a:lstStyle>
          <a:p>
            <a:r>
              <a:rPr lang="en-US" dirty="0"/>
              <a:t>Activity authorized during the Annual maintenance period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ED19E90-A546-4543-9F73-3D77C6ED0834}"/>
              </a:ext>
            </a:extLst>
          </p:cNvPr>
          <p:cNvSpPr txBox="1"/>
          <p:nvPr/>
        </p:nvSpPr>
        <p:spPr>
          <a:xfrm>
            <a:off x="670559" y="1400779"/>
            <a:ext cx="10720530" cy="42319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5425" indent="-225425"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</a:pPr>
            <a:r>
              <a:rPr lang="en-GB" sz="2800" dirty="0">
                <a:solidFill>
                  <a:srgbClr val="0C377B"/>
                </a:solidFill>
              </a:rPr>
              <a:t>Starting from w41 until w49 2021 (Dates still TBC)</a:t>
            </a:r>
          </a:p>
          <a:p>
            <a:pPr marL="225425" indent="-225425"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</a:pPr>
            <a:r>
              <a:rPr lang="en-GB" sz="2800" dirty="0">
                <a:solidFill>
                  <a:srgbClr val="0C377B"/>
                </a:solidFill>
              </a:rPr>
              <a:t>LHC machine will stay @1.9K (Liquid Helium)</a:t>
            </a:r>
          </a:p>
          <a:p>
            <a:pPr marL="225425" indent="-225425"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</a:pPr>
            <a:r>
              <a:rPr lang="en-GB" sz="2800" dirty="0">
                <a:solidFill>
                  <a:srgbClr val="0C377B"/>
                </a:solidFill>
              </a:rPr>
              <a:t>Compulsory maintenances for EN-CV, TE-CRG, EN-EL and BE-ICS</a:t>
            </a:r>
          </a:p>
          <a:p>
            <a:pPr marL="225425" indent="-225425"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</a:pPr>
            <a:r>
              <a:rPr lang="en-GB" sz="2800" dirty="0">
                <a:solidFill>
                  <a:srgbClr val="0C377B"/>
                </a:solidFill>
              </a:rPr>
              <a:t>Activities with no impact on the machine recommissioning</a:t>
            </a:r>
          </a:p>
          <a:p>
            <a:pPr marL="225425" indent="-225425"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</a:pPr>
            <a:r>
              <a:rPr lang="en-GB" sz="2800" dirty="0">
                <a:solidFill>
                  <a:srgbClr val="0C377B"/>
                </a:solidFill>
              </a:rPr>
              <a:t>Any intervention request, other than maintenance, needs to be approved by LMC</a:t>
            </a:r>
          </a:p>
          <a:p>
            <a:pPr marL="225425" indent="-225425"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</a:pPr>
            <a:endParaRPr lang="en-GB" sz="2800" dirty="0">
              <a:solidFill>
                <a:srgbClr val="0C377B"/>
              </a:solidFill>
            </a:endParaRPr>
          </a:p>
          <a:p>
            <a:pPr marL="225425" indent="-225425"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</a:pPr>
            <a:endParaRPr lang="en-GB" sz="2800" dirty="0">
              <a:solidFill>
                <a:srgbClr val="0C37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90376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extBox 1">
            <a:extLst>
              <a:ext uri="{FF2B5EF4-FFF2-40B4-BE49-F238E27FC236}">
                <a16:creationId xmlns:a16="http://schemas.microsoft.com/office/drawing/2014/main" id="{E11C9E1D-554E-44CF-92AF-D8F4BAA9715E}"/>
              </a:ext>
            </a:extLst>
          </p:cNvPr>
          <p:cNvGraphicFramePr/>
          <p:nvPr/>
        </p:nvGraphicFramePr>
        <p:xfrm>
          <a:off x="1774721" y="530943"/>
          <a:ext cx="8318092" cy="15700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535062FE-239B-46C9-94B7-D43250295A7B}"/>
              </a:ext>
            </a:extLst>
          </p:cNvPr>
          <p:cNvSpPr txBox="1"/>
          <p:nvPr/>
        </p:nvSpPr>
        <p:spPr>
          <a:xfrm>
            <a:off x="1774721" y="3973206"/>
            <a:ext cx="72498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hlinkClick r:id="rId7"/>
              </a:rPr>
              <a:t>https://indico.cern.ch/event/969674/</a:t>
            </a:r>
            <a:endParaRPr lang="en-GB" dirty="0"/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38C9DB1-8B45-40FE-B3A7-1CD80211AA3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24000" y="2884795"/>
            <a:ext cx="9144000" cy="108841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CF5FEA0-2871-4194-A155-EBE7781C2B8A}"/>
              </a:ext>
            </a:extLst>
          </p:cNvPr>
          <p:cNvSpPr txBox="1"/>
          <p:nvPr/>
        </p:nvSpPr>
        <p:spPr>
          <a:xfrm>
            <a:off x="1665515" y="2383971"/>
            <a:ext cx="59218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LMC, 28</a:t>
            </a:r>
            <a:r>
              <a:rPr lang="en-US" baseline="30000" dirty="0"/>
              <a:t>th</a:t>
            </a:r>
            <a:r>
              <a:rPr lang="en-US" dirty="0"/>
              <a:t> Oct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6990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extBox 1">
            <a:extLst>
              <a:ext uri="{FF2B5EF4-FFF2-40B4-BE49-F238E27FC236}">
                <a16:creationId xmlns:a16="http://schemas.microsoft.com/office/drawing/2014/main" id="{E11C9E1D-554E-44CF-92AF-D8F4BAA9715E}"/>
              </a:ext>
            </a:extLst>
          </p:cNvPr>
          <p:cNvGraphicFramePr/>
          <p:nvPr/>
        </p:nvGraphicFramePr>
        <p:xfrm>
          <a:off x="1774721" y="530942"/>
          <a:ext cx="8318092" cy="55527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570280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extBox 1">
            <a:extLst>
              <a:ext uri="{FF2B5EF4-FFF2-40B4-BE49-F238E27FC236}">
                <a16:creationId xmlns:a16="http://schemas.microsoft.com/office/drawing/2014/main" id="{E11C9E1D-554E-44CF-92AF-D8F4BAA9715E}"/>
              </a:ext>
            </a:extLst>
          </p:cNvPr>
          <p:cNvGraphicFramePr/>
          <p:nvPr/>
        </p:nvGraphicFramePr>
        <p:xfrm>
          <a:off x="1774721" y="530942"/>
          <a:ext cx="8893279" cy="55527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70759663"/>
      </p:ext>
    </p:extLst>
  </p:cSld>
  <p:clrMapOvr>
    <a:masterClrMapping/>
  </p:clrMapOvr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2_CERN_ENdept_Presentation_ArialFont copy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51330</TotalTime>
  <Words>234</Words>
  <Application>Microsoft Office PowerPoint</Application>
  <PresentationFormat>Widescreen</PresentationFormat>
  <Paragraphs>31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CERN_ENdept_Presentation_ArialFont copy</vt:lpstr>
      <vt:lpstr>2_CERN_ENdept_Presentation_ArialFont copy</vt:lpstr>
      <vt:lpstr>LS2-LHC linear planning  Annual maintenance period EDMS ACC-PS-MS-0018</vt:lpstr>
      <vt:lpstr>LS2 master schedule EDMS ACC-PM-MS-0002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Pierre Bonnal</dc:creator>
  <cp:lastModifiedBy>Maria Barberan Marin</cp:lastModifiedBy>
  <cp:revision>1057</cp:revision>
  <dcterms:created xsi:type="dcterms:W3CDTF">2014-04-09T15:49:20Z</dcterms:created>
  <dcterms:modified xsi:type="dcterms:W3CDTF">2020-12-10T07:51:28Z</dcterms:modified>
</cp:coreProperties>
</file>