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4" r:id="rId4"/>
    <p:sldId id="263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86" d="100"/>
          <a:sy n="86" d="100"/>
        </p:scale>
        <p:origin x="562" y="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FEFC2-6F26-4E82-BAE6-E380F1189696}" type="datetimeFigureOut">
              <a:rPr lang="en-GB" smtClean="0"/>
              <a:t>26/01/2021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F80FC-B1C0-4F7E-8DD0-20407347C1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12790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FEFC2-6F26-4E82-BAE6-E380F1189696}" type="datetimeFigureOut">
              <a:rPr lang="en-GB" smtClean="0"/>
              <a:t>26/01/2021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F80FC-B1C0-4F7E-8DD0-20407347C1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34159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FEFC2-6F26-4E82-BAE6-E380F1189696}" type="datetimeFigureOut">
              <a:rPr lang="en-GB" smtClean="0"/>
              <a:t>26/01/2021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F80FC-B1C0-4F7E-8DD0-20407347C1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3004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FEFC2-6F26-4E82-BAE6-E380F1189696}" type="datetimeFigureOut">
              <a:rPr lang="en-GB" smtClean="0"/>
              <a:t>26/01/2021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F80FC-B1C0-4F7E-8DD0-20407347C1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90890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FEFC2-6F26-4E82-BAE6-E380F1189696}" type="datetimeFigureOut">
              <a:rPr lang="en-GB" smtClean="0"/>
              <a:t>26/01/2021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F80FC-B1C0-4F7E-8DD0-20407347C1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2037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FEFC2-6F26-4E82-BAE6-E380F1189696}" type="datetimeFigureOut">
              <a:rPr lang="en-GB" smtClean="0"/>
              <a:t>26/01/2021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F80FC-B1C0-4F7E-8DD0-20407347C1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41856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FEFC2-6F26-4E82-BAE6-E380F1189696}" type="datetimeFigureOut">
              <a:rPr lang="en-GB" smtClean="0"/>
              <a:t>26/01/2021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F80FC-B1C0-4F7E-8DD0-20407347C1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1440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FEFC2-6F26-4E82-BAE6-E380F1189696}" type="datetimeFigureOut">
              <a:rPr lang="en-GB" smtClean="0"/>
              <a:t>26/01/2021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F80FC-B1C0-4F7E-8DD0-20407347C1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4108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FEFC2-6F26-4E82-BAE6-E380F1189696}" type="datetimeFigureOut">
              <a:rPr lang="en-GB" smtClean="0"/>
              <a:t>26/01/2021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F80FC-B1C0-4F7E-8DD0-20407347C1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83369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FEFC2-6F26-4E82-BAE6-E380F1189696}" type="datetimeFigureOut">
              <a:rPr lang="en-GB" smtClean="0"/>
              <a:t>26/01/2021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F80FC-B1C0-4F7E-8DD0-20407347C1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43921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FEFC2-6F26-4E82-BAE6-E380F1189696}" type="datetimeFigureOut">
              <a:rPr lang="en-GB" smtClean="0"/>
              <a:t>26/01/2021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F80FC-B1C0-4F7E-8DD0-20407347C1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24420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9FEFC2-6F26-4E82-BAE6-E380F1189696}" type="datetimeFigureOut">
              <a:rPr lang="en-GB" smtClean="0"/>
              <a:t>26/01/2021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9F80FC-B1C0-4F7E-8DD0-20407347C1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1530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978707"/>
            <a:ext cx="9144000" cy="2387600"/>
          </a:xfrm>
        </p:spPr>
        <p:txBody>
          <a:bodyPr>
            <a:normAutofit fontScale="90000"/>
          </a:bodyPr>
          <a:lstStyle/>
          <a:p>
            <a:br>
              <a:rPr lang="fi-FI" dirty="0"/>
            </a:br>
            <a:br>
              <a:rPr lang="fi-FI" dirty="0"/>
            </a:br>
            <a:r>
              <a:rPr lang="fi-FI" dirty="0"/>
              <a:t>CIJ status </a:t>
            </a:r>
            <a:r>
              <a:rPr lang="fi-FI" dirty="0" err="1"/>
              <a:t>report</a:t>
            </a:r>
            <a:br>
              <a:rPr lang="fi-FI" dirty="0"/>
            </a:br>
            <a:r>
              <a:rPr lang="fi-FI" dirty="0"/>
              <a:t>IS </a:t>
            </a:r>
            <a:r>
              <a:rPr lang="fi-FI" dirty="0" err="1"/>
              <a:t>Adivisory</a:t>
            </a:r>
            <a:r>
              <a:rPr lang="fi-FI" dirty="0"/>
              <a:t> Board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676095"/>
            <a:ext cx="9144000" cy="1655762"/>
          </a:xfrm>
        </p:spPr>
        <p:txBody>
          <a:bodyPr/>
          <a:lstStyle/>
          <a:p>
            <a:r>
              <a:rPr lang="fi-FI" dirty="0"/>
              <a:t>29.01.2021</a:t>
            </a:r>
          </a:p>
          <a:p>
            <a:r>
              <a:rPr lang="fi-FI" dirty="0"/>
              <a:t>Prof. Mäkinen, Saku</a:t>
            </a:r>
          </a:p>
          <a:p>
            <a:r>
              <a:rPr lang="fi-FI" dirty="0"/>
              <a:t>Tampere </a:t>
            </a:r>
            <a:r>
              <a:rPr lang="fi-FI" dirty="0" err="1"/>
              <a:t>University</a:t>
            </a:r>
            <a:r>
              <a:rPr lang="fi-FI" dirty="0"/>
              <a:t>, CERN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635" y="241418"/>
            <a:ext cx="10158730" cy="1904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4910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Year 2020…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Submissions, contents</a:t>
            </a:r>
          </a:p>
          <a:p>
            <a:pPr lvl="1"/>
            <a:r>
              <a:rPr lang="en-US" dirty="0"/>
              <a:t>Still cross-disciplinary focus, from seismic sensors to farming business models</a:t>
            </a:r>
          </a:p>
          <a:p>
            <a:r>
              <a:rPr lang="en-US" dirty="0"/>
              <a:t>Submissions, amounts</a:t>
            </a:r>
          </a:p>
          <a:p>
            <a:pPr lvl="1"/>
            <a:r>
              <a:rPr lang="en-US" dirty="0"/>
              <a:t>2 issues, 5 manuscripts each published in 2020</a:t>
            </a:r>
          </a:p>
          <a:p>
            <a:pPr lvl="1"/>
            <a:r>
              <a:rPr lang="en-US" dirty="0"/>
              <a:t>Blind review process, around 20% rejected</a:t>
            </a:r>
          </a:p>
          <a:p>
            <a:pPr lvl="1"/>
            <a:r>
              <a:rPr lang="en-US" dirty="0"/>
              <a:t>A lot of guidance going on in the review process</a:t>
            </a:r>
          </a:p>
          <a:p>
            <a:r>
              <a:rPr lang="en-US" dirty="0"/>
              <a:t>Challenges</a:t>
            </a:r>
          </a:p>
          <a:p>
            <a:pPr lvl="1"/>
            <a:r>
              <a:rPr lang="en-US" dirty="0" err="1"/>
              <a:t>Pandemia</a:t>
            </a:r>
            <a:r>
              <a:rPr lang="en-US" dirty="0"/>
              <a:t>, authors and their methodological approaches limited</a:t>
            </a:r>
          </a:p>
          <a:p>
            <a:pPr lvl="1"/>
            <a:r>
              <a:rPr lang="en-US" dirty="0" err="1"/>
              <a:t>Pandemia</a:t>
            </a:r>
            <a:r>
              <a:rPr lang="en-US" dirty="0"/>
              <a:t>, reviewers are hard </a:t>
            </a:r>
            <a:r>
              <a:rPr lang="en-US"/>
              <a:t>to engage </a:t>
            </a:r>
            <a:r>
              <a:rPr lang="en-US" dirty="0"/>
              <a:t>(although 128 registered)</a:t>
            </a:r>
          </a:p>
          <a:p>
            <a:pPr lvl="1"/>
            <a:r>
              <a:rPr lang="en-US" dirty="0"/>
              <a:t>Keeping timelines has proved to be real challenge</a:t>
            </a:r>
          </a:p>
        </p:txBody>
      </p:sp>
    </p:spTree>
    <p:extLst>
      <p:ext uri="{BB962C8B-B14F-4D97-AF65-F5344CB8AC3E}">
        <p14:creationId xmlns:p14="http://schemas.microsoft.com/office/powerpoint/2010/main" val="31375314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Plans for 2021-22…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Special issues</a:t>
            </a:r>
          </a:p>
          <a:p>
            <a:pPr lvl="1"/>
            <a:r>
              <a:rPr lang="en-US" dirty="0" err="1"/>
              <a:t>CfP</a:t>
            </a:r>
            <a:r>
              <a:rPr lang="en-US" dirty="0"/>
              <a:t> out as we speak “Inspiring the future change-makers: reflections and ways forward from the Challenge-Based Innovation experiment”</a:t>
            </a:r>
          </a:p>
          <a:p>
            <a:pPr lvl="1"/>
            <a:r>
              <a:rPr lang="en-US" dirty="0"/>
              <a:t>Design Factory Network actively involved here</a:t>
            </a:r>
          </a:p>
          <a:p>
            <a:pPr lvl="1"/>
            <a:r>
              <a:rPr lang="en-US" dirty="0"/>
              <a:t>Deadline March 2021</a:t>
            </a:r>
          </a:p>
          <a:p>
            <a:r>
              <a:rPr lang="en-US" dirty="0"/>
              <a:t>Another SI in planning, prof. Vignoli </a:t>
            </a:r>
          </a:p>
          <a:p>
            <a:pPr lvl="1"/>
            <a:r>
              <a:rPr lang="en-US" dirty="0"/>
              <a:t>Subject area “Virtual teamwork and experimental innovation”, later 2021</a:t>
            </a:r>
          </a:p>
          <a:p>
            <a:r>
              <a:rPr lang="en-US" dirty="0"/>
              <a:t>Phase-2 of ATTRACT and CIJ</a:t>
            </a:r>
          </a:p>
          <a:p>
            <a:pPr lvl="1"/>
            <a:r>
              <a:rPr lang="en-US" dirty="0"/>
              <a:t>During 2021, CIJ will support the socio-economic research component embedded in Phase-2 as a publishing platform for projects</a:t>
            </a:r>
          </a:p>
          <a:p>
            <a:pPr lvl="1"/>
            <a:r>
              <a:rPr lang="en-US" dirty="0"/>
              <a:t>First submissions expected late 2021 - early 2022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98237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0EC8B4C-11E0-41E7-BA9B-3BE37BEC326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/>
              <a:t>!</a:t>
            </a:r>
            <a:r>
              <a:rPr lang="fi-FI" dirty="0" err="1"/>
              <a:t>Thank</a:t>
            </a:r>
            <a:r>
              <a:rPr lang="fi-FI" dirty="0"/>
              <a:t> </a:t>
            </a:r>
            <a:r>
              <a:rPr lang="fi-FI" dirty="0" err="1"/>
              <a:t>you</a:t>
            </a:r>
            <a:r>
              <a:rPr lang="fi-FI" dirty="0"/>
              <a:t>!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F35A002D-C6F3-4635-A647-7D0081CE42B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i-FI" dirty="0"/>
              <a:t>Mäkinen, Saku</a:t>
            </a:r>
          </a:p>
          <a:p>
            <a:r>
              <a:rPr lang="fi-FI" dirty="0"/>
              <a:t>@TaU/CERN</a:t>
            </a:r>
          </a:p>
        </p:txBody>
      </p:sp>
    </p:spTree>
    <p:extLst>
      <p:ext uri="{BB962C8B-B14F-4D97-AF65-F5344CB8AC3E}">
        <p14:creationId xmlns:p14="http://schemas.microsoft.com/office/powerpoint/2010/main" val="24714057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193</Words>
  <Application>Microsoft Office PowerPoint</Application>
  <PresentationFormat>Widescreen</PresentationFormat>
  <Paragraphs>28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  CIJ status report IS Adivisory Board</vt:lpstr>
      <vt:lpstr>Year 2020…</vt:lpstr>
      <vt:lpstr>Plans for 2021-22…</vt:lpstr>
      <vt:lpstr>!Thank you!</vt:lpstr>
    </vt:vector>
  </TitlesOfParts>
  <Company>TUT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Saku Mäkinen</dc:creator>
  <cp:lastModifiedBy>Saku Mäkinen (TAU)</cp:lastModifiedBy>
  <cp:revision>21</cp:revision>
  <dcterms:created xsi:type="dcterms:W3CDTF">2019-02-21T11:53:07Z</dcterms:created>
  <dcterms:modified xsi:type="dcterms:W3CDTF">2021-01-26T17:12:55Z</dcterms:modified>
</cp:coreProperties>
</file>