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54EF2-3DB6-4533-BB3B-F83D45BE0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9ABBCD-5A59-4020-8A54-5766134258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B2D07-F545-43C4-A998-8268F25A9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44EF1-FA17-4EF3-9619-24CE54786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AC14A-1AA2-4FD3-9657-2AC06AE8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7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720E1-3F53-444D-B58D-DBE45AA72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B915F7-60CF-4512-80C6-983B4265A8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A7C98-219C-4E10-99E0-E3C9C1617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2BC21-B3D3-4A0F-A627-1AD7CF5A1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50CDA-6882-4C9B-B6E3-A1797B386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0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43A474-C721-437D-91D6-7BCCA0B8E2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235EBF-FCD9-456B-BCB8-64A25E6BD8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71CD2-A457-4C37-8E2A-3F88FD9E6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ADF3D-21DB-4633-AB30-6DE97F683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3C65C-A800-4FED-B477-6231FD870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411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B0E9B-5526-48FB-B026-82EDD5658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5DB80-1BAD-4432-9580-A0F887D86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72AF6-C34F-491F-9338-39F791280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FA234-7BC1-4A0C-A5EF-6C2668680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C23BF-1383-4A16-9AED-E0FA89E5A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61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7CFD7-FA34-4B14-ADC6-22A0AEDE8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B3F12A-BCE5-4BB2-996C-59814D203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42A00-E686-4A1E-9FAD-97B9E5B9A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1EFD4-83CF-43C2-B580-EFB746E08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713E1-B752-4219-BDF9-DCDD2BF9F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44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98127-9E96-4618-ADB7-644205285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D7358-CE6E-47B1-AECA-D4F99FEC6F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6997DB-D713-4513-9BD0-932439B27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F843C3-2E3A-4B23-AEA6-075C99FF3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B3D85-31DB-45A5-BD19-FED3F59CC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16EC6-8F93-48F2-8DF2-9599446F5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20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B9B84-758C-44A5-B50B-0A396715E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9C2B7C-F426-46CC-97B1-8B86B1D663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8357CE-A510-4B4D-90DD-55DEB96A9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07F11B-724B-437F-8DE7-3790318402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5A3D2E-4A1C-4EBD-9D7B-3CE4EE3FA7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B22BDA-3C23-4228-8403-C510F6341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9BCF2D-B802-4AD4-93ED-BEE2F97B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61FD3-C0CD-462D-AE7F-0A9E47D78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0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DA95-B02B-4547-9817-5593A656C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193F24-75DF-462F-AD2A-EE7CD941F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19A76A-E9C7-45A5-BC5E-EB42B29AA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168B5D-F92C-4219-AC0C-B4BF0C835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6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F9B6A2-5C50-442A-B7C2-0A82292AF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386D80-FF44-4E89-9BFF-441FBF926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6CD1CB-2714-45CD-9EE4-5612B9C04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953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62734-420D-401A-8D7E-9CFAF513D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77A72-B433-4102-BB26-4CC1F73ED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7FC8E3-5CA8-4D70-9C85-49BC5E3486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8BC7E-BB2D-4A1D-858F-B327E5B40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30290-7822-487A-97E6-6FFC2D6F2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6B4DBB-E9AB-486D-AD09-2F3471EAB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0B1D6-2C6C-4DCF-ABF2-4B639E782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294D1F-2A0E-47CF-9907-B52499BE31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32A92F-3634-42F6-B609-424E2BD9E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459B2-2031-4019-BFCB-67127733A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7135E4-D7C1-4C1B-A00C-48FE48019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5A0E01-A4BB-498F-B0B9-7BF9CEB0F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890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A6FF61-EBBF-4AD8-BC69-57512F32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F5BE7-0F21-49FE-A77E-5903A98D1E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B503A-142F-4D39-B0A8-65F6FE876E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772-2192-44E1-82DD-3DE7EB31BC0A}" type="datetimeFigureOut">
              <a:rPr lang="en-US" smtClean="0"/>
              <a:t>1/27/2021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B7257-8182-4336-A915-C9BD957B0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2DA18-D0E9-4C2B-8BF8-B7EB86FDB4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A943B-6062-49C0-AA35-BCD89387C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51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704AF-7EC9-4521-BCF9-B4D4B9B46A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/>
              <a:t>Investor</a:t>
            </a:r>
            <a:r>
              <a:rPr lang="fr-CH" dirty="0"/>
              <a:t> Invitation Package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4474A7-D0EF-4614-ADCB-C055D41E3B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err="1"/>
              <a:t>Personalized</a:t>
            </a:r>
            <a:r>
              <a:rPr lang="fr-CH" dirty="0"/>
              <a:t> Package to engage </a:t>
            </a:r>
            <a:r>
              <a:rPr lang="fr-CH" dirty="0" err="1"/>
              <a:t>interested</a:t>
            </a:r>
            <a:r>
              <a:rPr lang="fr-CH" dirty="0"/>
              <a:t> </a:t>
            </a:r>
            <a:r>
              <a:rPr lang="fr-CH" dirty="0" err="1"/>
              <a:t>investors</a:t>
            </a:r>
            <a:r>
              <a:rPr lang="fr-CH" dirty="0"/>
              <a:t> in </a:t>
            </a:r>
            <a:r>
              <a:rPr lang="fr-CH"/>
              <a:t>IdeaSquare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5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1D92D972-138B-4105-B17D-FBD3DE793B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56" y="0"/>
            <a:ext cx="9147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15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95249E81-B888-4753-A41B-B4ADFC337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56" y="0"/>
            <a:ext cx="9147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76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accessory, case&#10;&#10;Description automatically generated">
            <a:extLst>
              <a:ext uri="{FF2B5EF4-FFF2-40B4-BE49-F238E27FC236}">
                <a16:creationId xmlns:a16="http://schemas.microsoft.com/office/drawing/2014/main" id="{DAA8EA5B-54E0-480D-AD3A-76EDE791A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120" y="0"/>
            <a:ext cx="51197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80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D656EDBA-CB28-4EFB-9063-6E37F5679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56" y="0"/>
            <a:ext cx="9147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0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</Words>
  <Application>Microsoft Office PowerPoint</Application>
  <PresentationFormat>Widescreen</PresentationFormat>
  <Paragraphs>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Investor Invitation Package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Nordberg</dc:creator>
  <cp:lastModifiedBy>Markus Nordberg</cp:lastModifiedBy>
  <cp:revision>4</cp:revision>
  <dcterms:created xsi:type="dcterms:W3CDTF">2021-01-27T19:48:36Z</dcterms:created>
  <dcterms:modified xsi:type="dcterms:W3CDTF">2021-01-27T19:52:26Z</dcterms:modified>
</cp:coreProperties>
</file>