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4" r:id="rId1"/>
  </p:sldMasterIdLst>
  <p:notesMasterIdLst>
    <p:notesMasterId r:id="rId20"/>
  </p:notesMasterIdLst>
  <p:sldIdLst>
    <p:sldId id="265" r:id="rId2"/>
    <p:sldId id="256" r:id="rId3"/>
    <p:sldId id="258" r:id="rId4"/>
    <p:sldId id="266" r:id="rId5"/>
    <p:sldId id="345" r:id="rId6"/>
    <p:sldId id="267" r:id="rId7"/>
    <p:sldId id="352" r:id="rId8"/>
    <p:sldId id="371" r:id="rId9"/>
    <p:sldId id="373" r:id="rId10"/>
    <p:sldId id="375" r:id="rId11"/>
    <p:sldId id="374" r:id="rId12"/>
    <p:sldId id="378" r:id="rId13"/>
    <p:sldId id="376" r:id="rId14"/>
    <p:sldId id="377" r:id="rId15"/>
    <p:sldId id="372" r:id="rId16"/>
    <p:sldId id="365" r:id="rId17"/>
    <p:sldId id="367" r:id="rId18"/>
    <p:sldId id="36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9A016A-329C-481D-8EDB-F0565CA0E68E}" v="34" dt="2021-09-07T08:39:24.4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182"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rdon Watts" userId="a0850f2b96f54c79" providerId="LiveId" clId="{E5C597CD-B54B-4703-B11A-A367BDFFB6B7}"/>
    <pc:docChg chg="undo custSel addSld delSld modSld">
      <pc:chgData name="Gordon Watts" userId="a0850f2b96f54c79" providerId="LiveId" clId="{E5C597CD-B54B-4703-B11A-A367BDFFB6B7}" dt="2021-02-16T16:10:40.872" v="2294" actId="1076"/>
      <pc:docMkLst>
        <pc:docMk/>
      </pc:docMkLst>
      <pc:sldChg chg="modSp mod">
        <pc:chgData name="Gordon Watts" userId="a0850f2b96f54c79" providerId="LiveId" clId="{E5C597CD-B54B-4703-B11A-A367BDFFB6B7}" dt="2021-02-16T02:11:12.931" v="15" actId="20577"/>
        <pc:sldMkLst>
          <pc:docMk/>
          <pc:sldMk cId="1701254242" sldId="256"/>
        </pc:sldMkLst>
        <pc:spChg chg="mod">
          <ac:chgData name="Gordon Watts" userId="a0850f2b96f54c79" providerId="LiveId" clId="{E5C597CD-B54B-4703-B11A-A367BDFFB6B7}" dt="2021-02-16T02:11:04.101" v="3" actId="20577"/>
          <ac:spMkLst>
            <pc:docMk/>
            <pc:sldMk cId="1701254242" sldId="256"/>
            <ac:spMk id="2" creationId="{6A326EDB-A70A-4637-B2B1-2E0F953B49F7}"/>
          </ac:spMkLst>
        </pc:spChg>
        <pc:spChg chg="mod">
          <ac:chgData name="Gordon Watts" userId="a0850f2b96f54c79" providerId="LiveId" clId="{E5C597CD-B54B-4703-B11A-A367BDFFB6B7}" dt="2021-02-16T02:11:12.931" v="15" actId="20577"/>
          <ac:spMkLst>
            <pc:docMk/>
            <pc:sldMk cId="1701254242" sldId="256"/>
            <ac:spMk id="3" creationId="{B30D4CF1-7CCD-440F-A3B1-68B9AC0E91A4}"/>
          </ac:spMkLst>
        </pc:spChg>
      </pc:sldChg>
      <pc:sldChg chg="addSp delSp modSp mod">
        <pc:chgData name="Gordon Watts" userId="a0850f2b96f54c79" providerId="LiveId" clId="{E5C597CD-B54B-4703-B11A-A367BDFFB6B7}" dt="2021-02-16T02:17:08.865" v="132" actId="20577"/>
        <pc:sldMkLst>
          <pc:docMk/>
          <pc:sldMk cId="955157149" sldId="267"/>
        </pc:sldMkLst>
        <pc:spChg chg="mod">
          <ac:chgData name="Gordon Watts" userId="a0850f2b96f54c79" providerId="LiveId" clId="{E5C597CD-B54B-4703-B11A-A367BDFFB6B7}" dt="2021-02-16T02:17:08.865" v="132" actId="20577"/>
          <ac:spMkLst>
            <pc:docMk/>
            <pc:sldMk cId="955157149" sldId="267"/>
            <ac:spMk id="6" creationId="{E52E82ED-9E95-4E20-B836-6EBE86216A54}"/>
          </ac:spMkLst>
        </pc:spChg>
        <pc:spChg chg="mod">
          <ac:chgData name="Gordon Watts" userId="a0850f2b96f54c79" providerId="LiveId" clId="{E5C597CD-B54B-4703-B11A-A367BDFFB6B7}" dt="2021-02-16T02:16:34.442" v="111" actId="1076"/>
          <ac:spMkLst>
            <pc:docMk/>
            <pc:sldMk cId="955157149" sldId="267"/>
            <ac:spMk id="9" creationId="{0A579385-CB80-4630-98D3-1077253E4B7A}"/>
          </ac:spMkLst>
        </pc:spChg>
        <pc:picChg chg="add del">
          <ac:chgData name="Gordon Watts" userId="a0850f2b96f54c79" providerId="LiveId" clId="{E5C597CD-B54B-4703-B11A-A367BDFFB6B7}" dt="2021-02-16T02:16:03.071" v="102" actId="478"/>
          <ac:picMkLst>
            <pc:docMk/>
            <pc:sldMk cId="955157149" sldId="267"/>
            <ac:picMk id="7" creationId="{0EE8B44E-E79E-4F9D-A000-8A030F7B1AB1}"/>
          </ac:picMkLst>
        </pc:picChg>
        <pc:picChg chg="add mod ord">
          <ac:chgData name="Gordon Watts" userId="a0850f2b96f54c79" providerId="LiveId" clId="{E5C597CD-B54B-4703-B11A-A367BDFFB6B7}" dt="2021-02-16T02:16:31.085" v="110" actId="1076"/>
          <ac:picMkLst>
            <pc:docMk/>
            <pc:sldMk cId="955157149" sldId="267"/>
            <ac:picMk id="8" creationId="{7B543E85-3B91-402F-B6E5-24B88E6C34BF}"/>
          </ac:picMkLst>
        </pc:picChg>
      </pc:sldChg>
      <pc:sldChg chg="del">
        <pc:chgData name="Gordon Watts" userId="a0850f2b96f54c79" providerId="LiveId" clId="{E5C597CD-B54B-4703-B11A-A367BDFFB6B7}" dt="2021-02-16T02:19:15.127" v="268" actId="47"/>
        <pc:sldMkLst>
          <pc:docMk/>
          <pc:sldMk cId="3861874347" sldId="287"/>
        </pc:sldMkLst>
      </pc:sldChg>
      <pc:sldChg chg="addSp delSp modSp mod">
        <pc:chgData name="Gordon Watts" userId="a0850f2b96f54c79" providerId="LiveId" clId="{E5C597CD-B54B-4703-B11A-A367BDFFB6B7}" dt="2021-02-16T02:12:57.011" v="99" actId="1076"/>
        <pc:sldMkLst>
          <pc:docMk/>
          <pc:sldMk cId="3853727924" sldId="345"/>
        </pc:sldMkLst>
        <pc:spChg chg="add del mod">
          <ac:chgData name="Gordon Watts" userId="a0850f2b96f54c79" providerId="LiveId" clId="{E5C597CD-B54B-4703-B11A-A367BDFFB6B7}" dt="2021-02-16T02:12:57.011" v="99" actId="1076"/>
          <ac:spMkLst>
            <pc:docMk/>
            <pc:sldMk cId="3853727924" sldId="345"/>
            <ac:spMk id="5" creationId="{58D40A3E-5A76-4BFB-81F4-70F35B75BE79}"/>
          </ac:spMkLst>
        </pc:spChg>
        <pc:spChg chg="del">
          <ac:chgData name="Gordon Watts" userId="a0850f2b96f54c79" providerId="LiveId" clId="{E5C597CD-B54B-4703-B11A-A367BDFFB6B7}" dt="2021-02-16T02:11:28.873" v="16" actId="478"/>
          <ac:spMkLst>
            <pc:docMk/>
            <pc:sldMk cId="3853727924" sldId="345"/>
            <ac:spMk id="7" creationId="{3264D80D-F35B-4E7E-9100-1B21EF84BE62}"/>
          </ac:spMkLst>
        </pc:spChg>
        <pc:cxnChg chg="del mod">
          <ac:chgData name="Gordon Watts" userId="a0850f2b96f54c79" providerId="LiveId" clId="{E5C597CD-B54B-4703-B11A-A367BDFFB6B7}" dt="2021-02-16T02:11:31.554" v="17" actId="478"/>
          <ac:cxnSpMkLst>
            <pc:docMk/>
            <pc:sldMk cId="3853727924" sldId="345"/>
            <ac:cxnSpMk id="10" creationId="{E9EFF02D-365F-47B1-B8E3-DDE09A951412}"/>
          </ac:cxnSpMkLst>
        </pc:cxnChg>
      </pc:sldChg>
      <pc:sldChg chg="modSp mod">
        <pc:chgData name="Gordon Watts" userId="a0850f2b96f54c79" providerId="LiveId" clId="{E5C597CD-B54B-4703-B11A-A367BDFFB6B7}" dt="2021-02-16T02:19:06.602" v="267" actId="20577"/>
        <pc:sldMkLst>
          <pc:docMk/>
          <pc:sldMk cId="1549873028" sldId="349"/>
        </pc:sldMkLst>
        <pc:graphicFrameChg chg="mod modGraphic">
          <ac:chgData name="Gordon Watts" userId="a0850f2b96f54c79" providerId="LiveId" clId="{E5C597CD-B54B-4703-B11A-A367BDFFB6B7}" dt="2021-02-16T02:19:06.602" v="267" actId="20577"/>
          <ac:graphicFrameMkLst>
            <pc:docMk/>
            <pc:sldMk cId="1549873028" sldId="349"/>
            <ac:graphicFrameMk id="15" creationId="{35059D86-3FDA-4A24-9A03-DC9C7AA3F317}"/>
          </ac:graphicFrameMkLst>
        </pc:graphicFrameChg>
      </pc:sldChg>
      <pc:sldChg chg="addSp delSp modSp mod">
        <pc:chgData name="Gordon Watts" userId="a0850f2b96f54c79" providerId="LiveId" clId="{E5C597CD-B54B-4703-B11A-A367BDFFB6B7}" dt="2021-02-16T02:22:53.402" v="316" actId="1076"/>
        <pc:sldMkLst>
          <pc:docMk/>
          <pc:sldMk cId="2075875402" sldId="350"/>
        </pc:sldMkLst>
        <pc:spChg chg="del">
          <ac:chgData name="Gordon Watts" userId="a0850f2b96f54c79" providerId="LiveId" clId="{E5C597CD-B54B-4703-B11A-A367BDFFB6B7}" dt="2021-02-16T02:22:46.019" v="314" actId="478"/>
          <ac:spMkLst>
            <pc:docMk/>
            <pc:sldMk cId="2075875402" sldId="350"/>
            <ac:spMk id="17" creationId="{68067A9C-166D-4DFF-B593-D0CEDDC67F86}"/>
          </ac:spMkLst>
        </pc:spChg>
        <pc:spChg chg="add mod">
          <ac:chgData name="Gordon Watts" userId="a0850f2b96f54c79" providerId="LiveId" clId="{E5C597CD-B54B-4703-B11A-A367BDFFB6B7}" dt="2021-02-16T02:22:53.402" v="316" actId="1076"/>
          <ac:spMkLst>
            <pc:docMk/>
            <pc:sldMk cId="2075875402" sldId="350"/>
            <ac:spMk id="18" creationId="{2B5C716A-4B77-4385-855A-ED6132A7D541}"/>
          </ac:spMkLst>
        </pc:spChg>
      </pc:sldChg>
      <pc:sldChg chg="addSp delSp modSp mod">
        <pc:chgData name="Gordon Watts" userId="a0850f2b96f54c79" providerId="LiveId" clId="{E5C597CD-B54B-4703-B11A-A367BDFFB6B7}" dt="2021-02-16T02:20:41.344" v="313" actId="14100"/>
        <pc:sldMkLst>
          <pc:docMk/>
          <pc:sldMk cId="2239799285" sldId="361"/>
        </pc:sldMkLst>
        <pc:spChg chg="mod">
          <ac:chgData name="Gordon Watts" userId="a0850f2b96f54c79" providerId="LiveId" clId="{E5C597CD-B54B-4703-B11A-A367BDFFB6B7}" dt="2021-02-16T02:19:23.464" v="271" actId="20577"/>
          <ac:spMkLst>
            <pc:docMk/>
            <pc:sldMk cId="2239799285" sldId="361"/>
            <ac:spMk id="2" creationId="{14610ECC-E2EE-43F7-BD80-CEFA1FCC1A49}"/>
          </ac:spMkLst>
        </pc:spChg>
        <pc:spChg chg="mod">
          <ac:chgData name="Gordon Watts" userId="a0850f2b96f54c79" providerId="LiveId" clId="{E5C597CD-B54B-4703-B11A-A367BDFFB6B7}" dt="2021-02-16T02:20:41.344" v="313" actId="14100"/>
          <ac:spMkLst>
            <pc:docMk/>
            <pc:sldMk cId="2239799285" sldId="361"/>
            <ac:spMk id="9" creationId="{12660718-E172-4F68-A871-9A99FF74CC10}"/>
          </ac:spMkLst>
        </pc:spChg>
        <pc:picChg chg="add mod">
          <ac:chgData name="Gordon Watts" userId="a0850f2b96f54c79" providerId="LiveId" clId="{E5C597CD-B54B-4703-B11A-A367BDFFB6B7}" dt="2021-02-16T02:20:23.654" v="276" actId="1076"/>
          <ac:picMkLst>
            <pc:docMk/>
            <pc:sldMk cId="2239799285" sldId="361"/>
            <ac:picMk id="10" creationId="{4B283EA7-401C-46A7-9E16-E008D58BC4EA}"/>
          </ac:picMkLst>
        </pc:picChg>
        <pc:picChg chg="del">
          <ac:chgData name="Gordon Watts" userId="a0850f2b96f54c79" providerId="LiveId" clId="{E5C597CD-B54B-4703-B11A-A367BDFFB6B7}" dt="2021-02-16T02:19:28.348" v="272" actId="478"/>
          <ac:picMkLst>
            <pc:docMk/>
            <pc:sldMk cId="2239799285" sldId="361"/>
            <ac:picMk id="11" creationId="{F47E3793-F5C6-4EFB-BB63-7D00AF12EF27}"/>
          </ac:picMkLst>
        </pc:picChg>
      </pc:sldChg>
      <pc:sldChg chg="addSp delSp modSp mod">
        <pc:chgData name="Gordon Watts" userId="a0850f2b96f54c79" providerId="LiveId" clId="{E5C597CD-B54B-4703-B11A-A367BDFFB6B7}" dt="2021-02-16T16:10:40.872" v="2294" actId="1076"/>
        <pc:sldMkLst>
          <pc:docMk/>
          <pc:sldMk cId="1144723549" sldId="364"/>
        </pc:sldMkLst>
        <pc:spChg chg="mod">
          <ac:chgData name="Gordon Watts" userId="a0850f2b96f54c79" providerId="LiveId" clId="{E5C597CD-B54B-4703-B11A-A367BDFFB6B7}" dt="2021-02-16T02:29:06.729" v="354" actId="20577"/>
          <ac:spMkLst>
            <pc:docMk/>
            <pc:sldMk cId="1144723549" sldId="364"/>
            <ac:spMk id="2" creationId="{DB4417C5-0126-423B-87F8-20E459C8ADC8}"/>
          </ac:spMkLst>
        </pc:spChg>
        <pc:spChg chg="add mod">
          <ac:chgData name="Gordon Watts" userId="a0850f2b96f54c79" providerId="LiveId" clId="{E5C597CD-B54B-4703-B11A-A367BDFFB6B7}" dt="2021-02-16T16:10:37.647" v="2293" actId="1076"/>
          <ac:spMkLst>
            <pc:docMk/>
            <pc:sldMk cId="1144723549" sldId="364"/>
            <ac:spMk id="5" creationId="{BB189472-AA05-4E33-8B02-D6DDD9C2105A}"/>
          </ac:spMkLst>
        </pc:spChg>
        <pc:spChg chg="del">
          <ac:chgData name="Gordon Watts" userId="a0850f2b96f54c79" providerId="LiveId" clId="{E5C597CD-B54B-4703-B11A-A367BDFFB6B7}" dt="2021-02-16T02:28:56.161" v="349" actId="478"/>
          <ac:spMkLst>
            <pc:docMk/>
            <pc:sldMk cId="1144723549" sldId="364"/>
            <ac:spMk id="9" creationId="{69B40C79-2833-4BC4-A761-AFD5B5B9BC11}"/>
          </ac:spMkLst>
        </pc:spChg>
        <pc:spChg chg="del">
          <ac:chgData name="Gordon Watts" userId="a0850f2b96f54c79" providerId="LiveId" clId="{E5C597CD-B54B-4703-B11A-A367BDFFB6B7}" dt="2021-02-16T02:28:56.161" v="349" actId="478"/>
          <ac:spMkLst>
            <pc:docMk/>
            <pc:sldMk cId="1144723549" sldId="364"/>
            <ac:spMk id="10" creationId="{044E7A99-094E-4051-A3E3-A4BE201A8B04}"/>
          </ac:spMkLst>
        </pc:spChg>
        <pc:spChg chg="del mod">
          <ac:chgData name="Gordon Watts" userId="a0850f2b96f54c79" providerId="LiveId" clId="{E5C597CD-B54B-4703-B11A-A367BDFFB6B7}" dt="2021-02-16T02:28:59.569" v="351" actId="478"/>
          <ac:spMkLst>
            <pc:docMk/>
            <pc:sldMk cId="1144723549" sldId="364"/>
            <ac:spMk id="11" creationId="{DF6A0257-8991-441E-8967-8552B8468CA1}"/>
          </ac:spMkLst>
        </pc:spChg>
        <pc:spChg chg="del">
          <ac:chgData name="Gordon Watts" userId="a0850f2b96f54c79" providerId="LiveId" clId="{E5C597CD-B54B-4703-B11A-A367BDFFB6B7}" dt="2021-02-16T02:29:01.780" v="352" actId="478"/>
          <ac:spMkLst>
            <pc:docMk/>
            <pc:sldMk cId="1144723549" sldId="364"/>
            <ac:spMk id="12" creationId="{D62AB4C4-CCFE-4A9E-9AF4-FF379E4AA3A0}"/>
          </ac:spMkLst>
        </pc:spChg>
        <pc:spChg chg="add del mod">
          <ac:chgData name="Gordon Watts" userId="a0850f2b96f54c79" providerId="LiveId" clId="{E5C597CD-B54B-4703-B11A-A367BDFFB6B7}" dt="2021-02-16T16:10:40.872" v="2294" actId="1076"/>
          <ac:spMkLst>
            <pc:docMk/>
            <pc:sldMk cId="1144723549" sldId="364"/>
            <ac:spMk id="13" creationId="{150A43DA-707E-46A6-8787-624641DC1D6E}"/>
          </ac:spMkLst>
        </pc:spChg>
        <pc:picChg chg="del">
          <ac:chgData name="Gordon Watts" userId="a0850f2b96f54c79" providerId="LiveId" clId="{E5C597CD-B54B-4703-B11A-A367BDFFB6B7}" dt="2021-02-16T02:28:45.345" v="345" actId="478"/>
          <ac:picMkLst>
            <pc:docMk/>
            <pc:sldMk cId="1144723549" sldId="364"/>
            <ac:picMk id="6" creationId="{DBE42F20-CC9E-4F67-A285-EC82E32F90BC}"/>
          </ac:picMkLst>
        </pc:picChg>
        <pc:picChg chg="add del">
          <ac:chgData name="Gordon Watts" userId="a0850f2b96f54c79" providerId="LiveId" clId="{E5C597CD-B54B-4703-B11A-A367BDFFB6B7}" dt="2021-02-16T02:28:51.977" v="348" actId="478"/>
          <ac:picMkLst>
            <pc:docMk/>
            <pc:sldMk cId="1144723549" sldId="364"/>
            <ac:picMk id="8" creationId="{B1250C48-E874-4BB6-A6AF-255E6BC63068}"/>
          </ac:picMkLst>
        </pc:picChg>
      </pc:sldChg>
      <pc:sldChg chg="del">
        <pc:chgData name="Gordon Watts" userId="a0850f2b96f54c79" providerId="LiveId" clId="{E5C597CD-B54B-4703-B11A-A367BDFFB6B7}" dt="2021-02-16T02:41:28.991" v="905" actId="47"/>
        <pc:sldMkLst>
          <pc:docMk/>
          <pc:sldMk cId="1273614803" sldId="365"/>
        </pc:sldMkLst>
      </pc:sldChg>
      <pc:sldChg chg="addSp modSp new mod">
        <pc:chgData name="Gordon Watts" userId="a0850f2b96f54c79" providerId="LiveId" clId="{E5C597CD-B54B-4703-B11A-A367BDFFB6B7}" dt="2021-02-16T02:48:53.695" v="2023" actId="14100"/>
        <pc:sldMkLst>
          <pc:docMk/>
          <pc:sldMk cId="3288630360" sldId="365"/>
        </pc:sldMkLst>
        <pc:spChg chg="mod">
          <ac:chgData name="Gordon Watts" userId="a0850f2b96f54c79" providerId="LiveId" clId="{E5C597CD-B54B-4703-B11A-A367BDFFB6B7}" dt="2021-02-16T02:43:11.690" v="965" actId="20577"/>
          <ac:spMkLst>
            <pc:docMk/>
            <pc:sldMk cId="3288630360" sldId="365"/>
            <ac:spMk id="2" creationId="{9AE5C08B-53FD-4220-9310-4F1B01D43F43}"/>
          </ac:spMkLst>
        </pc:spChg>
        <pc:spChg chg="add mod">
          <ac:chgData name="Gordon Watts" userId="a0850f2b96f54c79" providerId="LiveId" clId="{E5C597CD-B54B-4703-B11A-A367BDFFB6B7}" dt="2021-02-16T02:45:57.341" v="1482" actId="20577"/>
          <ac:spMkLst>
            <pc:docMk/>
            <pc:sldMk cId="3288630360" sldId="365"/>
            <ac:spMk id="5" creationId="{EA2834DA-8C59-45BD-AADD-22103E0A0A71}"/>
          </ac:spMkLst>
        </pc:spChg>
        <pc:spChg chg="add mod">
          <ac:chgData name="Gordon Watts" userId="a0850f2b96f54c79" providerId="LiveId" clId="{E5C597CD-B54B-4703-B11A-A367BDFFB6B7}" dt="2021-02-16T02:48:53.695" v="2023" actId="14100"/>
          <ac:spMkLst>
            <pc:docMk/>
            <pc:sldMk cId="3288630360" sldId="365"/>
            <ac:spMk id="6" creationId="{4F3411C5-53BB-4A49-A0E4-153960863BCE}"/>
          </ac:spMkLst>
        </pc:spChg>
      </pc:sldChg>
      <pc:sldChg chg="del">
        <pc:chgData name="Gordon Watts" userId="a0850f2b96f54c79" providerId="LiveId" clId="{E5C597CD-B54B-4703-B11A-A367BDFFB6B7}" dt="2021-02-16T02:41:34.678" v="906" actId="47"/>
        <pc:sldMkLst>
          <pc:docMk/>
          <pc:sldMk cId="1579335185" sldId="366"/>
        </pc:sldMkLst>
      </pc:sldChg>
    </pc:docChg>
  </pc:docChgLst>
  <pc:docChgLst>
    <pc:chgData name="Gordon Watts" userId="3ca7d6dd59e1d914" providerId="LiveId" clId="{F8416680-4EEC-4837-AB09-912A377F45D8}"/>
    <pc:docChg chg="undo redo custSel addSld delSld modSld">
      <pc:chgData name="Gordon Watts" userId="3ca7d6dd59e1d914" providerId="LiveId" clId="{F8416680-4EEC-4837-AB09-912A377F45D8}" dt="2020-11-24T04:06:09.621" v="2532" actId="47"/>
      <pc:docMkLst>
        <pc:docMk/>
      </pc:docMkLst>
      <pc:sldChg chg="modSp mod">
        <pc:chgData name="Gordon Watts" userId="3ca7d6dd59e1d914" providerId="LiveId" clId="{F8416680-4EEC-4837-AB09-912A377F45D8}" dt="2020-11-23T03:10:44.316" v="9" actId="20577"/>
        <pc:sldMkLst>
          <pc:docMk/>
          <pc:sldMk cId="1701254242" sldId="256"/>
        </pc:sldMkLst>
        <pc:spChg chg="mod">
          <ac:chgData name="Gordon Watts" userId="3ca7d6dd59e1d914" providerId="LiveId" clId="{F8416680-4EEC-4837-AB09-912A377F45D8}" dt="2020-11-23T03:10:38.637" v="1" actId="20577"/>
          <ac:spMkLst>
            <pc:docMk/>
            <pc:sldMk cId="1701254242" sldId="256"/>
            <ac:spMk id="2" creationId="{6A326EDB-A70A-4637-B2B1-2E0F953B49F7}"/>
          </ac:spMkLst>
        </pc:spChg>
        <pc:spChg chg="mod">
          <ac:chgData name="Gordon Watts" userId="3ca7d6dd59e1d914" providerId="LiveId" clId="{F8416680-4EEC-4837-AB09-912A377F45D8}" dt="2020-11-23T03:10:44.316" v="9" actId="20577"/>
          <ac:spMkLst>
            <pc:docMk/>
            <pc:sldMk cId="1701254242" sldId="256"/>
            <ac:spMk id="3" creationId="{B30D4CF1-7CCD-440F-A3B1-68B9AC0E91A4}"/>
          </ac:spMkLst>
        </pc:spChg>
      </pc:sldChg>
      <pc:sldChg chg="modSp add del mod">
        <pc:chgData name="Gordon Watts" userId="3ca7d6dd59e1d914" providerId="LiveId" clId="{F8416680-4EEC-4837-AB09-912A377F45D8}" dt="2020-11-24T04:01:52.115" v="2384" actId="47"/>
        <pc:sldMkLst>
          <pc:docMk/>
          <pc:sldMk cId="0" sldId="257"/>
        </pc:sldMkLst>
        <pc:spChg chg="mod">
          <ac:chgData name="Gordon Watts" userId="3ca7d6dd59e1d914" providerId="LiveId" clId="{F8416680-4EEC-4837-AB09-912A377F45D8}" dt="2020-11-23T23:57:58.900" v="961" actId="27636"/>
          <ac:spMkLst>
            <pc:docMk/>
            <pc:sldMk cId="0" sldId="257"/>
            <ac:spMk id="342" creationId="{00000000-0000-0000-0000-000000000000}"/>
          </ac:spMkLst>
        </pc:spChg>
        <pc:picChg chg="mod">
          <ac:chgData name="Gordon Watts" userId="3ca7d6dd59e1d914" providerId="LiveId" clId="{F8416680-4EEC-4837-AB09-912A377F45D8}" dt="2020-11-24T03:59:46.288" v="2233" actId="1076"/>
          <ac:picMkLst>
            <pc:docMk/>
            <pc:sldMk cId="0" sldId="257"/>
            <ac:picMk id="345" creationId="{00000000-0000-0000-0000-000000000000}"/>
          </ac:picMkLst>
        </pc:picChg>
      </pc:sldChg>
      <pc:sldChg chg="modSp mod">
        <pc:chgData name="Gordon Watts" userId="3ca7d6dd59e1d914" providerId="LiveId" clId="{F8416680-4EEC-4837-AB09-912A377F45D8}" dt="2020-11-23T23:00:39.623" v="47" actId="20577"/>
        <pc:sldMkLst>
          <pc:docMk/>
          <pc:sldMk cId="1303336869" sldId="258"/>
        </pc:sldMkLst>
        <pc:spChg chg="mod">
          <ac:chgData name="Gordon Watts" userId="3ca7d6dd59e1d914" providerId="LiveId" clId="{F8416680-4EEC-4837-AB09-912A377F45D8}" dt="2020-11-23T23:00:39.623" v="47" actId="20577"/>
          <ac:spMkLst>
            <pc:docMk/>
            <pc:sldMk cId="1303336869" sldId="258"/>
            <ac:spMk id="17" creationId="{86F5795B-73A7-4B0F-93DC-7AE2E15548E5}"/>
          </ac:spMkLst>
        </pc:spChg>
        <pc:spChg chg="mod">
          <ac:chgData name="Gordon Watts" userId="3ca7d6dd59e1d914" providerId="LiveId" clId="{F8416680-4EEC-4837-AB09-912A377F45D8}" dt="2020-11-23T22:59:49.628" v="25" actId="1076"/>
          <ac:spMkLst>
            <pc:docMk/>
            <pc:sldMk cId="1303336869" sldId="258"/>
            <ac:spMk id="19" creationId="{3FFD3BE6-5CF7-4899-A7E9-24EF7E7DA974}"/>
          </ac:spMkLst>
        </pc:spChg>
        <pc:spChg chg="mod">
          <ac:chgData name="Gordon Watts" userId="3ca7d6dd59e1d914" providerId="LiveId" clId="{F8416680-4EEC-4837-AB09-912A377F45D8}" dt="2020-11-23T22:59:20.975" v="24" actId="20577"/>
          <ac:spMkLst>
            <pc:docMk/>
            <pc:sldMk cId="1303336869" sldId="258"/>
            <ac:spMk id="20" creationId="{9FDBC235-039A-45C3-B7AB-64FD67039A7D}"/>
          </ac:spMkLst>
        </pc:spChg>
      </pc:sldChg>
      <pc:sldChg chg="addSp delSp modSp mod">
        <pc:chgData name="Gordon Watts" userId="3ca7d6dd59e1d914" providerId="LiveId" clId="{F8416680-4EEC-4837-AB09-912A377F45D8}" dt="2020-11-23T23:55:13.135" v="959" actId="20577"/>
        <pc:sldMkLst>
          <pc:docMk/>
          <pc:sldMk cId="955157149" sldId="267"/>
        </pc:sldMkLst>
        <pc:spChg chg="mod">
          <ac:chgData name="Gordon Watts" userId="3ca7d6dd59e1d914" providerId="LiveId" clId="{F8416680-4EEC-4837-AB09-912A377F45D8}" dt="2020-11-23T23:55:13.135" v="959" actId="20577"/>
          <ac:spMkLst>
            <pc:docMk/>
            <pc:sldMk cId="955157149" sldId="267"/>
            <ac:spMk id="6" creationId="{E52E82ED-9E95-4E20-B836-6EBE86216A54}"/>
          </ac:spMkLst>
        </pc:spChg>
        <pc:picChg chg="add mod ord">
          <ac:chgData name="Gordon Watts" userId="3ca7d6dd59e1d914" providerId="LiveId" clId="{F8416680-4EEC-4837-AB09-912A377F45D8}" dt="2020-11-23T23:04:35.929" v="55" actId="1076"/>
          <ac:picMkLst>
            <pc:docMk/>
            <pc:sldMk cId="955157149" sldId="267"/>
            <ac:picMk id="7" creationId="{0EE8B44E-E79E-4F9D-A000-8A030F7B1AB1}"/>
          </ac:picMkLst>
        </pc:picChg>
        <pc:picChg chg="del">
          <ac:chgData name="Gordon Watts" userId="3ca7d6dd59e1d914" providerId="LiveId" clId="{F8416680-4EEC-4837-AB09-912A377F45D8}" dt="2020-11-23T23:03:03.711" v="50" actId="478"/>
          <ac:picMkLst>
            <pc:docMk/>
            <pc:sldMk cId="955157149" sldId="267"/>
            <ac:picMk id="12" creationId="{7E402E5A-AAB2-41D4-B137-3ADA5A8B17C9}"/>
          </ac:picMkLst>
        </pc:picChg>
      </pc:sldChg>
      <pc:sldChg chg="addSp delSp modSp mod">
        <pc:chgData name="Gordon Watts" userId="3ca7d6dd59e1d914" providerId="LiveId" clId="{F8416680-4EEC-4837-AB09-912A377F45D8}" dt="2020-11-24T03:29:07.352" v="1213" actId="1076"/>
        <pc:sldMkLst>
          <pc:docMk/>
          <pc:sldMk cId="3861874347" sldId="287"/>
        </pc:sldMkLst>
        <pc:spChg chg="del">
          <ac:chgData name="Gordon Watts" userId="3ca7d6dd59e1d914" providerId="LiveId" clId="{F8416680-4EEC-4837-AB09-912A377F45D8}" dt="2020-11-23T23:32:16.890" v="229" actId="478"/>
          <ac:spMkLst>
            <pc:docMk/>
            <pc:sldMk cId="3861874347" sldId="287"/>
            <ac:spMk id="2" creationId="{23978D2F-E53D-4675-9445-F5D128BA4074}"/>
          </ac:spMkLst>
        </pc:spChg>
        <pc:spChg chg="add mod">
          <ac:chgData name="Gordon Watts" userId="3ca7d6dd59e1d914" providerId="LiveId" clId="{F8416680-4EEC-4837-AB09-912A377F45D8}" dt="2020-11-24T03:28:57.845" v="1210" actId="14100"/>
          <ac:spMkLst>
            <pc:docMk/>
            <pc:sldMk cId="3861874347" sldId="287"/>
            <ac:spMk id="2" creationId="{B3D22403-EE55-4316-80B8-BBE9113A90EA}"/>
          </ac:spMkLst>
        </pc:spChg>
        <pc:spChg chg="add del">
          <ac:chgData name="Gordon Watts" userId="3ca7d6dd59e1d914" providerId="LiveId" clId="{F8416680-4EEC-4837-AB09-912A377F45D8}" dt="2020-11-24T03:22:47.573" v="1082" actId="11529"/>
          <ac:spMkLst>
            <pc:docMk/>
            <pc:sldMk cId="3861874347" sldId="287"/>
            <ac:spMk id="3" creationId="{7AF38EC3-2D47-4EFA-A132-8DC994E413C8}"/>
          </ac:spMkLst>
        </pc:spChg>
        <pc:spChg chg="del">
          <ac:chgData name="Gordon Watts" userId="3ca7d6dd59e1d914" providerId="LiveId" clId="{F8416680-4EEC-4837-AB09-912A377F45D8}" dt="2020-11-23T23:32:38.026" v="267" actId="478"/>
          <ac:spMkLst>
            <pc:docMk/>
            <pc:sldMk cId="3861874347" sldId="287"/>
            <ac:spMk id="3" creationId="{CCB9C41A-CD98-463E-8DDB-FC5BE238F0A2}"/>
          </ac:spMkLst>
        </pc:spChg>
        <pc:spChg chg="mod">
          <ac:chgData name="Gordon Watts" userId="3ca7d6dd59e1d914" providerId="LiveId" clId="{F8416680-4EEC-4837-AB09-912A377F45D8}" dt="2020-11-23T23:32:30.029" v="265" actId="20577"/>
          <ac:spMkLst>
            <pc:docMk/>
            <pc:sldMk cId="3861874347" sldId="287"/>
            <ac:spMk id="6" creationId="{2E6160EE-0F46-461A-91F5-4CCCC202F00E}"/>
          </ac:spMkLst>
        </pc:spChg>
        <pc:spChg chg="mod">
          <ac:chgData name="Gordon Watts" userId="3ca7d6dd59e1d914" providerId="LiveId" clId="{F8416680-4EEC-4837-AB09-912A377F45D8}" dt="2020-11-24T03:21:06.317" v="969" actId="20577"/>
          <ac:spMkLst>
            <pc:docMk/>
            <pc:sldMk cId="3861874347" sldId="287"/>
            <ac:spMk id="7" creationId="{65EB05D2-85B3-4AEB-9EF5-D6C3E5324584}"/>
          </ac:spMkLst>
        </pc:spChg>
        <pc:spChg chg="add mod">
          <ac:chgData name="Gordon Watts" userId="3ca7d6dd59e1d914" providerId="LiveId" clId="{F8416680-4EEC-4837-AB09-912A377F45D8}" dt="2020-11-24T03:28:51.685" v="1208" actId="1076"/>
          <ac:spMkLst>
            <pc:docMk/>
            <pc:sldMk cId="3861874347" sldId="287"/>
            <ac:spMk id="8" creationId="{31F2B428-C124-4365-8BFF-16C04498397F}"/>
          </ac:spMkLst>
        </pc:spChg>
        <pc:spChg chg="add mod">
          <ac:chgData name="Gordon Watts" userId="3ca7d6dd59e1d914" providerId="LiveId" clId="{F8416680-4EEC-4837-AB09-912A377F45D8}" dt="2020-11-24T03:29:07.352" v="1213" actId="1076"/>
          <ac:spMkLst>
            <pc:docMk/>
            <pc:sldMk cId="3861874347" sldId="287"/>
            <ac:spMk id="9" creationId="{C3A60D4C-E04D-4FFE-AFE8-A7644C26AD41}"/>
          </ac:spMkLst>
        </pc:spChg>
        <pc:spChg chg="del">
          <ac:chgData name="Gordon Watts" userId="3ca7d6dd59e1d914" providerId="LiveId" clId="{F8416680-4EEC-4837-AB09-912A377F45D8}" dt="2020-11-23T23:32:33.293" v="266" actId="478"/>
          <ac:spMkLst>
            <pc:docMk/>
            <pc:sldMk cId="3861874347" sldId="287"/>
            <ac:spMk id="9" creationId="{F8BA7D8C-D472-41ED-94CC-707E2C3C45E8}"/>
          </ac:spMkLst>
        </pc:spChg>
        <pc:picChg chg="add mod">
          <ac:chgData name="Gordon Watts" userId="3ca7d6dd59e1d914" providerId="LiveId" clId="{F8416680-4EEC-4837-AB09-912A377F45D8}" dt="2020-11-24T03:29:00.785" v="1211" actId="1076"/>
          <ac:picMkLst>
            <pc:docMk/>
            <pc:sldMk cId="3861874347" sldId="287"/>
            <ac:picMk id="11" creationId="{B7CE1011-D3A3-42CC-949C-DCD9ADCF0DBE}"/>
          </ac:picMkLst>
        </pc:picChg>
        <pc:cxnChg chg="del">
          <ac:chgData name="Gordon Watts" userId="3ca7d6dd59e1d914" providerId="LiveId" clId="{F8416680-4EEC-4837-AB09-912A377F45D8}" dt="2020-11-23T23:32:19.389" v="230" actId="478"/>
          <ac:cxnSpMkLst>
            <pc:docMk/>
            <pc:sldMk cId="3861874347" sldId="287"/>
            <ac:cxnSpMk id="8" creationId="{990538FD-75FF-4387-BB04-6CE6866F7DF4}"/>
          </ac:cxnSpMkLst>
        </pc:cxnChg>
      </pc:sldChg>
      <pc:sldChg chg="modSp mod">
        <pc:chgData name="Gordon Watts" userId="3ca7d6dd59e1d914" providerId="LiveId" clId="{F8416680-4EEC-4837-AB09-912A377F45D8}" dt="2020-11-23T23:01:50.744" v="49" actId="14100"/>
        <pc:sldMkLst>
          <pc:docMk/>
          <pc:sldMk cId="3853727924" sldId="345"/>
        </pc:sldMkLst>
        <pc:spChg chg="mod">
          <ac:chgData name="Gordon Watts" userId="3ca7d6dd59e1d914" providerId="LiveId" clId="{F8416680-4EEC-4837-AB09-912A377F45D8}" dt="2020-11-23T23:01:45.331" v="48" actId="20577"/>
          <ac:spMkLst>
            <pc:docMk/>
            <pc:sldMk cId="3853727924" sldId="345"/>
            <ac:spMk id="5" creationId="{58D40A3E-5A76-4BFB-81F4-70F35B75BE79}"/>
          </ac:spMkLst>
        </pc:spChg>
        <pc:cxnChg chg="mod">
          <ac:chgData name="Gordon Watts" userId="3ca7d6dd59e1d914" providerId="LiveId" clId="{F8416680-4EEC-4837-AB09-912A377F45D8}" dt="2020-11-23T23:01:50.744" v="49" actId="14100"/>
          <ac:cxnSpMkLst>
            <pc:docMk/>
            <pc:sldMk cId="3853727924" sldId="345"/>
            <ac:cxnSpMk id="10" creationId="{E9EFF02D-365F-47B1-B8E3-DDE09A951412}"/>
          </ac:cxnSpMkLst>
        </pc:cxnChg>
      </pc:sldChg>
      <pc:sldChg chg="del">
        <pc:chgData name="Gordon Watts" userId="3ca7d6dd59e1d914" providerId="LiveId" clId="{F8416680-4EEC-4837-AB09-912A377F45D8}" dt="2020-11-23T23:33:16.829" v="276" actId="47"/>
        <pc:sldMkLst>
          <pc:docMk/>
          <pc:sldMk cId="3276456858" sldId="347"/>
        </pc:sldMkLst>
      </pc:sldChg>
      <pc:sldChg chg="del">
        <pc:chgData name="Gordon Watts" userId="3ca7d6dd59e1d914" providerId="LiveId" clId="{F8416680-4EEC-4837-AB09-912A377F45D8}" dt="2020-11-23T23:27:01.419" v="115" actId="47"/>
        <pc:sldMkLst>
          <pc:docMk/>
          <pc:sldMk cId="369209470" sldId="348"/>
        </pc:sldMkLst>
      </pc:sldChg>
      <pc:sldChg chg="delSp modSp mod">
        <pc:chgData name="Gordon Watts" userId="3ca7d6dd59e1d914" providerId="LiveId" clId="{F8416680-4EEC-4837-AB09-912A377F45D8}" dt="2020-11-23T23:31:58.984" v="228" actId="20577"/>
        <pc:sldMkLst>
          <pc:docMk/>
          <pc:sldMk cId="1549873028" sldId="349"/>
        </pc:sldMkLst>
        <pc:spChg chg="del">
          <ac:chgData name="Gordon Watts" userId="3ca7d6dd59e1d914" providerId="LiveId" clId="{F8416680-4EEC-4837-AB09-912A377F45D8}" dt="2020-11-23T23:28:29.991" v="158" actId="478"/>
          <ac:spMkLst>
            <pc:docMk/>
            <pc:sldMk cId="1549873028" sldId="349"/>
            <ac:spMk id="16" creationId="{9906FAB3-D6AC-457E-AC10-B9960B367662}"/>
          </ac:spMkLst>
        </pc:spChg>
        <pc:spChg chg="mod">
          <ac:chgData name="Gordon Watts" userId="3ca7d6dd59e1d914" providerId="LiveId" clId="{F8416680-4EEC-4837-AB09-912A377F45D8}" dt="2020-11-23T23:28:12.389" v="141" actId="14100"/>
          <ac:spMkLst>
            <pc:docMk/>
            <pc:sldMk cId="1549873028" sldId="349"/>
            <ac:spMk id="17" creationId="{AD297F64-60C6-41B0-BE9A-72C35613A75B}"/>
          </ac:spMkLst>
        </pc:spChg>
        <pc:spChg chg="mod">
          <ac:chgData name="Gordon Watts" userId="3ca7d6dd59e1d914" providerId="LiveId" clId="{F8416680-4EEC-4837-AB09-912A377F45D8}" dt="2020-11-23T23:28:21.348" v="157" actId="20577"/>
          <ac:spMkLst>
            <pc:docMk/>
            <pc:sldMk cId="1549873028" sldId="349"/>
            <ac:spMk id="18" creationId="{24A67322-A25B-44F4-B650-72915C38B82B}"/>
          </ac:spMkLst>
        </pc:spChg>
        <pc:graphicFrameChg chg="modGraphic">
          <ac:chgData name="Gordon Watts" userId="3ca7d6dd59e1d914" providerId="LiveId" clId="{F8416680-4EEC-4837-AB09-912A377F45D8}" dt="2020-11-23T23:31:58.984" v="228" actId="20577"/>
          <ac:graphicFrameMkLst>
            <pc:docMk/>
            <pc:sldMk cId="1549873028" sldId="349"/>
            <ac:graphicFrameMk id="15" creationId="{35059D86-3FDA-4A24-9A03-DC9C7AA3F317}"/>
          </ac:graphicFrameMkLst>
        </pc:graphicFrameChg>
      </pc:sldChg>
      <pc:sldChg chg="addSp delSp modSp mod">
        <pc:chgData name="Gordon Watts" userId="3ca7d6dd59e1d914" providerId="LiveId" clId="{F8416680-4EEC-4837-AB09-912A377F45D8}" dt="2020-11-24T03:37:06.735" v="1443" actId="5793"/>
        <pc:sldMkLst>
          <pc:docMk/>
          <pc:sldMk cId="2075875402" sldId="350"/>
        </pc:sldMkLst>
        <pc:spChg chg="add del mod">
          <ac:chgData name="Gordon Watts" userId="3ca7d6dd59e1d914" providerId="LiveId" clId="{F8416680-4EEC-4837-AB09-912A377F45D8}" dt="2020-11-24T03:30:21.633" v="1224"/>
          <ac:spMkLst>
            <pc:docMk/>
            <pc:sldMk cId="2075875402" sldId="350"/>
            <ac:spMk id="3" creationId="{FD575FBF-8C9C-480E-9BB7-23C21C3DA9BC}"/>
          </ac:spMkLst>
        </pc:spChg>
        <pc:spChg chg="mod">
          <ac:chgData name="Gordon Watts" userId="3ca7d6dd59e1d914" providerId="LiveId" clId="{F8416680-4EEC-4837-AB09-912A377F45D8}" dt="2020-11-24T03:29:47.080" v="1215" actId="1076"/>
          <ac:spMkLst>
            <pc:docMk/>
            <pc:sldMk cId="2075875402" sldId="350"/>
            <ac:spMk id="6" creationId="{A8FFBEC8-2165-40C0-8E21-DB667819A6A5}"/>
          </ac:spMkLst>
        </pc:spChg>
        <pc:spChg chg="del">
          <ac:chgData name="Gordon Watts" userId="3ca7d6dd59e1d914" providerId="LiveId" clId="{F8416680-4EEC-4837-AB09-912A377F45D8}" dt="2020-11-24T03:29:50.006" v="1216" actId="478"/>
          <ac:spMkLst>
            <pc:docMk/>
            <pc:sldMk cId="2075875402" sldId="350"/>
            <ac:spMk id="8" creationId="{754DDF2C-3509-4CD2-8887-6EBA57ED0F9D}"/>
          </ac:spMkLst>
        </pc:spChg>
        <pc:spChg chg="mod">
          <ac:chgData name="Gordon Watts" userId="3ca7d6dd59e1d914" providerId="LiveId" clId="{F8416680-4EEC-4837-AB09-912A377F45D8}" dt="2020-11-24T03:29:58.157" v="1217" actId="1076"/>
          <ac:spMkLst>
            <pc:docMk/>
            <pc:sldMk cId="2075875402" sldId="350"/>
            <ac:spMk id="9" creationId="{158F8EA7-7A4C-4472-A0AD-A69FF0620394}"/>
          </ac:spMkLst>
        </pc:spChg>
        <pc:spChg chg="mod">
          <ac:chgData name="Gordon Watts" userId="3ca7d6dd59e1d914" providerId="LiveId" clId="{F8416680-4EEC-4837-AB09-912A377F45D8}" dt="2020-11-24T03:36:54.041" v="1408" actId="1076"/>
          <ac:spMkLst>
            <pc:docMk/>
            <pc:sldMk cId="2075875402" sldId="350"/>
            <ac:spMk id="11" creationId="{C8CF8D7D-86DE-412F-BD19-7F8E869FEB6C}"/>
          </ac:spMkLst>
        </pc:spChg>
        <pc:spChg chg="add del">
          <ac:chgData name="Gordon Watts" userId="3ca7d6dd59e1d914" providerId="LiveId" clId="{F8416680-4EEC-4837-AB09-912A377F45D8}" dt="2020-11-24T03:32:53.312" v="1226" actId="22"/>
          <ac:spMkLst>
            <pc:docMk/>
            <pc:sldMk cId="2075875402" sldId="350"/>
            <ac:spMk id="12" creationId="{2CA4EFFD-A20F-48D5-BB55-A14E0646F8FD}"/>
          </ac:spMkLst>
        </pc:spChg>
        <pc:spChg chg="del">
          <ac:chgData name="Gordon Watts" userId="3ca7d6dd59e1d914" providerId="LiveId" clId="{F8416680-4EEC-4837-AB09-912A377F45D8}" dt="2020-11-23T23:33:10.774" v="274" actId="478"/>
          <ac:spMkLst>
            <pc:docMk/>
            <pc:sldMk cId="2075875402" sldId="350"/>
            <ac:spMk id="12" creationId="{9781863B-B1A7-4CCF-A761-40E07DD6C721}"/>
          </ac:spMkLst>
        </pc:spChg>
        <pc:spChg chg="add mod">
          <ac:chgData name="Gordon Watts" userId="3ca7d6dd59e1d914" providerId="LiveId" clId="{F8416680-4EEC-4837-AB09-912A377F45D8}" dt="2020-11-24T03:33:06.181" v="1255" actId="1076"/>
          <ac:spMkLst>
            <pc:docMk/>
            <pc:sldMk cId="2075875402" sldId="350"/>
            <ac:spMk id="13" creationId="{3AE8EAE7-ED7F-4643-84C8-A8CE46628F57}"/>
          </ac:spMkLst>
        </pc:spChg>
        <pc:spChg chg="add mod">
          <ac:chgData name="Gordon Watts" userId="3ca7d6dd59e1d914" providerId="LiveId" clId="{F8416680-4EEC-4837-AB09-912A377F45D8}" dt="2020-11-24T03:35:40.723" v="1267"/>
          <ac:spMkLst>
            <pc:docMk/>
            <pc:sldMk cId="2075875402" sldId="350"/>
            <ac:spMk id="14" creationId="{B5183D84-F5EE-4D55-84F9-EB6A4CDABC36}"/>
          </ac:spMkLst>
        </pc:spChg>
        <pc:spChg chg="add mod">
          <ac:chgData name="Gordon Watts" userId="3ca7d6dd59e1d914" providerId="LiveId" clId="{F8416680-4EEC-4837-AB09-912A377F45D8}" dt="2020-11-24T03:36:54.041" v="1408" actId="1076"/>
          <ac:spMkLst>
            <pc:docMk/>
            <pc:sldMk cId="2075875402" sldId="350"/>
            <ac:spMk id="15" creationId="{3F3F79A4-3952-413A-899D-9F85AE89DB64}"/>
          </ac:spMkLst>
        </pc:spChg>
        <pc:spChg chg="add mod">
          <ac:chgData name="Gordon Watts" userId="3ca7d6dd59e1d914" providerId="LiveId" clId="{F8416680-4EEC-4837-AB09-912A377F45D8}" dt="2020-11-24T03:36:46.956" v="1407" actId="207"/>
          <ac:spMkLst>
            <pc:docMk/>
            <pc:sldMk cId="2075875402" sldId="350"/>
            <ac:spMk id="16" creationId="{131F083B-5661-4F5E-82C2-A1800DDE369D}"/>
          </ac:spMkLst>
        </pc:spChg>
        <pc:spChg chg="del">
          <ac:chgData name="Gordon Watts" userId="3ca7d6dd59e1d914" providerId="LiveId" clId="{F8416680-4EEC-4837-AB09-912A377F45D8}" dt="2020-11-23T23:33:13.544" v="275" actId="478"/>
          <ac:spMkLst>
            <pc:docMk/>
            <pc:sldMk cId="2075875402" sldId="350"/>
            <ac:spMk id="16" creationId="{7ACA8746-6E71-4F4A-810C-ED6A8AD830CA}"/>
          </ac:spMkLst>
        </pc:spChg>
        <pc:spChg chg="add mod">
          <ac:chgData name="Gordon Watts" userId="3ca7d6dd59e1d914" providerId="LiveId" clId="{F8416680-4EEC-4837-AB09-912A377F45D8}" dt="2020-11-24T03:37:06.735" v="1443" actId="5793"/>
          <ac:spMkLst>
            <pc:docMk/>
            <pc:sldMk cId="2075875402" sldId="350"/>
            <ac:spMk id="17" creationId="{68067A9C-166D-4DFF-B593-D0CEDDC67F86}"/>
          </ac:spMkLst>
        </pc:spChg>
      </pc:sldChg>
      <pc:sldChg chg="del">
        <pc:chgData name="Gordon Watts" userId="3ca7d6dd59e1d914" providerId="LiveId" clId="{F8416680-4EEC-4837-AB09-912A377F45D8}" dt="2020-11-23T23:27:02.734" v="116" actId="47"/>
        <pc:sldMkLst>
          <pc:docMk/>
          <pc:sldMk cId="2097975976" sldId="354"/>
        </pc:sldMkLst>
      </pc:sldChg>
      <pc:sldChg chg="del">
        <pc:chgData name="Gordon Watts" userId="3ca7d6dd59e1d914" providerId="LiveId" clId="{F8416680-4EEC-4837-AB09-912A377F45D8}" dt="2020-11-23T23:27:03.926" v="117" actId="47"/>
        <pc:sldMkLst>
          <pc:docMk/>
          <pc:sldMk cId="3526168343" sldId="355"/>
        </pc:sldMkLst>
      </pc:sldChg>
      <pc:sldChg chg="del">
        <pc:chgData name="Gordon Watts" userId="3ca7d6dd59e1d914" providerId="LiveId" clId="{F8416680-4EEC-4837-AB09-912A377F45D8}" dt="2020-11-23T23:32:47.690" v="268" actId="47"/>
        <pc:sldMkLst>
          <pc:docMk/>
          <pc:sldMk cId="1372389646" sldId="357"/>
        </pc:sldMkLst>
      </pc:sldChg>
      <pc:sldChg chg="del">
        <pc:chgData name="Gordon Watts" userId="3ca7d6dd59e1d914" providerId="LiveId" clId="{F8416680-4EEC-4837-AB09-912A377F45D8}" dt="2020-11-23T23:27:19.655" v="118" actId="47"/>
        <pc:sldMkLst>
          <pc:docMk/>
          <pc:sldMk cId="2556048545" sldId="358"/>
        </pc:sldMkLst>
      </pc:sldChg>
      <pc:sldChg chg="del">
        <pc:chgData name="Gordon Watts" userId="3ca7d6dd59e1d914" providerId="LiveId" clId="{F8416680-4EEC-4837-AB09-912A377F45D8}" dt="2020-11-23T23:32:54.303" v="269" actId="47"/>
        <pc:sldMkLst>
          <pc:docMk/>
          <pc:sldMk cId="3788036570" sldId="359"/>
        </pc:sldMkLst>
      </pc:sldChg>
      <pc:sldChg chg="addSp delSp modSp new mod">
        <pc:chgData name="Gordon Watts" userId="3ca7d6dd59e1d914" providerId="LiveId" clId="{F8416680-4EEC-4837-AB09-912A377F45D8}" dt="2020-11-23T23:40:09.181" v="923" actId="1076"/>
        <pc:sldMkLst>
          <pc:docMk/>
          <pc:sldMk cId="2239799285" sldId="361"/>
        </pc:sldMkLst>
        <pc:spChg chg="mod">
          <ac:chgData name="Gordon Watts" userId="3ca7d6dd59e1d914" providerId="LiveId" clId="{F8416680-4EEC-4837-AB09-912A377F45D8}" dt="2020-11-23T23:34:40.951" v="330" actId="20577"/>
          <ac:spMkLst>
            <pc:docMk/>
            <pc:sldMk cId="2239799285" sldId="361"/>
            <ac:spMk id="2" creationId="{14610ECC-E2EE-43F7-BD80-CEFA1FCC1A49}"/>
          </ac:spMkLst>
        </pc:spChg>
        <pc:spChg chg="add del mod">
          <ac:chgData name="Gordon Watts" userId="3ca7d6dd59e1d914" providerId="LiveId" clId="{F8416680-4EEC-4837-AB09-912A377F45D8}" dt="2020-11-23T23:34:42.156" v="332"/>
          <ac:spMkLst>
            <pc:docMk/>
            <pc:sldMk cId="2239799285" sldId="361"/>
            <ac:spMk id="5" creationId="{0493733B-4FDC-41A7-8F99-8132D9DB21B7}"/>
          </ac:spMkLst>
        </pc:spChg>
        <pc:spChg chg="add mod">
          <ac:chgData name="Gordon Watts" userId="3ca7d6dd59e1d914" providerId="LiveId" clId="{F8416680-4EEC-4837-AB09-912A377F45D8}" dt="2020-11-23T23:39:47.559" v="918" actId="1076"/>
          <ac:spMkLst>
            <pc:docMk/>
            <pc:sldMk cId="2239799285" sldId="361"/>
            <ac:spMk id="6" creationId="{3509B1FC-50EC-463A-85CB-1786C2C06E38}"/>
          </ac:spMkLst>
        </pc:spChg>
        <pc:spChg chg="add mod">
          <ac:chgData name="Gordon Watts" userId="3ca7d6dd59e1d914" providerId="LiveId" clId="{F8416680-4EEC-4837-AB09-912A377F45D8}" dt="2020-11-23T23:39:50.280" v="919" actId="1076"/>
          <ac:spMkLst>
            <pc:docMk/>
            <pc:sldMk cId="2239799285" sldId="361"/>
            <ac:spMk id="7" creationId="{F92F5F54-9C69-48B3-9B52-E57242797C1E}"/>
          </ac:spMkLst>
        </pc:spChg>
        <pc:spChg chg="add mod">
          <ac:chgData name="Gordon Watts" userId="3ca7d6dd59e1d914" providerId="LiveId" clId="{F8416680-4EEC-4837-AB09-912A377F45D8}" dt="2020-11-23T23:40:05.454" v="922" actId="1076"/>
          <ac:spMkLst>
            <pc:docMk/>
            <pc:sldMk cId="2239799285" sldId="361"/>
            <ac:spMk id="8" creationId="{039018B6-D403-421B-99AC-22BE780BCA5B}"/>
          </ac:spMkLst>
        </pc:spChg>
        <pc:spChg chg="add mod">
          <ac:chgData name="Gordon Watts" userId="3ca7d6dd59e1d914" providerId="LiveId" clId="{F8416680-4EEC-4837-AB09-912A377F45D8}" dt="2020-11-23T23:40:09.181" v="923" actId="1076"/>
          <ac:spMkLst>
            <pc:docMk/>
            <pc:sldMk cId="2239799285" sldId="361"/>
            <ac:spMk id="9" creationId="{12660718-E172-4F68-A871-9A99FF74CC10}"/>
          </ac:spMkLst>
        </pc:spChg>
        <pc:picChg chg="add mod">
          <ac:chgData name="Gordon Watts" userId="3ca7d6dd59e1d914" providerId="LiveId" clId="{F8416680-4EEC-4837-AB09-912A377F45D8}" dt="2020-11-23T23:39:43.772" v="917" actId="14100"/>
          <ac:picMkLst>
            <pc:docMk/>
            <pc:sldMk cId="2239799285" sldId="361"/>
            <ac:picMk id="11" creationId="{F47E3793-F5C6-4EFB-BB63-7D00AF12EF27}"/>
          </ac:picMkLst>
        </pc:picChg>
      </pc:sldChg>
      <pc:sldChg chg="del">
        <pc:chgData name="Gordon Watts" userId="3ca7d6dd59e1d914" providerId="LiveId" clId="{F8416680-4EEC-4837-AB09-912A377F45D8}" dt="2020-11-23T23:32:56.394" v="270" actId="47"/>
        <pc:sldMkLst>
          <pc:docMk/>
          <pc:sldMk cId="3203366428" sldId="361"/>
        </pc:sldMkLst>
      </pc:sldChg>
      <pc:sldChg chg="modSp add del">
        <pc:chgData name="Gordon Watts" userId="3ca7d6dd59e1d914" providerId="LiveId" clId="{F8416680-4EEC-4837-AB09-912A377F45D8}" dt="2020-11-24T04:06:09.621" v="2532" actId="47"/>
        <pc:sldMkLst>
          <pc:docMk/>
          <pc:sldMk cId="439937079" sldId="362"/>
        </pc:sldMkLst>
        <pc:spChg chg="mod">
          <ac:chgData name="Gordon Watts" userId="3ca7d6dd59e1d914" providerId="LiveId" clId="{F8416680-4EEC-4837-AB09-912A377F45D8}" dt="2020-11-24T04:03:42.216" v="2501"/>
          <ac:spMkLst>
            <pc:docMk/>
            <pc:sldMk cId="439937079" sldId="362"/>
            <ac:spMk id="5" creationId="{191812A4-2E2C-8A45-9EE5-F1167EB348E0}"/>
          </ac:spMkLst>
        </pc:spChg>
      </pc:sldChg>
      <pc:sldChg chg="del">
        <pc:chgData name="Gordon Watts" userId="3ca7d6dd59e1d914" providerId="LiveId" clId="{F8416680-4EEC-4837-AB09-912A377F45D8}" dt="2020-11-23T23:32:57.929" v="271" actId="47"/>
        <pc:sldMkLst>
          <pc:docMk/>
          <pc:sldMk cId="1636433575" sldId="362"/>
        </pc:sldMkLst>
      </pc:sldChg>
      <pc:sldChg chg="modSp add del mod modTransition">
        <pc:chgData name="Gordon Watts" userId="3ca7d6dd59e1d914" providerId="LiveId" clId="{F8416680-4EEC-4837-AB09-912A377F45D8}" dt="2020-11-24T04:01:50.386" v="2383" actId="47"/>
        <pc:sldMkLst>
          <pc:docMk/>
          <pc:sldMk cId="0" sldId="363"/>
        </pc:sldMkLst>
        <pc:picChg chg="mod">
          <ac:chgData name="Gordon Watts" userId="3ca7d6dd59e1d914" providerId="LiveId" clId="{F8416680-4EEC-4837-AB09-912A377F45D8}" dt="2020-11-24T03:54:10.819" v="2206" actId="1076"/>
          <ac:picMkLst>
            <pc:docMk/>
            <pc:sldMk cId="0" sldId="363"/>
            <ac:picMk id="336" creationId="{00000000-0000-0000-0000-000000000000}"/>
          </ac:picMkLst>
        </pc:picChg>
      </pc:sldChg>
      <pc:sldChg chg="del">
        <pc:chgData name="Gordon Watts" userId="3ca7d6dd59e1d914" providerId="LiveId" clId="{F8416680-4EEC-4837-AB09-912A377F45D8}" dt="2020-11-23T23:32:59.382" v="272" actId="47"/>
        <pc:sldMkLst>
          <pc:docMk/>
          <pc:sldMk cId="3638491101" sldId="363"/>
        </pc:sldMkLst>
      </pc:sldChg>
      <pc:sldChg chg="del">
        <pc:chgData name="Gordon Watts" userId="3ca7d6dd59e1d914" providerId="LiveId" clId="{F8416680-4EEC-4837-AB09-912A377F45D8}" dt="2020-11-23T23:33:01.637" v="273" actId="47"/>
        <pc:sldMkLst>
          <pc:docMk/>
          <pc:sldMk cId="35864138" sldId="364"/>
        </pc:sldMkLst>
      </pc:sldChg>
      <pc:sldChg chg="addSp modSp new mod">
        <pc:chgData name="Gordon Watts" userId="3ca7d6dd59e1d914" providerId="LiveId" clId="{F8416680-4EEC-4837-AB09-912A377F45D8}" dt="2020-11-24T03:46:45.244" v="1764" actId="1076"/>
        <pc:sldMkLst>
          <pc:docMk/>
          <pc:sldMk cId="1144723549" sldId="364"/>
        </pc:sldMkLst>
        <pc:spChg chg="mod">
          <ac:chgData name="Gordon Watts" userId="3ca7d6dd59e1d914" providerId="LiveId" clId="{F8416680-4EEC-4837-AB09-912A377F45D8}" dt="2020-11-24T03:37:25.357" v="1481" actId="20577"/>
          <ac:spMkLst>
            <pc:docMk/>
            <pc:sldMk cId="1144723549" sldId="364"/>
            <ac:spMk id="2" creationId="{DB4417C5-0126-423B-87F8-20E459C8ADC8}"/>
          </ac:spMkLst>
        </pc:spChg>
        <pc:spChg chg="add mod">
          <ac:chgData name="Gordon Watts" userId="3ca7d6dd59e1d914" providerId="LiveId" clId="{F8416680-4EEC-4837-AB09-912A377F45D8}" dt="2020-11-24T03:45:39.383" v="1614" actId="1076"/>
          <ac:spMkLst>
            <pc:docMk/>
            <pc:sldMk cId="1144723549" sldId="364"/>
            <ac:spMk id="9" creationId="{69B40C79-2833-4BC4-A761-AFD5B5B9BC11}"/>
          </ac:spMkLst>
        </pc:spChg>
        <pc:spChg chg="add mod">
          <ac:chgData name="Gordon Watts" userId="3ca7d6dd59e1d914" providerId="LiveId" clId="{F8416680-4EEC-4837-AB09-912A377F45D8}" dt="2020-11-24T03:46:33.702" v="1755" actId="1076"/>
          <ac:spMkLst>
            <pc:docMk/>
            <pc:sldMk cId="1144723549" sldId="364"/>
            <ac:spMk id="10" creationId="{044E7A99-094E-4051-A3E3-A4BE201A8B04}"/>
          </ac:spMkLst>
        </pc:spChg>
        <pc:spChg chg="add mod">
          <ac:chgData name="Gordon Watts" userId="3ca7d6dd59e1d914" providerId="LiveId" clId="{F8416680-4EEC-4837-AB09-912A377F45D8}" dt="2020-11-24T03:46:26.870" v="1754" actId="1076"/>
          <ac:spMkLst>
            <pc:docMk/>
            <pc:sldMk cId="1144723549" sldId="364"/>
            <ac:spMk id="11" creationId="{DF6A0257-8991-441E-8967-8552B8468CA1}"/>
          </ac:spMkLst>
        </pc:spChg>
        <pc:spChg chg="add mod">
          <ac:chgData name="Gordon Watts" userId="3ca7d6dd59e1d914" providerId="LiveId" clId="{F8416680-4EEC-4837-AB09-912A377F45D8}" dt="2020-11-24T03:46:45.244" v="1764" actId="1076"/>
          <ac:spMkLst>
            <pc:docMk/>
            <pc:sldMk cId="1144723549" sldId="364"/>
            <ac:spMk id="12" creationId="{D62AB4C4-CCFE-4A9E-9AF4-FF379E4AA3A0}"/>
          </ac:spMkLst>
        </pc:spChg>
        <pc:picChg chg="add mod">
          <ac:chgData name="Gordon Watts" userId="3ca7d6dd59e1d914" providerId="LiveId" clId="{F8416680-4EEC-4837-AB09-912A377F45D8}" dt="2020-11-24T03:42:08.025" v="1484" actId="1076"/>
          <ac:picMkLst>
            <pc:docMk/>
            <pc:sldMk cId="1144723549" sldId="364"/>
            <ac:picMk id="6" creationId="{DBE42F20-CC9E-4F67-A285-EC82E32F90BC}"/>
          </ac:picMkLst>
        </pc:picChg>
        <pc:picChg chg="add mod">
          <ac:chgData name="Gordon Watts" userId="3ca7d6dd59e1d914" providerId="LiveId" clId="{F8416680-4EEC-4837-AB09-912A377F45D8}" dt="2020-11-24T03:46:36.197" v="1756" actId="1076"/>
          <ac:picMkLst>
            <pc:docMk/>
            <pc:sldMk cId="1144723549" sldId="364"/>
            <ac:picMk id="8" creationId="{B1250C48-E874-4BB6-A6AF-255E6BC63068}"/>
          </ac:picMkLst>
        </pc:picChg>
      </pc:sldChg>
      <pc:sldChg chg="addSp modSp new mod">
        <pc:chgData name="Gordon Watts" userId="3ca7d6dd59e1d914" providerId="LiveId" clId="{F8416680-4EEC-4837-AB09-912A377F45D8}" dt="2020-11-24T03:52:06.166" v="2204" actId="14100"/>
        <pc:sldMkLst>
          <pc:docMk/>
          <pc:sldMk cId="1273614803" sldId="365"/>
        </pc:sldMkLst>
        <pc:spChg chg="mod">
          <ac:chgData name="Gordon Watts" userId="3ca7d6dd59e1d914" providerId="LiveId" clId="{F8416680-4EEC-4837-AB09-912A377F45D8}" dt="2020-11-24T03:47:00.405" v="1818" actId="20577"/>
          <ac:spMkLst>
            <pc:docMk/>
            <pc:sldMk cId="1273614803" sldId="365"/>
            <ac:spMk id="2" creationId="{D51BA82F-D143-4484-A92F-D943BC5C0BDF}"/>
          </ac:spMkLst>
        </pc:spChg>
        <pc:spChg chg="add mod">
          <ac:chgData name="Gordon Watts" userId="3ca7d6dd59e1d914" providerId="LiveId" clId="{F8416680-4EEC-4837-AB09-912A377F45D8}" dt="2020-11-24T03:51:33.178" v="2137" actId="1076"/>
          <ac:spMkLst>
            <pc:docMk/>
            <pc:sldMk cId="1273614803" sldId="365"/>
            <ac:spMk id="7" creationId="{99903ABB-F776-4D3A-B8F6-B5BF0B3BDCD5}"/>
          </ac:spMkLst>
        </pc:spChg>
        <pc:spChg chg="add mod">
          <ac:chgData name="Gordon Watts" userId="3ca7d6dd59e1d914" providerId="LiveId" clId="{F8416680-4EEC-4837-AB09-912A377F45D8}" dt="2020-11-24T03:52:06.166" v="2204" actId="14100"/>
          <ac:spMkLst>
            <pc:docMk/>
            <pc:sldMk cId="1273614803" sldId="365"/>
            <ac:spMk id="8" creationId="{9293017B-B171-4916-BD19-7911F385A62F}"/>
          </ac:spMkLst>
        </pc:spChg>
        <pc:picChg chg="add mod">
          <ac:chgData name="Gordon Watts" userId="3ca7d6dd59e1d914" providerId="LiveId" clId="{F8416680-4EEC-4837-AB09-912A377F45D8}" dt="2020-11-24T03:49:08.498" v="1823" actId="1076"/>
          <ac:picMkLst>
            <pc:docMk/>
            <pc:sldMk cId="1273614803" sldId="365"/>
            <ac:picMk id="6" creationId="{A1964B77-2402-4E69-90A7-02A48FFC9FC0}"/>
          </ac:picMkLst>
        </pc:picChg>
        <pc:cxnChg chg="add mod">
          <ac:chgData name="Gordon Watts" userId="3ca7d6dd59e1d914" providerId="LiveId" clId="{F8416680-4EEC-4837-AB09-912A377F45D8}" dt="2020-11-24T03:52:06.166" v="2204" actId="14100"/>
          <ac:cxnSpMkLst>
            <pc:docMk/>
            <pc:sldMk cId="1273614803" sldId="365"/>
            <ac:cxnSpMk id="10" creationId="{EDA14498-88C5-41A6-AC00-9C5E3C9F2FA2}"/>
          </ac:cxnSpMkLst>
        </pc:cxnChg>
      </pc:sldChg>
      <pc:sldChg chg="addSp delSp modSp new mod">
        <pc:chgData name="Gordon Watts" userId="3ca7d6dd59e1d914" providerId="LiveId" clId="{F8416680-4EEC-4837-AB09-912A377F45D8}" dt="2020-11-24T04:04:09.116" v="2531" actId="14100"/>
        <pc:sldMkLst>
          <pc:docMk/>
          <pc:sldMk cId="1579335185" sldId="366"/>
        </pc:sldMkLst>
        <pc:spChg chg="mod">
          <ac:chgData name="Gordon Watts" userId="3ca7d6dd59e1d914" providerId="LiveId" clId="{F8416680-4EEC-4837-AB09-912A377F45D8}" dt="2020-11-24T03:54:19.193" v="2226" actId="20577"/>
          <ac:spMkLst>
            <pc:docMk/>
            <pc:sldMk cId="1579335185" sldId="366"/>
            <ac:spMk id="2" creationId="{963A1DA1-3852-44A0-8532-0885BFF40E75}"/>
          </ac:spMkLst>
        </pc:spChg>
        <pc:spChg chg="add mod">
          <ac:chgData name="Gordon Watts" userId="3ca7d6dd59e1d914" providerId="LiveId" clId="{F8416680-4EEC-4837-AB09-912A377F45D8}" dt="2020-11-24T04:01:36.850" v="2380" actId="1076"/>
          <ac:spMkLst>
            <pc:docMk/>
            <pc:sldMk cId="1579335185" sldId="366"/>
            <ac:spMk id="8" creationId="{E15A6C02-7AA4-4117-8982-3F8A9584E439}"/>
          </ac:spMkLst>
        </pc:spChg>
        <pc:spChg chg="add mod">
          <ac:chgData name="Gordon Watts" userId="3ca7d6dd59e1d914" providerId="LiveId" clId="{F8416680-4EEC-4837-AB09-912A377F45D8}" dt="2020-11-24T04:04:09.116" v="2531" actId="14100"/>
          <ac:spMkLst>
            <pc:docMk/>
            <pc:sldMk cId="1579335185" sldId="366"/>
            <ac:spMk id="9" creationId="{AFE575C0-8492-444C-81BF-79BC7FE158F0}"/>
          </ac:spMkLst>
        </pc:spChg>
        <pc:picChg chg="add mod">
          <ac:chgData name="Gordon Watts" userId="3ca7d6dd59e1d914" providerId="LiveId" clId="{F8416680-4EEC-4837-AB09-912A377F45D8}" dt="2020-11-24T04:01:32.938" v="2379" actId="1076"/>
          <ac:picMkLst>
            <pc:docMk/>
            <pc:sldMk cId="1579335185" sldId="366"/>
            <ac:picMk id="5" creationId="{2D1D76A8-E774-484B-95C6-1F3E0F470983}"/>
          </ac:picMkLst>
        </pc:picChg>
        <pc:picChg chg="add mod">
          <ac:chgData name="Gordon Watts" userId="3ca7d6dd59e1d914" providerId="LiveId" clId="{F8416680-4EEC-4837-AB09-912A377F45D8}" dt="2020-11-24T04:01:44.857" v="2382" actId="1076"/>
          <ac:picMkLst>
            <pc:docMk/>
            <pc:sldMk cId="1579335185" sldId="366"/>
            <ac:picMk id="6" creationId="{17562D44-23D4-4733-B427-58368F05B21C}"/>
          </ac:picMkLst>
        </pc:picChg>
        <pc:picChg chg="add del mod">
          <ac:chgData name="Gordon Watts" userId="3ca7d6dd59e1d914" providerId="LiveId" clId="{F8416680-4EEC-4837-AB09-912A377F45D8}" dt="2020-11-24T04:01:30.175" v="2378" actId="478"/>
          <ac:picMkLst>
            <pc:docMk/>
            <pc:sldMk cId="1579335185" sldId="366"/>
            <ac:picMk id="7" creationId="{CC60C689-B403-417A-9A1D-AEC6898AEEF4}"/>
          </ac:picMkLst>
        </pc:picChg>
      </pc:sldChg>
      <pc:sldMasterChg chg="delSldLayout">
        <pc:chgData name="Gordon Watts" userId="3ca7d6dd59e1d914" providerId="LiveId" clId="{F8416680-4EEC-4837-AB09-912A377F45D8}" dt="2020-11-24T04:01:52.115" v="2384" actId="47"/>
        <pc:sldMasterMkLst>
          <pc:docMk/>
          <pc:sldMasterMk cId="2505770140" sldId="2147483834"/>
        </pc:sldMasterMkLst>
        <pc:sldLayoutChg chg="del">
          <pc:chgData name="Gordon Watts" userId="3ca7d6dd59e1d914" providerId="LiveId" clId="{F8416680-4EEC-4837-AB09-912A377F45D8}" dt="2020-11-24T04:01:52.115" v="2384" actId="47"/>
          <pc:sldLayoutMkLst>
            <pc:docMk/>
            <pc:sldMasterMk cId="2505770140" sldId="2147483834"/>
            <pc:sldLayoutMk cId="2654372421" sldId="2147483852"/>
          </pc:sldLayoutMkLst>
        </pc:sldLayoutChg>
      </pc:sldMasterChg>
    </pc:docChg>
  </pc:docChgLst>
  <pc:docChgLst>
    <pc:chgData name="Gordon Watts" userId="a0850f2b96f54c79" providerId="LiveId" clId="{6485A8F9-3FE0-410D-ABBA-1705F353009C}"/>
    <pc:docChg chg="custSel addSld delSld modSld">
      <pc:chgData name="Gordon Watts" userId="a0850f2b96f54c79" providerId="LiveId" clId="{6485A8F9-3FE0-410D-ABBA-1705F353009C}" dt="2020-05-26T07:08:56.230" v="767" actId="20577"/>
      <pc:docMkLst>
        <pc:docMk/>
      </pc:docMkLst>
      <pc:sldChg chg="modSp mod">
        <pc:chgData name="Gordon Watts" userId="a0850f2b96f54c79" providerId="LiveId" clId="{6485A8F9-3FE0-410D-ABBA-1705F353009C}" dt="2020-05-26T06:55:14.233" v="7" actId="20577"/>
        <pc:sldMkLst>
          <pc:docMk/>
          <pc:sldMk cId="1701254242" sldId="256"/>
        </pc:sldMkLst>
        <pc:spChg chg="mod">
          <ac:chgData name="Gordon Watts" userId="a0850f2b96f54c79" providerId="LiveId" clId="{6485A8F9-3FE0-410D-ABBA-1705F353009C}" dt="2020-05-26T06:55:07.416" v="1" actId="20577"/>
          <ac:spMkLst>
            <pc:docMk/>
            <pc:sldMk cId="1701254242" sldId="256"/>
            <ac:spMk id="2" creationId="{6A326EDB-A70A-4637-B2B1-2E0F953B49F7}"/>
          </ac:spMkLst>
        </pc:spChg>
        <pc:spChg chg="mod">
          <ac:chgData name="Gordon Watts" userId="a0850f2b96f54c79" providerId="LiveId" clId="{6485A8F9-3FE0-410D-ABBA-1705F353009C}" dt="2020-05-26T06:55:14.233" v="7" actId="20577"/>
          <ac:spMkLst>
            <pc:docMk/>
            <pc:sldMk cId="1701254242" sldId="256"/>
            <ac:spMk id="3" creationId="{B30D4CF1-7CCD-440F-A3B1-68B9AC0E91A4}"/>
          </ac:spMkLst>
        </pc:spChg>
      </pc:sldChg>
      <pc:sldChg chg="addSp delSp modSp mod">
        <pc:chgData name="Gordon Watts" userId="a0850f2b96f54c79" providerId="LiveId" clId="{6485A8F9-3FE0-410D-ABBA-1705F353009C}" dt="2020-05-26T06:57:32.179" v="83" actId="478"/>
        <pc:sldMkLst>
          <pc:docMk/>
          <pc:sldMk cId="1303336869" sldId="258"/>
        </pc:sldMkLst>
        <pc:spChg chg="del">
          <ac:chgData name="Gordon Watts" userId="a0850f2b96f54c79" providerId="LiveId" clId="{6485A8F9-3FE0-410D-ABBA-1705F353009C}" dt="2020-05-26T06:57:32.179" v="83" actId="478"/>
          <ac:spMkLst>
            <pc:docMk/>
            <pc:sldMk cId="1303336869" sldId="258"/>
            <ac:spMk id="2" creationId="{D91CCD10-DBD4-41CA-B259-AF6609B26E1D}"/>
          </ac:spMkLst>
        </pc:spChg>
        <pc:spChg chg="add mod">
          <ac:chgData name="Gordon Watts" userId="a0850f2b96f54c79" providerId="LiveId" clId="{6485A8F9-3FE0-410D-ABBA-1705F353009C}" dt="2020-05-26T06:56:05.851" v="23" actId="1076"/>
          <ac:spMkLst>
            <pc:docMk/>
            <pc:sldMk cId="1303336869" sldId="258"/>
            <ac:spMk id="3" creationId="{58CFBD2C-53AC-466F-A1ED-92C8FB9CCB9A}"/>
          </ac:spMkLst>
        </pc:spChg>
        <pc:spChg chg="mod">
          <ac:chgData name="Gordon Watts" userId="a0850f2b96f54c79" providerId="LiveId" clId="{6485A8F9-3FE0-410D-ABBA-1705F353009C}" dt="2020-05-26T06:56:25.231" v="27" actId="947"/>
          <ac:spMkLst>
            <pc:docMk/>
            <pc:sldMk cId="1303336869" sldId="258"/>
            <ac:spMk id="14" creationId="{57941B1D-BA40-49C5-8A7C-5F4E9ECEBC69}"/>
          </ac:spMkLst>
        </pc:spChg>
        <pc:spChg chg="mod">
          <ac:chgData name="Gordon Watts" userId="a0850f2b96f54c79" providerId="LiveId" clId="{6485A8F9-3FE0-410D-ABBA-1705F353009C}" dt="2020-05-26T06:57:23.684" v="82" actId="1076"/>
          <ac:spMkLst>
            <pc:docMk/>
            <pc:sldMk cId="1303336869" sldId="258"/>
            <ac:spMk id="19" creationId="{3FFD3BE6-5CF7-4899-A7E9-24EF7E7DA974}"/>
          </ac:spMkLst>
        </pc:spChg>
        <pc:spChg chg="mod">
          <ac:chgData name="Gordon Watts" userId="a0850f2b96f54c79" providerId="LiveId" clId="{6485A8F9-3FE0-410D-ABBA-1705F353009C}" dt="2020-05-26T06:55:30.328" v="21" actId="5793"/>
          <ac:spMkLst>
            <pc:docMk/>
            <pc:sldMk cId="1303336869" sldId="258"/>
            <ac:spMk id="22" creationId="{0684636B-9EED-4330-B0F7-619BA7458576}"/>
          </ac:spMkLst>
        </pc:spChg>
      </pc:sldChg>
      <pc:sldChg chg="del">
        <pc:chgData name="Gordon Watts" userId="a0850f2b96f54c79" providerId="LiveId" clId="{6485A8F9-3FE0-410D-ABBA-1705F353009C}" dt="2020-05-26T07:04:51.412" v="203" actId="47"/>
        <pc:sldMkLst>
          <pc:docMk/>
          <pc:sldMk cId="808990416" sldId="264"/>
        </pc:sldMkLst>
      </pc:sldChg>
      <pc:sldChg chg="addSp delSp modSp mod">
        <pc:chgData name="Gordon Watts" userId="a0850f2b96f54c79" providerId="LiveId" clId="{6485A8F9-3FE0-410D-ABBA-1705F353009C}" dt="2020-05-26T07:04:18.507" v="202" actId="1076"/>
        <pc:sldMkLst>
          <pc:docMk/>
          <pc:sldMk cId="955157149" sldId="267"/>
        </pc:sldMkLst>
        <pc:spChg chg="mod">
          <ac:chgData name="Gordon Watts" userId="a0850f2b96f54c79" providerId="LiveId" clId="{6485A8F9-3FE0-410D-ABBA-1705F353009C}" dt="2020-05-26T06:59:06.001" v="188" actId="20577"/>
          <ac:spMkLst>
            <pc:docMk/>
            <pc:sldMk cId="955157149" sldId="267"/>
            <ac:spMk id="6" creationId="{E52E82ED-9E95-4E20-B836-6EBE86216A54}"/>
          </ac:spMkLst>
        </pc:spChg>
        <pc:spChg chg="add mod">
          <ac:chgData name="Gordon Watts" userId="a0850f2b96f54c79" providerId="LiveId" clId="{6485A8F9-3FE0-410D-ABBA-1705F353009C}" dt="2020-05-26T07:04:18.507" v="202" actId="1076"/>
          <ac:spMkLst>
            <pc:docMk/>
            <pc:sldMk cId="955157149" sldId="267"/>
            <ac:spMk id="9" creationId="{0A579385-CB80-4630-98D3-1077253E4B7A}"/>
          </ac:spMkLst>
        </pc:spChg>
        <pc:picChg chg="add mod">
          <ac:chgData name="Gordon Watts" userId="a0850f2b96f54c79" providerId="LiveId" clId="{6485A8F9-3FE0-410D-ABBA-1705F353009C}" dt="2020-05-26T06:58:41.014" v="111" actId="1076"/>
          <ac:picMkLst>
            <pc:docMk/>
            <pc:sldMk cId="955157149" sldId="267"/>
            <ac:picMk id="5" creationId="{4A0AC0C7-8146-44E1-8159-26EE46BA79C3}"/>
          </ac:picMkLst>
        </pc:picChg>
        <pc:picChg chg="del">
          <ac:chgData name="Gordon Watts" userId="a0850f2b96f54c79" providerId="LiveId" clId="{6485A8F9-3FE0-410D-ABBA-1705F353009C}" dt="2020-05-26T06:58:15.680" v="108" actId="478"/>
          <ac:picMkLst>
            <pc:docMk/>
            <pc:sldMk cId="955157149" sldId="267"/>
            <ac:picMk id="7" creationId="{946ACC24-C7C9-4456-B14B-3F404F6D2971}"/>
          </ac:picMkLst>
        </pc:picChg>
        <pc:picChg chg="add mod">
          <ac:chgData name="Gordon Watts" userId="a0850f2b96f54c79" providerId="LiveId" clId="{6485A8F9-3FE0-410D-ABBA-1705F353009C}" dt="2020-05-26T07:04:16.190" v="201" actId="1076"/>
          <ac:picMkLst>
            <pc:docMk/>
            <pc:sldMk cId="955157149" sldId="267"/>
            <ac:picMk id="8" creationId="{791E3052-2F5F-4345-920A-4C5FB173FE96}"/>
          </ac:picMkLst>
        </pc:picChg>
      </pc:sldChg>
      <pc:sldChg chg="del">
        <pc:chgData name="Gordon Watts" userId="a0850f2b96f54c79" providerId="LiveId" clId="{6485A8F9-3FE0-410D-ABBA-1705F353009C}" dt="2020-05-26T07:04:51.412" v="203" actId="47"/>
        <pc:sldMkLst>
          <pc:docMk/>
          <pc:sldMk cId="1623249430" sldId="278"/>
        </pc:sldMkLst>
      </pc:sldChg>
      <pc:sldChg chg="modSp add mod">
        <pc:chgData name="Gordon Watts" userId="a0850f2b96f54c79" providerId="LiveId" clId="{6485A8F9-3FE0-410D-ABBA-1705F353009C}" dt="2020-05-26T07:05:50.800" v="233" actId="20577"/>
        <pc:sldMkLst>
          <pc:docMk/>
          <pc:sldMk cId="93744522" sldId="281"/>
        </pc:sldMkLst>
        <pc:spChg chg="mod">
          <ac:chgData name="Gordon Watts" userId="a0850f2b96f54c79" providerId="LiveId" clId="{6485A8F9-3FE0-410D-ABBA-1705F353009C}" dt="2020-05-26T07:05:50.800" v="233" actId="20577"/>
          <ac:spMkLst>
            <pc:docMk/>
            <pc:sldMk cId="93744522" sldId="281"/>
            <ac:spMk id="2" creationId="{23978D2F-E53D-4675-9445-F5D128BA4074}"/>
          </ac:spMkLst>
        </pc:spChg>
        <pc:spChg chg="mod">
          <ac:chgData name="Gordon Watts" userId="a0850f2b96f54c79" providerId="LiveId" clId="{6485A8F9-3FE0-410D-ABBA-1705F353009C}" dt="2020-05-26T07:05:47.167" v="232" actId="20577"/>
          <ac:spMkLst>
            <pc:docMk/>
            <pc:sldMk cId="93744522" sldId="281"/>
            <ac:spMk id="6" creationId="{2E6160EE-0F46-461A-91F5-4CCCC202F00E}"/>
          </ac:spMkLst>
        </pc:spChg>
      </pc:sldChg>
      <pc:sldChg chg="modSp add mod">
        <pc:chgData name="Gordon Watts" userId="a0850f2b96f54c79" providerId="LiveId" clId="{6485A8F9-3FE0-410D-ABBA-1705F353009C}" dt="2020-05-26T07:06:11.782" v="259" actId="5793"/>
        <pc:sldMkLst>
          <pc:docMk/>
          <pc:sldMk cId="1831584376" sldId="282"/>
        </pc:sldMkLst>
        <pc:spChg chg="mod">
          <ac:chgData name="Gordon Watts" userId="a0850f2b96f54c79" providerId="LiveId" clId="{6485A8F9-3FE0-410D-ABBA-1705F353009C}" dt="2020-05-26T07:06:11.782" v="259" actId="5793"/>
          <ac:spMkLst>
            <pc:docMk/>
            <pc:sldMk cId="1831584376" sldId="282"/>
            <ac:spMk id="2" creationId="{23978D2F-E53D-4675-9445-F5D128BA4074}"/>
          </ac:spMkLst>
        </pc:spChg>
      </pc:sldChg>
      <pc:sldChg chg="modSp add mod">
        <pc:chgData name="Gordon Watts" userId="a0850f2b96f54c79" providerId="LiveId" clId="{6485A8F9-3FE0-410D-ABBA-1705F353009C}" dt="2020-05-26T07:06:20.184" v="260" actId="20577"/>
        <pc:sldMkLst>
          <pc:docMk/>
          <pc:sldMk cId="1940155513" sldId="283"/>
        </pc:sldMkLst>
        <pc:spChg chg="mod">
          <ac:chgData name="Gordon Watts" userId="a0850f2b96f54c79" providerId="LiveId" clId="{6485A8F9-3FE0-410D-ABBA-1705F353009C}" dt="2020-05-26T07:06:20.184" v="260" actId="20577"/>
          <ac:spMkLst>
            <pc:docMk/>
            <pc:sldMk cId="1940155513" sldId="283"/>
            <ac:spMk id="2" creationId="{23978D2F-E53D-4675-9445-F5D128BA4074}"/>
          </ac:spMkLst>
        </pc:spChg>
      </pc:sldChg>
      <pc:sldChg chg="modSp add mod">
        <pc:chgData name="Gordon Watts" userId="a0850f2b96f54c79" providerId="LiveId" clId="{6485A8F9-3FE0-410D-ABBA-1705F353009C}" dt="2020-05-26T07:06:46.026" v="360" actId="20577"/>
        <pc:sldMkLst>
          <pc:docMk/>
          <pc:sldMk cId="3436778223" sldId="284"/>
        </pc:sldMkLst>
        <pc:spChg chg="mod">
          <ac:chgData name="Gordon Watts" userId="a0850f2b96f54c79" providerId="LiveId" clId="{6485A8F9-3FE0-410D-ABBA-1705F353009C}" dt="2020-05-26T07:06:46.026" v="360" actId="20577"/>
          <ac:spMkLst>
            <pc:docMk/>
            <pc:sldMk cId="3436778223" sldId="284"/>
            <ac:spMk id="2" creationId="{23978D2F-E53D-4675-9445-F5D128BA4074}"/>
          </ac:spMkLst>
        </pc:spChg>
      </pc:sldChg>
      <pc:sldChg chg="add">
        <pc:chgData name="Gordon Watts" userId="a0850f2b96f54c79" providerId="LiveId" clId="{6485A8F9-3FE0-410D-ABBA-1705F353009C}" dt="2020-05-26T07:05:33.281" v="206"/>
        <pc:sldMkLst>
          <pc:docMk/>
          <pc:sldMk cId="2535506055" sldId="285"/>
        </pc:sldMkLst>
      </pc:sldChg>
      <pc:sldChg chg="modSp add mod">
        <pc:chgData name="Gordon Watts" userId="a0850f2b96f54c79" providerId="LiveId" clId="{6485A8F9-3FE0-410D-ABBA-1705F353009C}" dt="2020-05-26T07:07:05.690" v="374" actId="20577"/>
        <pc:sldMkLst>
          <pc:docMk/>
          <pc:sldMk cId="3516223813" sldId="286"/>
        </pc:sldMkLst>
        <pc:spChg chg="mod">
          <ac:chgData name="Gordon Watts" userId="a0850f2b96f54c79" providerId="LiveId" clId="{6485A8F9-3FE0-410D-ABBA-1705F353009C}" dt="2020-05-26T07:07:05.690" v="374" actId="20577"/>
          <ac:spMkLst>
            <pc:docMk/>
            <pc:sldMk cId="3516223813" sldId="286"/>
            <ac:spMk id="2" creationId="{23978D2F-E53D-4675-9445-F5D128BA4074}"/>
          </ac:spMkLst>
        </pc:spChg>
      </pc:sldChg>
      <pc:sldChg chg="addSp modSp add mod">
        <pc:chgData name="Gordon Watts" userId="a0850f2b96f54c79" providerId="LiveId" clId="{6485A8F9-3FE0-410D-ABBA-1705F353009C}" dt="2020-05-26T07:08:00.277" v="572" actId="1076"/>
        <pc:sldMkLst>
          <pc:docMk/>
          <pc:sldMk cId="3861874347" sldId="287"/>
        </pc:sldMkLst>
        <pc:spChg chg="add mod">
          <ac:chgData name="Gordon Watts" userId="a0850f2b96f54c79" providerId="LiveId" clId="{6485A8F9-3FE0-410D-ABBA-1705F353009C}" dt="2020-05-26T07:08:00.277" v="572" actId="1076"/>
          <ac:spMkLst>
            <pc:docMk/>
            <pc:sldMk cId="3861874347" sldId="287"/>
            <ac:spMk id="3" creationId="{CCB9C41A-CD98-463E-8DDB-FC5BE238F0A2}"/>
          </ac:spMkLst>
        </pc:spChg>
      </pc:sldChg>
      <pc:sldChg chg="del">
        <pc:chgData name="Gordon Watts" userId="a0850f2b96f54c79" providerId="LiveId" clId="{6485A8F9-3FE0-410D-ABBA-1705F353009C}" dt="2020-05-26T07:04:51.412" v="203" actId="47"/>
        <pc:sldMkLst>
          <pc:docMk/>
          <pc:sldMk cId="3909448892" sldId="327"/>
        </pc:sldMkLst>
      </pc:sldChg>
      <pc:sldChg chg="del">
        <pc:chgData name="Gordon Watts" userId="a0850f2b96f54c79" providerId="LiveId" clId="{6485A8F9-3FE0-410D-ABBA-1705F353009C}" dt="2020-05-26T07:04:51.412" v="203" actId="47"/>
        <pc:sldMkLst>
          <pc:docMk/>
          <pc:sldMk cId="2507060326" sldId="328"/>
        </pc:sldMkLst>
      </pc:sldChg>
      <pc:sldChg chg="del">
        <pc:chgData name="Gordon Watts" userId="a0850f2b96f54c79" providerId="LiveId" clId="{6485A8F9-3FE0-410D-ABBA-1705F353009C}" dt="2020-05-26T07:04:54.051" v="204" actId="47"/>
        <pc:sldMkLst>
          <pc:docMk/>
          <pc:sldMk cId="2277436181" sldId="335"/>
        </pc:sldMkLst>
      </pc:sldChg>
      <pc:sldChg chg="del">
        <pc:chgData name="Gordon Watts" userId="a0850f2b96f54c79" providerId="LiveId" clId="{6485A8F9-3FE0-410D-ABBA-1705F353009C}" dt="2020-05-26T07:04:51.412" v="203" actId="47"/>
        <pc:sldMkLst>
          <pc:docMk/>
          <pc:sldMk cId="1135819623" sldId="341"/>
        </pc:sldMkLst>
      </pc:sldChg>
      <pc:sldChg chg="del">
        <pc:chgData name="Gordon Watts" userId="a0850f2b96f54c79" providerId="LiveId" clId="{6485A8F9-3FE0-410D-ABBA-1705F353009C}" dt="2020-05-26T07:04:51.412" v="203" actId="47"/>
        <pc:sldMkLst>
          <pc:docMk/>
          <pc:sldMk cId="1573544289" sldId="342"/>
        </pc:sldMkLst>
      </pc:sldChg>
      <pc:sldChg chg="del">
        <pc:chgData name="Gordon Watts" userId="a0850f2b96f54c79" providerId="LiveId" clId="{6485A8F9-3FE0-410D-ABBA-1705F353009C}" dt="2020-05-26T07:04:51.412" v="203" actId="47"/>
        <pc:sldMkLst>
          <pc:docMk/>
          <pc:sldMk cId="249405198" sldId="343"/>
        </pc:sldMkLst>
      </pc:sldChg>
      <pc:sldChg chg="del">
        <pc:chgData name="Gordon Watts" userId="a0850f2b96f54c79" providerId="LiveId" clId="{6485A8F9-3FE0-410D-ABBA-1705F353009C}" dt="2020-05-26T07:04:51.412" v="203" actId="47"/>
        <pc:sldMkLst>
          <pc:docMk/>
          <pc:sldMk cId="1175729819" sldId="344"/>
        </pc:sldMkLst>
      </pc:sldChg>
      <pc:sldChg chg="delSp modSp mod">
        <pc:chgData name="Gordon Watts" userId="a0850f2b96f54c79" providerId="LiveId" clId="{6485A8F9-3FE0-410D-ABBA-1705F353009C}" dt="2020-05-26T06:58:08.199" v="107" actId="478"/>
        <pc:sldMkLst>
          <pc:docMk/>
          <pc:sldMk cId="3853727924" sldId="345"/>
        </pc:sldMkLst>
        <pc:spChg chg="mod">
          <ac:chgData name="Gordon Watts" userId="a0850f2b96f54c79" providerId="LiveId" clId="{6485A8F9-3FE0-410D-ABBA-1705F353009C}" dt="2020-05-26T06:57:59.548" v="84" actId="947"/>
          <ac:spMkLst>
            <pc:docMk/>
            <pc:sldMk cId="3853727924" sldId="345"/>
            <ac:spMk id="5" creationId="{58D40A3E-5A76-4BFB-81F4-70F35B75BE79}"/>
          </ac:spMkLst>
        </pc:spChg>
        <pc:spChg chg="mod">
          <ac:chgData name="Gordon Watts" userId="a0850f2b96f54c79" providerId="LiveId" clId="{6485A8F9-3FE0-410D-ABBA-1705F353009C}" dt="2020-05-26T06:58:04.261" v="106" actId="20577"/>
          <ac:spMkLst>
            <pc:docMk/>
            <pc:sldMk cId="3853727924" sldId="345"/>
            <ac:spMk id="6" creationId="{7EF4A402-4E59-4B85-9B4B-661FED23F7AB}"/>
          </ac:spMkLst>
        </pc:spChg>
        <pc:spChg chg="del">
          <ac:chgData name="Gordon Watts" userId="a0850f2b96f54c79" providerId="LiveId" clId="{6485A8F9-3FE0-410D-ABBA-1705F353009C}" dt="2020-05-26T06:58:08.199" v="107" actId="478"/>
          <ac:spMkLst>
            <pc:docMk/>
            <pc:sldMk cId="3853727924" sldId="345"/>
            <ac:spMk id="9" creationId="{699960B7-1D26-4341-8919-354C1C224862}"/>
          </ac:spMkLst>
        </pc:spChg>
        <pc:cxnChg chg="mod">
          <ac:chgData name="Gordon Watts" userId="a0850f2b96f54c79" providerId="LiveId" clId="{6485A8F9-3FE0-410D-ABBA-1705F353009C}" dt="2020-05-26T06:58:02.035" v="85" actId="20577"/>
          <ac:cxnSpMkLst>
            <pc:docMk/>
            <pc:sldMk cId="3853727924" sldId="345"/>
            <ac:cxnSpMk id="8" creationId="{3508F913-1E6C-4E83-B6ED-B5EBDAA27C7D}"/>
          </ac:cxnSpMkLst>
        </pc:cxnChg>
      </pc:sldChg>
      <pc:sldChg chg="addSp modSp new mod">
        <pc:chgData name="Gordon Watts" userId="a0850f2b96f54c79" providerId="LiveId" clId="{6485A8F9-3FE0-410D-ABBA-1705F353009C}" dt="2020-05-26T07:08:56.230" v="767" actId="20577"/>
        <pc:sldMkLst>
          <pc:docMk/>
          <pc:sldMk cId="1816503299" sldId="346"/>
        </pc:sldMkLst>
        <pc:spChg chg="mod">
          <ac:chgData name="Gordon Watts" userId="a0850f2b96f54c79" providerId="LiveId" clId="{6485A8F9-3FE0-410D-ABBA-1705F353009C}" dt="2020-05-26T07:08:03.874" v="577" actId="20577"/>
          <ac:spMkLst>
            <pc:docMk/>
            <pc:sldMk cId="1816503299" sldId="346"/>
            <ac:spMk id="2" creationId="{0A5B3FE8-DC2E-47CB-A291-C970D0CC42D7}"/>
          </ac:spMkLst>
        </pc:spChg>
        <pc:spChg chg="add mod">
          <ac:chgData name="Gordon Watts" userId="a0850f2b96f54c79" providerId="LiveId" clId="{6485A8F9-3FE0-410D-ABBA-1705F353009C}" dt="2020-05-26T07:08:56.230" v="767" actId="20577"/>
          <ac:spMkLst>
            <pc:docMk/>
            <pc:sldMk cId="1816503299" sldId="346"/>
            <ac:spMk id="5" creationId="{B4C0194C-AA4F-4258-8685-505586068290}"/>
          </ac:spMkLst>
        </pc:spChg>
      </pc:sldChg>
      <pc:sldChg chg="addSp delSp modSp del mod">
        <pc:chgData name="Gordon Watts" userId="a0850f2b96f54c79" providerId="LiveId" clId="{6485A8F9-3FE0-410D-ABBA-1705F353009C}" dt="2020-05-26T07:04:51.412" v="203" actId="47"/>
        <pc:sldMkLst>
          <pc:docMk/>
          <pc:sldMk cId="3718151385" sldId="346"/>
        </pc:sldMkLst>
        <pc:spChg chg="del">
          <ac:chgData name="Gordon Watts" userId="a0850f2b96f54c79" providerId="LiveId" clId="{6485A8F9-3FE0-410D-ABBA-1705F353009C}" dt="2020-05-26T06:59:22.177" v="190" actId="478"/>
          <ac:spMkLst>
            <pc:docMk/>
            <pc:sldMk cId="3718151385" sldId="346"/>
            <ac:spMk id="5" creationId="{DFDC1894-8167-405A-98C2-D8C56A7FB6DB}"/>
          </ac:spMkLst>
        </pc:spChg>
        <pc:spChg chg="del">
          <ac:chgData name="Gordon Watts" userId="a0850f2b96f54c79" providerId="LiveId" clId="{6485A8F9-3FE0-410D-ABBA-1705F353009C}" dt="2020-05-26T06:59:18.285" v="189" actId="478"/>
          <ac:spMkLst>
            <pc:docMk/>
            <pc:sldMk cId="3718151385" sldId="346"/>
            <ac:spMk id="8" creationId="{F0375D92-6570-4A6E-BBAD-B9D6CD904E19}"/>
          </ac:spMkLst>
        </pc:spChg>
        <pc:spChg chg="add mod">
          <ac:chgData name="Gordon Watts" userId="a0850f2b96f54c79" providerId="LiveId" clId="{6485A8F9-3FE0-410D-ABBA-1705F353009C}" dt="2020-05-26T07:03:34.859" v="195" actId="1582"/>
          <ac:spMkLst>
            <pc:docMk/>
            <pc:sldMk cId="3718151385" sldId="346"/>
            <ac:spMk id="11" creationId="{5CFFD47F-5C8A-458B-8401-B44C61D1A93F}"/>
          </ac:spMkLst>
        </pc:spChg>
        <pc:picChg chg="del">
          <ac:chgData name="Gordon Watts" userId="a0850f2b96f54c79" providerId="LiveId" clId="{6485A8F9-3FE0-410D-ABBA-1705F353009C}" dt="2020-05-26T06:59:18.285" v="189" actId="478"/>
          <ac:picMkLst>
            <pc:docMk/>
            <pc:sldMk cId="3718151385" sldId="346"/>
            <ac:picMk id="7" creationId="{946ACC24-C7C9-4456-B14B-3F404F6D2971}"/>
          </ac:picMkLst>
        </pc:picChg>
        <pc:picChg chg="add mod">
          <ac:chgData name="Gordon Watts" userId="a0850f2b96f54c79" providerId="LiveId" clId="{6485A8F9-3FE0-410D-ABBA-1705F353009C}" dt="2020-05-26T07:03:22.918" v="192" actId="1076"/>
          <ac:picMkLst>
            <pc:docMk/>
            <pc:sldMk cId="3718151385" sldId="346"/>
            <ac:picMk id="10" creationId="{B21C7390-A741-40E7-A907-9F937C5F2B95}"/>
          </ac:picMkLst>
        </pc:picChg>
        <pc:cxnChg chg="del mod">
          <ac:chgData name="Gordon Watts" userId="a0850f2b96f54c79" providerId="LiveId" clId="{6485A8F9-3FE0-410D-ABBA-1705F353009C}" dt="2020-05-26T06:59:22.177" v="190" actId="478"/>
          <ac:cxnSpMkLst>
            <pc:docMk/>
            <pc:sldMk cId="3718151385" sldId="346"/>
            <ac:cxnSpMk id="9" creationId="{44C492B4-136E-45D3-996F-16C6C6C335F3}"/>
          </ac:cxnSpMkLst>
        </pc:cxnChg>
      </pc:sldChg>
      <pc:sldChg chg="del">
        <pc:chgData name="Gordon Watts" userId="a0850f2b96f54c79" providerId="LiveId" clId="{6485A8F9-3FE0-410D-ABBA-1705F353009C}" dt="2020-05-26T07:04:51.412" v="203" actId="47"/>
        <pc:sldMkLst>
          <pc:docMk/>
          <pc:sldMk cId="4154135489" sldId="347"/>
        </pc:sldMkLst>
      </pc:sldChg>
      <pc:sldChg chg="del">
        <pc:chgData name="Gordon Watts" userId="a0850f2b96f54c79" providerId="LiveId" clId="{6485A8F9-3FE0-410D-ABBA-1705F353009C}" dt="2020-05-26T07:04:51.412" v="203" actId="47"/>
        <pc:sldMkLst>
          <pc:docMk/>
          <pc:sldMk cId="3078180208" sldId="348"/>
        </pc:sldMkLst>
      </pc:sldChg>
      <pc:sldChg chg="del">
        <pc:chgData name="Gordon Watts" userId="a0850f2b96f54c79" providerId="LiveId" clId="{6485A8F9-3FE0-410D-ABBA-1705F353009C}" dt="2020-05-26T07:04:51.412" v="203" actId="47"/>
        <pc:sldMkLst>
          <pc:docMk/>
          <pc:sldMk cId="1680292063" sldId="349"/>
        </pc:sldMkLst>
      </pc:sldChg>
      <pc:sldChg chg="del">
        <pc:chgData name="Gordon Watts" userId="a0850f2b96f54c79" providerId="LiveId" clId="{6485A8F9-3FE0-410D-ABBA-1705F353009C}" dt="2020-05-26T07:04:51.412" v="203" actId="47"/>
        <pc:sldMkLst>
          <pc:docMk/>
          <pc:sldMk cId="473459573" sldId="350"/>
        </pc:sldMkLst>
      </pc:sldChg>
      <pc:sldChg chg="del">
        <pc:chgData name="Gordon Watts" userId="a0850f2b96f54c79" providerId="LiveId" clId="{6485A8F9-3FE0-410D-ABBA-1705F353009C}" dt="2020-05-26T07:04:51.412" v="203" actId="47"/>
        <pc:sldMkLst>
          <pc:docMk/>
          <pc:sldMk cId="1707177575" sldId="351"/>
        </pc:sldMkLst>
      </pc:sldChg>
    </pc:docChg>
  </pc:docChgLst>
  <pc:docChgLst>
    <pc:chgData name="Gordon Watts" userId="a0850f2b96f54c79" providerId="LiveId" clId="{BE3EB70B-5FF6-4B73-B616-DB90E6AD8E2C}"/>
    <pc:docChg chg="undo custSel addSld delSld modSld sldOrd">
      <pc:chgData name="Gordon Watts" userId="a0850f2b96f54c79" providerId="LiveId" clId="{BE3EB70B-5FF6-4B73-B616-DB90E6AD8E2C}" dt="2019-09-03T15:30:22.848" v="7970" actId="207"/>
      <pc:docMkLst>
        <pc:docMk/>
      </pc:docMkLst>
      <pc:sldChg chg="del">
        <pc:chgData name="Gordon Watts" userId="a0850f2b96f54c79" providerId="LiveId" clId="{BE3EB70B-5FF6-4B73-B616-DB90E6AD8E2C}" dt="2019-09-03T00:43:49.448" v="4860" actId="2696"/>
        <pc:sldMkLst>
          <pc:docMk/>
          <pc:sldMk cId="3289505552" sldId="257"/>
        </pc:sldMkLst>
      </pc:sldChg>
      <pc:sldChg chg="addSp modSp">
        <pc:chgData name="Gordon Watts" userId="a0850f2b96f54c79" providerId="LiveId" clId="{BE3EB70B-5FF6-4B73-B616-DB90E6AD8E2C}" dt="2019-09-03T15:17:31.152" v="6804" actId="122"/>
        <pc:sldMkLst>
          <pc:docMk/>
          <pc:sldMk cId="1303336869" sldId="258"/>
        </pc:sldMkLst>
        <pc:spChg chg="add mod">
          <ac:chgData name="Gordon Watts" userId="a0850f2b96f54c79" providerId="LiveId" clId="{BE3EB70B-5FF6-4B73-B616-DB90E6AD8E2C}" dt="2019-09-03T15:17:31.152" v="6804" actId="122"/>
          <ac:spMkLst>
            <pc:docMk/>
            <pc:sldMk cId="1303336869" sldId="258"/>
            <ac:spMk id="2" creationId="{D91CCD10-DBD4-41CA-B259-AF6609B26E1D}"/>
          </ac:spMkLst>
        </pc:spChg>
      </pc:sldChg>
      <pc:sldChg chg="del">
        <pc:chgData name="Gordon Watts" userId="a0850f2b96f54c79" providerId="LiveId" clId="{BE3EB70B-5FF6-4B73-B616-DB90E6AD8E2C}" dt="2019-09-03T00:43:19.060" v="4843" actId="2696"/>
        <pc:sldMkLst>
          <pc:docMk/>
          <pc:sldMk cId="0" sldId="259"/>
        </pc:sldMkLst>
      </pc:sldChg>
      <pc:sldChg chg="del">
        <pc:chgData name="Gordon Watts" userId="a0850f2b96f54c79" providerId="LiveId" clId="{BE3EB70B-5FF6-4B73-B616-DB90E6AD8E2C}" dt="2019-09-03T00:43:21.247" v="4844" actId="2696"/>
        <pc:sldMkLst>
          <pc:docMk/>
          <pc:sldMk cId="0" sldId="260"/>
        </pc:sldMkLst>
      </pc:sldChg>
      <pc:sldChg chg="del">
        <pc:chgData name="Gordon Watts" userId="a0850f2b96f54c79" providerId="LiveId" clId="{BE3EB70B-5FF6-4B73-B616-DB90E6AD8E2C}" dt="2019-09-03T00:43:24.704" v="4845" actId="2696"/>
        <pc:sldMkLst>
          <pc:docMk/>
          <pc:sldMk cId="0" sldId="261"/>
        </pc:sldMkLst>
      </pc:sldChg>
      <pc:sldChg chg="del">
        <pc:chgData name="Gordon Watts" userId="a0850f2b96f54c79" providerId="LiveId" clId="{BE3EB70B-5FF6-4B73-B616-DB90E6AD8E2C}" dt="2019-09-03T00:43:28.450" v="4847" actId="2696"/>
        <pc:sldMkLst>
          <pc:docMk/>
          <pc:sldMk cId="0" sldId="262"/>
        </pc:sldMkLst>
      </pc:sldChg>
      <pc:sldChg chg="delSp modSp">
        <pc:chgData name="Gordon Watts" userId="a0850f2b96f54c79" providerId="LiveId" clId="{BE3EB70B-5FF6-4B73-B616-DB90E6AD8E2C}" dt="2019-09-02T23:36:24.154" v="3036" actId="1076"/>
        <pc:sldMkLst>
          <pc:docMk/>
          <pc:sldMk cId="808990416" sldId="264"/>
        </pc:sldMkLst>
        <pc:spChg chg="mod">
          <ac:chgData name="Gordon Watts" userId="a0850f2b96f54c79" providerId="LiveId" clId="{BE3EB70B-5FF6-4B73-B616-DB90E6AD8E2C}" dt="2019-09-02T23:30:08.113" v="2399" actId="20577"/>
          <ac:spMkLst>
            <pc:docMk/>
            <pc:sldMk cId="808990416" sldId="264"/>
            <ac:spMk id="2" creationId="{AA970477-893C-4EAD-BDBC-898529E77C8F}"/>
          </ac:spMkLst>
        </pc:spChg>
        <pc:spChg chg="mod">
          <ac:chgData name="Gordon Watts" userId="a0850f2b96f54c79" providerId="LiveId" clId="{BE3EB70B-5FF6-4B73-B616-DB90E6AD8E2C}" dt="2019-09-02T23:36:19.433" v="3035" actId="1076"/>
          <ac:spMkLst>
            <pc:docMk/>
            <pc:sldMk cId="808990416" sldId="264"/>
            <ac:spMk id="3" creationId="{32D7AC50-50FD-47FA-9BBD-CBAEB44A7F9E}"/>
          </ac:spMkLst>
        </pc:spChg>
        <pc:spChg chg="mod">
          <ac:chgData name="Gordon Watts" userId="a0850f2b96f54c79" providerId="LiveId" clId="{BE3EB70B-5FF6-4B73-B616-DB90E6AD8E2C}" dt="2019-09-02T23:36:24.154" v="3036" actId="1076"/>
          <ac:spMkLst>
            <pc:docMk/>
            <pc:sldMk cId="808990416" sldId="264"/>
            <ac:spMk id="5" creationId="{70956748-D19C-4130-936E-5DF930B1E8E1}"/>
          </ac:spMkLst>
        </pc:spChg>
        <pc:spChg chg="del">
          <ac:chgData name="Gordon Watts" userId="a0850f2b96f54c79" providerId="LiveId" clId="{BE3EB70B-5FF6-4B73-B616-DB90E6AD8E2C}" dt="2019-09-02T23:30:21.351" v="2400" actId="478"/>
          <ac:spMkLst>
            <pc:docMk/>
            <pc:sldMk cId="808990416" sldId="264"/>
            <ac:spMk id="6" creationId="{612611F6-C977-481C-AC1B-F241C9BC683C}"/>
          </ac:spMkLst>
        </pc:spChg>
        <pc:spChg chg="del">
          <ac:chgData name="Gordon Watts" userId="a0850f2b96f54c79" providerId="LiveId" clId="{BE3EB70B-5FF6-4B73-B616-DB90E6AD8E2C}" dt="2019-09-02T23:32:40.744" v="2563" actId="478"/>
          <ac:spMkLst>
            <pc:docMk/>
            <pc:sldMk cId="808990416" sldId="264"/>
            <ac:spMk id="8" creationId="{46A69B7A-3C72-4DFE-B91B-6A07F9332C1F}"/>
          </ac:spMkLst>
        </pc:spChg>
        <pc:spChg chg="del">
          <ac:chgData name="Gordon Watts" userId="a0850f2b96f54c79" providerId="LiveId" clId="{BE3EB70B-5FF6-4B73-B616-DB90E6AD8E2C}" dt="2019-09-02T23:32:40.744" v="2563" actId="478"/>
          <ac:spMkLst>
            <pc:docMk/>
            <pc:sldMk cId="808990416" sldId="264"/>
            <ac:spMk id="9" creationId="{66AF9744-2CD4-4DCB-AB6C-E416FCC93A4C}"/>
          </ac:spMkLst>
        </pc:spChg>
      </pc:sldChg>
      <pc:sldChg chg="modSp">
        <pc:chgData name="Gordon Watts" userId="a0850f2b96f54c79" providerId="LiveId" clId="{BE3EB70B-5FF6-4B73-B616-DB90E6AD8E2C}" dt="2019-09-03T15:18:27.409" v="6806" actId="20577"/>
        <pc:sldMkLst>
          <pc:docMk/>
          <pc:sldMk cId="955157149" sldId="267"/>
        </pc:sldMkLst>
        <pc:spChg chg="mod">
          <ac:chgData name="Gordon Watts" userId="a0850f2b96f54c79" providerId="LiveId" clId="{BE3EB70B-5FF6-4B73-B616-DB90E6AD8E2C}" dt="2019-09-03T15:18:27.409" v="6806" actId="20577"/>
          <ac:spMkLst>
            <pc:docMk/>
            <pc:sldMk cId="955157149" sldId="267"/>
            <ac:spMk id="6" creationId="{E52E82ED-9E95-4E20-B836-6EBE86216A54}"/>
          </ac:spMkLst>
        </pc:spChg>
      </pc:sldChg>
      <pc:sldChg chg="del">
        <pc:chgData name="Gordon Watts" userId="a0850f2b96f54c79" providerId="LiveId" clId="{BE3EB70B-5FF6-4B73-B616-DB90E6AD8E2C}" dt="2019-09-03T00:43:36.366" v="4852" actId="2696"/>
        <pc:sldMkLst>
          <pc:docMk/>
          <pc:sldMk cId="0" sldId="268"/>
        </pc:sldMkLst>
      </pc:sldChg>
      <pc:sldChg chg="addSp modSp ord">
        <pc:chgData name="Gordon Watts" userId="a0850f2b96f54c79" providerId="LiveId" clId="{BE3EB70B-5FF6-4B73-B616-DB90E6AD8E2C}" dt="2019-09-03T15:19:59.562" v="6942" actId="207"/>
        <pc:sldMkLst>
          <pc:docMk/>
          <pc:sldMk cId="19092586" sldId="272"/>
        </pc:sldMkLst>
        <pc:spChg chg="add mod">
          <ac:chgData name="Gordon Watts" userId="a0850f2b96f54c79" providerId="LiveId" clId="{BE3EB70B-5FF6-4B73-B616-DB90E6AD8E2C}" dt="2019-09-03T15:19:59.562" v="6942" actId="207"/>
          <ac:spMkLst>
            <pc:docMk/>
            <pc:sldMk cId="19092586" sldId="272"/>
            <ac:spMk id="8" creationId="{F9FF0BBD-10AB-4EAD-87A8-BD07931F1DF7}"/>
          </ac:spMkLst>
        </pc:spChg>
      </pc:sldChg>
      <pc:sldChg chg="modSp ord">
        <pc:chgData name="Gordon Watts" userId="a0850f2b96f54c79" providerId="LiveId" clId="{BE3EB70B-5FF6-4B73-B616-DB90E6AD8E2C}" dt="2019-09-03T15:20:22.824" v="6953" actId="20577"/>
        <pc:sldMkLst>
          <pc:docMk/>
          <pc:sldMk cId="1623249430" sldId="278"/>
        </pc:sldMkLst>
        <pc:graphicFrameChg chg="modGraphic">
          <ac:chgData name="Gordon Watts" userId="a0850f2b96f54c79" providerId="LiveId" clId="{BE3EB70B-5FF6-4B73-B616-DB90E6AD8E2C}" dt="2019-09-03T15:20:22.824" v="6953" actId="20577"/>
          <ac:graphicFrameMkLst>
            <pc:docMk/>
            <pc:sldMk cId="1623249430" sldId="278"/>
            <ac:graphicFrameMk id="5" creationId="{3E51FDB1-1E3E-484D-A571-72B01D78C9CE}"/>
          </ac:graphicFrameMkLst>
        </pc:graphicFrameChg>
      </pc:sldChg>
      <pc:sldChg chg="modSp">
        <pc:chgData name="Gordon Watts" userId="a0850f2b96f54c79" providerId="LiveId" clId="{BE3EB70B-5FF6-4B73-B616-DB90E6AD8E2C}" dt="2019-09-03T15:18:58.207" v="6822" actId="20577"/>
        <pc:sldMkLst>
          <pc:docMk/>
          <pc:sldMk cId="4275370556" sldId="280"/>
        </pc:sldMkLst>
        <pc:spChg chg="mod">
          <ac:chgData name="Gordon Watts" userId="a0850f2b96f54c79" providerId="LiveId" clId="{BE3EB70B-5FF6-4B73-B616-DB90E6AD8E2C}" dt="2019-09-03T15:18:58.207" v="6822" actId="20577"/>
          <ac:spMkLst>
            <pc:docMk/>
            <pc:sldMk cId="4275370556" sldId="280"/>
            <ac:spMk id="10" creationId="{44F791B7-F60B-4D13-99A1-5E0527DDB765}"/>
          </ac:spMkLst>
        </pc:spChg>
      </pc:sldChg>
      <pc:sldChg chg="addSp delSp modSp">
        <pc:chgData name="Gordon Watts" userId="a0850f2b96f54c79" providerId="LiveId" clId="{BE3EB70B-5FF6-4B73-B616-DB90E6AD8E2C}" dt="2019-09-02T23:21:52.174" v="2353" actId="20577"/>
        <pc:sldMkLst>
          <pc:docMk/>
          <pc:sldMk cId="1189604366" sldId="281"/>
        </pc:sldMkLst>
        <pc:spChg chg="mod">
          <ac:chgData name="Gordon Watts" userId="a0850f2b96f54c79" providerId="LiveId" clId="{BE3EB70B-5FF6-4B73-B616-DB90E6AD8E2C}" dt="2019-09-02T23:21:52.174" v="2353" actId="20577"/>
          <ac:spMkLst>
            <pc:docMk/>
            <pc:sldMk cId="1189604366" sldId="281"/>
            <ac:spMk id="6" creationId="{157961BC-1DDD-45B2-B346-D120C144D43C}"/>
          </ac:spMkLst>
        </pc:spChg>
        <pc:spChg chg="del">
          <ac:chgData name="Gordon Watts" userId="a0850f2b96f54c79" providerId="LiveId" clId="{BE3EB70B-5FF6-4B73-B616-DB90E6AD8E2C}" dt="2019-09-02T23:05:02.466" v="1860" actId="478"/>
          <ac:spMkLst>
            <pc:docMk/>
            <pc:sldMk cId="1189604366" sldId="281"/>
            <ac:spMk id="7" creationId="{BEAB8343-584F-4700-A5A9-1E822CFD9651}"/>
          </ac:spMkLst>
        </pc:spChg>
        <pc:picChg chg="del mod">
          <ac:chgData name="Gordon Watts" userId="a0850f2b96f54c79" providerId="LiveId" clId="{BE3EB70B-5FF6-4B73-B616-DB90E6AD8E2C}" dt="2019-09-02T23:06:13.064" v="2021" actId="478"/>
          <ac:picMkLst>
            <pc:docMk/>
            <pc:sldMk cId="1189604366" sldId="281"/>
            <ac:picMk id="5" creationId="{A9CA2A3F-B550-4A46-81F3-6BD9B4C3022D}"/>
          </ac:picMkLst>
        </pc:picChg>
        <pc:picChg chg="add mod">
          <ac:chgData name="Gordon Watts" userId="a0850f2b96f54c79" providerId="LiveId" clId="{BE3EB70B-5FF6-4B73-B616-DB90E6AD8E2C}" dt="2019-09-02T23:06:20.391" v="2024" actId="1076"/>
          <ac:picMkLst>
            <pc:docMk/>
            <pc:sldMk cId="1189604366" sldId="281"/>
            <ac:picMk id="8" creationId="{FA44FE74-C035-4F8A-AAFC-8495E611AA80}"/>
          </ac:picMkLst>
        </pc:picChg>
      </pc:sldChg>
      <pc:sldChg chg="del">
        <pc:chgData name="Gordon Watts" userId="a0850f2b96f54c79" providerId="LiveId" clId="{BE3EB70B-5FF6-4B73-B616-DB90E6AD8E2C}" dt="2019-09-02T23:21:34.453" v="2290" actId="2696"/>
        <pc:sldMkLst>
          <pc:docMk/>
          <pc:sldMk cId="916416473" sldId="282"/>
        </pc:sldMkLst>
      </pc:sldChg>
      <pc:sldChg chg="del">
        <pc:chgData name="Gordon Watts" userId="a0850f2b96f54c79" providerId="LiveId" clId="{BE3EB70B-5FF6-4B73-B616-DB90E6AD8E2C}" dt="2019-09-02T23:21:56.468" v="2354" actId="2696"/>
        <pc:sldMkLst>
          <pc:docMk/>
          <pc:sldMk cId="3574006486" sldId="283"/>
        </pc:sldMkLst>
      </pc:sldChg>
      <pc:sldChg chg="del">
        <pc:chgData name="Gordon Watts" userId="a0850f2b96f54c79" providerId="LiveId" clId="{BE3EB70B-5FF6-4B73-B616-DB90E6AD8E2C}" dt="2019-09-02T23:41:25.553" v="3037" actId="2696"/>
        <pc:sldMkLst>
          <pc:docMk/>
          <pc:sldMk cId="1313425971" sldId="284"/>
        </pc:sldMkLst>
      </pc:sldChg>
      <pc:sldChg chg="del">
        <pc:chgData name="Gordon Watts" userId="a0850f2b96f54c79" providerId="LiveId" clId="{BE3EB70B-5FF6-4B73-B616-DB90E6AD8E2C}" dt="2019-09-03T00:43:40.258" v="4855" actId="2696"/>
        <pc:sldMkLst>
          <pc:docMk/>
          <pc:sldMk cId="556489986" sldId="311"/>
        </pc:sldMkLst>
      </pc:sldChg>
      <pc:sldChg chg="del">
        <pc:chgData name="Gordon Watts" userId="a0850f2b96f54c79" providerId="LiveId" clId="{BE3EB70B-5FF6-4B73-B616-DB90E6AD8E2C}" dt="2019-09-03T00:43:40.907" v="4856" actId="2696"/>
        <pc:sldMkLst>
          <pc:docMk/>
          <pc:sldMk cId="1559736384" sldId="312"/>
        </pc:sldMkLst>
      </pc:sldChg>
      <pc:sldChg chg="del">
        <pc:chgData name="Gordon Watts" userId="a0850f2b96f54c79" providerId="LiveId" clId="{BE3EB70B-5FF6-4B73-B616-DB90E6AD8E2C}" dt="2019-09-03T00:43:42.018" v="4857" actId="2696"/>
        <pc:sldMkLst>
          <pc:docMk/>
          <pc:sldMk cId="466397052" sldId="313"/>
        </pc:sldMkLst>
      </pc:sldChg>
      <pc:sldChg chg="del">
        <pc:chgData name="Gordon Watts" userId="a0850f2b96f54c79" providerId="LiveId" clId="{BE3EB70B-5FF6-4B73-B616-DB90E6AD8E2C}" dt="2019-09-03T00:43:17.950" v="4842" actId="2696"/>
        <pc:sldMkLst>
          <pc:docMk/>
          <pc:sldMk cId="0" sldId="314"/>
        </pc:sldMkLst>
      </pc:sldChg>
      <pc:sldChg chg="del">
        <pc:chgData name="Gordon Watts" userId="a0850f2b96f54c79" providerId="LiveId" clId="{BE3EB70B-5FF6-4B73-B616-DB90E6AD8E2C}" dt="2019-09-03T00:43:31.685" v="4849" actId="2696"/>
        <pc:sldMkLst>
          <pc:docMk/>
          <pc:sldMk cId="0" sldId="323"/>
        </pc:sldMkLst>
      </pc:sldChg>
      <pc:sldChg chg="del">
        <pc:chgData name="Gordon Watts" userId="a0850f2b96f54c79" providerId="LiveId" clId="{BE3EB70B-5FF6-4B73-B616-DB90E6AD8E2C}" dt="2019-09-03T00:43:33.615" v="4850" actId="2696"/>
        <pc:sldMkLst>
          <pc:docMk/>
          <pc:sldMk cId="0" sldId="324"/>
        </pc:sldMkLst>
      </pc:sldChg>
      <pc:sldChg chg="del">
        <pc:chgData name="Gordon Watts" userId="a0850f2b96f54c79" providerId="LiveId" clId="{BE3EB70B-5FF6-4B73-B616-DB90E6AD8E2C}" dt="2019-09-03T00:43:35.007" v="4851" actId="2696"/>
        <pc:sldMkLst>
          <pc:docMk/>
          <pc:sldMk cId="0" sldId="325"/>
        </pc:sldMkLst>
      </pc:sldChg>
      <pc:sldChg chg="addSp delSp modSp">
        <pc:chgData name="Gordon Watts" userId="a0850f2b96f54c79" providerId="LiveId" clId="{BE3EB70B-5FF6-4B73-B616-DB90E6AD8E2C}" dt="2019-09-02T23:29:52.337" v="2364" actId="1076"/>
        <pc:sldMkLst>
          <pc:docMk/>
          <pc:sldMk cId="3909448892" sldId="327"/>
        </pc:sldMkLst>
        <pc:picChg chg="del">
          <ac:chgData name="Gordon Watts" userId="a0850f2b96f54c79" providerId="LiveId" clId="{BE3EB70B-5FF6-4B73-B616-DB90E6AD8E2C}" dt="2019-09-02T23:26:52.582" v="2355" actId="478"/>
          <ac:picMkLst>
            <pc:docMk/>
            <pc:sldMk cId="3909448892" sldId="327"/>
            <ac:picMk id="5" creationId="{4D105D59-BDAA-4DED-8A27-422E80B85779}"/>
          </ac:picMkLst>
        </pc:picChg>
        <pc:picChg chg="del">
          <ac:chgData name="Gordon Watts" userId="a0850f2b96f54c79" providerId="LiveId" clId="{BE3EB70B-5FF6-4B73-B616-DB90E6AD8E2C}" dt="2019-09-02T23:29:03.034" v="2361" actId="478"/>
          <ac:picMkLst>
            <pc:docMk/>
            <pc:sldMk cId="3909448892" sldId="327"/>
            <ac:picMk id="7" creationId="{84E951E0-9EF4-4AD0-B17E-D8AB1A751F11}"/>
          </ac:picMkLst>
        </pc:picChg>
        <pc:picChg chg="add mod">
          <ac:chgData name="Gordon Watts" userId="a0850f2b96f54c79" providerId="LiveId" clId="{BE3EB70B-5FF6-4B73-B616-DB90E6AD8E2C}" dt="2019-09-02T23:27:09.289" v="2358" actId="14100"/>
          <ac:picMkLst>
            <pc:docMk/>
            <pc:sldMk cId="3909448892" sldId="327"/>
            <ac:picMk id="9" creationId="{9825D4B8-0FAF-46FB-ACC5-C45A0F010F7E}"/>
          </ac:picMkLst>
        </pc:picChg>
        <pc:picChg chg="add del">
          <ac:chgData name="Gordon Watts" userId="a0850f2b96f54c79" providerId="LiveId" clId="{BE3EB70B-5FF6-4B73-B616-DB90E6AD8E2C}" dt="2019-09-02T23:28:58.760" v="2360" actId="478"/>
          <ac:picMkLst>
            <pc:docMk/>
            <pc:sldMk cId="3909448892" sldId="327"/>
            <ac:picMk id="10" creationId="{0C6316BE-A429-4918-9DE4-DCC341F7C9F5}"/>
          </ac:picMkLst>
        </pc:picChg>
        <pc:picChg chg="add mod">
          <ac:chgData name="Gordon Watts" userId="a0850f2b96f54c79" providerId="LiveId" clId="{BE3EB70B-5FF6-4B73-B616-DB90E6AD8E2C}" dt="2019-09-02T23:29:52.337" v="2364" actId="1076"/>
          <ac:picMkLst>
            <pc:docMk/>
            <pc:sldMk cId="3909448892" sldId="327"/>
            <ac:picMk id="11" creationId="{09A3BCC1-555D-41F9-8D4D-10732E984ED1}"/>
          </ac:picMkLst>
        </pc:picChg>
      </pc:sldChg>
      <pc:sldChg chg="addSp delSp modSp">
        <pc:chgData name="Gordon Watts" userId="a0850f2b96f54c79" providerId="LiveId" clId="{BE3EB70B-5FF6-4B73-B616-DB90E6AD8E2C}" dt="2019-09-03T00:04:18.656" v="3712" actId="1076"/>
        <pc:sldMkLst>
          <pc:docMk/>
          <pc:sldMk cId="2507060326" sldId="328"/>
        </pc:sldMkLst>
        <pc:spChg chg="mod">
          <ac:chgData name="Gordon Watts" userId="a0850f2b96f54c79" providerId="LiveId" clId="{BE3EB70B-5FF6-4B73-B616-DB90E6AD8E2C}" dt="2019-09-03T00:01:32.733" v="3641" actId="20577"/>
          <ac:spMkLst>
            <pc:docMk/>
            <pc:sldMk cId="2507060326" sldId="328"/>
            <ac:spMk id="5" creationId="{848F466A-1B3F-4633-8199-DAE190597A35}"/>
          </ac:spMkLst>
        </pc:spChg>
        <pc:spChg chg="mod">
          <ac:chgData name="Gordon Watts" userId="a0850f2b96f54c79" providerId="LiveId" clId="{BE3EB70B-5FF6-4B73-B616-DB90E6AD8E2C}" dt="2019-09-03T00:04:18.656" v="3712" actId="1076"/>
          <ac:spMkLst>
            <pc:docMk/>
            <pc:sldMk cId="2507060326" sldId="328"/>
            <ac:spMk id="7" creationId="{B8F8C1F6-1908-4462-B179-E98CFCE559C9}"/>
          </ac:spMkLst>
        </pc:spChg>
        <pc:spChg chg="add del">
          <ac:chgData name="Gordon Watts" userId="a0850f2b96f54c79" providerId="LiveId" clId="{BE3EB70B-5FF6-4B73-B616-DB90E6AD8E2C}" dt="2019-09-03T00:03:04.841" v="3648"/>
          <ac:spMkLst>
            <pc:docMk/>
            <pc:sldMk cId="2507060326" sldId="328"/>
            <ac:spMk id="8" creationId="{37B01C15-9CC0-48D4-B1C9-4B5216D7B82E}"/>
          </ac:spMkLst>
        </pc:spChg>
        <pc:spChg chg="add del">
          <ac:chgData name="Gordon Watts" userId="a0850f2b96f54c79" providerId="LiveId" clId="{BE3EB70B-5FF6-4B73-B616-DB90E6AD8E2C}" dt="2019-09-03T00:03:08.332" v="3650"/>
          <ac:spMkLst>
            <pc:docMk/>
            <pc:sldMk cId="2507060326" sldId="328"/>
            <ac:spMk id="9" creationId="{21D77E8C-AA41-4372-B8DE-1A5E8365FD60}"/>
          </ac:spMkLst>
        </pc:spChg>
        <pc:picChg chg="add mod">
          <ac:chgData name="Gordon Watts" userId="a0850f2b96f54c79" providerId="LiveId" clId="{BE3EB70B-5FF6-4B73-B616-DB90E6AD8E2C}" dt="2019-09-03T00:03:52.704" v="3657" actId="1076"/>
          <ac:picMkLst>
            <pc:docMk/>
            <pc:sldMk cId="2507060326" sldId="328"/>
            <ac:picMk id="2" creationId="{C7A7D09D-67AB-4AA7-B9CE-D27282E353BD}"/>
          </ac:picMkLst>
        </pc:picChg>
        <pc:picChg chg="del">
          <ac:chgData name="Gordon Watts" userId="a0850f2b96f54c79" providerId="LiveId" clId="{BE3EB70B-5FF6-4B73-B616-DB90E6AD8E2C}" dt="2019-09-03T00:01:59.220" v="3642" actId="478"/>
          <ac:picMkLst>
            <pc:docMk/>
            <pc:sldMk cId="2507060326" sldId="328"/>
            <ac:picMk id="3074" creationId="{8175B2D1-62B8-4DCF-90A8-3FBB28703E73}"/>
          </ac:picMkLst>
        </pc:picChg>
        <pc:picChg chg="add del">
          <ac:chgData name="Gordon Watts" userId="a0850f2b96f54c79" providerId="LiveId" clId="{BE3EB70B-5FF6-4B73-B616-DB90E6AD8E2C}" dt="2019-09-03T00:02:18.023" v="3646" actId="478"/>
          <ac:picMkLst>
            <pc:docMk/>
            <pc:sldMk cId="2507060326" sldId="328"/>
            <ac:picMk id="3076" creationId="{EAAA5ED7-6765-4BF3-9FB3-2F4BB00BBD36}"/>
          </ac:picMkLst>
        </pc:picChg>
        <pc:picChg chg="add mod">
          <ac:chgData name="Gordon Watts" userId="a0850f2b96f54c79" providerId="LiveId" clId="{BE3EB70B-5FF6-4B73-B616-DB90E6AD8E2C}" dt="2019-09-03T00:03:35.741" v="3653" actId="14100"/>
          <ac:picMkLst>
            <pc:docMk/>
            <pc:sldMk cId="2507060326" sldId="328"/>
            <ac:picMk id="3078" creationId="{850FA249-585E-4285-940C-399A4B9A205A}"/>
          </ac:picMkLst>
        </pc:picChg>
      </pc:sldChg>
      <pc:sldChg chg="del">
        <pc:chgData name="Gordon Watts" userId="a0850f2b96f54c79" providerId="LiveId" clId="{BE3EB70B-5FF6-4B73-B616-DB90E6AD8E2C}" dt="2019-09-03T00:43:27.148" v="4846" actId="2696"/>
        <pc:sldMkLst>
          <pc:docMk/>
          <pc:sldMk cId="286916359" sldId="329"/>
        </pc:sldMkLst>
      </pc:sldChg>
      <pc:sldChg chg="del">
        <pc:chgData name="Gordon Watts" userId="a0850f2b96f54c79" providerId="LiveId" clId="{BE3EB70B-5FF6-4B73-B616-DB90E6AD8E2C}" dt="2019-09-03T00:43:29.634" v="4848" actId="2696"/>
        <pc:sldMkLst>
          <pc:docMk/>
          <pc:sldMk cId="3061307311" sldId="330"/>
        </pc:sldMkLst>
      </pc:sldChg>
      <pc:sldChg chg="del">
        <pc:chgData name="Gordon Watts" userId="a0850f2b96f54c79" providerId="LiveId" clId="{BE3EB70B-5FF6-4B73-B616-DB90E6AD8E2C}" dt="2019-09-03T00:43:39.649" v="4854" actId="2696"/>
        <pc:sldMkLst>
          <pc:docMk/>
          <pc:sldMk cId="340160522" sldId="331"/>
        </pc:sldMkLst>
      </pc:sldChg>
      <pc:sldChg chg="del">
        <pc:chgData name="Gordon Watts" userId="a0850f2b96f54c79" providerId="LiveId" clId="{BE3EB70B-5FF6-4B73-B616-DB90E6AD8E2C}" dt="2019-09-03T00:43:45.062" v="4858" actId="2696"/>
        <pc:sldMkLst>
          <pc:docMk/>
          <pc:sldMk cId="2473190265" sldId="332"/>
        </pc:sldMkLst>
      </pc:sldChg>
      <pc:sldChg chg="del">
        <pc:chgData name="Gordon Watts" userId="a0850f2b96f54c79" providerId="LiveId" clId="{BE3EB70B-5FF6-4B73-B616-DB90E6AD8E2C}" dt="2019-09-03T00:43:46.973" v="4859" actId="2696"/>
        <pc:sldMkLst>
          <pc:docMk/>
          <pc:sldMk cId="179141189" sldId="333"/>
        </pc:sldMkLst>
      </pc:sldChg>
      <pc:sldChg chg="del">
        <pc:chgData name="Gordon Watts" userId="a0850f2b96f54c79" providerId="LiveId" clId="{BE3EB70B-5FF6-4B73-B616-DB90E6AD8E2C}" dt="2019-09-03T00:43:53.077" v="4861" actId="2696"/>
        <pc:sldMkLst>
          <pc:docMk/>
          <pc:sldMk cId="3529419632" sldId="334"/>
        </pc:sldMkLst>
      </pc:sldChg>
      <pc:sldChg chg="modSp">
        <pc:chgData name="Gordon Watts" userId="a0850f2b96f54c79" providerId="LiveId" clId="{BE3EB70B-5FF6-4B73-B616-DB90E6AD8E2C}" dt="2019-09-03T15:16:23.573" v="6674" actId="20577"/>
        <pc:sldMkLst>
          <pc:docMk/>
          <pc:sldMk cId="2277436181" sldId="335"/>
        </pc:sldMkLst>
        <pc:spChg chg="mod">
          <ac:chgData name="Gordon Watts" userId="a0850f2b96f54c79" providerId="LiveId" clId="{BE3EB70B-5FF6-4B73-B616-DB90E6AD8E2C}" dt="2019-09-03T15:16:23.573" v="6674" actId="20577"/>
          <ac:spMkLst>
            <pc:docMk/>
            <pc:sldMk cId="2277436181" sldId="335"/>
            <ac:spMk id="5" creationId="{8748921D-684B-4248-8BEA-999EEE6A274F}"/>
          </ac:spMkLst>
        </pc:spChg>
      </pc:sldChg>
      <pc:sldChg chg="addSp delSp modSp ord">
        <pc:chgData name="Gordon Watts" userId="a0850f2b96f54c79" providerId="LiveId" clId="{BE3EB70B-5FF6-4B73-B616-DB90E6AD8E2C}" dt="2019-09-02T22:58:05.296" v="1748"/>
        <pc:sldMkLst>
          <pc:docMk/>
          <pc:sldMk cId="3830721775" sldId="337"/>
        </pc:sldMkLst>
        <pc:spChg chg="add mod">
          <ac:chgData name="Gordon Watts" userId="a0850f2b96f54c79" providerId="LiveId" clId="{BE3EB70B-5FF6-4B73-B616-DB90E6AD8E2C}" dt="2019-09-02T22:50:39.596" v="485" actId="1076"/>
          <ac:spMkLst>
            <pc:docMk/>
            <pc:sldMk cId="3830721775" sldId="337"/>
            <ac:spMk id="5" creationId="{3729D744-46D3-4D0D-AD6D-DEF75E75090A}"/>
          </ac:spMkLst>
        </pc:spChg>
        <pc:spChg chg="add mod">
          <ac:chgData name="Gordon Watts" userId="a0850f2b96f54c79" providerId="LiveId" clId="{BE3EB70B-5FF6-4B73-B616-DB90E6AD8E2C}" dt="2019-09-02T22:50:39.596" v="485" actId="1076"/>
          <ac:spMkLst>
            <pc:docMk/>
            <pc:sldMk cId="3830721775" sldId="337"/>
            <ac:spMk id="6" creationId="{5796E740-589B-40D1-AE8B-EF196783097D}"/>
          </ac:spMkLst>
        </pc:spChg>
        <pc:spChg chg="add mod">
          <ac:chgData name="Gordon Watts" userId="a0850f2b96f54c79" providerId="LiveId" clId="{BE3EB70B-5FF6-4B73-B616-DB90E6AD8E2C}" dt="2019-09-02T22:50:39.596" v="485" actId="1076"/>
          <ac:spMkLst>
            <pc:docMk/>
            <pc:sldMk cId="3830721775" sldId="337"/>
            <ac:spMk id="7" creationId="{25D06CB0-DD32-4854-A9A9-FA761EBCE7F8}"/>
          </ac:spMkLst>
        </pc:spChg>
        <pc:spChg chg="add mod">
          <ac:chgData name="Gordon Watts" userId="a0850f2b96f54c79" providerId="LiveId" clId="{BE3EB70B-5FF6-4B73-B616-DB90E6AD8E2C}" dt="2019-09-02T22:50:39.596" v="485" actId="1076"/>
          <ac:spMkLst>
            <pc:docMk/>
            <pc:sldMk cId="3830721775" sldId="337"/>
            <ac:spMk id="9" creationId="{6A7840F6-CAE1-48D2-86CA-FEB3D7F5C2CC}"/>
          </ac:spMkLst>
        </pc:spChg>
        <pc:spChg chg="add del mod">
          <ac:chgData name="Gordon Watts" userId="a0850f2b96f54c79" providerId="LiveId" clId="{BE3EB70B-5FF6-4B73-B616-DB90E6AD8E2C}" dt="2019-09-02T22:50:46.315" v="488"/>
          <ac:spMkLst>
            <pc:docMk/>
            <pc:sldMk cId="3830721775" sldId="337"/>
            <ac:spMk id="10" creationId="{94CC1E4D-8F9E-4E9B-BB67-E6531C1DE97B}"/>
          </ac:spMkLst>
        </pc:spChg>
        <pc:picChg chg="add mod">
          <ac:chgData name="Gordon Watts" userId="a0850f2b96f54c79" providerId="LiveId" clId="{BE3EB70B-5FF6-4B73-B616-DB90E6AD8E2C}" dt="2019-09-02T22:42:06.305" v="4" actId="14100"/>
          <ac:picMkLst>
            <pc:docMk/>
            <pc:sldMk cId="3830721775" sldId="337"/>
            <ac:picMk id="1026" creationId="{87BAF2F4-70FF-46FE-8F5E-1293915FB5A6}"/>
          </ac:picMkLst>
        </pc:picChg>
      </pc:sldChg>
      <pc:sldChg chg="addSp modSp">
        <pc:chgData name="Gordon Watts" userId="a0850f2b96f54c79" providerId="LiveId" clId="{BE3EB70B-5FF6-4B73-B616-DB90E6AD8E2C}" dt="2019-09-03T15:30:22.848" v="7970" actId="207"/>
        <pc:sldMkLst>
          <pc:docMk/>
          <pc:sldMk cId="4012187175" sldId="338"/>
        </pc:sldMkLst>
        <pc:spChg chg="add mod">
          <ac:chgData name="Gordon Watts" userId="a0850f2b96f54c79" providerId="LiveId" clId="{BE3EB70B-5FF6-4B73-B616-DB90E6AD8E2C}" dt="2019-09-03T15:23:14.425" v="7131" actId="1076"/>
          <ac:spMkLst>
            <pc:docMk/>
            <pc:sldMk cId="4012187175" sldId="338"/>
            <ac:spMk id="5" creationId="{ECD35E40-F44D-4EAF-A78A-EDDB2AF35859}"/>
          </ac:spMkLst>
        </pc:spChg>
        <pc:spChg chg="add mod">
          <ac:chgData name="Gordon Watts" userId="a0850f2b96f54c79" providerId="LiveId" clId="{BE3EB70B-5FF6-4B73-B616-DB90E6AD8E2C}" dt="2019-09-03T15:23:25.875" v="7137" actId="1076"/>
          <ac:spMkLst>
            <pc:docMk/>
            <pc:sldMk cId="4012187175" sldId="338"/>
            <ac:spMk id="6" creationId="{9B279DBC-2D37-4541-9D30-C31C40218B36}"/>
          </ac:spMkLst>
        </pc:spChg>
        <pc:spChg chg="add mod">
          <ac:chgData name="Gordon Watts" userId="a0850f2b96f54c79" providerId="LiveId" clId="{BE3EB70B-5FF6-4B73-B616-DB90E6AD8E2C}" dt="2019-09-03T15:26:43.044" v="7567" actId="14100"/>
          <ac:spMkLst>
            <pc:docMk/>
            <pc:sldMk cId="4012187175" sldId="338"/>
            <ac:spMk id="7" creationId="{E575324D-4EAC-4446-9A55-BDBD7743C509}"/>
          </ac:spMkLst>
        </pc:spChg>
        <pc:spChg chg="add mod">
          <ac:chgData name="Gordon Watts" userId="a0850f2b96f54c79" providerId="LiveId" clId="{BE3EB70B-5FF6-4B73-B616-DB90E6AD8E2C}" dt="2019-09-03T15:26:55.613" v="7569" actId="1076"/>
          <ac:spMkLst>
            <pc:docMk/>
            <pc:sldMk cId="4012187175" sldId="338"/>
            <ac:spMk id="8" creationId="{9CAB4387-A819-4F40-B402-C1924AB6AD40}"/>
          </ac:spMkLst>
        </pc:spChg>
        <pc:spChg chg="add mod">
          <ac:chgData name="Gordon Watts" userId="a0850f2b96f54c79" providerId="LiveId" clId="{BE3EB70B-5FF6-4B73-B616-DB90E6AD8E2C}" dt="2019-09-03T15:27:07.834" v="7570" actId="1076"/>
          <ac:spMkLst>
            <pc:docMk/>
            <pc:sldMk cId="4012187175" sldId="338"/>
            <ac:spMk id="9" creationId="{C780F86D-FE31-4BFA-82AC-A4664955A8D7}"/>
          </ac:spMkLst>
        </pc:spChg>
        <pc:spChg chg="add mod">
          <ac:chgData name="Gordon Watts" userId="a0850f2b96f54c79" providerId="LiveId" clId="{BE3EB70B-5FF6-4B73-B616-DB90E6AD8E2C}" dt="2019-09-03T15:28:56.235" v="7826" actId="207"/>
          <ac:spMkLst>
            <pc:docMk/>
            <pc:sldMk cId="4012187175" sldId="338"/>
            <ac:spMk id="10" creationId="{8881DA74-F0E3-4F02-A753-FBA4A6F5BE99}"/>
          </ac:spMkLst>
        </pc:spChg>
        <pc:spChg chg="add mod">
          <ac:chgData name="Gordon Watts" userId="a0850f2b96f54c79" providerId="LiveId" clId="{BE3EB70B-5FF6-4B73-B616-DB90E6AD8E2C}" dt="2019-09-03T15:30:22.848" v="7970" actId="207"/>
          <ac:spMkLst>
            <pc:docMk/>
            <pc:sldMk cId="4012187175" sldId="338"/>
            <ac:spMk id="11" creationId="{B6ABDDC7-0A56-4B0B-A35B-FD0064DDB100}"/>
          </ac:spMkLst>
        </pc:spChg>
      </pc:sldChg>
      <pc:sldChg chg="addSp delSp modSp">
        <pc:chgData name="Gordon Watts" userId="a0850f2b96f54c79" providerId="LiveId" clId="{BE3EB70B-5FF6-4B73-B616-DB90E6AD8E2C}" dt="2019-09-03T00:01:19.239" v="3620" actId="2711"/>
        <pc:sldMkLst>
          <pc:docMk/>
          <pc:sldMk cId="1672786414" sldId="339"/>
        </pc:sldMkLst>
        <pc:spChg chg="mod">
          <ac:chgData name="Gordon Watts" userId="a0850f2b96f54c79" providerId="LiveId" clId="{BE3EB70B-5FF6-4B73-B616-DB90E6AD8E2C}" dt="2019-09-02T23:46:27.458" v="3057" actId="20577"/>
          <ac:spMkLst>
            <pc:docMk/>
            <pc:sldMk cId="1672786414" sldId="339"/>
            <ac:spMk id="2" creationId="{E2DCE52E-56C2-4BA4-9BB4-BD0840761ECA}"/>
          </ac:spMkLst>
        </pc:spChg>
        <pc:spChg chg="del">
          <ac:chgData name="Gordon Watts" userId="a0850f2b96f54c79" providerId="LiveId" clId="{BE3EB70B-5FF6-4B73-B616-DB90E6AD8E2C}" dt="2019-09-03T00:00:15.480" v="3618" actId="478"/>
          <ac:spMkLst>
            <pc:docMk/>
            <pc:sldMk cId="1672786414" sldId="339"/>
            <ac:spMk id="3" creationId="{5572001F-3D3B-4892-B3A2-40C23C1257F5}"/>
          </ac:spMkLst>
        </pc:spChg>
        <pc:spChg chg="add mod">
          <ac:chgData name="Gordon Watts" userId="a0850f2b96f54c79" providerId="LiveId" clId="{BE3EB70B-5FF6-4B73-B616-DB90E6AD8E2C}" dt="2019-09-02T23:47:16.851" v="3124"/>
          <ac:spMkLst>
            <pc:docMk/>
            <pc:sldMk cId="1672786414" sldId="339"/>
            <ac:spMk id="5" creationId="{5911DBCF-8847-46BF-8D82-E9C0BA95ED5E}"/>
          </ac:spMkLst>
        </pc:spChg>
        <pc:spChg chg="add mod">
          <ac:chgData name="Gordon Watts" userId="a0850f2b96f54c79" providerId="LiveId" clId="{BE3EB70B-5FF6-4B73-B616-DB90E6AD8E2C}" dt="2019-09-02T23:51:53.523" v="3129"/>
          <ac:spMkLst>
            <pc:docMk/>
            <pc:sldMk cId="1672786414" sldId="339"/>
            <ac:spMk id="6" creationId="{9547C50A-6AF5-4346-9740-5F603F53A8AD}"/>
          </ac:spMkLst>
        </pc:spChg>
        <pc:spChg chg="add mod">
          <ac:chgData name="Gordon Watts" userId="a0850f2b96f54c79" providerId="LiveId" clId="{BE3EB70B-5FF6-4B73-B616-DB90E6AD8E2C}" dt="2019-09-02T23:52:45.837" v="3263" actId="1076"/>
          <ac:spMkLst>
            <pc:docMk/>
            <pc:sldMk cId="1672786414" sldId="339"/>
            <ac:spMk id="7" creationId="{BE212930-EF83-403B-809B-D45055A78890}"/>
          </ac:spMkLst>
        </pc:spChg>
        <pc:spChg chg="add mod">
          <ac:chgData name="Gordon Watts" userId="a0850f2b96f54c79" providerId="LiveId" clId="{BE3EB70B-5FF6-4B73-B616-DB90E6AD8E2C}" dt="2019-09-02T23:56:25.478" v="3265" actId="20577"/>
          <ac:spMkLst>
            <pc:docMk/>
            <pc:sldMk cId="1672786414" sldId="339"/>
            <ac:spMk id="8" creationId="{A588B161-587D-4736-8475-7FDC01AF555E}"/>
          </ac:spMkLst>
        </pc:spChg>
        <pc:spChg chg="add mod">
          <ac:chgData name="Gordon Watts" userId="a0850f2b96f54c79" providerId="LiveId" clId="{BE3EB70B-5FF6-4B73-B616-DB90E6AD8E2C}" dt="2019-09-02T23:57:31.093" v="3353" actId="1076"/>
          <ac:spMkLst>
            <pc:docMk/>
            <pc:sldMk cId="1672786414" sldId="339"/>
            <ac:spMk id="9" creationId="{3BB4B221-56DA-421E-B59D-B73F22CF1B26}"/>
          </ac:spMkLst>
        </pc:spChg>
        <pc:spChg chg="add mod">
          <ac:chgData name="Gordon Watts" userId="a0850f2b96f54c79" providerId="LiveId" clId="{BE3EB70B-5FF6-4B73-B616-DB90E6AD8E2C}" dt="2019-09-02T23:58:33.752" v="3578" actId="20577"/>
          <ac:spMkLst>
            <pc:docMk/>
            <pc:sldMk cId="1672786414" sldId="339"/>
            <ac:spMk id="10" creationId="{A1B28A7D-0F2B-4DE1-ACBC-ED00DEEFB7C9}"/>
          </ac:spMkLst>
        </pc:spChg>
        <pc:spChg chg="add mod">
          <ac:chgData name="Gordon Watts" userId="a0850f2b96f54c79" providerId="LiveId" clId="{BE3EB70B-5FF6-4B73-B616-DB90E6AD8E2C}" dt="2019-09-02T23:58:49.667" v="3581" actId="20577"/>
          <ac:spMkLst>
            <pc:docMk/>
            <pc:sldMk cId="1672786414" sldId="339"/>
            <ac:spMk id="11" creationId="{3CA3FEDF-DF05-4F56-A15E-D7A657BF8555}"/>
          </ac:spMkLst>
        </pc:spChg>
        <pc:spChg chg="add mod">
          <ac:chgData name="Gordon Watts" userId="a0850f2b96f54c79" providerId="LiveId" clId="{BE3EB70B-5FF6-4B73-B616-DB90E6AD8E2C}" dt="2019-09-02T23:59:13.369" v="3613" actId="20577"/>
          <ac:spMkLst>
            <pc:docMk/>
            <pc:sldMk cId="1672786414" sldId="339"/>
            <ac:spMk id="12" creationId="{31516232-BC73-4E1B-AC83-93B209941389}"/>
          </ac:spMkLst>
        </pc:spChg>
        <pc:spChg chg="add mod">
          <ac:chgData name="Gordon Watts" userId="a0850f2b96f54c79" providerId="LiveId" clId="{BE3EB70B-5FF6-4B73-B616-DB90E6AD8E2C}" dt="2019-09-03T00:01:19.239" v="3620" actId="2711"/>
          <ac:spMkLst>
            <pc:docMk/>
            <pc:sldMk cId="1672786414" sldId="339"/>
            <ac:spMk id="13" creationId="{13225317-91B0-4308-ADF4-570339D62994}"/>
          </ac:spMkLst>
        </pc:spChg>
      </pc:sldChg>
      <pc:sldChg chg="addSp delSp modSp add ord">
        <pc:chgData name="Gordon Watts" userId="a0850f2b96f54c79" providerId="LiveId" clId="{BE3EB70B-5FF6-4B73-B616-DB90E6AD8E2C}" dt="2019-09-02T22:58:58.105" v="1805" actId="1076"/>
        <pc:sldMkLst>
          <pc:docMk/>
          <pc:sldMk cId="4255031383" sldId="340"/>
        </pc:sldMkLst>
        <pc:spChg chg="mod">
          <ac:chgData name="Gordon Watts" userId="a0850f2b96f54c79" providerId="LiveId" clId="{BE3EB70B-5FF6-4B73-B616-DB90E6AD8E2C}" dt="2019-09-02T22:51:51.246" v="585" actId="20577"/>
          <ac:spMkLst>
            <pc:docMk/>
            <pc:sldMk cId="4255031383" sldId="340"/>
            <ac:spMk id="5" creationId="{3729D744-46D3-4D0D-AD6D-DEF75E75090A}"/>
          </ac:spMkLst>
        </pc:spChg>
        <pc:spChg chg="mod">
          <ac:chgData name="Gordon Watts" userId="a0850f2b96f54c79" providerId="LiveId" clId="{BE3EB70B-5FF6-4B73-B616-DB90E6AD8E2C}" dt="2019-09-02T22:53:08.330" v="798" actId="20577"/>
          <ac:spMkLst>
            <pc:docMk/>
            <pc:sldMk cId="4255031383" sldId="340"/>
            <ac:spMk id="6" creationId="{5796E740-589B-40D1-AE8B-EF196783097D}"/>
          </ac:spMkLst>
        </pc:spChg>
        <pc:spChg chg="mod">
          <ac:chgData name="Gordon Watts" userId="a0850f2b96f54c79" providerId="LiveId" clId="{BE3EB70B-5FF6-4B73-B616-DB90E6AD8E2C}" dt="2019-09-02T22:53:26.530" v="858" actId="20577"/>
          <ac:spMkLst>
            <pc:docMk/>
            <pc:sldMk cId="4255031383" sldId="340"/>
            <ac:spMk id="7" creationId="{25D06CB0-DD32-4854-A9A9-FA761EBCE7F8}"/>
          </ac:spMkLst>
        </pc:spChg>
        <pc:spChg chg="mod">
          <ac:chgData name="Gordon Watts" userId="a0850f2b96f54c79" providerId="LiveId" clId="{BE3EB70B-5FF6-4B73-B616-DB90E6AD8E2C}" dt="2019-09-02T22:55:26.876" v="1315" actId="1076"/>
          <ac:spMkLst>
            <pc:docMk/>
            <pc:sldMk cId="4255031383" sldId="340"/>
            <ac:spMk id="9" creationId="{6A7840F6-CAE1-48D2-86CA-FEB3D7F5C2CC}"/>
          </ac:spMkLst>
        </pc:spChg>
        <pc:spChg chg="add mod">
          <ac:chgData name="Gordon Watts" userId="a0850f2b96f54c79" providerId="LiveId" clId="{BE3EB70B-5FF6-4B73-B616-DB90E6AD8E2C}" dt="2019-09-02T22:58:58.105" v="1805" actId="1076"/>
          <ac:spMkLst>
            <pc:docMk/>
            <pc:sldMk cId="4255031383" sldId="340"/>
            <ac:spMk id="11" creationId="{0E309123-CC20-4F7C-9C8E-0129DBE678D3}"/>
          </ac:spMkLst>
        </pc:spChg>
        <pc:picChg chg="del">
          <ac:chgData name="Gordon Watts" userId="a0850f2b96f54c79" providerId="LiveId" clId="{BE3EB70B-5FF6-4B73-B616-DB90E6AD8E2C}" dt="2019-09-02T22:51:22.931" v="493" actId="478"/>
          <ac:picMkLst>
            <pc:docMk/>
            <pc:sldMk cId="4255031383" sldId="340"/>
            <ac:picMk id="1026" creationId="{87BAF2F4-70FF-46FE-8F5E-1293915FB5A6}"/>
          </ac:picMkLst>
        </pc:picChg>
        <pc:picChg chg="add mod">
          <ac:chgData name="Gordon Watts" userId="a0850f2b96f54c79" providerId="LiveId" clId="{BE3EB70B-5FF6-4B73-B616-DB90E6AD8E2C}" dt="2019-09-02T22:51:20.622" v="492" actId="1076"/>
          <ac:picMkLst>
            <pc:docMk/>
            <pc:sldMk cId="4255031383" sldId="340"/>
            <ac:picMk id="2050" creationId="{60E84272-B620-43E1-96FC-A2DBFFD9589F}"/>
          </ac:picMkLst>
        </pc:picChg>
      </pc:sldChg>
      <pc:sldChg chg="addSp delSp modSp add">
        <pc:chgData name="Gordon Watts" userId="a0850f2b96f54c79" providerId="LiveId" clId="{BE3EB70B-5FF6-4B73-B616-DB90E6AD8E2C}" dt="2019-09-03T00:15:10.458" v="3766" actId="20577"/>
        <pc:sldMkLst>
          <pc:docMk/>
          <pc:sldMk cId="1135819623" sldId="341"/>
        </pc:sldMkLst>
        <pc:spChg chg="del">
          <ac:chgData name="Gordon Watts" userId="a0850f2b96f54c79" providerId="LiveId" clId="{BE3EB70B-5FF6-4B73-B616-DB90E6AD8E2C}" dt="2019-09-03T00:05:06.025" v="3714"/>
          <ac:spMkLst>
            <pc:docMk/>
            <pc:sldMk cId="1135819623" sldId="341"/>
            <ac:spMk id="2" creationId="{37D0319F-761A-419B-BD39-5137B310F176}"/>
          </ac:spMkLst>
        </pc:spChg>
        <pc:spChg chg="del">
          <ac:chgData name="Gordon Watts" userId="a0850f2b96f54c79" providerId="LiveId" clId="{BE3EB70B-5FF6-4B73-B616-DB90E6AD8E2C}" dt="2019-09-03T00:05:06.025" v="3714"/>
          <ac:spMkLst>
            <pc:docMk/>
            <pc:sldMk cId="1135819623" sldId="341"/>
            <ac:spMk id="3" creationId="{2E3AF38C-518C-463F-8427-66B391E41600}"/>
          </ac:spMkLst>
        </pc:spChg>
        <pc:spChg chg="add del mod">
          <ac:chgData name="Gordon Watts" userId="a0850f2b96f54c79" providerId="LiveId" clId="{BE3EB70B-5FF6-4B73-B616-DB90E6AD8E2C}" dt="2019-09-03T00:05:10.321" v="3715"/>
          <ac:spMkLst>
            <pc:docMk/>
            <pc:sldMk cId="1135819623" sldId="341"/>
            <ac:spMk id="6" creationId="{D9F8B0D4-5849-4C05-9D37-7105DD5B8CC7}"/>
          </ac:spMkLst>
        </pc:spChg>
        <pc:spChg chg="add del mod">
          <ac:chgData name="Gordon Watts" userId="a0850f2b96f54c79" providerId="LiveId" clId="{BE3EB70B-5FF6-4B73-B616-DB90E6AD8E2C}" dt="2019-09-03T00:05:10.321" v="3715"/>
          <ac:spMkLst>
            <pc:docMk/>
            <pc:sldMk cId="1135819623" sldId="341"/>
            <ac:spMk id="7" creationId="{FE789F5C-8E08-4603-882E-484D64CAAC88}"/>
          </ac:spMkLst>
        </pc:spChg>
        <pc:spChg chg="add mod">
          <ac:chgData name="Gordon Watts" userId="a0850f2b96f54c79" providerId="LiveId" clId="{BE3EB70B-5FF6-4B73-B616-DB90E6AD8E2C}" dt="2019-09-03T00:05:15.377" v="3723" actId="20577"/>
          <ac:spMkLst>
            <pc:docMk/>
            <pc:sldMk cId="1135819623" sldId="341"/>
            <ac:spMk id="8" creationId="{751DD49C-C05E-4DE8-B765-A5703EF3F63F}"/>
          </ac:spMkLst>
        </pc:spChg>
        <pc:spChg chg="add mod">
          <ac:chgData name="Gordon Watts" userId="a0850f2b96f54c79" providerId="LiveId" clId="{BE3EB70B-5FF6-4B73-B616-DB90E6AD8E2C}" dt="2019-09-03T00:10:32.073" v="3759" actId="1076"/>
          <ac:spMkLst>
            <pc:docMk/>
            <pc:sldMk cId="1135819623" sldId="341"/>
            <ac:spMk id="11" creationId="{7F22C7D0-5314-4052-BF5C-AC871AD7CED0}"/>
          </ac:spMkLst>
        </pc:spChg>
        <pc:spChg chg="add mod">
          <ac:chgData name="Gordon Watts" userId="a0850f2b96f54c79" providerId="LiveId" clId="{BE3EB70B-5FF6-4B73-B616-DB90E6AD8E2C}" dt="2019-09-03T00:15:10.458" v="3766" actId="20577"/>
          <ac:spMkLst>
            <pc:docMk/>
            <pc:sldMk cId="1135819623" sldId="341"/>
            <ac:spMk id="12" creationId="{DC1C801D-8DD0-44E3-A79D-056A9DB86BF4}"/>
          </ac:spMkLst>
        </pc:spChg>
        <pc:picChg chg="add mod">
          <ac:chgData name="Gordon Watts" userId="a0850f2b96f54c79" providerId="LiveId" clId="{BE3EB70B-5FF6-4B73-B616-DB90E6AD8E2C}" dt="2019-09-03T00:10:07.137" v="3739" actId="1076"/>
          <ac:picMkLst>
            <pc:docMk/>
            <pc:sldMk cId="1135819623" sldId="341"/>
            <ac:picMk id="9" creationId="{1ED4787D-464B-4560-9C12-A75D76AD9C03}"/>
          </ac:picMkLst>
        </pc:picChg>
        <pc:picChg chg="add mod">
          <ac:chgData name="Gordon Watts" userId="a0850f2b96f54c79" providerId="LiveId" clId="{BE3EB70B-5FF6-4B73-B616-DB90E6AD8E2C}" dt="2019-09-03T00:10:07.137" v="3739" actId="1076"/>
          <ac:picMkLst>
            <pc:docMk/>
            <pc:sldMk cId="1135819623" sldId="341"/>
            <ac:picMk id="10" creationId="{19C677C0-64FA-476A-887C-7B0AAF74F3EF}"/>
          </ac:picMkLst>
        </pc:picChg>
      </pc:sldChg>
      <pc:sldChg chg="addSp delSp modSp add">
        <pc:chgData name="Gordon Watts" userId="a0850f2b96f54c79" providerId="LiveId" clId="{BE3EB70B-5FF6-4B73-B616-DB90E6AD8E2C}" dt="2019-09-03T03:47:08.014" v="6211" actId="1076"/>
        <pc:sldMkLst>
          <pc:docMk/>
          <pc:sldMk cId="1573544289" sldId="342"/>
        </pc:sldMkLst>
        <pc:spChg chg="mod">
          <ac:chgData name="Gordon Watts" userId="a0850f2b96f54c79" providerId="LiveId" clId="{BE3EB70B-5FF6-4B73-B616-DB90E6AD8E2C}" dt="2019-09-03T00:15:27.890" v="3782" actId="20577"/>
          <ac:spMkLst>
            <pc:docMk/>
            <pc:sldMk cId="1573544289" sldId="342"/>
            <ac:spMk id="2" creationId="{3D1CBFC8-9D7A-4FD5-9DA1-DDD9F6D64956}"/>
          </ac:spMkLst>
        </pc:spChg>
        <pc:spChg chg="add mod">
          <ac:chgData name="Gordon Watts" userId="a0850f2b96f54c79" providerId="LiveId" clId="{BE3EB70B-5FF6-4B73-B616-DB90E6AD8E2C}" dt="2019-09-03T03:45:32.053" v="6193" actId="1076"/>
          <ac:spMkLst>
            <pc:docMk/>
            <pc:sldMk cId="1573544289" sldId="342"/>
            <ac:spMk id="5" creationId="{A0A8F73E-AB12-4780-9682-D800420D890A}"/>
          </ac:spMkLst>
        </pc:spChg>
        <pc:spChg chg="add mod">
          <ac:chgData name="Gordon Watts" userId="a0850f2b96f54c79" providerId="LiveId" clId="{BE3EB70B-5FF6-4B73-B616-DB90E6AD8E2C}" dt="2019-09-03T03:45:38.450" v="6195" actId="14100"/>
          <ac:spMkLst>
            <pc:docMk/>
            <pc:sldMk cId="1573544289" sldId="342"/>
            <ac:spMk id="6" creationId="{6E06DAAF-8F7A-40E2-89E4-B4E7EAB6FDE4}"/>
          </ac:spMkLst>
        </pc:spChg>
        <pc:spChg chg="add del">
          <ac:chgData name="Gordon Watts" userId="a0850f2b96f54c79" providerId="LiveId" clId="{BE3EB70B-5FF6-4B73-B616-DB90E6AD8E2C}" dt="2019-09-03T00:23:23.319" v="3942"/>
          <ac:spMkLst>
            <pc:docMk/>
            <pc:sldMk cId="1573544289" sldId="342"/>
            <ac:spMk id="7" creationId="{1CDD235A-F79C-43AB-BF39-679ECD1E0FE2}"/>
          </ac:spMkLst>
        </pc:spChg>
        <pc:spChg chg="add del">
          <ac:chgData name="Gordon Watts" userId="a0850f2b96f54c79" providerId="LiveId" clId="{BE3EB70B-5FF6-4B73-B616-DB90E6AD8E2C}" dt="2019-09-03T00:23:22.417" v="3941"/>
          <ac:spMkLst>
            <pc:docMk/>
            <pc:sldMk cId="1573544289" sldId="342"/>
            <ac:spMk id="8" creationId="{CE360768-B50E-47D0-927A-2AC1D98FC2BD}"/>
          </ac:spMkLst>
        </pc:spChg>
        <pc:spChg chg="add mod">
          <ac:chgData name="Gordon Watts" userId="a0850f2b96f54c79" providerId="LiveId" clId="{BE3EB70B-5FF6-4B73-B616-DB90E6AD8E2C}" dt="2019-09-03T03:45:51.501" v="6197" actId="1076"/>
          <ac:spMkLst>
            <pc:docMk/>
            <pc:sldMk cId="1573544289" sldId="342"/>
            <ac:spMk id="9" creationId="{A65FCBF8-D0A8-46E4-8A3D-E782953CF9A3}"/>
          </ac:spMkLst>
        </pc:spChg>
        <pc:spChg chg="add mod">
          <ac:chgData name="Gordon Watts" userId="a0850f2b96f54c79" providerId="LiveId" clId="{BE3EB70B-5FF6-4B73-B616-DB90E6AD8E2C}" dt="2019-09-03T03:46:26.397" v="6203" actId="14100"/>
          <ac:spMkLst>
            <pc:docMk/>
            <pc:sldMk cId="1573544289" sldId="342"/>
            <ac:spMk id="10" creationId="{B824BD6C-1481-4A43-8188-ABE959AD199C}"/>
          </ac:spMkLst>
        </pc:spChg>
        <pc:spChg chg="add mod">
          <ac:chgData name="Gordon Watts" userId="a0850f2b96f54c79" providerId="LiveId" clId="{BE3EB70B-5FF6-4B73-B616-DB90E6AD8E2C}" dt="2019-09-03T03:47:01.352" v="6210" actId="14100"/>
          <ac:spMkLst>
            <pc:docMk/>
            <pc:sldMk cId="1573544289" sldId="342"/>
            <ac:spMk id="11" creationId="{A8D0B05E-9A21-4AF2-8133-32B8E86A0A6F}"/>
          </ac:spMkLst>
        </pc:spChg>
        <pc:spChg chg="add mod">
          <ac:chgData name="Gordon Watts" userId="a0850f2b96f54c79" providerId="LiveId" clId="{BE3EB70B-5FF6-4B73-B616-DB90E6AD8E2C}" dt="2019-09-03T03:46:39.033" v="6205" actId="14100"/>
          <ac:spMkLst>
            <pc:docMk/>
            <pc:sldMk cId="1573544289" sldId="342"/>
            <ac:spMk id="12" creationId="{D3B2CAC2-AABA-483C-AED1-F1F2A168CEE6}"/>
          </ac:spMkLst>
        </pc:spChg>
        <pc:spChg chg="add mod">
          <ac:chgData name="Gordon Watts" userId="a0850f2b96f54c79" providerId="LiveId" clId="{BE3EB70B-5FF6-4B73-B616-DB90E6AD8E2C}" dt="2019-09-03T03:46:43.615" v="6206" actId="14100"/>
          <ac:spMkLst>
            <pc:docMk/>
            <pc:sldMk cId="1573544289" sldId="342"/>
            <ac:spMk id="13" creationId="{C39A609A-E54C-4ED1-81F9-DE27B0361F5E}"/>
          </ac:spMkLst>
        </pc:spChg>
        <pc:spChg chg="add mod">
          <ac:chgData name="Gordon Watts" userId="a0850f2b96f54c79" providerId="LiveId" clId="{BE3EB70B-5FF6-4B73-B616-DB90E6AD8E2C}" dt="2019-09-03T03:47:08.014" v="6211" actId="1076"/>
          <ac:spMkLst>
            <pc:docMk/>
            <pc:sldMk cId="1573544289" sldId="342"/>
            <ac:spMk id="14" creationId="{8481B58A-2DD1-411A-99A3-71938B84D6F4}"/>
          </ac:spMkLst>
        </pc:spChg>
        <pc:spChg chg="add mod">
          <ac:chgData name="Gordon Watts" userId="a0850f2b96f54c79" providerId="LiveId" clId="{BE3EB70B-5FF6-4B73-B616-DB90E6AD8E2C}" dt="2019-09-03T03:46:08.332" v="6200" actId="14100"/>
          <ac:spMkLst>
            <pc:docMk/>
            <pc:sldMk cId="1573544289" sldId="342"/>
            <ac:spMk id="15" creationId="{20379405-BED6-4062-A600-5D1338A206B4}"/>
          </ac:spMkLst>
        </pc:spChg>
        <pc:spChg chg="add mod">
          <ac:chgData name="Gordon Watts" userId="a0850f2b96f54c79" providerId="LiveId" clId="{BE3EB70B-5FF6-4B73-B616-DB90E6AD8E2C}" dt="2019-09-03T03:46:13.184" v="6201" actId="14100"/>
          <ac:spMkLst>
            <pc:docMk/>
            <pc:sldMk cId="1573544289" sldId="342"/>
            <ac:spMk id="16" creationId="{982EA9BD-7D84-4914-991A-DF0C6AC93290}"/>
          </ac:spMkLst>
        </pc:spChg>
      </pc:sldChg>
      <pc:sldChg chg="addSp modSp add">
        <pc:chgData name="Gordon Watts" userId="a0850f2b96f54c79" providerId="LiveId" clId="{BE3EB70B-5FF6-4B73-B616-DB90E6AD8E2C}" dt="2019-09-03T03:24:38.830" v="4895" actId="1076"/>
        <pc:sldMkLst>
          <pc:docMk/>
          <pc:sldMk cId="249405198" sldId="343"/>
        </pc:sldMkLst>
        <pc:spChg chg="mod">
          <ac:chgData name="Gordon Watts" userId="a0850f2b96f54c79" providerId="LiveId" clId="{BE3EB70B-5FF6-4B73-B616-DB90E6AD8E2C}" dt="2019-09-03T00:44:12.574" v="4880" actId="20577"/>
          <ac:spMkLst>
            <pc:docMk/>
            <pc:sldMk cId="249405198" sldId="343"/>
            <ac:spMk id="2" creationId="{5CF49D30-73F3-4CEB-A0F2-29C69D5336ED}"/>
          </ac:spMkLst>
        </pc:spChg>
        <pc:spChg chg="add">
          <ac:chgData name="Gordon Watts" userId="a0850f2b96f54c79" providerId="LiveId" clId="{BE3EB70B-5FF6-4B73-B616-DB90E6AD8E2C}" dt="2019-09-03T03:24:21.914" v="4890"/>
          <ac:spMkLst>
            <pc:docMk/>
            <pc:sldMk cId="249405198" sldId="343"/>
            <ac:spMk id="7" creationId="{75AD2273-340B-4DCB-B57E-2A26F4045A5C}"/>
          </ac:spMkLst>
        </pc:spChg>
        <pc:spChg chg="add">
          <ac:chgData name="Gordon Watts" userId="a0850f2b96f54c79" providerId="LiveId" clId="{BE3EB70B-5FF6-4B73-B616-DB90E6AD8E2C}" dt="2019-09-03T03:24:21.914" v="4890"/>
          <ac:spMkLst>
            <pc:docMk/>
            <pc:sldMk cId="249405198" sldId="343"/>
            <ac:spMk id="8" creationId="{E373A13F-D50F-4036-B79C-0801A510C299}"/>
          </ac:spMkLst>
        </pc:spChg>
        <pc:picChg chg="add mod">
          <ac:chgData name="Gordon Watts" userId="a0850f2b96f54c79" providerId="LiveId" clId="{BE3EB70B-5FF6-4B73-B616-DB90E6AD8E2C}" dt="2019-09-03T03:24:30.322" v="4893" actId="14100"/>
          <ac:picMkLst>
            <pc:docMk/>
            <pc:sldMk cId="249405198" sldId="343"/>
            <ac:picMk id="5" creationId="{8092232E-2CA6-445F-A1A2-51362FD6861E}"/>
          </ac:picMkLst>
        </pc:picChg>
        <pc:picChg chg="add mod">
          <ac:chgData name="Gordon Watts" userId="a0850f2b96f54c79" providerId="LiveId" clId="{BE3EB70B-5FF6-4B73-B616-DB90E6AD8E2C}" dt="2019-09-03T03:24:38.830" v="4895" actId="1076"/>
          <ac:picMkLst>
            <pc:docMk/>
            <pc:sldMk cId="249405198" sldId="343"/>
            <ac:picMk id="6" creationId="{DE386D18-6230-49A0-B65F-0B1D21E10637}"/>
          </ac:picMkLst>
        </pc:picChg>
      </pc:sldChg>
      <pc:sldChg chg="addSp modSp add">
        <pc:chgData name="Gordon Watts" userId="a0850f2b96f54c79" providerId="LiveId" clId="{BE3EB70B-5FF6-4B73-B616-DB90E6AD8E2C}" dt="2019-09-03T03:45:24.002" v="6192" actId="1076"/>
        <pc:sldMkLst>
          <pc:docMk/>
          <pc:sldMk cId="1175729819" sldId="344"/>
        </pc:sldMkLst>
        <pc:spChg chg="mod">
          <ac:chgData name="Gordon Watts" userId="a0850f2b96f54c79" providerId="LiveId" clId="{BE3EB70B-5FF6-4B73-B616-DB90E6AD8E2C}" dt="2019-09-03T03:25:12.620" v="4903" actId="20577"/>
          <ac:spMkLst>
            <pc:docMk/>
            <pc:sldMk cId="1175729819" sldId="344"/>
            <ac:spMk id="2" creationId="{4A4DFB3D-E014-45D3-B83A-3911E103F3C5}"/>
          </ac:spMkLst>
        </pc:spChg>
        <pc:spChg chg="add mod">
          <ac:chgData name="Gordon Watts" userId="a0850f2b96f54c79" providerId="LiveId" clId="{BE3EB70B-5FF6-4B73-B616-DB90E6AD8E2C}" dt="2019-09-03T03:27:39.720" v="5135" actId="20577"/>
          <ac:spMkLst>
            <pc:docMk/>
            <pc:sldMk cId="1175729819" sldId="344"/>
            <ac:spMk id="5" creationId="{BBF98C6C-23CF-4B39-8196-1A29546B3114}"/>
          </ac:spMkLst>
        </pc:spChg>
        <pc:spChg chg="add mod">
          <ac:chgData name="Gordon Watts" userId="a0850f2b96f54c79" providerId="LiveId" clId="{BE3EB70B-5FF6-4B73-B616-DB90E6AD8E2C}" dt="2019-09-03T03:40:37.795" v="5909" actId="1076"/>
          <ac:spMkLst>
            <pc:docMk/>
            <pc:sldMk cId="1175729819" sldId="344"/>
            <ac:spMk id="6" creationId="{82964449-6F34-4399-8172-2266409B8A30}"/>
          </ac:spMkLst>
        </pc:spChg>
        <pc:spChg chg="add mod">
          <ac:chgData name="Gordon Watts" userId="a0850f2b96f54c79" providerId="LiveId" clId="{BE3EB70B-5FF6-4B73-B616-DB90E6AD8E2C}" dt="2019-09-03T03:45:24.002" v="6192" actId="1076"/>
          <ac:spMkLst>
            <pc:docMk/>
            <pc:sldMk cId="1175729819" sldId="344"/>
            <ac:spMk id="7" creationId="{AC357F9B-D566-4BE7-826F-83E63ADA5802}"/>
          </ac:spMkLst>
        </pc:spChg>
        <pc:spChg chg="add mod">
          <ac:chgData name="Gordon Watts" userId="a0850f2b96f54c79" providerId="LiveId" clId="{BE3EB70B-5FF6-4B73-B616-DB90E6AD8E2C}" dt="2019-09-03T03:45:24.002" v="6192" actId="1076"/>
          <ac:spMkLst>
            <pc:docMk/>
            <pc:sldMk cId="1175729819" sldId="344"/>
            <ac:spMk id="8" creationId="{54EC0F81-AFC5-4DA7-9010-0F1CD6B8FCE1}"/>
          </ac:spMkLst>
        </pc:spChg>
        <pc:spChg chg="add mod">
          <ac:chgData name="Gordon Watts" userId="a0850f2b96f54c79" providerId="LiveId" clId="{BE3EB70B-5FF6-4B73-B616-DB90E6AD8E2C}" dt="2019-09-03T03:36:59.065" v="5523" actId="20577"/>
          <ac:spMkLst>
            <pc:docMk/>
            <pc:sldMk cId="1175729819" sldId="344"/>
            <ac:spMk id="9" creationId="{563C00D7-2A84-421B-ACB3-0C3EDA22016C}"/>
          </ac:spMkLst>
        </pc:spChg>
        <pc:spChg chg="add mod">
          <ac:chgData name="Gordon Watts" userId="a0850f2b96f54c79" providerId="LiveId" clId="{BE3EB70B-5FF6-4B73-B616-DB90E6AD8E2C}" dt="2019-09-03T03:38:08.367" v="5713" actId="20577"/>
          <ac:spMkLst>
            <pc:docMk/>
            <pc:sldMk cId="1175729819" sldId="344"/>
            <ac:spMk id="10" creationId="{00F848D3-56C6-4718-8C80-1D7C0C63B8F6}"/>
          </ac:spMkLst>
        </pc:spChg>
        <pc:spChg chg="add mod">
          <ac:chgData name="Gordon Watts" userId="a0850f2b96f54c79" providerId="LiveId" clId="{BE3EB70B-5FF6-4B73-B616-DB90E6AD8E2C}" dt="2019-09-03T03:38:18.803" v="5732" actId="20577"/>
          <ac:spMkLst>
            <pc:docMk/>
            <pc:sldMk cId="1175729819" sldId="344"/>
            <ac:spMk id="11" creationId="{1FC5E847-CA4C-406A-8E50-30F19AD2DB7A}"/>
          </ac:spMkLst>
        </pc:spChg>
        <pc:spChg chg="add mod">
          <ac:chgData name="Gordon Watts" userId="a0850f2b96f54c79" providerId="LiveId" clId="{BE3EB70B-5FF6-4B73-B616-DB90E6AD8E2C}" dt="2019-09-03T03:39:01.936" v="5905" actId="20577"/>
          <ac:spMkLst>
            <pc:docMk/>
            <pc:sldMk cId="1175729819" sldId="344"/>
            <ac:spMk id="12" creationId="{3E2FFD82-6550-4339-B113-89A869F73CE1}"/>
          </ac:spMkLst>
        </pc:spChg>
        <pc:spChg chg="add mod">
          <ac:chgData name="Gordon Watts" userId="a0850f2b96f54c79" providerId="LiveId" clId="{BE3EB70B-5FF6-4B73-B616-DB90E6AD8E2C}" dt="2019-09-03T03:41:20.110" v="5919" actId="1076"/>
          <ac:spMkLst>
            <pc:docMk/>
            <pc:sldMk cId="1175729819" sldId="344"/>
            <ac:spMk id="13" creationId="{152CD473-56A2-4AB3-B25D-C001072C096D}"/>
          </ac:spMkLst>
        </pc:spChg>
        <pc:spChg chg="add mod">
          <ac:chgData name="Gordon Watts" userId="a0850f2b96f54c79" providerId="LiveId" clId="{BE3EB70B-5FF6-4B73-B616-DB90E6AD8E2C}" dt="2019-09-03T03:45:10.086" v="6191" actId="1076"/>
          <ac:spMkLst>
            <pc:docMk/>
            <pc:sldMk cId="1175729819" sldId="344"/>
            <ac:spMk id="14" creationId="{970D8BA0-E72F-48F6-90A6-E95EBA0045BE}"/>
          </ac:spMkLst>
        </pc:spChg>
      </pc:sldChg>
      <pc:sldMasterChg chg="delSldLayout">
        <pc:chgData name="Gordon Watts" userId="a0850f2b96f54c79" providerId="LiveId" clId="{BE3EB70B-5FF6-4B73-B616-DB90E6AD8E2C}" dt="2019-09-03T00:43:36.369" v="4853" actId="2696"/>
        <pc:sldMasterMkLst>
          <pc:docMk/>
          <pc:sldMasterMk cId="2505770140" sldId="2147483834"/>
        </pc:sldMasterMkLst>
        <pc:sldLayoutChg chg="del">
          <pc:chgData name="Gordon Watts" userId="a0850f2b96f54c79" providerId="LiveId" clId="{BE3EB70B-5FF6-4B73-B616-DB90E6AD8E2C}" dt="2019-09-03T00:43:36.369" v="4853" actId="2696"/>
          <pc:sldLayoutMkLst>
            <pc:docMk/>
            <pc:sldMasterMk cId="2505770140" sldId="2147483834"/>
            <pc:sldLayoutMk cId="1563354407" sldId="2147483852"/>
          </pc:sldLayoutMkLst>
        </pc:sldLayoutChg>
      </pc:sldMasterChg>
    </pc:docChg>
  </pc:docChgLst>
  <pc:docChgLst>
    <pc:chgData name="Gordon Watts" userId="a0850f2b96f54c79" providerId="LiveId" clId="{6950B1D6-3DAC-4ED1-8765-1ABC98E83968}"/>
    <pc:docChg chg="undo custSel addSld delSld modSld">
      <pc:chgData name="Gordon Watts" userId="a0850f2b96f54c79" providerId="LiveId" clId="{6950B1D6-3DAC-4ED1-8765-1ABC98E83968}" dt="2020-02-18T07:03:12.421" v="3835" actId="20577"/>
      <pc:docMkLst>
        <pc:docMk/>
      </pc:docMkLst>
      <pc:sldChg chg="modSp">
        <pc:chgData name="Gordon Watts" userId="a0850f2b96f54c79" providerId="LiveId" clId="{6950B1D6-3DAC-4ED1-8765-1ABC98E83968}" dt="2020-02-17T23:57:20.002" v="14" actId="20577"/>
        <pc:sldMkLst>
          <pc:docMk/>
          <pc:sldMk cId="1701254242" sldId="256"/>
        </pc:sldMkLst>
        <pc:spChg chg="mod">
          <ac:chgData name="Gordon Watts" userId="a0850f2b96f54c79" providerId="LiveId" clId="{6950B1D6-3DAC-4ED1-8765-1ABC98E83968}" dt="2020-02-17T23:57:07.605" v="2" actId="20577"/>
          <ac:spMkLst>
            <pc:docMk/>
            <pc:sldMk cId="1701254242" sldId="256"/>
            <ac:spMk id="2" creationId="{6A326EDB-A70A-4637-B2B1-2E0F953B49F7}"/>
          </ac:spMkLst>
        </pc:spChg>
        <pc:spChg chg="mod">
          <ac:chgData name="Gordon Watts" userId="a0850f2b96f54c79" providerId="LiveId" clId="{6950B1D6-3DAC-4ED1-8765-1ABC98E83968}" dt="2020-02-17T23:57:20.002" v="14" actId="20577"/>
          <ac:spMkLst>
            <pc:docMk/>
            <pc:sldMk cId="1701254242" sldId="256"/>
            <ac:spMk id="3" creationId="{B30D4CF1-7CCD-440F-A3B1-68B9AC0E91A4}"/>
          </ac:spMkLst>
        </pc:spChg>
      </pc:sldChg>
      <pc:sldChg chg="modSp">
        <pc:chgData name="Gordon Watts" userId="a0850f2b96f54c79" providerId="LiveId" clId="{6950B1D6-3DAC-4ED1-8765-1ABC98E83968}" dt="2020-02-18T00:10:52.155" v="43" actId="20577"/>
        <pc:sldMkLst>
          <pc:docMk/>
          <pc:sldMk cId="1303336869" sldId="258"/>
        </pc:sldMkLst>
        <pc:spChg chg="mod">
          <ac:chgData name="Gordon Watts" userId="a0850f2b96f54c79" providerId="LiveId" clId="{6950B1D6-3DAC-4ED1-8765-1ABC98E83968}" dt="2020-02-18T00:10:34.765" v="17" actId="20577"/>
          <ac:spMkLst>
            <pc:docMk/>
            <pc:sldMk cId="1303336869" sldId="258"/>
            <ac:spMk id="11" creationId="{8909148A-38B1-40A7-BE82-DB97E8C6B497}"/>
          </ac:spMkLst>
        </pc:spChg>
        <pc:spChg chg="mod">
          <ac:chgData name="Gordon Watts" userId="a0850f2b96f54c79" providerId="LiveId" clId="{6950B1D6-3DAC-4ED1-8765-1ABC98E83968}" dt="2020-02-18T00:10:52.155" v="43" actId="20577"/>
          <ac:spMkLst>
            <pc:docMk/>
            <pc:sldMk cId="1303336869" sldId="258"/>
            <ac:spMk id="14" creationId="{57941B1D-BA40-49C5-8A7C-5F4E9ECEBC69}"/>
          </ac:spMkLst>
        </pc:spChg>
      </pc:sldChg>
      <pc:sldChg chg="addSp modSp">
        <pc:chgData name="Gordon Watts" userId="a0850f2b96f54c79" providerId="LiveId" clId="{6950B1D6-3DAC-4ED1-8765-1ABC98E83968}" dt="2020-02-18T06:27:14.723" v="1578" actId="207"/>
        <pc:sldMkLst>
          <pc:docMk/>
          <pc:sldMk cId="808990416" sldId="264"/>
        </pc:sldMkLst>
        <pc:spChg chg="add mod">
          <ac:chgData name="Gordon Watts" userId="a0850f2b96f54c79" providerId="LiveId" clId="{6950B1D6-3DAC-4ED1-8765-1ABC98E83968}" dt="2020-02-18T06:26:58.390" v="1530" actId="207"/>
          <ac:spMkLst>
            <pc:docMk/>
            <pc:sldMk cId="808990416" sldId="264"/>
            <ac:spMk id="6" creationId="{330FDA74-9E1E-43B7-AE01-DA0517794E97}"/>
          </ac:spMkLst>
        </pc:spChg>
        <pc:spChg chg="add mod">
          <ac:chgData name="Gordon Watts" userId="a0850f2b96f54c79" providerId="LiveId" clId="{6950B1D6-3DAC-4ED1-8765-1ABC98E83968}" dt="2020-02-18T06:27:14.723" v="1578" actId="207"/>
          <ac:spMkLst>
            <pc:docMk/>
            <pc:sldMk cId="808990416" sldId="264"/>
            <ac:spMk id="7" creationId="{790038FA-91A1-4429-B18F-2D8BDCD8EF3D}"/>
          </ac:spMkLst>
        </pc:spChg>
      </pc:sldChg>
      <pc:sldChg chg="delSp modSp">
        <pc:chgData name="Gordon Watts" userId="a0850f2b96f54c79" providerId="LiveId" clId="{6950B1D6-3DAC-4ED1-8765-1ABC98E83968}" dt="2020-02-18T00:11:10.741" v="52" actId="478"/>
        <pc:sldMkLst>
          <pc:docMk/>
          <pc:sldMk cId="699655991" sldId="266"/>
        </pc:sldMkLst>
        <pc:spChg chg="del mod">
          <ac:chgData name="Gordon Watts" userId="a0850f2b96f54c79" providerId="LiveId" clId="{6950B1D6-3DAC-4ED1-8765-1ABC98E83968}" dt="2020-02-18T00:11:10.741" v="52" actId="478"/>
          <ac:spMkLst>
            <pc:docMk/>
            <pc:sldMk cId="699655991" sldId="266"/>
            <ac:spMk id="6" creationId="{B41611A5-46D3-4CAF-9398-695AF0FD021E}"/>
          </ac:spMkLst>
        </pc:spChg>
      </pc:sldChg>
      <pc:sldChg chg="addSp delSp modSp">
        <pc:chgData name="Gordon Watts" userId="a0850f2b96f54c79" providerId="LiveId" clId="{6950B1D6-3DAC-4ED1-8765-1ABC98E83968}" dt="2020-02-18T01:15:39.729" v="463" actId="1076"/>
        <pc:sldMkLst>
          <pc:docMk/>
          <pc:sldMk cId="955157149" sldId="267"/>
        </pc:sldMkLst>
        <pc:spChg chg="mod">
          <ac:chgData name="Gordon Watts" userId="a0850f2b96f54c79" providerId="LiveId" clId="{6950B1D6-3DAC-4ED1-8765-1ABC98E83968}" dt="2020-02-18T01:15:25.617" v="459" actId="20577"/>
          <ac:spMkLst>
            <pc:docMk/>
            <pc:sldMk cId="955157149" sldId="267"/>
            <ac:spMk id="6" creationId="{E52E82ED-9E95-4E20-B836-6EBE86216A54}"/>
          </ac:spMkLst>
        </pc:spChg>
        <pc:picChg chg="del">
          <ac:chgData name="Gordon Watts" userId="a0850f2b96f54c79" providerId="LiveId" clId="{6950B1D6-3DAC-4ED1-8765-1ABC98E83968}" dt="2020-02-18T01:15:27.642" v="460" actId="478"/>
          <ac:picMkLst>
            <pc:docMk/>
            <pc:sldMk cId="955157149" sldId="267"/>
            <ac:picMk id="5" creationId="{474AC9C9-EA3E-4F0A-98A0-A3CD5F039A85}"/>
          </ac:picMkLst>
        </pc:picChg>
        <pc:picChg chg="add mod">
          <ac:chgData name="Gordon Watts" userId="a0850f2b96f54c79" providerId="LiveId" clId="{6950B1D6-3DAC-4ED1-8765-1ABC98E83968}" dt="2020-02-18T01:15:39.729" v="463" actId="1076"/>
          <ac:picMkLst>
            <pc:docMk/>
            <pc:sldMk cId="955157149" sldId="267"/>
            <ac:picMk id="7" creationId="{946ACC24-C7C9-4456-B14B-3F404F6D2971}"/>
          </ac:picMkLst>
        </pc:picChg>
      </pc:sldChg>
      <pc:sldChg chg="del">
        <pc:chgData name="Gordon Watts" userId="a0850f2b96f54c79" providerId="LiveId" clId="{6950B1D6-3DAC-4ED1-8765-1ABC98E83968}" dt="2020-02-18T01:19:57.837" v="473" actId="47"/>
        <pc:sldMkLst>
          <pc:docMk/>
          <pc:sldMk cId="19092586" sldId="272"/>
        </pc:sldMkLst>
      </pc:sldChg>
      <pc:sldChg chg="modSp">
        <pc:chgData name="Gordon Watts" userId="a0850f2b96f54c79" providerId="LiveId" clId="{6950B1D6-3DAC-4ED1-8765-1ABC98E83968}" dt="2020-02-18T01:23:03.884" v="570" actId="1076"/>
        <pc:sldMkLst>
          <pc:docMk/>
          <pc:sldMk cId="1623249430" sldId="278"/>
        </pc:sldMkLst>
        <pc:graphicFrameChg chg="mod modGraphic">
          <ac:chgData name="Gordon Watts" userId="a0850f2b96f54c79" providerId="LiveId" clId="{6950B1D6-3DAC-4ED1-8765-1ABC98E83968}" dt="2020-02-18T01:23:03.884" v="570" actId="1076"/>
          <ac:graphicFrameMkLst>
            <pc:docMk/>
            <pc:sldMk cId="1623249430" sldId="278"/>
            <ac:graphicFrameMk id="5" creationId="{3E51FDB1-1E3E-484D-A571-72B01D78C9CE}"/>
          </ac:graphicFrameMkLst>
        </pc:graphicFrameChg>
      </pc:sldChg>
      <pc:sldChg chg="del">
        <pc:chgData name="Gordon Watts" userId="a0850f2b96f54c79" providerId="LiveId" clId="{6950B1D6-3DAC-4ED1-8765-1ABC98E83968}" dt="2020-02-18T01:19:51.324" v="472" actId="47"/>
        <pc:sldMkLst>
          <pc:docMk/>
          <pc:sldMk cId="4275370556" sldId="280"/>
        </pc:sldMkLst>
      </pc:sldChg>
      <pc:sldChg chg="del">
        <pc:chgData name="Gordon Watts" userId="a0850f2b96f54c79" providerId="LiveId" clId="{6950B1D6-3DAC-4ED1-8765-1ABC98E83968}" dt="2020-02-18T01:20:37.070" v="474" actId="47"/>
        <pc:sldMkLst>
          <pc:docMk/>
          <pc:sldMk cId="1189604366" sldId="281"/>
        </pc:sldMkLst>
      </pc:sldChg>
      <pc:sldChg chg="addSp delSp modSp">
        <pc:chgData name="Gordon Watts" userId="a0850f2b96f54c79" providerId="LiveId" clId="{6950B1D6-3DAC-4ED1-8765-1ABC98E83968}" dt="2020-02-18T01:59:32.368" v="1483" actId="1076"/>
        <pc:sldMkLst>
          <pc:docMk/>
          <pc:sldMk cId="3909448892" sldId="327"/>
        </pc:sldMkLst>
        <pc:picChg chg="add mod">
          <ac:chgData name="Gordon Watts" userId="a0850f2b96f54c79" providerId="LiveId" clId="{6950B1D6-3DAC-4ED1-8765-1ABC98E83968}" dt="2020-02-18T01:59:32.368" v="1483" actId="1076"/>
          <ac:picMkLst>
            <pc:docMk/>
            <pc:sldMk cId="3909448892" sldId="327"/>
            <ac:picMk id="5" creationId="{FEC90818-FC38-437D-AE53-2CACB53216DE}"/>
          </ac:picMkLst>
        </pc:picChg>
        <pc:picChg chg="del">
          <ac:chgData name="Gordon Watts" userId="a0850f2b96f54c79" providerId="LiveId" clId="{6950B1D6-3DAC-4ED1-8765-1ABC98E83968}" dt="2020-02-18T01:59:25.758" v="1479" actId="478"/>
          <ac:picMkLst>
            <pc:docMk/>
            <pc:sldMk cId="3909448892" sldId="327"/>
            <ac:picMk id="9" creationId="{9825D4B8-0FAF-46FB-ACC5-C45A0F010F7E}"/>
          </ac:picMkLst>
        </pc:picChg>
      </pc:sldChg>
      <pc:sldChg chg="modSp">
        <pc:chgData name="Gordon Watts" userId="a0850f2b96f54c79" providerId="LiveId" clId="{6950B1D6-3DAC-4ED1-8765-1ABC98E83968}" dt="2020-02-18T06:57:37.686" v="3155" actId="14100"/>
        <pc:sldMkLst>
          <pc:docMk/>
          <pc:sldMk cId="2277436181" sldId="335"/>
        </pc:sldMkLst>
        <pc:spChg chg="mod">
          <ac:chgData name="Gordon Watts" userId="a0850f2b96f54c79" providerId="LiveId" clId="{6950B1D6-3DAC-4ED1-8765-1ABC98E83968}" dt="2020-02-18T06:57:37.686" v="3155" actId="14100"/>
          <ac:spMkLst>
            <pc:docMk/>
            <pc:sldMk cId="2277436181" sldId="335"/>
            <ac:spMk id="5" creationId="{8748921D-684B-4248-8BEA-999EEE6A274F}"/>
          </ac:spMkLst>
        </pc:spChg>
      </pc:sldChg>
      <pc:sldChg chg="del">
        <pc:chgData name="Gordon Watts" userId="a0850f2b96f54c79" providerId="LiveId" clId="{6950B1D6-3DAC-4ED1-8765-1ABC98E83968}" dt="2020-02-18T01:19:44.939" v="471" actId="47"/>
        <pc:sldMkLst>
          <pc:docMk/>
          <pc:sldMk cId="3404377471" sldId="336"/>
        </pc:sldMkLst>
      </pc:sldChg>
      <pc:sldChg chg="del">
        <pc:chgData name="Gordon Watts" userId="a0850f2b96f54c79" providerId="LiveId" clId="{6950B1D6-3DAC-4ED1-8765-1ABC98E83968}" dt="2020-02-18T06:27:19.554" v="1579" actId="47"/>
        <pc:sldMkLst>
          <pc:docMk/>
          <pc:sldMk cId="3830721775" sldId="337"/>
        </pc:sldMkLst>
      </pc:sldChg>
      <pc:sldChg chg="del">
        <pc:chgData name="Gordon Watts" userId="a0850f2b96f54c79" providerId="LiveId" clId="{6950B1D6-3DAC-4ED1-8765-1ABC98E83968}" dt="2020-02-18T06:28:19.455" v="1581" actId="47"/>
        <pc:sldMkLst>
          <pc:docMk/>
          <pc:sldMk cId="4012187175" sldId="338"/>
        </pc:sldMkLst>
      </pc:sldChg>
      <pc:sldChg chg="del">
        <pc:chgData name="Gordon Watts" userId="a0850f2b96f54c79" providerId="LiveId" clId="{6950B1D6-3DAC-4ED1-8765-1ABC98E83968}" dt="2020-02-18T06:28:25.294" v="1582" actId="47"/>
        <pc:sldMkLst>
          <pc:docMk/>
          <pc:sldMk cId="1672786414" sldId="339"/>
        </pc:sldMkLst>
      </pc:sldChg>
      <pc:sldChg chg="del">
        <pc:chgData name="Gordon Watts" userId="a0850f2b96f54c79" providerId="LiveId" clId="{6950B1D6-3DAC-4ED1-8765-1ABC98E83968}" dt="2020-02-18T06:27:20.553" v="1580" actId="47"/>
        <pc:sldMkLst>
          <pc:docMk/>
          <pc:sldMk cId="4255031383" sldId="340"/>
        </pc:sldMkLst>
      </pc:sldChg>
      <pc:sldChg chg="addSp delSp modSp">
        <pc:chgData name="Gordon Watts" userId="a0850f2b96f54c79" providerId="LiveId" clId="{6950B1D6-3DAC-4ED1-8765-1ABC98E83968}" dt="2020-02-18T06:42:28.436" v="2392" actId="1076"/>
        <pc:sldMkLst>
          <pc:docMk/>
          <pc:sldMk cId="1135819623" sldId="341"/>
        </pc:sldMkLst>
        <pc:spChg chg="add mod">
          <ac:chgData name="Gordon Watts" userId="a0850f2b96f54c79" providerId="LiveId" clId="{6950B1D6-3DAC-4ED1-8765-1ABC98E83968}" dt="2020-02-18T06:42:19.804" v="2388" actId="1076"/>
          <ac:spMkLst>
            <pc:docMk/>
            <pc:sldMk cId="1135819623" sldId="341"/>
            <ac:spMk id="3" creationId="{2693BFBA-F46D-4781-BEF7-964043787941}"/>
          </ac:spMkLst>
        </pc:spChg>
        <pc:spChg chg="add mod">
          <ac:chgData name="Gordon Watts" userId="a0850f2b96f54c79" providerId="LiveId" clId="{6950B1D6-3DAC-4ED1-8765-1ABC98E83968}" dt="2020-02-18T06:42:28.436" v="2392" actId="1076"/>
          <ac:spMkLst>
            <pc:docMk/>
            <pc:sldMk cId="1135819623" sldId="341"/>
            <ac:spMk id="13" creationId="{6C585D0A-9A83-46B5-B7CB-D8E9521DF2CC}"/>
          </ac:spMkLst>
        </pc:spChg>
        <pc:picChg chg="add mod">
          <ac:chgData name="Gordon Watts" userId="a0850f2b96f54c79" providerId="LiveId" clId="{6950B1D6-3DAC-4ED1-8765-1ABC98E83968}" dt="2020-02-18T06:42:08.441" v="2385" actId="1076"/>
          <ac:picMkLst>
            <pc:docMk/>
            <pc:sldMk cId="1135819623" sldId="341"/>
            <ac:picMk id="2" creationId="{46512B3F-6A02-40CE-8D1C-1C34A6690593}"/>
          </ac:picMkLst>
        </pc:picChg>
        <pc:picChg chg="del">
          <ac:chgData name="Gordon Watts" userId="a0850f2b96f54c79" providerId="LiveId" clId="{6950B1D6-3DAC-4ED1-8765-1ABC98E83968}" dt="2020-02-18T06:41:59.176" v="2382" actId="478"/>
          <ac:picMkLst>
            <pc:docMk/>
            <pc:sldMk cId="1135819623" sldId="341"/>
            <ac:picMk id="9" creationId="{1ED4787D-464B-4560-9C12-A75D76AD9C03}"/>
          </ac:picMkLst>
        </pc:picChg>
      </pc:sldChg>
      <pc:sldChg chg="modSp">
        <pc:chgData name="Gordon Watts" userId="a0850f2b96f54c79" providerId="LiveId" clId="{6950B1D6-3DAC-4ED1-8765-1ABC98E83968}" dt="2020-02-18T06:52:06.098" v="2892" actId="1076"/>
        <pc:sldMkLst>
          <pc:docMk/>
          <pc:sldMk cId="1573544289" sldId="342"/>
        </pc:sldMkLst>
        <pc:spChg chg="mod">
          <ac:chgData name="Gordon Watts" userId="a0850f2b96f54c79" providerId="LiveId" clId="{6950B1D6-3DAC-4ED1-8765-1ABC98E83968}" dt="2020-02-18T06:38:12.235" v="2226"/>
          <ac:spMkLst>
            <pc:docMk/>
            <pc:sldMk cId="1573544289" sldId="342"/>
            <ac:spMk id="6" creationId="{6E06DAAF-8F7A-40E2-89E4-B4E7EAB6FDE4}"/>
          </ac:spMkLst>
        </pc:spChg>
        <pc:spChg chg="mod">
          <ac:chgData name="Gordon Watts" userId="a0850f2b96f54c79" providerId="LiveId" clId="{6950B1D6-3DAC-4ED1-8765-1ABC98E83968}" dt="2020-02-18T06:45:18.237" v="2514" actId="1076"/>
          <ac:spMkLst>
            <pc:docMk/>
            <pc:sldMk cId="1573544289" sldId="342"/>
            <ac:spMk id="9" creationId="{A65FCBF8-D0A8-46E4-8A3D-E782953CF9A3}"/>
          </ac:spMkLst>
        </pc:spChg>
        <pc:spChg chg="mod">
          <ac:chgData name="Gordon Watts" userId="a0850f2b96f54c79" providerId="LiveId" clId="{6950B1D6-3DAC-4ED1-8765-1ABC98E83968}" dt="2020-02-18T06:45:18.237" v="2514" actId="1076"/>
          <ac:spMkLst>
            <pc:docMk/>
            <pc:sldMk cId="1573544289" sldId="342"/>
            <ac:spMk id="10" creationId="{B824BD6C-1481-4A43-8188-ABE959AD199C}"/>
          </ac:spMkLst>
        </pc:spChg>
        <pc:spChg chg="mod">
          <ac:chgData name="Gordon Watts" userId="a0850f2b96f54c79" providerId="LiveId" clId="{6950B1D6-3DAC-4ED1-8765-1ABC98E83968}" dt="2020-02-18T06:52:06.098" v="2892" actId="1076"/>
          <ac:spMkLst>
            <pc:docMk/>
            <pc:sldMk cId="1573544289" sldId="342"/>
            <ac:spMk id="11" creationId="{A8D0B05E-9A21-4AF2-8133-32B8E86A0A6F}"/>
          </ac:spMkLst>
        </pc:spChg>
        <pc:spChg chg="mod">
          <ac:chgData name="Gordon Watts" userId="a0850f2b96f54c79" providerId="LiveId" clId="{6950B1D6-3DAC-4ED1-8765-1ABC98E83968}" dt="2020-02-18T06:49:57.237" v="2785" actId="20577"/>
          <ac:spMkLst>
            <pc:docMk/>
            <pc:sldMk cId="1573544289" sldId="342"/>
            <ac:spMk id="12" creationId="{D3B2CAC2-AABA-483C-AED1-F1F2A168CEE6}"/>
          </ac:spMkLst>
        </pc:spChg>
        <pc:spChg chg="mod">
          <ac:chgData name="Gordon Watts" userId="a0850f2b96f54c79" providerId="LiveId" clId="{6950B1D6-3DAC-4ED1-8765-1ABC98E83968}" dt="2020-02-18T06:52:06.098" v="2892" actId="1076"/>
          <ac:spMkLst>
            <pc:docMk/>
            <pc:sldMk cId="1573544289" sldId="342"/>
            <ac:spMk id="14" creationId="{8481B58A-2DD1-411A-99A3-71938B84D6F4}"/>
          </ac:spMkLst>
        </pc:spChg>
        <pc:spChg chg="mod">
          <ac:chgData name="Gordon Watts" userId="a0850f2b96f54c79" providerId="LiveId" clId="{6950B1D6-3DAC-4ED1-8765-1ABC98E83968}" dt="2020-02-18T06:47:53.672" v="2625" actId="20577"/>
          <ac:spMkLst>
            <pc:docMk/>
            <pc:sldMk cId="1573544289" sldId="342"/>
            <ac:spMk id="15" creationId="{20379405-BED6-4062-A600-5D1338A206B4}"/>
          </ac:spMkLst>
        </pc:spChg>
      </pc:sldChg>
      <pc:sldChg chg="delSp modSp">
        <pc:chgData name="Gordon Watts" userId="a0850f2b96f54c79" providerId="LiveId" clId="{6950B1D6-3DAC-4ED1-8765-1ABC98E83968}" dt="2020-02-18T06:56:12.318" v="2943" actId="20577"/>
        <pc:sldMkLst>
          <pc:docMk/>
          <pc:sldMk cId="1175729819" sldId="344"/>
        </pc:sldMkLst>
        <pc:spChg chg="mod">
          <ac:chgData name="Gordon Watts" userId="a0850f2b96f54c79" providerId="LiveId" clId="{6950B1D6-3DAC-4ED1-8765-1ABC98E83968}" dt="2020-02-18T06:45:44.560" v="2515" actId="21"/>
          <ac:spMkLst>
            <pc:docMk/>
            <pc:sldMk cId="1175729819" sldId="344"/>
            <ac:spMk id="6" creationId="{82964449-6F34-4399-8172-2266409B8A30}"/>
          </ac:spMkLst>
        </pc:spChg>
        <pc:spChg chg="mod">
          <ac:chgData name="Gordon Watts" userId="a0850f2b96f54c79" providerId="LiveId" clId="{6950B1D6-3DAC-4ED1-8765-1ABC98E83968}" dt="2020-02-18T06:40:04.170" v="2381" actId="1076"/>
          <ac:spMkLst>
            <pc:docMk/>
            <pc:sldMk cId="1175729819" sldId="344"/>
            <ac:spMk id="7" creationId="{AC357F9B-D566-4BE7-826F-83E63ADA5802}"/>
          </ac:spMkLst>
        </pc:spChg>
        <pc:spChg chg="mod">
          <ac:chgData name="Gordon Watts" userId="a0850f2b96f54c79" providerId="LiveId" clId="{6950B1D6-3DAC-4ED1-8765-1ABC98E83968}" dt="2020-02-18T06:54:57.198" v="2896" actId="1076"/>
          <ac:spMkLst>
            <pc:docMk/>
            <pc:sldMk cId="1175729819" sldId="344"/>
            <ac:spMk id="8" creationId="{54EC0F81-AFC5-4DA7-9010-0F1CD6B8FCE1}"/>
          </ac:spMkLst>
        </pc:spChg>
        <pc:spChg chg="mod">
          <ac:chgData name="Gordon Watts" userId="a0850f2b96f54c79" providerId="LiveId" clId="{6950B1D6-3DAC-4ED1-8765-1ABC98E83968}" dt="2020-02-18T06:32:52.286" v="1869" actId="2711"/>
          <ac:spMkLst>
            <pc:docMk/>
            <pc:sldMk cId="1175729819" sldId="344"/>
            <ac:spMk id="10" creationId="{00F848D3-56C6-4718-8C80-1D7C0C63B8F6}"/>
          </ac:spMkLst>
        </pc:spChg>
        <pc:spChg chg="del">
          <ac:chgData name="Gordon Watts" userId="a0850f2b96f54c79" providerId="LiveId" clId="{6950B1D6-3DAC-4ED1-8765-1ABC98E83968}" dt="2020-02-18T06:32:25.195" v="1792" actId="478"/>
          <ac:spMkLst>
            <pc:docMk/>
            <pc:sldMk cId="1175729819" sldId="344"/>
            <ac:spMk id="11" creationId="{1FC5E847-CA4C-406A-8E50-30F19AD2DB7A}"/>
          </ac:spMkLst>
        </pc:spChg>
        <pc:spChg chg="del">
          <ac:chgData name="Gordon Watts" userId="a0850f2b96f54c79" providerId="LiveId" clId="{6950B1D6-3DAC-4ED1-8765-1ABC98E83968}" dt="2020-02-18T06:32:25.195" v="1792" actId="478"/>
          <ac:spMkLst>
            <pc:docMk/>
            <pc:sldMk cId="1175729819" sldId="344"/>
            <ac:spMk id="12" creationId="{3E2FFD82-6550-4339-B113-89A869F73CE1}"/>
          </ac:spMkLst>
        </pc:spChg>
        <pc:spChg chg="mod">
          <ac:chgData name="Gordon Watts" userId="a0850f2b96f54c79" providerId="LiveId" clId="{6950B1D6-3DAC-4ED1-8765-1ABC98E83968}" dt="2020-02-18T06:54:41.989" v="2893" actId="1076"/>
          <ac:spMkLst>
            <pc:docMk/>
            <pc:sldMk cId="1175729819" sldId="344"/>
            <ac:spMk id="13" creationId="{152CD473-56A2-4AB3-B25D-C001072C096D}"/>
          </ac:spMkLst>
        </pc:spChg>
        <pc:spChg chg="mod">
          <ac:chgData name="Gordon Watts" userId="a0850f2b96f54c79" providerId="LiveId" clId="{6950B1D6-3DAC-4ED1-8765-1ABC98E83968}" dt="2020-02-18T06:56:12.318" v="2943" actId="20577"/>
          <ac:spMkLst>
            <pc:docMk/>
            <pc:sldMk cId="1175729819" sldId="344"/>
            <ac:spMk id="14" creationId="{970D8BA0-E72F-48F6-90A6-E95EBA0045BE}"/>
          </ac:spMkLst>
        </pc:spChg>
      </pc:sldChg>
      <pc:sldChg chg="addSp modSp add">
        <pc:chgData name="Gordon Watts" userId="a0850f2b96f54c79" providerId="LiveId" clId="{6950B1D6-3DAC-4ED1-8765-1ABC98E83968}" dt="2020-02-18T00:16:36.055" v="375" actId="20577"/>
        <pc:sldMkLst>
          <pc:docMk/>
          <pc:sldMk cId="3853727924" sldId="345"/>
        </pc:sldMkLst>
        <pc:spChg chg="mod">
          <ac:chgData name="Gordon Watts" userId="a0850f2b96f54c79" providerId="LiveId" clId="{6950B1D6-3DAC-4ED1-8765-1ABC98E83968}" dt="2020-02-18T00:11:16.657" v="71" actId="20577"/>
          <ac:spMkLst>
            <pc:docMk/>
            <pc:sldMk cId="3853727924" sldId="345"/>
            <ac:spMk id="2" creationId="{FD334859-1678-465D-9327-16B64760E51B}"/>
          </ac:spMkLst>
        </pc:spChg>
        <pc:spChg chg="add mod">
          <ac:chgData name="Gordon Watts" userId="a0850f2b96f54c79" providerId="LiveId" clId="{6950B1D6-3DAC-4ED1-8765-1ABC98E83968}" dt="2020-02-18T00:15:52.117" v="241" actId="1076"/>
          <ac:spMkLst>
            <pc:docMk/>
            <pc:sldMk cId="3853727924" sldId="345"/>
            <ac:spMk id="5" creationId="{58D40A3E-5A76-4BFB-81F4-70F35B75BE79}"/>
          </ac:spMkLst>
        </pc:spChg>
        <pc:spChg chg="add mod">
          <ac:chgData name="Gordon Watts" userId="a0850f2b96f54c79" providerId="LiveId" clId="{6950B1D6-3DAC-4ED1-8765-1ABC98E83968}" dt="2020-02-18T00:15:57.443" v="243" actId="1076"/>
          <ac:spMkLst>
            <pc:docMk/>
            <pc:sldMk cId="3853727924" sldId="345"/>
            <ac:spMk id="6" creationId="{7EF4A402-4E59-4B85-9B4B-661FED23F7AB}"/>
          </ac:spMkLst>
        </pc:spChg>
        <pc:spChg chg="add mod">
          <ac:chgData name="Gordon Watts" userId="a0850f2b96f54c79" providerId="LiveId" clId="{6950B1D6-3DAC-4ED1-8765-1ABC98E83968}" dt="2020-02-18T00:16:36.055" v="375" actId="20577"/>
          <ac:spMkLst>
            <pc:docMk/>
            <pc:sldMk cId="3853727924" sldId="345"/>
            <ac:spMk id="9" creationId="{699960B7-1D26-4341-8919-354C1C224862}"/>
          </ac:spMkLst>
        </pc:spChg>
        <pc:cxnChg chg="add mod">
          <ac:chgData name="Gordon Watts" userId="a0850f2b96f54c79" providerId="LiveId" clId="{6950B1D6-3DAC-4ED1-8765-1ABC98E83968}" dt="2020-02-18T00:16:02.737" v="244" actId="11529"/>
          <ac:cxnSpMkLst>
            <pc:docMk/>
            <pc:sldMk cId="3853727924" sldId="345"/>
            <ac:cxnSpMk id="8" creationId="{3508F913-1E6C-4E83-B6ED-B5EBDAA27C7D}"/>
          </ac:cxnSpMkLst>
        </pc:cxnChg>
      </pc:sldChg>
      <pc:sldChg chg="addSp modSp add">
        <pc:chgData name="Gordon Watts" userId="a0850f2b96f54c79" providerId="LiveId" clId="{6950B1D6-3DAC-4ED1-8765-1ABC98E83968}" dt="2020-02-18T01:19:42.603" v="470" actId="14100"/>
        <pc:sldMkLst>
          <pc:docMk/>
          <pc:sldMk cId="3718151385" sldId="346"/>
        </pc:sldMkLst>
        <pc:spChg chg="add mod">
          <ac:chgData name="Gordon Watts" userId="a0850f2b96f54c79" providerId="LiveId" clId="{6950B1D6-3DAC-4ED1-8765-1ABC98E83968}" dt="2020-02-18T01:19:26.199" v="467" actId="207"/>
          <ac:spMkLst>
            <pc:docMk/>
            <pc:sldMk cId="3718151385" sldId="346"/>
            <ac:spMk id="5" creationId="{DFDC1894-8167-405A-98C2-D8C56A7FB6DB}"/>
          </ac:spMkLst>
        </pc:spChg>
        <pc:spChg chg="add mod">
          <ac:chgData name="Gordon Watts" userId="a0850f2b96f54c79" providerId="LiveId" clId="{6950B1D6-3DAC-4ED1-8765-1ABC98E83968}" dt="2020-02-18T01:19:39.048" v="469" actId="1076"/>
          <ac:spMkLst>
            <pc:docMk/>
            <pc:sldMk cId="3718151385" sldId="346"/>
            <ac:spMk id="8" creationId="{F0375D92-6570-4A6E-BBAD-B9D6CD904E19}"/>
          </ac:spMkLst>
        </pc:spChg>
        <pc:cxnChg chg="add mod">
          <ac:chgData name="Gordon Watts" userId="a0850f2b96f54c79" providerId="LiveId" clId="{6950B1D6-3DAC-4ED1-8765-1ABC98E83968}" dt="2020-02-18T01:19:42.603" v="470" actId="14100"/>
          <ac:cxnSpMkLst>
            <pc:docMk/>
            <pc:sldMk cId="3718151385" sldId="346"/>
            <ac:cxnSpMk id="9" creationId="{44C492B4-136E-45D3-996F-16C6C6C335F3}"/>
          </ac:cxnSpMkLst>
        </pc:cxnChg>
      </pc:sldChg>
      <pc:sldChg chg="addSp modSp add">
        <pc:chgData name="Gordon Watts" userId="a0850f2b96f54c79" providerId="LiveId" clId="{6950B1D6-3DAC-4ED1-8765-1ABC98E83968}" dt="2020-02-18T06:33:32.089" v="1934" actId="207"/>
        <pc:sldMkLst>
          <pc:docMk/>
          <pc:sldMk cId="4154135489" sldId="347"/>
        </pc:sldMkLst>
        <pc:spChg chg="mod">
          <ac:chgData name="Gordon Watts" userId="a0850f2b96f54c79" providerId="LiveId" clId="{6950B1D6-3DAC-4ED1-8765-1ABC98E83968}" dt="2020-02-18T01:23:14.772" v="599" actId="20577"/>
          <ac:spMkLst>
            <pc:docMk/>
            <pc:sldMk cId="4154135489" sldId="347"/>
            <ac:spMk id="2" creationId="{325E9664-3312-4671-B783-73B58E1A9789}"/>
          </ac:spMkLst>
        </pc:spChg>
        <pc:spChg chg="add mod">
          <ac:chgData name="Gordon Watts" userId="a0850f2b96f54c79" providerId="LiveId" clId="{6950B1D6-3DAC-4ED1-8765-1ABC98E83968}" dt="2020-02-18T01:23:50.006" v="708" actId="20577"/>
          <ac:spMkLst>
            <pc:docMk/>
            <pc:sldMk cId="4154135489" sldId="347"/>
            <ac:spMk id="5" creationId="{D2EF4932-BF04-4DDD-BFED-BCA17B20F03C}"/>
          </ac:spMkLst>
        </pc:spChg>
        <pc:spChg chg="add mod">
          <ac:chgData name="Gordon Watts" userId="a0850f2b96f54c79" providerId="LiveId" clId="{6950B1D6-3DAC-4ED1-8765-1ABC98E83968}" dt="2020-02-18T01:42:17.498" v="1056" actId="1076"/>
          <ac:spMkLst>
            <pc:docMk/>
            <pc:sldMk cId="4154135489" sldId="347"/>
            <ac:spMk id="6" creationId="{AC2C3EA9-9610-4190-BABA-49BA293C4D1D}"/>
          </ac:spMkLst>
        </pc:spChg>
        <pc:spChg chg="add mod">
          <ac:chgData name="Gordon Watts" userId="a0850f2b96f54c79" providerId="LiveId" clId="{6950B1D6-3DAC-4ED1-8765-1ABC98E83968}" dt="2020-02-18T06:33:32.089" v="1934" actId="207"/>
          <ac:spMkLst>
            <pc:docMk/>
            <pc:sldMk cId="4154135489" sldId="347"/>
            <ac:spMk id="7" creationId="{2D637D36-4D56-4302-AC39-8CD4DC060406}"/>
          </ac:spMkLst>
        </pc:spChg>
      </pc:sldChg>
      <pc:sldChg chg="addSp modSp add">
        <pc:chgData name="Gordon Watts" userId="a0850f2b96f54c79" providerId="LiveId" clId="{6950B1D6-3DAC-4ED1-8765-1ABC98E83968}" dt="2020-02-18T01:54:54.096" v="1345" actId="1076"/>
        <pc:sldMkLst>
          <pc:docMk/>
          <pc:sldMk cId="3078180208" sldId="348"/>
        </pc:sldMkLst>
        <pc:spChg chg="mod">
          <ac:chgData name="Gordon Watts" userId="a0850f2b96f54c79" providerId="LiveId" clId="{6950B1D6-3DAC-4ED1-8765-1ABC98E83968}" dt="2020-02-18T01:46:24.593" v="1131" actId="20577"/>
          <ac:spMkLst>
            <pc:docMk/>
            <pc:sldMk cId="3078180208" sldId="348"/>
            <ac:spMk id="2" creationId="{22E7A8D7-B233-43CD-9C1C-37607A29BD52}"/>
          </ac:spMkLst>
        </pc:spChg>
        <pc:spChg chg="add mod">
          <ac:chgData name="Gordon Watts" userId="a0850f2b96f54c79" providerId="LiveId" clId="{6950B1D6-3DAC-4ED1-8765-1ABC98E83968}" dt="2020-02-18T01:49:27.025" v="1133" actId="1076"/>
          <ac:spMkLst>
            <pc:docMk/>
            <pc:sldMk cId="3078180208" sldId="348"/>
            <ac:spMk id="5" creationId="{245785A3-3831-4DFD-9F7D-17D69A7C4669}"/>
          </ac:spMkLst>
        </pc:spChg>
        <pc:spChg chg="add mod">
          <ac:chgData name="Gordon Watts" userId="a0850f2b96f54c79" providerId="LiveId" clId="{6950B1D6-3DAC-4ED1-8765-1ABC98E83968}" dt="2020-02-18T01:49:45.654" v="1139" actId="207"/>
          <ac:spMkLst>
            <pc:docMk/>
            <pc:sldMk cId="3078180208" sldId="348"/>
            <ac:spMk id="6" creationId="{B377FC12-BCFF-427A-98AB-A4C443C029F5}"/>
          </ac:spMkLst>
        </pc:spChg>
        <pc:spChg chg="add mod">
          <ac:chgData name="Gordon Watts" userId="a0850f2b96f54c79" providerId="LiveId" clId="{6950B1D6-3DAC-4ED1-8765-1ABC98E83968}" dt="2020-02-18T01:52:00.537" v="1340" actId="1076"/>
          <ac:spMkLst>
            <pc:docMk/>
            <pc:sldMk cId="3078180208" sldId="348"/>
            <ac:spMk id="7" creationId="{19FF229D-F918-4286-B416-BDFDC96EB292}"/>
          </ac:spMkLst>
        </pc:spChg>
        <pc:picChg chg="add mod">
          <ac:chgData name="Gordon Watts" userId="a0850f2b96f54c79" providerId="LiveId" clId="{6950B1D6-3DAC-4ED1-8765-1ABC98E83968}" dt="2020-02-18T01:54:54.096" v="1345" actId="1076"/>
          <ac:picMkLst>
            <pc:docMk/>
            <pc:sldMk cId="3078180208" sldId="348"/>
            <ac:picMk id="8" creationId="{731C09F0-7F53-4B13-88DF-44FE54A07D1C}"/>
          </ac:picMkLst>
        </pc:picChg>
      </pc:sldChg>
      <pc:sldChg chg="addSp modSp add">
        <pc:chgData name="Gordon Watts" userId="a0850f2b96f54c79" providerId="LiveId" clId="{6950B1D6-3DAC-4ED1-8765-1ABC98E83968}" dt="2020-02-18T01:56:54.162" v="1478" actId="122"/>
        <pc:sldMkLst>
          <pc:docMk/>
          <pc:sldMk cId="1680292063" sldId="349"/>
        </pc:sldMkLst>
        <pc:spChg chg="mod">
          <ac:chgData name="Gordon Watts" userId="a0850f2b96f54c79" providerId="LiveId" clId="{6950B1D6-3DAC-4ED1-8765-1ABC98E83968}" dt="2020-02-18T01:55:07.604" v="1348" actId="27636"/>
          <ac:spMkLst>
            <pc:docMk/>
            <pc:sldMk cId="1680292063" sldId="349"/>
            <ac:spMk id="2" creationId="{07B2CD03-4D66-49F0-8503-7EF2FFA1855E}"/>
          </ac:spMkLst>
        </pc:spChg>
        <pc:spChg chg="mod">
          <ac:chgData name="Gordon Watts" userId="a0850f2b96f54c79" providerId="LiveId" clId="{6950B1D6-3DAC-4ED1-8765-1ABC98E83968}" dt="2020-02-18T01:55:48.170" v="1366" actId="1076"/>
          <ac:spMkLst>
            <pc:docMk/>
            <pc:sldMk cId="1680292063" sldId="349"/>
            <ac:spMk id="3" creationId="{DE48807D-5F09-42A4-BFFE-2515A360B56D}"/>
          </ac:spMkLst>
        </pc:spChg>
        <pc:spChg chg="add mod">
          <ac:chgData name="Gordon Watts" userId="a0850f2b96f54c79" providerId="LiveId" clId="{6950B1D6-3DAC-4ED1-8765-1ABC98E83968}" dt="2020-02-18T01:56:30.333" v="1373" actId="1076"/>
          <ac:spMkLst>
            <pc:docMk/>
            <pc:sldMk cId="1680292063" sldId="349"/>
            <ac:spMk id="5" creationId="{71CCB99A-A878-4E31-A2CA-1B6982B440FF}"/>
          </ac:spMkLst>
        </pc:spChg>
        <pc:spChg chg="add mod">
          <ac:chgData name="Gordon Watts" userId="a0850f2b96f54c79" providerId="LiveId" clId="{6950B1D6-3DAC-4ED1-8765-1ABC98E83968}" dt="2020-02-18T01:56:54.162" v="1478" actId="122"/>
          <ac:spMkLst>
            <pc:docMk/>
            <pc:sldMk cId="1680292063" sldId="349"/>
            <ac:spMk id="7" creationId="{43CA3CE4-0406-464B-B65B-2EC3DA64B518}"/>
          </ac:spMkLst>
        </pc:spChg>
        <pc:picChg chg="add mod">
          <ac:chgData name="Gordon Watts" userId="a0850f2b96f54c79" providerId="LiveId" clId="{6950B1D6-3DAC-4ED1-8765-1ABC98E83968}" dt="2020-02-18T01:56:32.679" v="1374" actId="1076"/>
          <ac:picMkLst>
            <pc:docMk/>
            <pc:sldMk cId="1680292063" sldId="349"/>
            <ac:picMk id="6" creationId="{F5EB68CA-1F05-49BA-8D0C-C079F7094F3B}"/>
          </ac:picMkLst>
        </pc:picChg>
      </pc:sldChg>
      <pc:sldChg chg="addSp modSp add">
        <pc:chgData name="Gordon Watts" userId="a0850f2b96f54c79" providerId="LiveId" clId="{6950B1D6-3DAC-4ED1-8765-1ABC98E83968}" dt="2020-02-18T06:37:35.771" v="2225" actId="1076"/>
        <pc:sldMkLst>
          <pc:docMk/>
          <pc:sldMk cId="473459573" sldId="350"/>
        </pc:sldMkLst>
        <pc:spChg chg="mod">
          <ac:chgData name="Gordon Watts" userId="a0850f2b96f54c79" providerId="LiveId" clId="{6950B1D6-3DAC-4ED1-8765-1ABC98E83968}" dt="2020-02-18T06:37:16.921" v="2216" actId="20577"/>
          <ac:spMkLst>
            <pc:docMk/>
            <pc:sldMk cId="473459573" sldId="350"/>
            <ac:spMk id="2" creationId="{4F7F8CA6-B0AF-4A9E-8BFD-1A7FD3FF14C4}"/>
          </ac:spMkLst>
        </pc:spChg>
        <pc:spChg chg="add mod">
          <ac:chgData name="Gordon Watts" userId="a0850f2b96f54c79" providerId="LiveId" clId="{6950B1D6-3DAC-4ED1-8765-1ABC98E83968}" dt="2020-02-18T06:37:35.771" v="2225" actId="1076"/>
          <ac:spMkLst>
            <pc:docMk/>
            <pc:sldMk cId="473459573" sldId="350"/>
            <ac:spMk id="6" creationId="{9D7F60EB-D2EE-4B65-A9F5-59E0A73A9323}"/>
          </ac:spMkLst>
        </pc:spChg>
        <pc:picChg chg="add mod">
          <ac:chgData name="Gordon Watts" userId="a0850f2b96f54c79" providerId="LiveId" clId="{6950B1D6-3DAC-4ED1-8765-1ABC98E83968}" dt="2020-02-18T06:37:32.802" v="2224" actId="1076"/>
          <ac:picMkLst>
            <pc:docMk/>
            <pc:sldMk cId="473459573" sldId="350"/>
            <ac:picMk id="5" creationId="{4A7085BE-3A5B-4A40-96A6-53FBF031509D}"/>
          </ac:picMkLst>
        </pc:picChg>
      </pc:sldChg>
      <pc:sldChg chg="add del">
        <pc:chgData name="Gordon Watts" userId="a0850f2b96f54c79" providerId="LiveId" clId="{6950B1D6-3DAC-4ED1-8765-1ABC98E83968}" dt="2020-02-18T06:36:45.429" v="2180" actId="47"/>
        <pc:sldMkLst>
          <pc:docMk/>
          <pc:sldMk cId="3581361964" sldId="350"/>
        </pc:sldMkLst>
      </pc:sldChg>
      <pc:sldChg chg="addSp delSp modSp add">
        <pc:chgData name="Gordon Watts" userId="a0850f2b96f54c79" providerId="LiveId" clId="{6950B1D6-3DAC-4ED1-8765-1ABC98E83968}" dt="2020-02-18T07:03:12.421" v="3835" actId="20577"/>
        <pc:sldMkLst>
          <pc:docMk/>
          <pc:sldMk cId="1707177575" sldId="351"/>
        </pc:sldMkLst>
        <pc:spChg chg="mod">
          <ac:chgData name="Gordon Watts" userId="a0850f2b96f54c79" providerId="LiveId" clId="{6950B1D6-3DAC-4ED1-8765-1ABC98E83968}" dt="2020-02-18T06:58:39.463" v="3198" actId="20577"/>
          <ac:spMkLst>
            <pc:docMk/>
            <pc:sldMk cId="1707177575" sldId="351"/>
            <ac:spMk id="2" creationId="{486EC1B6-ED5E-4FFE-87D2-4FD5A038C164}"/>
          </ac:spMkLst>
        </pc:spChg>
        <pc:spChg chg="add del mod">
          <ac:chgData name="Gordon Watts" userId="a0850f2b96f54c79" providerId="LiveId" clId="{6950B1D6-3DAC-4ED1-8765-1ABC98E83968}" dt="2020-02-18T06:59:06.038" v="3200"/>
          <ac:spMkLst>
            <pc:docMk/>
            <pc:sldMk cId="1707177575" sldId="351"/>
            <ac:spMk id="5" creationId="{F54D0788-8925-44ED-8DA8-D06538FAFAFC}"/>
          </ac:spMkLst>
        </pc:spChg>
        <pc:spChg chg="add mod">
          <ac:chgData name="Gordon Watts" userId="a0850f2b96f54c79" providerId="LiveId" clId="{6950B1D6-3DAC-4ED1-8765-1ABC98E83968}" dt="2020-02-18T07:00:57.291" v="3486" actId="20577"/>
          <ac:spMkLst>
            <pc:docMk/>
            <pc:sldMk cId="1707177575" sldId="351"/>
            <ac:spMk id="6" creationId="{05022606-49FA-4820-909E-CFC1CD14CD0C}"/>
          </ac:spMkLst>
        </pc:spChg>
        <pc:spChg chg="add mod">
          <ac:chgData name="Gordon Watts" userId="a0850f2b96f54c79" providerId="LiveId" clId="{6950B1D6-3DAC-4ED1-8765-1ABC98E83968}" dt="2020-02-18T07:03:12.421" v="3835" actId="20577"/>
          <ac:spMkLst>
            <pc:docMk/>
            <pc:sldMk cId="1707177575" sldId="351"/>
            <ac:spMk id="7" creationId="{4999CFAD-5E10-4802-AD01-AF27D9AD62BC}"/>
          </ac:spMkLst>
        </pc:spChg>
      </pc:sldChg>
    </pc:docChg>
  </pc:docChgLst>
  <pc:docChgLst>
    <pc:chgData name="Gordon Watts" userId="a0850f2b96f54c79" providerId="LiveId" clId="{8F98F5C4-358F-430D-8B76-A9683641DE4F}"/>
    <pc:docChg chg="undo custSel addSld delSld modSld sldOrd">
      <pc:chgData name="Gordon Watts" userId="a0850f2b96f54c79" providerId="LiveId" clId="{8F98F5C4-358F-430D-8B76-A9683641DE4F}" dt="2021-06-08T16:46:09.251" v="3586" actId="20577"/>
      <pc:docMkLst>
        <pc:docMk/>
      </pc:docMkLst>
      <pc:sldChg chg="modSp mod">
        <pc:chgData name="Gordon Watts" userId="a0850f2b96f54c79" providerId="LiveId" clId="{8F98F5C4-358F-430D-8B76-A9683641DE4F}" dt="2021-06-07T21:54:26.399" v="8" actId="20577"/>
        <pc:sldMkLst>
          <pc:docMk/>
          <pc:sldMk cId="1701254242" sldId="256"/>
        </pc:sldMkLst>
        <pc:spChg chg="mod">
          <ac:chgData name="Gordon Watts" userId="a0850f2b96f54c79" providerId="LiveId" clId="{8F98F5C4-358F-430D-8B76-A9683641DE4F}" dt="2021-06-07T21:54:21.227" v="2" actId="20577"/>
          <ac:spMkLst>
            <pc:docMk/>
            <pc:sldMk cId="1701254242" sldId="256"/>
            <ac:spMk id="2" creationId="{6A326EDB-A70A-4637-B2B1-2E0F953B49F7}"/>
          </ac:spMkLst>
        </pc:spChg>
        <pc:spChg chg="mod">
          <ac:chgData name="Gordon Watts" userId="a0850f2b96f54c79" providerId="LiveId" clId="{8F98F5C4-358F-430D-8B76-A9683641DE4F}" dt="2021-06-07T21:54:26.399" v="8" actId="20577"/>
          <ac:spMkLst>
            <pc:docMk/>
            <pc:sldMk cId="1701254242" sldId="256"/>
            <ac:spMk id="3" creationId="{B30D4CF1-7CCD-440F-A3B1-68B9AC0E91A4}"/>
          </ac:spMkLst>
        </pc:spChg>
      </pc:sldChg>
      <pc:sldChg chg="addSp modSp mod">
        <pc:chgData name="Gordon Watts" userId="a0850f2b96f54c79" providerId="LiveId" clId="{8F98F5C4-358F-430D-8B76-A9683641DE4F}" dt="2021-06-07T21:55:39.938" v="56" actId="1076"/>
        <pc:sldMkLst>
          <pc:docMk/>
          <pc:sldMk cId="1303336869" sldId="258"/>
        </pc:sldMkLst>
        <pc:spChg chg="add mod">
          <ac:chgData name="Gordon Watts" userId="a0850f2b96f54c79" providerId="LiveId" clId="{8F98F5C4-358F-430D-8B76-A9683641DE4F}" dt="2021-06-07T21:54:57.027" v="28" actId="122"/>
          <ac:spMkLst>
            <pc:docMk/>
            <pc:sldMk cId="1303336869" sldId="258"/>
            <ac:spMk id="7" creationId="{2C1E48C0-05D8-470A-A72A-239B4911111A}"/>
          </ac:spMkLst>
        </pc:spChg>
        <pc:spChg chg="add mod">
          <ac:chgData name="Gordon Watts" userId="a0850f2b96f54c79" providerId="LiveId" clId="{8F98F5C4-358F-430D-8B76-A9683641DE4F}" dt="2021-06-07T21:55:39.938" v="56" actId="1076"/>
          <ac:spMkLst>
            <pc:docMk/>
            <pc:sldMk cId="1303336869" sldId="258"/>
            <ac:spMk id="27" creationId="{48E39BE7-1E6F-4553-94E9-3B412B2A4277}"/>
          </ac:spMkLst>
        </pc:spChg>
        <pc:cxnChg chg="add">
          <ac:chgData name="Gordon Watts" userId="a0850f2b96f54c79" providerId="LiveId" clId="{8F98F5C4-358F-430D-8B76-A9683641DE4F}" dt="2021-06-07T21:54:41.922" v="9" actId="11529"/>
          <ac:cxnSpMkLst>
            <pc:docMk/>
            <pc:sldMk cId="1303336869" sldId="258"/>
            <ac:cxnSpMk id="3" creationId="{62964B99-E03E-4572-8E09-BC849D3E9C57}"/>
          </ac:cxnSpMkLst>
        </pc:cxnChg>
        <pc:cxnChg chg="add">
          <ac:chgData name="Gordon Watts" userId="a0850f2b96f54c79" providerId="LiveId" clId="{8F98F5C4-358F-430D-8B76-A9683641DE4F}" dt="2021-06-07T21:55:03" v="29" actId="11529"/>
          <ac:cxnSpMkLst>
            <pc:docMk/>
            <pc:sldMk cId="1303336869" sldId="258"/>
            <ac:cxnSpMk id="9" creationId="{A034BEF7-51BD-4CFB-965F-33671D904045}"/>
          </ac:cxnSpMkLst>
        </pc:cxnChg>
      </pc:sldChg>
      <pc:sldChg chg="addSp modSp mod">
        <pc:chgData name="Gordon Watts" userId="a0850f2b96f54c79" providerId="LiveId" clId="{8F98F5C4-358F-430D-8B76-A9683641DE4F}" dt="2021-06-08T14:35:17.074" v="3317" actId="208"/>
        <pc:sldMkLst>
          <pc:docMk/>
          <pc:sldMk cId="2080364052" sldId="265"/>
        </pc:sldMkLst>
        <pc:spChg chg="add mod">
          <ac:chgData name="Gordon Watts" userId="a0850f2b96f54c79" providerId="LiveId" clId="{8F98F5C4-358F-430D-8B76-A9683641DE4F}" dt="2021-06-08T14:35:17.074" v="3317" actId="208"/>
          <ac:spMkLst>
            <pc:docMk/>
            <pc:sldMk cId="2080364052" sldId="265"/>
            <ac:spMk id="2" creationId="{FE93732E-ECF6-4517-AE6D-5403A4B9E402}"/>
          </ac:spMkLst>
        </pc:spChg>
      </pc:sldChg>
      <pc:sldChg chg="addSp delSp modSp mod">
        <pc:chgData name="Gordon Watts" userId="a0850f2b96f54c79" providerId="LiveId" clId="{8F98F5C4-358F-430D-8B76-A9683641DE4F}" dt="2021-06-08T16:45:53.461" v="3585" actId="20577"/>
        <pc:sldMkLst>
          <pc:docMk/>
          <pc:sldMk cId="955157149" sldId="267"/>
        </pc:sldMkLst>
        <pc:spChg chg="mod">
          <ac:chgData name="Gordon Watts" userId="a0850f2b96f54c79" providerId="LiveId" clId="{8F98F5C4-358F-430D-8B76-A9683641DE4F}" dt="2021-06-08T16:45:53.461" v="3585" actId="20577"/>
          <ac:spMkLst>
            <pc:docMk/>
            <pc:sldMk cId="955157149" sldId="267"/>
            <ac:spMk id="6" creationId="{E52E82ED-9E95-4E20-B836-6EBE86216A54}"/>
          </ac:spMkLst>
        </pc:spChg>
        <pc:picChg chg="add mod ord">
          <ac:chgData name="Gordon Watts" userId="a0850f2b96f54c79" providerId="LiveId" clId="{8F98F5C4-358F-430D-8B76-A9683641DE4F}" dt="2021-06-07T22:01:17.874" v="63" actId="1076"/>
          <ac:picMkLst>
            <pc:docMk/>
            <pc:sldMk cId="955157149" sldId="267"/>
            <ac:picMk id="7" creationId="{F8ECE600-9F1D-4130-9B22-1F9066432105}"/>
          </ac:picMkLst>
        </pc:picChg>
        <pc:picChg chg="del">
          <ac:chgData name="Gordon Watts" userId="a0850f2b96f54c79" providerId="LiveId" clId="{8F98F5C4-358F-430D-8B76-A9683641DE4F}" dt="2021-06-07T22:01:11.129" v="61" actId="478"/>
          <ac:picMkLst>
            <pc:docMk/>
            <pc:sldMk cId="955157149" sldId="267"/>
            <ac:picMk id="8" creationId="{7B543E85-3B91-402F-B6E5-24B88E6C34BF}"/>
          </ac:picMkLst>
        </pc:picChg>
      </pc:sldChg>
      <pc:sldChg chg="modSp mod">
        <pc:chgData name="Gordon Watts" userId="a0850f2b96f54c79" providerId="LiveId" clId="{8F98F5C4-358F-430D-8B76-A9683641DE4F}" dt="2021-06-07T21:55:47.919" v="57" actId="20577"/>
        <pc:sldMkLst>
          <pc:docMk/>
          <pc:sldMk cId="3853727924" sldId="345"/>
        </pc:sldMkLst>
        <pc:spChg chg="mod">
          <ac:chgData name="Gordon Watts" userId="a0850f2b96f54c79" providerId="LiveId" clId="{8F98F5C4-358F-430D-8B76-A9683641DE4F}" dt="2021-06-07T21:55:47.919" v="57" actId="20577"/>
          <ac:spMkLst>
            <pc:docMk/>
            <pc:sldMk cId="3853727924" sldId="345"/>
            <ac:spMk id="5" creationId="{58D40A3E-5A76-4BFB-81F4-70F35B75BE79}"/>
          </ac:spMkLst>
        </pc:spChg>
      </pc:sldChg>
      <pc:sldChg chg="del">
        <pc:chgData name="Gordon Watts" userId="a0850f2b96f54c79" providerId="LiveId" clId="{8F98F5C4-358F-430D-8B76-A9683641DE4F}" dt="2021-06-07T22:47:47.333" v="130" actId="47"/>
        <pc:sldMkLst>
          <pc:docMk/>
          <pc:sldMk cId="1549873028" sldId="349"/>
        </pc:sldMkLst>
      </pc:sldChg>
      <pc:sldChg chg="del ord">
        <pc:chgData name="Gordon Watts" userId="a0850f2b96f54c79" providerId="LiveId" clId="{8F98F5C4-358F-430D-8B76-A9683641DE4F}" dt="2021-06-07T23:34:18.977" v="1338" actId="47"/>
        <pc:sldMkLst>
          <pc:docMk/>
          <pc:sldMk cId="2239799285" sldId="361"/>
        </pc:sldMkLst>
      </pc:sldChg>
      <pc:sldChg chg="addSp modSp mod">
        <pc:chgData name="Gordon Watts" userId="a0850f2b96f54c79" providerId="LiveId" clId="{8F98F5C4-358F-430D-8B76-A9683641DE4F}" dt="2021-06-08T14:36:09.063" v="3548" actId="20577"/>
        <pc:sldMkLst>
          <pc:docMk/>
          <pc:sldMk cId="1144723549" sldId="364"/>
        </pc:sldMkLst>
        <pc:spChg chg="mod">
          <ac:chgData name="Gordon Watts" userId="a0850f2b96f54c79" providerId="LiveId" clId="{8F98F5C4-358F-430D-8B76-A9683641DE4F}" dt="2021-06-08T06:15:30.203" v="3261" actId="20577"/>
          <ac:spMkLst>
            <pc:docMk/>
            <pc:sldMk cId="1144723549" sldId="364"/>
            <ac:spMk id="5" creationId="{BB189472-AA05-4E33-8B02-D6DDD9C2105A}"/>
          </ac:spMkLst>
        </pc:spChg>
        <pc:spChg chg="add mod">
          <ac:chgData name="Gordon Watts" userId="a0850f2b96f54c79" providerId="LiveId" clId="{8F98F5C4-358F-430D-8B76-A9683641DE4F}" dt="2021-06-08T04:36:53.431" v="3120" actId="1076"/>
          <ac:spMkLst>
            <pc:docMk/>
            <pc:sldMk cId="1144723549" sldId="364"/>
            <ac:spMk id="6" creationId="{F230DC9D-1753-4D20-A577-C92004916325}"/>
          </ac:spMkLst>
        </pc:spChg>
        <pc:spChg chg="mod">
          <ac:chgData name="Gordon Watts" userId="a0850f2b96f54c79" providerId="LiveId" clId="{8F98F5C4-358F-430D-8B76-A9683641DE4F}" dt="2021-06-08T14:36:09.063" v="3548" actId="20577"/>
          <ac:spMkLst>
            <pc:docMk/>
            <pc:sldMk cId="1144723549" sldId="364"/>
            <ac:spMk id="13" creationId="{150A43DA-707E-46A6-8787-624641DC1D6E}"/>
          </ac:spMkLst>
        </pc:spChg>
      </pc:sldChg>
      <pc:sldChg chg="addSp delSp modSp mod modClrScheme chgLayout">
        <pc:chgData name="Gordon Watts" userId="a0850f2b96f54c79" providerId="LiveId" clId="{8F98F5C4-358F-430D-8B76-A9683641DE4F}" dt="2021-06-08T05:07:53.269" v="3214" actId="1076"/>
        <pc:sldMkLst>
          <pc:docMk/>
          <pc:sldMk cId="3288630360" sldId="365"/>
        </pc:sldMkLst>
        <pc:spChg chg="mod ord">
          <ac:chgData name="Gordon Watts" userId="a0850f2b96f54c79" providerId="LiveId" clId="{8F98F5C4-358F-430D-8B76-A9683641DE4F}" dt="2021-06-08T05:07:09.976" v="3133" actId="700"/>
          <ac:spMkLst>
            <pc:docMk/>
            <pc:sldMk cId="3288630360" sldId="365"/>
            <ac:spMk id="2" creationId="{9AE5C08B-53FD-4220-9310-4F1B01D43F43}"/>
          </ac:spMkLst>
        </pc:spChg>
        <pc:spChg chg="mod ord">
          <ac:chgData name="Gordon Watts" userId="a0850f2b96f54c79" providerId="LiveId" clId="{8F98F5C4-358F-430D-8B76-A9683641DE4F}" dt="2021-06-08T05:07:09.976" v="3133" actId="700"/>
          <ac:spMkLst>
            <pc:docMk/>
            <pc:sldMk cId="3288630360" sldId="365"/>
            <ac:spMk id="3" creationId="{B9EFDBE8-83FA-4A6B-8F9B-014B03D018FC}"/>
          </ac:spMkLst>
        </pc:spChg>
        <pc:spChg chg="mod ord">
          <ac:chgData name="Gordon Watts" userId="a0850f2b96f54c79" providerId="LiveId" clId="{8F98F5C4-358F-430D-8B76-A9683641DE4F}" dt="2021-06-08T05:07:09.976" v="3133" actId="700"/>
          <ac:spMkLst>
            <pc:docMk/>
            <pc:sldMk cId="3288630360" sldId="365"/>
            <ac:spMk id="4" creationId="{07858311-CA2A-4D6E-8729-2EA6F172BEE0}"/>
          </ac:spMkLst>
        </pc:spChg>
        <pc:spChg chg="del mod">
          <ac:chgData name="Gordon Watts" userId="a0850f2b96f54c79" providerId="LiveId" clId="{8F98F5C4-358F-430D-8B76-A9683641DE4F}" dt="2021-06-08T05:07:16.587" v="3137"/>
          <ac:spMkLst>
            <pc:docMk/>
            <pc:sldMk cId="3288630360" sldId="365"/>
            <ac:spMk id="5" creationId="{EA2834DA-8C59-45BD-AADD-22103E0A0A71}"/>
          </ac:spMkLst>
        </pc:spChg>
        <pc:spChg chg="del mod">
          <ac:chgData name="Gordon Watts" userId="a0850f2b96f54c79" providerId="LiveId" clId="{8F98F5C4-358F-430D-8B76-A9683641DE4F}" dt="2021-06-08T05:06:58.697" v="3132"/>
          <ac:spMkLst>
            <pc:docMk/>
            <pc:sldMk cId="3288630360" sldId="365"/>
            <ac:spMk id="6" creationId="{4F3411C5-53BB-4A49-A0E4-153960863BCE}"/>
          </ac:spMkLst>
        </pc:spChg>
        <pc:spChg chg="add mod ord">
          <ac:chgData name="Gordon Watts" userId="a0850f2b96f54c79" providerId="LiveId" clId="{8F98F5C4-358F-430D-8B76-A9683641DE4F}" dt="2021-06-08T05:07:23.755" v="3144"/>
          <ac:spMkLst>
            <pc:docMk/>
            <pc:sldMk cId="3288630360" sldId="365"/>
            <ac:spMk id="7" creationId="{8460CF8C-A267-43DB-B71D-600BB9F17831}"/>
          </ac:spMkLst>
        </pc:spChg>
        <pc:spChg chg="add mod ord">
          <ac:chgData name="Gordon Watts" userId="a0850f2b96f54c79" providerId="LiveId" clId="{8F98F5C4-358F-430D-8B76-A9683641DE4F}" dt="2021-06-08T05:07:22.825" v="3143"/>
          <ac:spMkLst>
            <pc:docMk/>
            <pc:sldMk cId="3288630360" sldId="365"/>
            <ac:spMk id="8" creationId="{61150A49-F3D0-43E7-BD7C-CD9E4B8D91AE}"/>
          </ac:spMkLst>
        </pc:spChg>
        <pc:spChg chg="add mod">
          <ac:chgData name="Gordon Watts" userId="a0850f2b96f54c79" providerId="LiveId" clId="{8F98F5C4-358F-430D-8B76-A9683641DE4F}" dt="2021-06-08T05:07:53.269" v="3214" actId="1076"/>
          <ac:spMkLst>
            <pc:docMk/>
            <pc:sldMk cId="3288630360" sldId="365"/>
            <ac:spMk id="9" creationId="{524A559C-362D-4137-B79A-1D2137834564}"/>
          </ac:spMkLst>
        </pc:spChg>
      </pc:sldChg>
      <pc:sldChg chg="addSp modSp new mod modAnim">
        <pc:chgData name="Gordon Watts" userId="a0850f2b96f54c79" providerId="LiveId" clId="{8F98F5C4-358F-430D-8B76-A9683641DE4F}" dt="2021-06-08T04:24:46.302" v="2148" actId="207"/>
        <pc:sldMkLst>
          <pc:docMk/>
          <pc:sldMk cId="1263860167" sldId="366"/>
        </pc:sldMkLst>
        <pc:spChg chg="mod">
          <ac:chgData name="Gordon Watts" userId="a0850f2b96f54c79" providerId="LiveId" clId="{8F98F5C4-358F-430D-8B76-A9683641DE4F}" dt="2021-06-07T22:45:18.968" v="78" actId="20577"/>
          <ac:spMkLst>
            <pc:docMk/>
            <pc:sldMk cId="1263860167" sldId="366"/>
            <ac:spMk id="2" creationId="{7058CB90-ED1D-4AE0-8F5E-53DD7E79BA06}"/>
          </ac:spMkLst>
        </pc:spChg>
        <pc:spChg chg="add mod">
          <ac:chgData name="Gordon Watts" userId="a0850f2b96f54c79" providerId="LiveId" clId="{8F98F5C4-358F-430D-8B76-A9683641DE4F}" dt="2021-06-07T23:18:29.111" v="781" actId="207"/>
          <ac:spMkLst>
            <pc:docMk/>
            <pc:sldMk cId="1263860167" sldId="366"/>
            <ac:spMk id="6" creationId="{890FEDBB-BED7-4E2F-AE74-57A7318B1191}"/>
          </ac:spMkLst>
        </pc:spChg>
        <pc:spChg chg="add mod">
          <ac:chgData name="Gordon Watts" userId="a0850f2b96f54c79" providerId="LiveId" clId="{8F98F5C4-358F-430D-8B76-A9683641DE4F}" dt="2021-06-07T23:17:04.825" v="591" actId="20577"/>
          <ac:spMkLst>
            <pc:docMk/>
            <pc:sldMk cId="1263860167" sldId="366"/>
            <ac:spMk id="7" creationId="{A6F6CAFF-4AE0-4ED6-8C6D-2EEFEC6A4AC2}"/>
          </ac:spMkLst>
        </pc:spChg>
        <pc:spChg chg="add mod">
          <ac:chgData name="Gordon Watts" userId="a0850f2b96f54c79" providerId="LiveId" clId="{8F98F5C4-358F-430D-8B76-A9683641DE4F}" dt="2021-06-07T23:17:41.681" v="713" actId="20577"/>
          <ac:spMkLst>
            <pc:docMk/>
            <pc:sldMk cId="1263860167" sldId="366"/>
            <ac:spMk id="8" creationId="{E7BD4C9C-9548-41C4-B99F-F95722832A03}"/>
          </ac:spMkLst>
        </pc:spChg>
        <pc:spChg chg="add mod">
          <ac:chgData name="Gordon Watts" userId="a0850f2b96f54c79" providerId="LiveId" clId="{8F98F5C4-358F-430D-8B76-A9683641DE4F}" dt="2021-06-08T04:24:17.492" v="2073" actId="1076"/>
          <ac:spMkLst>
            <pc:docMk/>
            <pc:sldMk cId="1263860167" sldId="366"/>
            <ac:spMk id="9" creationId="{D9B86C12-7EF3-41A0-8189-1269E226D25A}"/>
          </ac:spMkLst>
        </pc:spChg>
        <pc:spChg chg="add mod">
          <ac:chgData name="Gordon Watts" userId="a0850f2b96f54c79" providerId="LiveId" clId="{8F98F5C4-358F-430D-8B76-A9683641DE4F}" dt="2021-06-08T04:24:46.302" v="2148" actId="207"/>
          <ac:spMkLst>
            <pc:docMk/>
            <pc:sldMk cId="1263860167" sldId="366"/>
            <ac:spMk id="10" creationId="{575881BE-3171-49C6-8F0C-2F1A0DB14505}"/>
          </ac:spMkLst>
        </pc:spChg>
        <pc:picChg chg="add mod">
          <ac:chgData name="Gordon Watts" userId="a0850f2b96f54c79" providerId="LiveId" clId="{8F98F5C4-358F-430D-8B76-A9683641DE4F}" dt="2021-06-07T23:07:11.195" v="134" actId="1076"/>
          <ac:picMkLst>
            <pc:docMk/>
            <pc:sldMk cId="1263860167" sldId="366"/>
            <ac:picMk id="5" creationId="{EAD0D067-5E35-4273-90CD-6D44D2631C4C}"/>
          </ac:picMkLst>
        </pc:picChg>
      </pc:sldChg>
      <pc:sldChg chg="addSp delSp modSp new mod">
        <pc:chgData name="Gordon Watts" userId="a0850f2b96f54c79" providerId="LiveId" clId="{8F98F5C4-358F-430D-8B76-A9683641DE4F}" dt="2021-06-08T06:14:28.794" v="3221" actId="20577"/>
        <pc:sldMkLst>
          <pc:docMk/>
          <pc:sldMk cId="6905157" sldId="367"/>
        </pc:sldMkLst>
        <pc:spChg chg="mod">
          <ac:chgData name="Gordon Watts" userId="a0850f2b96f54c79" providerId="LiveId" clId="{8F98F5C4-358F-430D-8B76-A9683641DE4F}" dt="2021-06-07T22:45:27.066" v="86" actId="20577"/>
          <ac:spMkLst>
            <pc:docMk/>
            <pc:sldMk cId="6905157" sldId="367"/>
            <ac:spMk id="2" creationId="{AAA67F84-ED65-4532-8A60-3C147C133B7B}"/>
          </ac:spMkLst>
        </pc:spChg>
        <pc:spChg chg="add mod">
          <ac:chgData name="Gordon Watts" userId="a0850f2b96f54c79" providerId="LiveId" clId="{8F98F5C4-358F-430D-8B76-A9683641DE4F}" dt="2021-06-07T23:19:16.558" v="853" actId="1076"/>
          <ac:spMkLst>
            <pc:docMk/>
            <pc:sldMk cId="6905157" sldId="367"/>
            <ac:spMk id="5" creationId="{ACC64047-B774-40E4-92FA-F9D3140D49F3}"/>
          </ac:spMkLst>
        </pc:spChg>
        <pc:spChg chg="add mod">
          <ac:chgData name="Gordon Watts" userId="a0850f2b96f54c79" providerId="LiveId" clId="{8F98F5C4-358F-430D-8B76-A9683641DE4F}" dt="2021-06-08T04:11:46.328" v="1972" actId="1076"/>
          <ac:spMkLst>
            <pc:docMk/>
            <pc:sldMk cId="6905157" sldId="367"/>
            <ac:spMk id="6" creationId="{99C7F427-47FF-4F9B-95E7-2CB8B8BDD7F8}"/>
          </ac:spMkLst>
        </pc:spChg>
        <pc:spChg chg="add mod">
          <ac:chgData name="Gordon Watts" userId="a0850f2b96f54c79" providerId="LiveId" clId="{8F98F5C4-358F-430D-8B76-A9683641DE4F}" dt="2021-06-08T04:20:00.909" v="2041" actId="1076"/>
          <ac:spMkLst>
            <pc:docMk/>
            <pc:sldMk cId="6905157" sldId="367"/>
            <ac:spMk id="7" creationId="{DC46D76C-38F9-4A3D-8FA2-0EBCE684DE2F}"/>
          </ac:spMkLst>
        </pc:spChg>
        <pc:spChg chg="add mod">
          <ac:chgData name="Gordon Watts" userId="a0850f2b96f54c79" providerId="LiveId" clId="{8F98F5C4-358F-430D-8B76-A9683641DE4F}" dt="2021-06-08T06:14:28.794" v="3221" actId="20577"/>
          <ac:spMkLst>
            <pc:docMk/>
            <pc:sldMk cId="6905157" sldId="367"/>
            <ac:spMk id="8" creationId="{F98C3778-3C0C-4290-91E7-3A07BD190BD7}"/>
          </ac:spMkLst>
        </pc:spChg>
        <pc:grpChg chg="add mod">
          <ac:chgData name="Gordon Watts" userId="a0850f2b96f54c79" providerId="LiveId" clId="{8F98F5C4-358F-430D-8B76-A9683641DE4F}" dt="2021-06-08T04:17:11.288" v="2030" actId="1076"/>
          <ac:grpSpMkLst>
            <pc:docMk/>
            <pc:sldMk cId="6905157" sldId="367"/>
            <ac:grpSpMk id="20" creationId="{8F0302B6-FBD3-49F4-9F28-78B13A31CB60}"/>
          </ac:grpSpMkLst>
        </pc:grpChg>
        <pc:graphicFrameChg chg="add del mod">
          <ac:chgData name="Gordon Watts" userId="a0850f2b96f54c79" providerId="LiveId" clId="{8F98F5C4-358F-430D-8B76-A9683641DE4F}" dt="2021-06-08T04:12:13.052" v="1977" actId="21"/>
          <ac:graphicFrameMkLst>
            <pc:docMk/>
            <pc:sldMk cId="6905157" sldId="367"/>
            <ac:graphicFrameMk id="9" creationId="{ADCAF356-CD53-47CD-80A8-60C516855E59}"/>
          </ac:graphicFrameMkLst>
        </pc:graphicFrameChg>
        <pc:picChg chg="add mod">
          <ac:chgData name="Gordon Watts" userId="a0850f2b96f54c79" providerId="LiveId" clId="{8F98F5C4-358F-430D-8B76-A9683641DE4F}" dt="2021-06-08T04:16:58.769" v="2027" actId="164"/>
          <ac:picMkLst>
            <pc:docMk/>
            <pc:sldMk cId="6905157" sldId="367"/>
            <ac:picMk id="11" creationId="{CA9DDA84-1E19-44EF-B84C-DE382CED46D7}"/>
          </ac:picMkLst>
        </pc:picChg>
        <pc:picChg chg="add mod">
          <ac:chgData name="Gordon Watts" userId="a0850f2b96f54c79" providerId="LiveId" clId="{8F98F5C4-358F-430D-8B76-A9683641DE4F}" dt="2021-06-08T04:16:58.769" v="2027" actId="164"/>
          <ac:picMkLst>
            <pc:docMk/>
            <pc:sldMk cId="6905157" sldId="367"/>
            <ac:picMk id="13" creationId="{6796CA2C-B636-46CF-9D28-61C9B73E896D}"/>
          </ac:picMkLst>
        </pc:picChg>
        <pc:picChg chg="add mod">
          <ac:chgData name="Gordon Watts" userId="a0850f2b96f54c79" providerId="LiveId" clId="{8F98F5C4-358F-430D-8B76-A9683641DE4F}" dt="2021-06-08T04:17:25.909" v="2031" actId="14100"/>
          <ac:picMkLst>
            <pc:docMk/>
            <pc:sldMk cId="6905157" sldId="367"/>
            <ac:picMk id="15" creationId="{296C2525-2E36-4A7A-82B3-8F73C9E6EE63}"/>
          </ac:picMkLst>
        </pc:picChg>
        <pc:picChg chg="add mod">
          <ac:chgData name="Gordon Watts" userId="a0850f2b96f54c79" providerId="LiveId" clId="{8F98F5C4-358F-430D-8B76-A9683641DE4F}" dt="2021-06-08T04:17:38.941" v="2033" actId="1076"/>
          <ac:picMkLst>
            <pc:docMk/>
            <pc:sldMk cId="6905157" sldId="367"/>
            <ac:picMk id="17" creationId="{CA30902E-62F1-41F4-ADBE-4B2E24AE77E2}"/>
          </ac:picMkLst>
        </pc:picChg>
        <pc:picChg chg="add mod">
          <ac:chgData name="Gordon Watts" userId="a0850f2b96f54c79" providerId="LiveId" clId="{8F98F5C4-358F-430D-8B76-A9683641DE4F}" dt="2021-06-08T04:16:58.769" v="2027" actId="164"/>
          <ac:picMkLst>
            <pc:docMk/>
            <pc:sldMk cId="6905157" sldId="367"/>
            <ac:picMk id="19" creationId="{846CF5FA-91A4-4DE4-8111-34CEC5F5DFCF}"/>
          </ac:picMkLst>
        </pc:picChg>
      </pc:sldChg>
      <pc:sldChg chg="addSp modSp new mod">
        <pc:chgData name="Gordon Watts" userId="a0850f2b96f54c79" providerId="LiveId" clId="{8F98F5C4-358F-430D-8B76-A9683641DE4F}" dt="2021-06-08T16:46:09.251" v="3586" actId="20577"/>
        <pc:sldMkLst>
          <pc:docMk/>
          <pc:sldMk cId="2139033138" sldId="368"/>
        </pc:sldMkLst>
        <pc:spChg chg="mod">
          <ac:chgData name="Gordon Watts" userId="a0850f2b96f54c79" providerId="LiveId" clId="{8F98F5C4-358F-430D-8B76-A9683641DE4F}" dt="2021-06-07T22:45:37.082" v="105" actId="20577"/>
          <ac:spMkLst>
            <pc:docMk/>
            <pc:sldMk cId="2139033138" sldId="368"/>
            <ac:spMk id="2" creationId="{DBD1BB27-07E0-4C05-8F9F-297FA7887EEE}"/>
          </ac:spMkLst>
        </pc:spChg>
        <pc:spChg chg="add mod">
          <ac:chgData name="Gordon Watts" userId="a0850f2b96f54c79" providerId="LiveId" clId="{8F98F5C4-358F-430D-8B76-A9683641DE4F}" dt="2021-06-07T23:35:11.404" v="1484" actId="14100"/>
          <ac:spMkLst>
            <pc:docMk/>
            <pc:sldMk cId="2139033138" sldId="368"/>
            <ac:spMk id="5" creationId="{101EFAA5-52B6-44C1-85DC-AAB92939A2A2}"/>
          </ac:spMkLst>
        </pc:spChg>
        <pc:spChg chg="add mod">
          <ac:chgData name="Gordon Watts" userId="a0850f2b96f54c79" providerId="LiveId" clId="{8F98F5C4-358F-430D-8B76-A9683641DE4F}" dt="2021-06-08T16:46:09.251" v="3586" actId="20577"/>
          <ac:spMkLst>
            <pc:docMk/>
            <pc:sldMk cId="2139033138" sldId="368"/>
            <ac:spMk id="6" creationId="{401BFC1B-5490-4418-B9C7-2402E286ADEC}"/>
          </ac:spMkLst>
        </pc:spChg>
        <pc:spChg chg="add mod">
          <ac:chgData name="Gordon Watts" userId="a0850f2b96f54c79" providerId="LiveId" clId="{8F98F5C4-358F-430D-8B76-A9683641DE4F}" dt="2021-06-07T23:36:47.812" v="1508" actId="208"/>
          <ac:spMkLst>
            <pc:docMk/>
            <pc:sldMk cId="2139033138" sldId="368"/>
            <ac:spMk id="7" creationId="{162CF783-5170-4183-A62B-408CCAB14C20}"/>
          </ac:spMkLst>
        </pc:spChg>
      </pc:sldChg>
      <pc:sldChg chg="addSp delSp modSp new mod">
        <pc:chgData name="Gordon Watts" userId="a0850f2b96f54c79" providerId="LiveId" clId="{8F98F5C4-358F-430D-8B76-A9683641DE4F}" dt="2021-06-08T06:15:22.029" v="3258" actId="20577"/>
        <pc:sldMkLst>
          <pc:docMk/>
          <pc:sldMk cId="2537146275" sldId="369"/>
        </pc:sldMkLst>
        <pc:spChg chg="mod">
          <ac:chgData name="Gordon Watts" userId="a0850f2b96f54c79" providerId="LiveId" clId="{8F98F5C4-358F-430D-8B76-A9683641DE4F}" dt="2021-06-07T22:45:52.536" v="129" actId="20577"/>
          <ac:spMkLst>
            <pc:docMk/>
            <pc:sldMk cId="2537146275" sldId="369"/>
            <ac:spMk id="2" creationId="{AF726DCE-F941-410C-B982-3327F5C9CAB4}"/>
          </ac:spMkLst>
        </pc:spChg>
        <pc:spChg chg="add mod">
          <ac:chgData name="Gordon Watts" userId="a0850f2b96f54c79" providerId="LiveId" clId="{8F98F5C4-358F-430D-8B76-A9683641DE4F}" dt="2021-06-07T23:39:36.955" v="1556" actId="1076"/>
          <ac:spMkLst>
            <pc:docMk/>
            <pc:sldMk cId="2537146275" sldId="369"/>
            <ac:spMk id="5" creationId="{50F7707F-5911-4129-B9CA-A7FF0AFF23F1}"/>
          </ac:spMkLst>
        </pc:spChg>
        <pc:spChg chg="add mod">
          <ac:chgData name="Gordon Watts" userId="a0850f2b96f54c79" providerId="LiveId" clId="{8F98F5C4-358F-430D-8B76-A9683641DE4F}" dt="2021-06-08T06:15:22.029" v="3258" actId="20577"/>
          <ac:spMkLst>
            <pc:docMk/>
            <pc:sldMk cId="2537146275" sldId="369"/>
            <ac:spMk id="6" creationId="{EAAC4660-E884-4168-8B11-D6FFD39189F9}"/>
          </ac:spMkLst>
        </pc:spChg>
        <pc:spChg chg="add mod">
          <ac:chgData name="Gordon Watts" userId="a0850f2b96f54c79" providerId="LiveId" clId="{8F98F5C4-358F-430D-8B76-A9683641DE4F}" dt="2021-06-08T04:26:46.927" v="2165" actId="20577"/>
          <ac:spMkLst>
            <pc:docMk/>
            <pc:sldMk cId="2537146275" sldId="369"/>
            <ac:spMk id="7" creationId="{7A0677D1-DD8D-44BA-B20D-932ECAD9A792}"/>
          </ac:spMkLst>
        </pc:spChg>
        <pc:spChg chg="add mod">
          <ac:chgData name="Gordon Watts" userId="a0850f2b96f54c79" providerId="LiveId" clId="{8F98F5C4-358F-430D-8B76-A9683641DE4F}" dt="2021-06-08T04:30:03.264" v="2447" actId="207"/>
          <ac:spMkLst>
            <pc:docMk/>
            <pc:sldMk cId="2537146275" sldId="369"/>
            <ac:spMk id="8" creationId="{3F0EE928-8A30-4CD4-A635-146D8541E6F1}"/>
          </ac:spMkLst>
        </pc:spChg>
        <pc:picChg chg="add del">
          <ac:chgData name="Gordon Watts" userId="a0850f2b96f54c79" providerId="LiveId" clId="{8F98F5C4-358F-430D-8B76-A9683641DE4F}" dt="2021-06-08T04:29:56.145" v="2445" actId="22"/>
          <ac:picMkLst>
            <pc:docMk/>
            <pc:sldMk cId="2537146275" sldId="369"/>
            <ac:picMk id="10" creationId="{637B25A2-CA05-49F2-A023-568196E56E9C}"/>
          </ac:picMkLst>
        </pc:picChg>
      </pc:sldChg>
      <pc:sldChg chg="addSp modSp new mod">
        <pc:chgData name="Gordon Watts" userId="a0850f2b96f54c79" providerId="LiveId" clId="{8F98F5C4-358F-430D-8B76-A9683641DE4F}" dt="2021-06-08T04:21:58.253" v="2072" actId="14100"/>
        <pc:sldMkLst>
          <pc:docMk/>
          <pc:sldMk cId="160334081" sldId="370"/>
        </pc:sldMkLst>
        <pc:spChg chg="mod">
          <ac:chgData name="Gordon Watts" userId="a0850f2b96f54c79" providerId="LiveId" clId="{8F98F5C4-358F-430D-8B76-A9683641DE4F}" dt="2021-06-08T04:13:02.665" v="2004" actId="20577"/>
          <ac:spMkLst>
            <pc:docMk/>
            <pc:sldMk cId="160334081" sldId="370"/>
            <ac:spMk id="2" creationId="{8F62385F-B197-4052-B5F5-370E1CA61605}"/>
          </ac:spMkLst>
        </pc:spChg>
        <pc:graphicFrameChg chg="add mod modGraphic">
          <ac:chgData name="Gordon Watts" userId="a0850f2b96f54c79" providerId="LiveId" clId="{8F98F5C4-358F-430D-8B76-A9683641DE4F}" dt="2021-06-08T04:21:58.253" v="2072" actId="14100"/>
          <ac:graphicFrameMkLst>
            <pc:docMk/>
            <pc:sldMk cId="160334081" sldId="370"/>
            <ac:graphicFrameMk id="5" creationId="{7D078EC8-D84C-4641-BC70-32FC58DCC938}"/>
          </ac:graphicFrameMkLst>
        </pc:graphicFrameChg>
      </pc:sldChg>
    </pc:docChg>
  </pc:docChgLst>
  <pc:docChgLst>
    <pc:chgData name="Gordon Watts" userId="a0850f2b96f54c79" providerId="LiveId" clId="{C59A016A-329C-481D-8EDB-F0565CA0E68E}"/>
    <pc:docChg chg="undo custSel addSld delSld modSld sldOrd">
      <pc:chgData name="Gordon Watts" userId="a0850f2b96f54c79" providerId="LiveId" clId="{C59A016A-329C-481D-8EDB-F0565CA0E68E}" dt="2021-09-07T08:50:48.959" v="3985" actId="1076"/>
      <pc:docMkLst>
        <pc:docMk/>
      </pc:docMkLst>
      <pc:sldChg chg="modSp mod">
        <pc:chgData name="Gordon Watts" userId="a0850f2b96f54c79" providerId="LiveId" clId="{C59A016A-329C-481D-8EDB-F0565CA0E68E}" dt="2021-09-06T20:38:03.750" v="6" actId="20577"/>
        <pc:sldMkLst>
          <pc:docMk/>
          <pc:sldMk cId="1701254242" sldId="256"/>
        </pc:sldMkLst>
        <pc:spChg chg="mod">
          <ac:chgData name="Gordon Watts" userId="a0850f2b96f54c79" providerId="LiveId" clId="{C59A016A-329C-481D-8EDB-F0565CA0E68E}" dt="2021-09-06T20:37:50.608" v="0" actId="20577"/>
          <ac:spMkLst>
            <pc:docMk/>
            <pc:sldMk cId="1701254242" sldId="256"/>
            <ac:spMk id="2" creationId="{6A326EDB-A70A-4637-B2B1-2E0F953B49F7}"/>
          </ac:spMkLst>
        </pc:spChg>
        <pc:spChg chg="mod">
          <ac:chgData name="Gordon Watts" userId="a0850f2b96f54c79" providerId="LiveId" clId="{C59A016A-329C-481D-8EDB-F0565CA0E68E}" dt="2021-09-06T20:38:03.750" v="6" actId="20577"/>
          <ac:spMkLst>
            <pc:docMk/>
            <pc:sldMk cId="1701254242" sldId="256"/>
            <ac:spMk id="3" creationId="{B30D4CF1-7CCD-440F-A3B1-68B9AC0E91A4}"/>
          </ac:spMkLst>
        </pc:spChg>
      </pc:sldChg>
      <pc:sldChg chg="delSp modSp mod">
        <pc:chgData name="Gordon Watts" userId="a0850f2b96f54c79" providerId="LiveId" clId="{C59A016A-329C-481D-8EDB-F0565CA0E68E}" dt="2021-09-06T20:38:32.863" v="11" actId="478"/>
        <pc:sldMkLst>
          <pc:docMk/>
          <pc:sldMk cId="1303336869" sldId="258"/>
        </pc:sldMkLst>
        <pc:spChg chg="del">
          <ac:chgData name="Gordon Watts" userId="a0850f2b96f54c79" providerId="LiveId" clId="{C59A016A-329C-481D-8EDB-F0565CA0E68E}" dt="2021-09-06T20:38:28.996" v="9" actId="478"/>
          <ac:spMkLst>
            <pc:docMk/>
            <pc:sldMk cId="1303336869" sldId="258"/>
            <ac:spMk id="7" creationId="{2C1E48C0-05D8-470A-A72A-239B4911111A}"/>
          </ac:spMkLst>
        </pc:spChg>
        <pc:spChg chg="del mod">
          <ac:chgData name="Gordon Watts" userId="a0850f2b96f54c79" providerId="LiveId" clId="{C59A016A-329C-481D-8EDB-F0565CA0E68E}" dt="2021-09-06T20:38:32.863" v="11" actId="478"/>
          <ac:spMkLst>
            <pc:docMk/>
            <pc:sldMk cId="1303336869" sldId="258"/>
            <ac:spMk id="27" creationId="{48E39BE7-1E6F-4553-94E9-3B412B2A4277}"/>
          </ac:spMkLst>
        </pc:spChg>
        <pc:cxnChg chg="del">
          <ac:chgData name="Gordon Watts" userId="a0850f2b96f54c79" providerId="LiveId" clId="{C59A016A-329C-481D-8EDB-F0565CA0E68E}" dt="2021-09-06T20:38:10.250" v="7" actId="478"/>
          <ac:cxnSpMkLst>
            <pc:docMk/>
            <pc:sldMk cId="1303336869" sldId="258"/>
            <ac:cxnSpMk id="3" creationId="{62964B99-E03E-4572-8E09-BC849D3E9C57}"/>
          </ac:cxnSpMkLst>
        </pc:cxnChg>
        <pc:cxnChg chg="del">
          <ac:chgData name="Gordon Watts" userId="a0850f2b96f54c79" providerId="LiveId" clId="{C59A016A-329C-481D-8EDB-F0565CA0E68E}" dt="2021-09-06T20:38:13.634" v="8" actId="478"/>
          <ac:cxnSpMkLst>
            <pc:docMk/>
            <pc:sldMk cId="1303336869" sldId="258"/>
            <ac:cxnSpMk id="9" creationId="{A034BEF7-51BD-4CFB-965F-33671D904045}"/>
          </ac:cxnSpMkLst>
        </pc:cxnChg>
      </pc:sldChg>
      <pc:sldChg chg="addSp delSp modSp mod">
        <pc:chgData name="Gordon Watts" userId="a0850f2b96f54c79" providerId="LiveId" clId="{C59A016A-329C-481D-8EDB-F0565CA0E68E}" dt="2021-09-06T20:40:47.712" v="53" actId="1076"/>
        <pc:sldMkLst>
          <pc:docMk/>
          <pc:sldMk cId="955157149" sldId="267"/>
        </pc:sldMkLst>
        <pc:spChg chg="mod">
          <ac:chgData name="Gordon Watts" userId="a0850f2b96f54c79" providerId="LiveId" clId="{C59A016A-329C-481D-8EDB-F0565CA0E68E}" dt="2021-09-06T20:38:59.525" v="47" actId="20577"/>
          <ac:spMkLst>
            <pc:docMk/>
            <pc:sldMk cId="955157149" sldId="267"/>
            <ac:spMk id="6" creationId="{E52E82ED-9E95-4E20-B836-6EBE86216A54}"/>
          </ac:spMkLst>
        </pc:spChg>
        <pc:picChg chg="del">
          <ac:chgData name="Gordon Watts" userId="a0850f2b96f54c79" providerId="LiveId" clId="{C59A016A-329C-481D-8EDB-F0565CA0E68E}" dt="2021-09-06T20:39:02.650" v="48" actId="478"/>
          <ac:picMkLst>
            <pc:docMk/>
            <pc:sldMk cId="955157149" sldId="267"/>
            <ac:picMk id="7" creationId="{F8ECE600-9F1D-4130-9B22-1F9066432105}"/>
          </ac:picMkLst>
        </pc:picChg>
        <pc:picChg chg="add mod ord">
          <ac:chgData name="Gordon Watts" userId="a0850f2b96f54c79" providerId="LiveId" clId="{C59A016A-329C-481D-8EDB-F0565CA0E68E}" dt="2021-09-06T20:40:47.712" v="53" actId="1076"/>
          <ac:picMkLst>
            <pc:docMk/>
            <pc:sldMk cId="955157149" sldId="267"/>
            <ac:picMk id="8" creationId="{1E0ED0C3-57FC-4F4A-809B-FA95CCD032B1}"/>
          </ac:picMkLst>
        </pc:picChg>
      </pc:sldChg>
      <pc:sldChg chg="modSp mod">
        <pc:chgData name="Gordon Watts" userId="a0850f2b96f54c79" providerId="LiveId" clId="{C59A016A-329C-481D-8EDB-F0565CA0E68E}" dt="2021-09-06T20:38:43.215" v="12" actId="20577"/>
        <pc:sldMkLst>
          <pc:docMk/>
          <pc:sldMk cId="3853727924" sldId="345"/>
        </pc:sldMkLst>
        <pc:spChg chg="mod">
          <ac:chgData name="Gordon Watts" userId="a0850f2b96f54c79" providerId="LiveId" clId="{C59A016A-329C-481D-8EDB-F0565CA0E68E}" dt="2021-09-06T20:38:43.215" v="12" actId="20577"/>
          <ac:spMkLst>
            <pc:docMk/>
            <pc:sldMk cId="3853727924" sldId="345"/>
            <ac:spMk id="5" creationId="{58D40A3E-5A76-4BFB-81F4-70F35B75BE79}"/>
          </ac:spMkLst>
        </pc:spChg>
      </pc:sldChg>
      <pc:sldChg chg="del">
        <pc:chgData name="Gordon Watts" userId="a0850f2b96f54c79" providerId="LiveId" clId="{C59A016A-329C-481D-8EDB-F0565CA0E68E}" dt="2021-09-07T08:29:46.272" v="3646" actId="47"/>
        <pc:sldMkLst>
          <pc:docMk/>
          <pc:sldMk cId="2075875402" sldId="350"/>
        </pc:sldMkLst>
      </pc:sldChg>
      <pc:sldChg chg="del">
        <pc:chgData name="Gordon Watts" userId="a0850f2b96f54c79" providerId="LiveId" clId="{C59A016A-329C-481D-8EDB-F0565CA0E68E}" dt="2021-09-07T08:29:48.273" v="3647" actId="47"/>
        <pc:sldMkLst>
          <pc:docMk/>
          <pc:sldMk cId="1144723549" sldId="364"/>
        </pc:sldMkLst>
      </pc:sldChg>
      <pc:sldChg chg="delSp modSp mod ord">
        <pc:chgData name="Gordon Watts" userId="a0850f2b96f54c79" providerId="LiveId" clId="{C59A016A-329C-481D-8EDB-F0565CA0E68E}" dt="2021-09-07T08:27:46.809" v="3577" actId="20577"/>
        <pc:sldMkLst>
          <pc:docMk/>
          <pc:sldMk cId="3288630360" sldId="365"/>
        </pc:sldMkLst>
        <pc:spChg chg="mod">
          <ac:chgData name="Gordon Watts" userId="a0850f2b96f54c79" providerId="LiveId" clId="{C59A016A-329C-481D-8EDB-F0565CA0E68E}" dt="2021-09-07T08:19:45.765" v="2986" actId="20577"/>
          <ac:spMkLst>
            <pc:docMk/>
            <pc:sldMk cId="3288630360" sldId="365"/>
            <ac:spMk id="2" creationId="{9AE5C08B-53FD-4220-9310-4F1B01D43F43}"/>
          </ac:spMkLst>
        </pc:spChg>
        <pc:spChg chg="mod">
          <ac:chgData name="Gordon Watts" userId="a0850f2b96f54c79" providerId="LiveId" clId="{C59A016A-329C-481D-8EDB-F0565CA0E68E}" dt="2021-09-07T08:27:46.809" v="3577" actId="20577"/>
          <ac:spMkLst>
            <pc:docMk/>
            <pc:sldMk cId="3288630360" sldId="365"/>
            <ac:spMk id="7" creationId="{8460CF8C-A267-43DB-B71D-600BB9F17831}"/>
          </ac:spMkLst>
        </pc:spChg>
        <pc:spChg chg="del mod">
          <ac:chgData name="Gordon Watts" userId="a0850f2b96f54c79" providerId="LiveId" clId="{C59A016A-329C-481D-8EDB-F0565CA0E68E}" dt="2021-09-07T08:20:04.403" v="2988" actId="478"/>
          <ac:spMkLst>
            <pc:docMk/>
            <pc:sldMk cId="3288630360" sldId="365"/>
            <ac:spMk id="9" creationId="{524A559C-362D-4137-B79A-1D2137834564}"/>
          </ac:spMkLst>
        </pc:spChg>
      </pc:sldChg>
      <pc:sldChg chg="del">
        <pc:chgData name="Gordon Watts" userId="a0850f2b96f54c79" providerId="LiveId" clId="{C59A016A-329C-481D-8EDB-F0565CA0E68E}" dt="2021-09-07T08:27:58.835" v="3578" actId="47"/>
        <pc:sldMkLst>
          <pc:docMk/>
          <pc:sldMk cId="1263860167" sldId="366"/>
        </pc:sldMkLst>
      </pc:sldChg>
      <pc:sldChg chg="addSp delSp modSp mod">
        <pc:chgData name="Gordon Watts" userId="a0850f2b96f54c79" providerId="LiveId" clId="{C59A016A-329C-481D-8EDB-F0565CA0E68E}" dt="2021-09-07T08:29:31.719" v="3643" actId="1076"/>
        <pc:sldMkLst>
          <pc:docMk/>
          <pc:sldMk cId="6905157" sldId="367"/>
        </pc:sldMkLst>
        <pc:spChg chg="mod">
          <ac:chgData name="Gordon Watts" userId="a0850f2b96f54c79" providerId="LiveId" clId="{C59A016A-329C-481D-8EDB-F0565CA0E68E}" dt="2021-09-07T08:28:19.196" v="3598" actId="20577"/>
          <ac:spMkLst>
            <pc:docMk/>
            <pc:sldMk cId="6905157" sldId="367"/>
            <ac:spMk id="5" creationId="{ACC64047-B774-40E4-92FA-F9D3140D49F3}"/>
          </ac:spMkLst>
        </pc:spChg>
        <pc:spChg chg="del">
          <ac:chgData name="Gordon Watts" userId="a0850f2b96f54c79" providerId="LiveId" clId="{C59A016A-329C-481D-8EDB-F0565CA0E68E}" dt="2021-09-07T08:28:23.566" v="3599" actId="478"/>
          <ac:spMkLst>
            <pc:docMk/>
            <pc:sldMk cId="6905157" sldId="367"/>
            <ac:spMk id="6" creationId="{99C7F427-47FF-4F9B-95E7-2CB8B8BDD7F8}"/>
          </ac:spMkLst>
        </pc:spChg>
        <pc:spChg chg="add mod">
          <ac:chgData name="Gordon Watts" userId="a0850f2b96f54c79" providerId="LiveId" clId="{C59A016A-329C-481D-8EDB-F0565CA0E68E}" dt="2021-09-07T08:29:31.719" v="3643" actId="1076"/>
          <ac:spMkLst>
            <pc:docMk/>
            <pc:sldMk cId="6905157" sldId="367"/>
            <ac:spMk id="9" creationId="{5859CD97-897D-4D77-8173-632F12BF67E5}"/>
          </ac:spMkLst>
        </pc:spChg>
      </pc:sldChg>
      <pc:sldChg chg="del">
        <pc:chgData name="Gordon Watts" userId="a0850f2b96f54c79" providerId="LiveId" clId="{C59A016A-329C-481D-8EDB-F0565CA0E68E}" dt="2021-09-07T08:29:38.726" v="3644" actId="47"/>
        <pc:sldMkLst>
          <pc:docMk/>
          <pc:sldMk cId="2139033138" sldId="368"/>
        </pc:sldMkLst>
      </pc:sldChg>
      <pc:sldChg chg="del">
        <pc:chgData name="Gordon Watts" userId="a0850f2b96f54c79" providerId="LiveId" clId="{C59A016A-329C-481D-8EDB-F0565CA0E68E}" dt="2021-09-07T08:29:41.429" v="3645" actId="47"/>
        <pc:sldMkLst>
          <pc:docMk/>
          <pc:sldMk cId="2537146275" sldId="369"/>
        </pc:sldMkLst>
      </pc:sldChg>
      <pc:sldChg chg="del">
        <pc:chgData name="Gordon Watts" userId="a0850f2b96f54c79" providerId="LiveId" clId="{C59A016A-329C-481D-8EDB-F0565CA0E68E}" dt="2021-09-07T08:28:37.751" v="3600" actId="47"/>
        <pc:sldMkLst>
          <pc:docMk/>
          <pc:sldMk cId="160334081" sldId="370"/>
        </pc:sldMkLst>
      </pc:sldChg>
      <pc:sldChg chg="addSp modSp new mod">
        <pc:chgData name="Gordon Watts" userId="a0850f2b96f54c79" providerId="LiveId" clId="{C59A016A-329C-481D-8EDB-F0565CA0E68E}" dt="2021-09-07T05:33:52.700" v="674" actId="1035"/>
        <pc:sldMkLst>
          <pc:docMk/>
          <pc:sldMk cId="1607902425" sldId="371"/>
        </pc:sldMkLst>
        <pc:spChg chg="mod">
          <ac:chgData name="Gordon Watts" userId="a0850f2b96f54c79" providerId="LiveId" clId="{C59A016A-329C-481D-8EDB-F0565CA0E68E}" dt="2021-09-06T21:03:39.418" v="68" actId="20577"/>
          <ac:spMkLst>
            <pc:docMk/>
            <pc:sldMk cId="1607902425" sldId="371"/>
            <ac:spMk id="2" creationId="{D473CE60-FD30-4861-9501-ABB800D6BF21}"/>
          </ac:spMkLst>
        </pc:spChg>
        <pc:spChg chg="add mod">
          <ac:chgData name="Gordon Watts" userId="a0850f2b96f54c79" providerId="LiveId" clId="{C59A016A-329C-481D-8EDB-F0565CA0E68E}" dt="2021-09-07T05:31:42.529" v="598" actId="20577"/>
          <ac:spMkLst>
            <pc:docMk/>
            <pc:sldMk cId="1607902425" sldId="371"/>
            <ac:spMk id="5" creationId="{4F09F027-C92B-4706-B6EF-63E65BB334FF}"/>
          </ac:spMkLst>
        </pc:spChg>
        <pc:spChg chg="add mod">
          <ac:chgData name="Gordon Watts" userId="a0850f2b96f54c79" providerId="LiveId" clId="{C59A016A-329C-481D-8EDB-F0565CA0E68E}" dt="2021-09-07T05:33:52.700" v="674" actId="1035"/>
          <ac:spMkLst>
            <pc:docMk/>
            <pc:sldMk cId="1607902425" sldId="371"/>
            <ac:spMk id="6" creationId="{4F4DF4EA-1055-44A4-BED3-A8B82326308E}"/>
          </ac:spMkLst>
        </pc:spChg>
      </pc:sldChg>
      <pc:sldChg chg="addSp modSp new mod">
        <pc:chgData name="Gordon Watts" userId="a0850f2b96f54c79" providerId="LiveId" clId="{C59A016A-329C-481D-8EDB-F0565CA0E68E}" dt="2021-09-07T08:17:33.882" v="2972" actId="20577"/>
        <pc:sldMkLst>
          <pc:docMk/>
          <pc:sldMk cId="647290364" sldId="372"/>
        </pc:sldMkLst>
        <pc:spChg chg="mod">
          <ac:chgData name="Gordon Watts" userId="a0850f2b96f54c79" providerId="LiveId" clId="{C59A016A-329C-481D-8EDB-F0565CA0E68E}" dt="2021-09-07T08:13:04.443" v="2495" actId="20577"/>
          <ac:spMkLst>
            <pc:docMk/>
            <pc:sldMk cId="647290364" sldId="372"/>
            <ac:spMk id="2" creationId="{FFAAA367-6EBB-48FF-B7F5-D3559D874430}"/>
          </ac:spMkLst>
        </pc:spChg>
        <pc:spChg chg="add mod">
          <ac:chgData name="Gordon Watts" userId="a0850f2b96f54c79" providerId="LiveId" clId="{C59A016A-329C-481D-8EDB-F0565CA0E68E}" dt="2021-09-07T08:17:33.882" v="2972" actId="20577"/>
          <ac:spMkLst>
            <pc:docMk/>
            <pc:sldMk cId="647290364" sldId="372"/>
            <ac:spMk id="5" creationId="{DEBC7984-E6EE-40E5-B486-146923C35ADE}"/>
          </ac:spMkLst>
        </pc:spChg>
        <pc:picChg chg="add mod">
          <ac:chgData name="Gordon Watts" userId="a0850f2b96f54c79" providerId="LiveId" clId="{C59A016A-329C-481D-8EDB-F0565CA0E68E}" dt="2021-09-07T08:14:55.684" v="2707" actId="1076"/>
          <ac:picMkLst>
            <pc:docMk/>
            <pc:sldMk cId="647290364" sldId="372"/>
            <ac:picMk id="7" creationId="{721A2444-9AE0-48EC-86C2-1364E10233E8}"/>
          </ac:picMkLst>
        </pc:picChg>
        <pc:picChg chg="add mod">
          <ac:chgData name="Gordon Watts" userId="a0850f2b96f54c79" providerId="LiveId" clId="{C59A016A-329C-481D-8EDB-F0565CA0E68E}" dt="2021-09-07T08:16:34.707" v="2711" actId="14100"/>
          <ac:picMkLst>
            <pc:docMk/>
            <pc:sldMk cId="647290364" sldId="372"/>
            <ac:picMk id="9" creationId="{D34E78E3-62A0-438E-A930-76DF2F7FF7C7}"/>
          </ac:picMkLst>
        </pc:picChg>
      </pc:sldChg>
      <pc:sldChg chg="addSp delSp modSp new mod">
        <pc:chgData name="Gordon Watts" userId="a0850f2b96f54c79" providerId="LiveId" clId="{C59A016A-329C-481D-8EDB-F0565CA0E68E}" dt="2021-09-07T05:55:39.319" v="1623" actId="13822"/>
        <pc:sldMkLst>
          <pc:docMk/>
          <pc:sldMk cId="2668493756" sldId="373"/>
        </pc:sldMkLst>
        <pc:spChg chg="mod">
          <ac:chgData name="Gordon Watts" userId="a0850f2b96f54c79" providerId="LiveId" clId="{C59A016A-329C-481D-8EDB-F0565CA0E68E}" dt="2021-09-07T05:33:27.022" v="636" actId="20577"/>
          <ac:spMkLst>
            <pc:docMk/>
            <pc:sldMk cId="2668493756" sldId="373"/>
            <ac:spMk id="2" creationId="{E2AE8910-F959-4CF4-9484-8A3A528C948C}"/>
          </ac:spMkLst>
        </pc:spChg>
        <pc:spChg chg="add mod">
          <ac:chgData name="Gordon Watts" userId="a0850f2b96f54c79" providerId="LiveId" clId="{C59A016A-329C-481D-8EDB-F0565CA0E68E}" dt="2021-09-07T05:50:53.800" v="1525" actId="1076"/>
          <ac:spMkLst>
            <pc:docMk/>
            <pc:sldMk cId="2668493756" sldId="373"/>
            <ac:spMk id="5" creationId="{C12F44E2-8F21-4712-B59B-AE7DAD8BB52E}"/>
          </ac:spMkLst>
        </pc:spChg>
        <pc:spChg chg="add mod">
          <ac:chgData name="Gordon Watts" userId="a0850f2b96f54c79" providerId="LiveId" clId="{C59A016A-329C-481D-8EDB-F0565CA0E68E}" dt="2021-09-07T05:51:14.633" v="1586" actId="404"/>
          <ac:spMkLst>
            <pc:docMk/>
            <pc:sldMk cId="2668493756" sldId="373"/>
            <ac:spMk id="6" creationId="{12065999-1139-44DB-BCEB-7320C5D45424}"/>
          </ac:spMkLst>
        </pc:spChg>
        <pc:spChg chg="add del mod">
          <ac:chgData name="Gordon Watts" userId="a0850f2b96f54c79" providerId="LiveId" clId="{C59A016A-329C-481D-8EDB-F0565CA0E68E}" dt="2021-09-07T05:52:01.773" v="1591" actId="478"/>
          <ac:spMkLst>
            <pc:docMk/>
            <pc:sldMk cId="2668493756" sldId="373"/>
            <ac:spMk id="7" creationId="{718338EE-DDA0-450B-BD60-7F86D3834CC7}"/>
          </ac:spMkLst>
        </pc:spChg>
        <pc:spChg chg="add mod">
          <ac:chgData name="Gordon Watts" userId="a0850f2b96f54c79" providerId="LiveId" clId="{C59A016A-329C-481D-8EDB-F0565CA0E68E}" dt="2021-09-07T05:54:37.757" v="1615" actId="1076"/>
          <ac:spMkLst>
            <pc:docMk/>
            <pc:sldMk cId="2668493756" sldId="373"/>
            <ac:spMk id="12" creationId="{A5D08846-F510-47FA-8944-C5FE676B34D6}"/>
          </ac:spMkLst>
        </pc:spChg>
        <pc:spChg chg="add mod">
          <ac:chgData name="Gordon Watts" userId="a0850f2b96f54c79" providerId="LiveId" clId="{C59A016A-329C-481D-8EDB-F0565CA0E68E}" dt="2021-09-07T05:54:51.462" v="1618" actId="13822"/>
          <ac:spMkLst>
            <pc:docMk/>
            <pc:sldMk cId="2668493756" sldId="373"/>
            <ac:spMk id="13" creationId="{5BEA6227-C755-4C0A-A613-D8168D70A7E8}"/>
          </ac:spMkLst>
        </pc:spChg>
        <pc:spChg chg="add mod">
          <ac:chgData name="Gordon Watts" userId="a0850f2b96f54c79" providerId="LiveId" clId="{C59A016A-329C-481D-8EDB-F0565CA0E68E}" dt="2021-09-07T05:55:22.416" v="1620" actId="1076"/>
          <ac:spMkLst>
            <pc:docMk/>
            <pc:sldMk cId="2668493756" sldId="373"/>
            <ac:spMk id="14" creationId="{DDB8D17F-EE42-4CCA-ABD9-9F1891B6FE43}"/>
          </ac:spMkLst>
        </pc:spChg>
        <pc:spChg chg="add mod">
          <ac:chgData name="Gordon Watts" userId="a0850f2b96f54c79" providerId="LiveId" clId="{C59A016A-329C-481D-8EDB-F0565CA0E68E}" dt="2021-09-07T05:55:39.319" v="1623" actId="13822"/>
          <ac:spMkLst>
            <pc:docMk/>
            <pc:sldMk cId="2668493756" sldId="373"/>
            <ac:spMk id="15" creationId="{0169B0A4-592D-4B10-A1EF-3FCCF3F7833E}"/>
          </ac:spMkLst>
        </pc:spChg>
        <pc:picChg chg="add mod">
          <ac:chgData name="Gordon Watts" userId="a0850f2b96f54c79" providerId="LiveId" clId="{C59A016A-329C-481D-8EDB-F0565CA0E68E}" dt="2021-09-07T05:52:35.816" v="1594" actId="1076"/>
          <ac:picMkLst>
            <pc:docMk/>
            <pc:sldMk cId="2668493756" sldId="373"/>
            <ac:picMk id="9" creationId="{4DBCF974-39D3-42AD-B995-DA268D9F3627}"/>
          </ac:picMkLst>
        </pc:picChg>
        <pc:picChg chg="add mod">
          <ac:chgData name="Gordon Watts" userId="a0850f2b96f54c79" providerId="LiveId" clId="{C59A016A-329C-481D-8EDB-F0565CA0E68E}" dt="2021-09-07T05:54:22.904" v="1597" actId="1076"/>
          <ac:picMkLst>
            <pc:docMk/>
            <pc:sldMk cId="2668493756" sldId="373"/>
            <ac:picMk id="11" creationId="{22D054C0-D892-407B-BFAE-32864AA9B9C5}"/>
          </ac:picMkLst>
        </pc:picChg>
      </pc:sldChg>
      <pc:sldChg chg="addSp delSp modSp new mod">
        <pc:chgData name="Gordon Watts" userId="a0850f2b96f54c79" providerId="LiveId" clId="{C59A016A-329C-481D-8EDB-F0565CA0E68E}" dt="2021-09-07T08:50:48.959" v="3985" actId="1076"/>
        <pc:sldMkLst>
          <pc:docMk/>
          <pc:sldMk cId="2795961874" sldId="374"/>
        </pc:sldMkLst>
        <pc:spChg chg="mod">
          <ac:chgData name="Gordon Watts" userId="a0850f2b96f54c79" providerId="LiveId" clId="{C59A016A-329C-481D-8EDB-F0565CA0E68E}" dt="2021-09-07T05:44:51.299" v="1377" actId="20577"/>
          <ac:spMkLst>
            <pc:docMk/>
            <pc:sldMk cId="2795961874" sldId="374"/>
            <ac:spMk id="2" creationId="{475A3B2A-DFE7-470B-8035-8096F8BB38B1}"/>
          </ac:spMkLst>
        </pc:spChg>
        <pc:spChg chg="add mod">
          <ac:chgData name="Gordon Watts" userId="a0850f2b96f54c79" providerId="LiveId" clId="{C59A016A-329C-481D-8EDB-F0565CA0E68E}" dt="2021-09-07T05:41:54" v="1094" actId="207"/>
          <ac:spMkLst>
            <pc:docMk/>
            <pc:sldMk cId="2795961874" sldId="374"/>
            <ac:spMk id="7" creationId="{FB1DC70D-297C-4469-A8C2-783F798FA841}"/>
          </ac:spMkLst>
        </pc:spChg>
        <pc:spChg chg="add mod">
          <ac:chgData name="Gordon Watts" userId="a0850f2b96f54c79" providerId="LiveId" clId="{C59A016A-329C-481D-8EDB-F0565CA0E68E}" dt="2021-09-07T05:41:45.108" v="1092" actId="1076"/>
          <ac:spMkLst>
            <pc:docMk/>
            <pc:sldMk cId="2795961874" sldId="374"/>
            <ac:spMk id="8" creationId="{8CD8A38A-3117-4AD7-9E22-9AC02391F0C4}"/>
          </ac:spMkLst>
        </pc:spChg>
        <pc:spChg chg="add mod">
          <ac:chgData name="Gordon Watts" userId="a0850f2b96f54c79" providerId="LiveId" clId="{C59A016A-329C-481D-8EDB-F0565CA0E68E}" dt="2021-09-07T05:44:44.316" v="1376" actId="20577"/>
          <ac:spMkLst>
            <pc:docMk/>
            <pc:sldMk cId="2795961874" sldId="374"/>
            <ac:spMk id="9" creationId="{154058A6-EC08-40BE-B7AC-0247E5416E93}"/>
          </ac:spMkLst>
        </pc:spChg>
        <pc:spChg chg="add mod">
          <ac:chgData name="Gordon Watts" userId="a0850f2b96f54c79" providerId="LiveId" clId="{C59A016A-329C-481D-8EDB-F0565CA0E68E}" dt="2021-09-07T05:49:03.061" v="1460" actId="14100"/>
          <ac:spMkLst>
            <pc:docMk/>
            <pc:sldMk cId="2795961874" sldId="374"/>
            <ac:spMk id="10" creationId="{9FC4AE62-B704-40AE-9A8A-4285FB8D8328}"/>
          </ac:spMkLst>
        </pc:spChg>
        <pc:picChg chg="add mod">
          <ac:chgData name="Gordon Watts" userId="a0850f2b96f54c79" providerId="LiveId" clId="{C59A016A-329C-481D-8EDB-F0565CA0E68E}" dt="2021-09-07T05:41:45.108" v="1092" actId="1076"/>
          <ac:picMkLst>
            <pc:docMk/>
            <pc:sldMk cId="2795961874" sldId="374"/>
            <ac:picMk id="6" creationId="{70CD883A-A2A3-43FD-B3F0-7E546422BC9D}"/>
          </ac:picMkLst>
        </pc:picChg>
        <pc:picChg chg="add del mod">
          <ac:chgData name="Gordon Watts" userId="a0850f2b96f54c79" providerId="LiveId" clId="{C59A016A-329C-481D-8EDB-F0565CA0E68E}" dt="2021-09-07T08:49:23.162" v="3979" actId="478"/>
          <ac:picMkLst>
            <pc:docMk/>
            <pc:sldMk cId="2795961874" sldId="374"/>
            <ac:picMk id="11" creationId="{61C77C02-BF2C-4A82-B376-E32D4F0EA943}"/>
          </ac:picMkLst>
        </pc:picChg>
        <pc:picChg chg="add mod">
          <ac:chgData name="Gordon Watts" userId="a0850f2b96f54c79" providerId="LiveId" clId="{C59A016A-329C-481D-8EDB-F0565CA0E68E}" dt="2021-09-07T08:50:48.959" v="3985" actId="1076"/>
          <ac:picMkLst>
            <pc:docMk/>
            <pc:sldMk cId="2795961874" sldId="374"/>
            <ac:picMk id="13" creationId="{4B7F9E95-8C62-4DDF-904A-475CD320A60A}"/>
          </ac:picMkLst>
        </pc:picChg>
        <pc:picChg chg="add mod">
          <ac:chgData name="Gordon Watts" userId="a0850f2b96f54c79" providerId="LiveId" clId="{C59A016A-329C-481D-8EDB-F0565CA0E68E}" dt="2021-09-07T08:50:45.550" v="3984" actId="1076"/>
          <ac:picMkLst>
            <pc:docMk/>
            <pc:sldMk cId="2795961874" sldId="374"/>
            <ac:picMk id="15" creationId="{B59D67D9-F4C5-4C4B-8E33-77EAFBB1DD37}"/>
          </ac:picMkLst>
        </pc:picChg>
        <pc:picChg chg="add mod">
          <ac:chgData name="Gordon Watts" userId="a0850f2b96f54c79" providerId="LiveId" clId="{C59A016A-329C-481D-8EDB-F0565CA0E68E}" dt="2021-09-07T08:50:48.959" v="3985" actId="1076"/>
          <ac:picMkLst>
            <pc:docMk/>
            <pc:sldMk cId="2795961874" sldId="374"/>
            <ac:picMk id="17" creationId="{144E6883-7914-4BC8-8A58-41BE25664E51}"/>
          </ac:picMkLst>
        </pc:picChg>
      </pc:sldChg>
      <pc:sldChg chg="addSp delSp modSp add mod">
        <pc:chgData name="Gordon Watts" userId="a0850f2b96f54c79" providerId="LiveId" clId="{C59A016A-329C-481D-8EDB-F0565CA0E68E}" dt="2021-09-07T06:03:57.853" v="1672" actId="1076"/>
        <pc:sldMkLst>
          <pc:docMk/>
          <pc:sldMk cId="458900243" sldId="375"/>
        </pc:sldMkLst>
        <pc:spChg chg="del">
          <ac:chgData name="Gordon Watts" userId="a0850f2b96f54c79" providerId="LiveId" clId="{C59A016A-329C-481D-8EDB-F0565CA0E68E}" dt="2021-09-07T05:55:52.571" v="1625" actId="478"/>
          <ac:spMkLst>
            <pc:docMk/>
            <pc:sldMk cId="458900243" sldId="375"/>
            <ac:spMk id="5" creationId="{C12F44E2-8F21-4712-B59B-AE7DAD8BB52E}"/>
          </ac:spMkLst>
        </pc:spChg>
        <pc:spChg chg="del">
          <ac:chgData name="Gordon Watts" userId="a0850f2b96f54c79" providerId="LiveId" clId="{C59A016A-329C-481D-8EDB-F0565CA0E68E}" dt="2021-09-07T05:55:52.571" v="1625" actId="478"/>
          <ac:spMkLst>
            <pc:docMk/>
            <pc:sldMk cId="458900243" sldId="375"/>
            <ac:spMk id="6" creationId="{12065999-1139-44DB-BCEB-7320C5D45424}"/>
          </ac:spMkLst>
        </pc:spChg>
        <pc:spChg chg="mod">
          <ac:chgData name="Gordon Watts" userId="a0850f2b96f54c79" providerId="LiveId" clId="{C59A016A-329C-481D-8EDB-F0565CA0E68E}" dt="2021-09-07T05:59:01.579" v="1646" actId="20577"/>
          <ac:spMkLst>
            <pc:docMk/>
            <pc:sldMk cId="458900243" sldId="375"/>
            <ac:spMk id="12" creationId="{A5D08846-F510-47FA-8944-C5FE676B34D6}"/>
          </ac:spMkLst>
        </pc:spChg>
        <pc:spChg chg="mod">
          <ac:chgData name="Gordon Watts" userId="a0850f2b96f54c79" providerId="LiveId" clId="{C59A016A-329C-481D-8EDB-F0565CA0E68E}" dt="2021-09-07T05:57:27.781" v="1631" actId="1076"/>
          <ac:spMkLst>
            <pc:docMk/>
            <pc:sldMk cId="458900243" sldId="375"/>
            <ac:spMk id="13" creationId="{5BEA6227-C755-4C0A-A613-D8168D70A7E8}"/>
          </ac:spMkLst>
        </pc:spChg>
        <pc:spChg chg="del">
          <ac:chgData name="Gordon Watts" userId="a0850f2b96f54c79" providerId="LiveId" clId="{C59A016A-329C-481D-8EDB-F0565CA0E68E}" dt="2021-09-07T05:59:23.172" v="1652" actId="478"/>
          <ac:spMkLst>
            <pc:docMk/>
            <pc:sldMk cId="458900243" sldId="375"/>
            <ac:spMk id="14" creationId="{DDB8D17F-EE42-4CCA-ABD9-9F1891B6FE43}"/>
          </ac:spMkLst>
        </pc:spChg>
        <pc:spChg chg="del">
          <ac:chgData name="Gordon Watts" userId="a0850f2b96f54c79" providerId="LiveId" clId="{C59A016A-329C-481D-8EDB-F0565CA0E68E}" dt="2021-09-07T05:59:19.583" v="1651" actId="478"/>
          <ac:spMkLst>
            <pc:docMk/>
            <pc:sldMk cId="458900243" sldId="375"/>
            <ac:spMk id="15" creationId="{0169B0A4-592D-4B10-A1EF-3FCCF3F7833E}"/>
          </ac:spMkLst>
        </pc:spChg>
        <pc:spChg chg="add mod">
          <ac:chgData name="Gordon Watts" userId="a0850f2b96f54c79" providerId="LiveId" clId="{C59A016A-329C-481D-8EDB-F0565CA0E68E}" dt="2021-09-07T05:57:43.750" v="1633" actId="1076"/>
          <ac:spMkLst>
            <pc:docMk/>
            <pc:sldMk cId="458900243" sldId="375"/>
            <ac:spMk id="16" creationId="{BD3CEED3-B0E1-45C1-94E7-09CB0BFEAA8A}"/>
          </ac:spMkLst>
        </pc:spChg>
        <pc:spChg chg="add mod">
          <ac:chgData name="Gordon Watts" userId="a0850f2b96f54c79" providerId="LiveId" clId="{C59A016A-329C-481D-8EDB-F0565CA0E68E}" dt="2021-09-07T05:59:10.805" v="1650" actId="20577"/>
          <ac:spMkLst>
            <pc:docMk/>
            <pc:sldMk cId="458900243" sldId="375"/>
            <ac:spMk id="18" creationId="{C1FC7CB6-EC57-4F8F-91A8-59ADCFAB2C42}"/>
          </ac:spMkLst>
        </pc:spChg>
        <pc:spChg chg="add mod">
          <ac:chgData name="Gordon Watts" userId="a0850f2b96f54c79" providerId="LiveId" clId="{C59A016A-329C-481D-8EDB-F0565CA0E68E}" dt="2021-09-07T06:01:26.683" v="1662" actId="20577"/>
          <ac:spMkLst>
            <pc:docMk/>
            <pc:sldMk cId="458900243" sldId="375"/>
            <ac:spMk id="21" creationId="{344AAD67-22EF-41B7-94FF-C641A3AB4247}"/>
          </ac:spMkLst>
        </pc:spChg>
        <pc:spChg chg="add mod">
          <ac:chgData name="Gordon Watts" userId="a0850f2b96f54c79" providerId="LiveId" clId="{C59A016A-329C-481D-8EDB-F0565CA0E68E}" dt="2021-09-07T06:02:28.350" v="1670" actId="1076"/>
          <ac:spMkLst>
            <pc:docMk/>
            <pc:sldMk cId="458900243" sldId="375"/>
            <ac:spMk id="24" creationId="{1C6DCF2D-CB29-452E-A101-2158216B532A}"/>
          </ac:spMkLst>
        </pc:spChg>
        <pc:spChg chg="add mod">
          <ac:chgData name="Gordon Watts" userId="a0850f2b96f54c79" providerId="LiveId" clId="{C59A016A-329C-481D-8EDB-F0565CA0E68E}" dt="2021-09-07T06:03:57.853" v="1672" actId="1076"/>
          <ac:spMkLst>
            <pc:docMk/>
            <pc:sldMk cId="458900243" sldId="375"/>
            <ac:spMk id="25" creationId="{B3E3F1FC-046C-4D85-9CEE-C18C2411F701}"/>
          </ac:spMkLst>
        </pc:spChg>
        <pc:picChg chg="add mod">
          <ac:chgData name="Gordon Watts" userId="a0850f2b96f54c79" providerId="LiveId" clId="{C59A016A-329C-481D-8EDB-F0565CA0E68E}" dt="2021-09-07T05:57:16.593" v="1630" actId="1076"/>
          <ac:picMkLst>
            <pc:docMk/>
            <pc:sldMk cId="458900243" sldId="375"/>
            <ac:picMk id="8" creationId="{4C8E398A-5CCF-4B4F-A59C-7BCBFE01B420}"/>
          </ac:picMkLst>
        </pc:picChg>
        <pc:picChg chg="del">
          <ac:chgData name="Gordon Watts" userId="a0850f2b96f54c79" providerId="LiveId" clId="{C59A016A-329C-481D-8EDB-F0565CA0E68E}" dt="2021-09-07T05:57:04.691" v="1626" actId="478"/>
          <ac:picMkLst>
            <pc:docMk/>
            <pc:sldMk cId="458900243" sldId="375"/>
            <ac:picMk id="9" creationId="{4DBCF974-39D3-42AD-B995-DA268D9F3627}"/>
          </ac:picMkLst>
        </pc:picChg>
        <pc:picChg chg="del">
          <ac:chgData name="Gordon Watts" userId="a0850f2b96f54c79" providerId="LiveId" clId="{C59A016A-329C-481D-8EDB-F0565CA0E68E}" dt="2021-09-07T05:57:06.519" v="1627" actId="478"/>
          <ac:picMkLst>
            <pc:docMk/>
            <pc:sldMk cId="458900243" sldId="375"/>
            <ac:picMk id="11" creationId="{22D054C0-D892-407B-BFAE-32864AA9B9C5}"/>
          </ac:picMkLst>
        </pc:picChg>
        <pc:picChg chg="add mod">
          <ac:chgData name="Gordon Watts" userId="a0850f2b96f54c79" providerId="LiveId" clId="{C59A016A-329C-481D-8EDB-F0565CA0E68E}" dt="2021-09-07T05:58:53.673" v="1637" actId="14100"/>
          <ac:picMkLst>
            <pc:docMk/>
            <pc:sldMk cId="458900243" sldId="375"/>
            <ac:picMk id="17" creationId="{592D8E3A-43EE-4402-B638-366CF0B9F3AA}"/>
          </ac:picMkLst>
        </pc:picChg>
        <pc:picChg chg="add mod">
          <ac:chgData name="Gordon Watts" userId="a0850f2b96f54c79" providerId="LiveId" clId="{C59A016A-329C-481D-8EDB-F0565CA0E68E}" dt="2021-09-07T06:01:17.035" v="1657" actId="14100"/>
          <ac:picMkLst>
            <pc:docMk/>
            <pc:sldMk cId="458900243" sldId="375"/>
            <ac:picMk id="20" creationId="{152FE822-C827-4853-B963-E9A412507F4A}"/>
          </ac:picMkLst>
        </pc:picChg>
        <pc:picChg chg="add mod">
          <ac:chgData name="Gordon Watts" userId="a0850f2b96f54c79" providerId="LiveId" clId="{C59A016A-329C-481D-8EDB-F0565CA0E68E}" dt="2021-09-07T06:02:14.699" v="1665" actId="14100"/>
          <ac:picMkLst>
            <pc:docMk/>
            <pc:sldMk cId="458900243" sldId="375"/>
            <ac:picMk id="23" creationId="{9A9B70F4-11BE-4985-878D-1B147E13DE10}"/>
          </ac:picMkLst>
        </pc:picChg>
      </pc:sldChg>
      <pc:sldChg chg="addSp delSp modSp new mod">
        <pc:chgData name="Gordon Watts" userId="a0850f2b96f54c79" providerId="LiveId" clId="{C59A016A-329C-481D-8EDB-F0565CA0E68E}" dt="2021-09-07T07:46:33.597" v="2025" actId="1076"/>
        <pc:sldMkLst>
          <pc:docMk/>
          <pc:sldMk cId="3810197201" sldId="376"/>
        </pc:sldMkLst>
        <pc:spChg chg="mod">
          <ac:chgData name="Gordon Watts" userId="a0850f2b96f54c79" providerId="LiveId" clId="{C59A016A-329C-481D-8EDB-F0565CA0E68E}" dt="2021-09-07T07:36:59.164" v="1758" actId="20577"/>
          <ac:spMkLst>
            <pc:docMk/>
            <pc:sldMk cId="3810197201" sldId="376"/>
            <ac:spMk id="2" creationId="{BF8DDEB2-BBB6-4D92-8A6E-04A3014651C7}"/>
          </ac:spMkLst>
        </pc:spChg>
        <pc:spChg chg="add del mod">
          <ac:chgData name="Gordon Watts" userId="a0850f2b96f54c79" providerId="LiveId" clId="{C59A016A-329C-481D-8EDB-F0565CA0E68E}" dt="2021-09-07T07:37:42.921" v="1760" actId="478"/>
          <ac:spMkLst>
            <pc:docMk/>
            <pc:sldMk cId="3810197201" sldId="376"/>
            <ac:spMk id="7" creationId="{20A619C4-3859-459F-9EB6-36F8BEFE4FB4}"/>
          </ac:spMkLst>
        </pc:spChg>
        <pc:spChg chg="add mod">
          <ac:chgData name="Gordon Watts" userId="a0850f2b96f54c79" providerId="LiveId" clId="{C59A016A-329C-481D-8EDB-F0565CA0E68E}" dt="2021-09-07T07:46:33.597" v="2025" actId="1076"/>
          <ac:spMkLst>
            <pc:docMk/>
            <pc:sldMk cId="3810197201" sldId="376"/>
            <ac:spMk id="10" creationId="{A37C158B-F997-4701-BA4B-C194E2FBA950}"/>
          </ac:spMkLst>
        </pc:spChg>
        <pc:picChg chg="add mod">
          <ac:chgData name="Gordon Watts" userId="a0850f2b96f54c79" providerId="LiveId" clId="{C59A016A-329C-481D-8EDB-F0565CA0E68E}" dt="2021-09-07T07:38:00.543" v="1766" actId="1076"/>
          <ac:picMkLst>
            <pc:docMk/>
            <pc:sldMk cId="3810197201" sldId="376"/>
            <ac:picMk id="6" creationId="{1B266F2F-E860-4B02-8ED0-CD66AF8F0E5B}"/>
          </ac:picMkLst>
        </pc:picChg>
        <pc:picChg chg="add mod">
          <ac:chgData name="Gordon Watts" userId="a0850f2b96f54c79" providerId="LiveId" clId="{C59A016A-329C-481D-8EDB-F0565CA0E68E}" dt="2021-09-07T07:38:04.530" v="1767" actId="1076"/>
          <ac:picMkLst>
            <pc:docMk/>
            <pc:sldMk cId="3810197201" sldId="376"/>
            <ac:picMk id="9" creationId="{EF1DFBD3-B827-4928-A126-F7412BF0806D}"/>
          </ac:picMkLst>
        </pc:picChg>
      </pc:sldChg>
      <pc:sldChg chg="addSp modSp new mod">
        <pc:chgData name="Gordon Watts" userId="a0850f2b96f54c79" providerId="LiveId" clId="{C59A016A-329C-481D-8EDB-F0565CA0E68E}" dt="2021-09-07T08:11:47.899" v="2479" actId="1076"/>
        <pc:sldMkLst>
          <pc:docMk/>
          <pc:sldMk cId="1907134783" sldId="377"/>
        </pc:sldMkLst>
        <pc:spChg chg="mod">
          <ac:chgData name="Gordon Watts" userId="a0850f2b96f54c79" providerId="LiveId" clId="{C59A016A-329C-481D-8EDB-F0565CA0E68E}" dt="2021-09-07T07:57:30.501" v="2037" actId="20577"/>
          <ac:spMkLst>
            <pc:docMk/>
            <pc:sldMk cId="1907134783" sldId="377"/>
            <ac:spMk id="2" creationId="{CFCBCDF5-D7C7-4D09-8C39-FBE9E7E15BC5}"/>
          </ac:spMkLst>
        </pc:spChg>
        <pc:spChg chg="add mod">
          <ac:chgData name="Gordon Watts" userId="a0850f2b96f54c79" providerId="LiveId" clId="{C59A016A-329C-481D-8EDB-F0565CA0E68E}" dt="2021-09-07T08:07:32.719" v="2469" actId="20577"/>
          <ac:spMkLst>
            <pc:docMk/>
            <pc:sldMk cId="1907134783" sldId="377"/>
            <ac:spMk id="5" creationId="{31CAC221-9CAB-4D9B-88D6-396BEF36821D}"/>
          </ac:spMkLst>
        </pc:spChg>
        <pc:picChg chg="add mod">
          <ac:chgData name="Gordon Watts" userId="a0850f2b96f54c79" providerId="LiveId" clId="{C59A016A-329C-481D-8EDB-F0565CA0E68E}" dt="2021-09-07T08:11:34.039" v="2476" actId="14100"/>
          <ac:picMkLst>
            <pc:docMk/>
            <pc:sldMk cId="1907134783" sldId="377"/>
            <ac:picMk id="7" creationId="{F4BC5D75-34D2-423F-8791-326840B4E175}"/>
          </ac:picMkLst>
        </pc:picChg>
        <pc:picChg chg="add mod">
          <ac:chgData name="Gordon Watts" userId="a0850f2b96f54c79" providerId="LiveId" clId="{C59A016A-329C-481D-8EDB-F0565CA0E68E}" dt="2021-09-07T08:11:47.899" v="2479" actId="1076"/>
          <ac:picMkLst>
            <pc:docMk/>
            <pc:sldMk cId="1907134783" sldId="377"/>
            <ac:picMk id="9" creationId="{38ACDC98-0F16-4ED3-99DF-27BEEAF9B1FB}"/>
          </ac:picMkLst>
        </pc:picChg>
      </pc:sldChg>
      <pc:sldChg chg="addSp modSp new mod">
        <pc:chgData name="Gordon Watts" userId="a0850f2b96f54c79" providerId="LiveId" clId="{C59A016A-329C-481D-8EDB-F0565CA0E68E}" dt="2021-09-07T08:40:02.031" v="3968" actId="1076"/>
        <pc:sldMkLst>
          <pc:docMk/>
          <pc:sldMk cId="844959620" sldId="378"/>
        </pc:sldMkLst>
        <pc:spChg chg="mod">
          <ac:chgData name="Gordon Watts" userId="a0850f2b96f54c79" providerId="LiveId" clId="{C59A016A-329C-481D-8EDB-F0565CA0E68E}" dt="2021-09-07T08:36:09.242" v="3688" actId="20577"/>
          <ac:spMkLst>
            <pc:docMk/>
            <pc:sldMk cId="844959620" sldId="378"/>
            <ac:spMk id="2" creationId="{9234FBA8-77D4-4C34-8F4D-5B2A6AFD01A5}"/>
          </ac:spMkLst>
        </pc:spChg>
        <pc:spChg chg="add mod">
          <ac:chgData name="Gordon Watts" userId="a0850f2b96f54c79" providerId="LiveId" clId="{C59A016A-329C-481D-8EDB-F0565CA0E68E}" dt="2021-09-07T08:37:39.968" v="3695" actId="14100"/>
          <ac:spMkLst>
            <pc:docMk/>
            <pc:sldMk cId="844959620" sldId="378"/>
            <ac:spMk id="8" creationId="{9ABAE23B-4957-4747-B8C0-E472AE99F184}"/>
          </ac:spMkLst>
        </pc:spChg>
        <pc:spChg chg="add mod">
          <ac:chgData name="Gordon Watts" userId="a0850f2b96f54c79" providerId="LiveId" clId="{C59A016A-329C-481D-8EDB-F0565CA0E68E}" dt="2021-09-07T08:39:02.854" v="3937" actId="20577"/>
          <ac:spMkLst>
            <pc:docMk/>
            <pc:sldMk cId="844959620" sldId="378"/>
            <ac:spMk id="9" creationId="{6165B9F4-FCFD-4510-B2C0-E6925AE9CFEE}"/>
          </ac:spMkLst>
        </pc:spChg>
        <pc:spChg chg="add mod">
          <ac:chgData name="Gordon Watts" userId="a0850f2b96f54c79" providerId="LiveId" clId="{C59A016A-329C-481D-8EDB-F0565CA0E68E}" dt="2021-09-07T08:40:02.031" v="3968" actId="1076"/>
          <ac:spMkLst>
            <pc:docMk/>
            <pc:sldMk cId="844959620" sldId="378"/>
            <ac:spMk id="10" creationId="{0C8ED385-11FF-4682-A22F-341F4B875D7F}"/>
          </ac:spMkLst>
        </pc:spChg>
        <pc:picChg chg="add mod">
          <ac:chgData name="Gordon Watts" userId="a0850f2b96f54c79" providerId="LiveId" clId="{C59A016A-329C-481D-8EDB-F0565CA0E68E}" dt="2021-09-07T08:37:12.553" v="3692" actId="14100"/>
          <ac:picMkLst>
            <pc:docMk/>
            <pc:sldMk cId="844959620" sldId="378"/>
            <ac:picMk id="6" creationId="{0DE96529-4262-4F96-848F-7860AF4DC046}"/>
          </ac:picMkLst>
        </pc:picChg>
      </pc:sldChg>
    </pc:docChg>
  </pc:docChgLst>
  <pc:docChgLst>
    <pc:chgData name="Gordon Watts" userId="a0850f2b96f54c79" providerId="LiveId" clId="{18E4132A-D856-464F-A8A5-4E4BC784F739}"/>
    <pc:docChg chg="undo custSel addSld delSld modSld sldOrd modMainMaster">
      <pc:chgData name="Gordon Watts" userId="a0850f2b96f54c79" providerId="LiveId" clId="{18E4132A-D856-464F-A8A5-4E4BC784F739}" dt="2020-09-08T04:00:21.981" v="5222" actId="20577"/>
      <pc:docMkLst>
        <pc:docMk/>
      </pc:docMkLst>
      <pc:sldChg chg="modSp mod">
        <pc:chgData name="Gordon Watts" userId="a0850f2b96f54c79" providerId="LiveId" clId="{18E4132A-D856-464F-A8A5-4E4BC784F739}" dt="2020-09-03T03:39:31.686" v="7" actId="20577"/>
        <pc:sldMkLst>
          <pc:docMk/>
          <pc:sldMk cId="1701254242" sldId="256"/>
        </pc:sldMkLst>
        <pc:spChg chg="mod">
          <ac:chgData name="Gordon Watts" userId="a0850f2b96f54c79" providerId="LiveId" clId="{18E4132A-D856-464F-A8A5-4E4BC784F739}" dt="2020-09-03T03:39:25.228" v="1" actId="20577"/>
          <ac:spMkLst>
            <pc:docMk/>
            <pc:sldMk cId="1701254242" sldId="256"/>
            <ac:spMk id="2" creationId="{6A326EDB-A70A-4637-B2B1-2E0F953B49F7}"/>
          </ac:spMkLst>
        </pc:spChg>
        <pc:spChg chg="mod">
          <ac:chgData name="Gordon Watts" userId="a0850f2b96f54c79" providerId="LiveId" clId="{18E4132A-D856-464F-A8A5-4E4BC784F739}" dt="2020-09-03T03:39:31.686" v="7" actId="20577"/>
          <ac:spMkLst>
            <pc:docMk/>
            <pc:sldMk cId="1701254242" sldId="256"/>
            <ac:spMk id="3" creationId="{B30D4CF1-7CCD-440F-A3B1-68B9AC0E91A4}"/>
          </ac:spMkLst>
        </pc:spChg>
      </pc:sldChg>
      <pc:sldChg chg="delSp modSp mod">
        <pc:chgData name="Gordon Watts" userId="a0850f2b96f54c79" providerId="LiveId" clId="{18E4132A-D856-464F-A8A5-4E4BC784F739}" dt="2020-09-03T03:53:10.825" v="58" actId="20577"/>
        <pc:sldMkLst>
          <pc:docMk/>
          <pc:sldMk cId="1303336869" sldId="258"/>
        </pc:sldMkLst>
        <pc:spChg chg="del">
          <ac:chgData name="Gordon Watts" userId="a0850f2b96f54c79" providerId="LiveId" clId="{18E4132A-D856-464F-A8A5-4E4BC784F739}" dt="2020-09-03T03:49:54.252" v="48" actId="478"/>
          <ac:spMkLst>
            <pc:docMk/>
            <pc:sldMk cId="1303336869" sldId="258"/>
            <ac:spMk id="3" creationId="{58CFBD2C-53AC-466F-A1ED-92C8FB9CCB9A}"/>
          </ac:spMkLst>
        </pc:spChg>
        <pc:spChg chg="mod">
          <ac:chgData name="Gordon Watts" userId="a0850f2b96f54c79" providerId="LiveId" clId="{18E4132A-D856-464F-A8A5-4E4BC784F739}" dt="2020-09-03T03:52:54.886" v="51" actId="20577"/>
          <ac:spMkLst>
            <pc:docMk/>
            <pc:sldMk cId="1303336869" sldId="258"/>
            <ac:spMk id="11" creationId="{8909148A-38B1-40A7-BE82-DB97E8C6B497}"/>
          </ac:spMkLst>
        </pc:spChg>
        <pc:spChg chg="mod">
          <ac:chgData name="Gordon Watts" userId="a0850f2b96f54c79" providerId="LiveId" clId="{18E4132A-D856-464F-A8A5-4E4BC784F739}" dt="2020-09-03T03:53:05.141" v="56" actId="20577"/>
          <ac:spMkLst>
            <pc:docMk/>
            <pc:sldMk cId="1303336869" sldId="258"/>
            <ac:spMk id="14" creationId="{57941B1D-BA40-49C5-8A7C-5F4E9ECEBC69}"/>
          </ac:spMkLst>
        </pc:spChg>
        <pc:spChg chg="mod">
          <ac:chgData name="Gordon Watts" userId="a0850f2b96f54c79" providerId="LiveId" clId="{18E4132A-D856-464F-A8A5-4E4BC784F739}" dt="2020-09-03T03:53:00.339" v="53" actId="20577"/>
          <ac:spMkLst>
            <pc:docMk/>
            <pc:sldMk cId="1303336869" sldId="258"/>
            <ac:spMk id="17" creationId="{86F5795B-73A7-4B0F-93DC-7AE2E15548E5}"/>
          </ac:spMkLst>
        </pc:spChg>
        <pc:spChg chg="mod">
          <ac:chgData name="Gordon Watts" userId="a0850f2b96f54c79" providerId="LiveId" clId="{18E4132A-D856-464F-A8A5-4E4BC784F739}" dt="2020-09-03T03:52:51.742" v="50" actId="20577"/>
          <ac:spMkLst>
            <pc:docMk/>
            <pc:sldMk cId="1303336869" sldId="258"/>
            <ac:spMk id="18" creationId="{CF55B1F3-EDB2-4BD4-AA1E-CC4726E55C9D}"/>
          </ac:spMkLst>
        </pc:spChg>
        <pc:spChg chg="mod">
          <ac:chgData name="Gordon Watts" userId="a0850f2b96f54c79" providerId="LiveId" clId="{18E4132A-D856-464F-A8A5-4E4BC784F739}" dt="2020-09-03T03:53:07.977" v="57" actId="20577"/>
          <ac:spMkLst>
            <pc:docMk/>
            <pc:sldMk cId="1303336869" sldId="258"/>
            <ac:spMk id="19" creationId="{3FFD3BE6-5CF7-4899-A7E9-24EF7E7DA974}"/>
          </ac:spMkLst>
        </pc:spChg>
        <pc:spChg chg="mod">
          <ac:chgData name="Gordon Watts" userId="a0850f2b96f54c79" providerId="LiveId" clId="{18E4132A-D856-464F-A8A5-4E4BC784F739}" dt="2020-09-03T03:52:57.495" v="52" actId="20577"/>
          <ac:spMkLst>
            <pc:docMk/>
            <pc:sldMk cId="1303336869" sldId="258"/>
            <ac:spMk id="21" creationId="{58FCCDBB-655D-425A-8A37-65B6D47861FB}"/>
          </ac:spMkLst>
        </pc:spChg>
        <pc:spChg chg="mod">
          <ac:chgData name="Gordon Watts" userId="a0850f2b96f54c79" providerId="LiveId" clId="{18E4132A-D856-464F-A8A5-4E4BC784F739}" dt="2020-09-03T03:53:10.825" v="58" actId="20577"/>
          <ac:spMkLst>
            <pc:docMk/>
            <pc:sldMk cId="1303336869" sldId="258"/>
            <ac:spMk id="22" creationId="{0684636B-9EED-4330-B0F7-619BA7458576}"/>
          </ac:spMkLst>
        </pc:spChg>
      </pc:sldChg>
      <pc:sldChg chg="addSp delSp modSp mod">
        <pc:chgData name="Gordon Watts" userId="a0850f2b96f54c79" providerId="LiveId" clId="{18E4132A-D856-464F-A8A5-4E4BC784F739}" dt="2020-09-03T04:05:16.477" v="302" actId="1076"/>
        <pc:sldMkLst>
          <pc:docMk/>
          <pc:sldMk cId="955157149" sldId="267"/>
        </pc:sldMkLst>
        <pc:spChg chg="mod">
          <ac:chgData name="Gordon Watts" userId="a0850f2b96f54c79" providerId="LiveId" clId="{18E4132A-D856-464F-A8A5-4E4BC784F739}" dt="2020-09-03T04:04:54.607" v="297" actId="14100"/>
          <ac:spMkLst>
            <pc:docMk/>
            <pc:sldMk cId="955157149" sldId="267"/>
            <ac:spMk id="6" creationId="{E52E82ED-9E95-4E20-B836-6EBE86216A54}"/>
          </ac:spMkLst>
        </pc:spChg>
        <pc:spChg chg="mod">
          <ac:chgData name="Gordon Watts" userId="a0850f2b96f54c79" providerId="LiveId" clId="{18E4132A-D856-464F-A8A5-4E4BC784F739}" dt="2020-09-03T04:05:16.477" v="302" actId="1076"/>
          <ac:spMkLst>
            <pc:docMk/>
            <pc:sldMk cId="955157149" sldId="267"/>
            <ac:spMk id="9" creationId="{0A579385-CB80-4630-98D3-1077253E4B7A}"/>
          </ac:spMkLst>
        </pc:spChg>
        <pc:picChg chg="del">
          <ac:chgData name="Gordon Watts" userId="a0850f2b96f54c79" providerId="LiveId" clId="{18E4132A-D856-464F-A8A5-4E4BC784F739}" dt="2020-09-03T04:04:31.783" v="292" actId="478"/>
          <ac:picMkLst>
            <pc:docMk/>
            <pc:sldMk cId="955157149" sldId="267"/>
            <ac:picMk id="5" creationId="{4A0AC0C7-8146-44E1-8159-26EE46BA79C3}"/>
          </ac:picMkLst>
        </pc:picChg>
        <pc:picChg chg="del">
          <ac:chgData name="Gordon Watts" userId="a0850f2b96f54c79" providerId="LiveId" clId="{18E4132A-D856-464F-A8A5-4E4BC784F739}" dt="2020-09-03T04:04:00.126" v="284" actId="478"/>
          <ac:picMkLst>
            <pc:docMk/>
            <pc:sldMk cId="955157149" sldId="267"/>
            <ac:picMk id="8" creationId="{791E3052-2F5F-4345-920A-4C5FB173FE96}"/>
          </ac:picMkLst>
        </pc:picChg>
        <pc:picChg chg="add del mod ord">
          <ac:chgData name="Gordon Watts" userId="a0850f2b96f54c79" providerId="LiveId" clId="{18E4132A-D856-464F-A8A5-4E4BC784F739}" dt="2020-09-03T04:04:34.438" v="293" actId="478"/>
          <ac:picMkLst>
            <pc:docMk/>
            <pc:sldMk cId="955157149" sldId="267"/>
            <ac:picMk id="10" creationId="{297D8244-7477-49DF-BE8B-FE7264B5C073}"/>
          </ac:picMkLst>
        </pc:picChg>
        <pc:picChg chg="add mod ord">
          <ac:chgData name="Gordon Watts" userId="a0850f2b96f54c79" providerId="LiveId" clId="{18E4132A-D856-464F-A8A5-4E4BC784F739}" dt="2020-09-03T04:05:13.070" v="301" actId="14100"/>
          <ac:picMkLst>
            <pc:docMk/>
            <pc:sldMk cId="955157149" sldId="267"/>
            <ac:picMk id="12" creationId="{7E402E5A-AAB2-41D4-B137-3ADA5A8B17C9}"/>
          </ac:picMkLst>
        </pc:picChg>
      </pc:sldChg>
      <pc:sldChg chg="del">
        <pc:chgData name="Gordon Watts" userId="a0850f2b96f54c79" providerId="LiveId" clId="{18E4132A-D856-464F-A8A5-4E4BC784F739}" dt="2020-09-03T04:05:38.701" v="303" actId="47"/>
        <pc:sldMkLst>
          <pc:docMk/>
          <pc:sldMk cId="93744522" sldId="281"/>
        </pc:sldMkLst>
      </pc:sldChg>
      <pc:sldChg chg="del">
        <pc:chgData name="Gordon Watts" userId="a0850f2b96f54c79" providerId="LiveId" clId="{18E4132A-D856-464F-A8A5-4E4BC784F739}" dt="2020-09-03T04:05:38.701" v="303" actId="47"/>
        <pc:sldMkLst>
          <pc:docMk/>
          <pc:sldMk cId="1831584376" sldId="282"/>
        </pc:sldMkLst>
      </pc:sldChg>
      <pc:sldChg chg="del">
        <pc:chgData name="Gordon Watts" userId="a0850f2b96f54c79" providerId="LiveId" clId="{18E4132A-D856-464F-A8A5-4E4BC784F739}" dt="2020-09-03T04:05:38.701" v="303" actId="47"/>
        <pc:sldMkLst>
          <pc:docMk/>
          <pc:sldMk cId="1940155513" sldId="283"/>
        </pc:sldMkLst>
      </pc:sldChg>
      <pc:sldChg chg="del">
        <pc:chgData name="Gordon Watts" userId="a0850f2b96f54c79" providerId="LiveId" clId="{18E4132A-D856-464F-A8A5-4E4BC784F739}" dt="2020-09-03T04:05:38.701" v="303" actId="47"/>
        <pc:sldMkLst>
          <pc:docMk/>
          <pc:sldMk cId="3436778223" sldId="284"/>
        </pc:sldMkLst>
      </pc:sldChg>
      <pc:sldChg chg="del">
        <pc:chgData name="Gordon Watts" userId="a0850f2b96f54c79" providerId="LiveId" clId="{18E4132A-D856-464F-A8A5-4E4BC784F739}" dt="2020-09-03T04:05:38.701" v="303" actId="47"/>
        <pc:sldMkLst>
          <pc:docMk/>
          <pc:sldMk cId="2535506055" sldId="285"/>
        </pc:sldMkLst>
      </pc:sldChg>
      <pc:sldChg chg="del">
        <pc:chgData name="Gordon Watts" userId="a0850f2b96f54c79" providerId="LiveId" clId="{18E4132A-D856-464F-A8A5-4E4BC784F739}" dt="2020-09-03T04:05:38.701" v="303" actId="47"/>
        <pc:sldMkLst>
          <pc:docMk/>
          <pc:sldMk cId="3516223813" sldId="286"/>
        </pc:sldMkLst>
      </pc:sldChg>
      <pc:sldChg chg="addSp modSp mod ord">
        <pc:chgData name="Gordon Watts" userId="a0850f2b96f54c79" providerId="LiveId" clId="{18E4132A-D856-464F-A8A5-4E4BC784F739}" dt="2020-09-08T02:46:05.763" v="1846" actId="20577"/>
        <pc:sldMkLst>
          <pc:docMk/>
          <pc:sldMk cId="3861874347" sldId="287"/>
        </pc:sldMkLst>
        <pc:spChg chg="mod">
          <ac:chgData name="Gordon Watts" userId="a0850f2b96f54c79" providerId="LiveId" clId="{18E4132A-D856-464F-A8A5-4E4BC784F739}" dt="2020-09-08T02:46:05.763" v="1846" actId="20577"/>
          <ac:spMkLst>
            <pc:docMk/>
            <pc:sldMk cId="3861874347" sldId="287"/>
            <ac:spMk id="6" creationId="{2E6160EE-0F46-461A-91F5-4CCCC202F00E}"/>
          </ac:spMkLst>
        </pc:spChg>
        <pc:spChg chg="add mod">
          <ac:chgData name="Gordon Watts" userId="a0850f2b96f54c79" providerId="LiveId" clId="{18E4132A-D856-464F-A8A5-4E4BC784F739}" dt="2020-09-03T04:06:30.369" v="334" actId="688"/>
          <ac:spMkLst>
            <pc:docMk/>
            <pc:sldMk cId="3861874347" sldId="287"/>
            <ac:spMk id="9" creationId="{F8BA7D8C-D472-41ED-94CC-707E2C3C45E8}"/>
          </ac:spMkLst>
        </pc:spChg>
      </pc:sldChg>
      <pc:sldChg chg="addSp delSp modSp mod">
        <pc:chgData name="Gordon Watts" userId="a0850f2b96f54c79" providerId="LiveId" clId="{18E4132A-D856-464F-A8A5-4E4BC784F739}" dt="2020-09-03T04:00:58.563" v="199" actId="11529"/>
        <pc:sldMkLst>
          <pc:docMk/>
          <pc:sldMk cId="3853727924" sldId="345"/>
        </pc:sldMkLst>
        <pc:spChg chg="mod">
          <ac:chgData name="Gordon Watts" userId="a0850f2b96f54c79" providerId="LiveId" clId="{18E4132A-D856-464F-A8A5-4E4BC784F739}" dt="2020-09-03T03:58:46.929" v="65" actId="1076"/>
          <ac:spMkLst>
            <pc:docMk/>
            <pc:sldMk cId="3853727924" sldId="345"/>
            <ac:spMk id="5" creationId="{58D40A3E-5A76-4BFB-81F4-70F35B75BE79}"/>
          </ac:spMkLst>
        </pc:spChg>
        <pc:spChg chg="del">
          <ac:chgData name="Gordon Watts" userId="a0850f2b96f54c79" providerId="LiveId" clId="{18E4132A-D856-464F-A8A5-4E4BC784F739}" dt="2020-09-03T03:58:23.060" v="60" actId="478"/>
          <ac:spMkLst>
            <pc:docMk/>
            <pc:sldMk cId="3853727924" sldId="345"/>
            <ac:spMk id="6" creationId="{7EF4A402-4E59-4B85-9B4B-661FED23F7AB}"/>
          </ac:spMkLst>
        </pc:spChg>
        <pc:spChg chg="add mod">
          <ac:chgData name="Gordon Watts" userId="a0850f2b96f54c79" providerId="LiveId" clId="{18E4132A-D856-464F-A8A5-4E4BC784F739}" dt="2020-09-03T04:00:41.263" v="198" actId="207"/>
          <ac:spMkLst>
            <pc:docMk/>
            <pc:sldMk cId="3853727924" sldId="345"/>
            <ac:spMk id="7" creationId="{3264D80D-F35B-4E7E-9100-1B21EF84BE62}"/>
          </ac:spMkLst>
        </pc:spChg>
        <pc:cxnChg chg="del mod">
          <ac:chgData name="Gordon Watts" userId="a0850f2b96f54c79" providerId="LiveId" clId="{18E4132A-D856-464F-A8A5-4E4BC784F739}" dt="2020-09-03T03:58:26.340" v="61" actId="478"/>
          <ac:cxnSpMkLst>
            <pc:docMk/>
            <pc:sldMk cId="3853727924" sldId="345"/>
            <ac:cxnSpMk id="8" creationId="{3508F913-1E6C-4E83-B6ED-B5EBDAA27C7D}"/>
          </ac:cxnSpMkLst>
        </pc:cxnChg>
        <pc:cxnChg chg="add">
          <ac:chgData name="Gordon Watts" userId="a0850f2b96f54c79" providerId="LiveId" clId="{18E4132A-D856-464F-A8A5-4E4BC784F739}" dt="2020-09-03T04:00:58.563" v="199" actId="11529"/>
          <ac:cxnSpMkLst>
            <pc:docMk/>
            <pc:sldMk cId="3853727924" sldId="345"/>
            <ac:cxnSpMk id="10" creationId="{E9EFF02D-365F-47B1-B8E3-DDE09A951412}"/>
          </ac:cxnSpMkLst>
        </pc:cxnChg>
      </pc:sldChg>
      <pc:sldChg chg="del">
        <pc:chgData name="Gordon Watts" userId="a0850f2b96f54c79" providerId="LiveId" clId="{18E4132A-D856-464F-A8A5-4E4BC784F739}" dt="2020-09-08T01:23:15.043" v="1192" actId="47"/>
        <pc:sldMkLst>
          <pc:docMk/>
          <pc:sldMk cId="1816503299" sldId="346"/>
        </pc:sldMkLst>
      </pc:sldChg>
      <pc:sldChg chg="addSp delSp modSp new mod ord">
        <pc:chgData name="Gordon Watts" userId="a0850f2b96f54c79" providerId="LiveId" clId="{18E4132A-D856-464F-A8A5-4E4BC784F739}" dt="2020-09-08T03:40:54.734" v="4681" actId="1076"/>
        <pc:sldMkLst>
          <pc:docMk/>
          <pc:sldMk cId="3276456858" sldId="347"/>
        </pc:sldMkLst>
        <pc:spChg chg="mod">
          <ac:chgData name="Gordon Watts" userId="a0850f2b96f54c79" providerId="LiveId" clId="{18E4132A-D856-464F-A8A5-4E4BC784F739}" dt="2020-09-08T03:39:57.016" v="4538" actId="20577"/>
          <ac:spMkLst>
            <pc:docMk/>
            <pc:sldMk cId="3276456858" sldId="347"/>
            <ac:spMk id="2" creationId="{32E48531-03C3-4071-85FA-3E5B6444F9B6}"/>
          </ac:spMkLst>
        </pc:spChg>
        <pc:spChg chg="add del mod">
          <ac:chgData name="Gordon Watts" userId="a0850f2b96f54c79" providerId="LiveId" clId="{18E4132A-D856-464F-A8A5-4E4BC784F739}" dt="2020-09-08T03:39:45.516" v="4527" actId="478"/>
          <ac:spMkLst>
            <pc:docMk/>
            <pc:sldMk cId="3276456858" sldId="347"/>
            <ac:spMk id="5" creationId="{A3FFC645-9225-42F7-A51C-80BAE4DB959F}"/>
          </ac:spMkLst>
        </pc:spChg>
        <pc:spChg chg="add del mod">
          <ac:chgData name="Gordon Watts" userId="a0850f2b96f54c79" providerId="LiveId" clId="{18E4132A-D856-464F-A8A5-4E4BC784F739}" dt="2020-09-08T03:39:48.419" v="4528" actId="478"/>
          <ac:spMkLst>
            <pc:docMk/>
            <pc:sldMk cId="3276456858" sldId="347"/>
            <ac:spMk id="6" creationId="{958AC674-70CC-4E72-B830-0F3681C798F4}"/>
          </ac:spMkLst>
        </pc:spChg>
        <pc:spChg chg="add mod">
          <ac:chgData name="Gordon Watts" userId="a0850f2b96f54c79" providerId="LiveId" clId="{18E4132A-D856-464F-A8A5-4E4BC784F739}" dt="2020-09-08T03:40:54.734" v="4681" actId="1076"/>
          <ac:spMkLst>
            <pc:docMk/>
            <pc:sldMk cId="3276456858" sldId="347"/>
            <ac:spMk id="9" creationId="{18D0BEA7-92C9-4C20-8237-69D7B2E1B6D4}"/>
          </ac:spMkLst>
        </pc:spChg>
        <pc:picChg chg="add mod ord">
          <ac:chgData name="Gordon Watts" userId="a0850f2b96f54c79" providerId="LiveId" clId="{18E4132A-D856-464F-A8A5-4E4BC784F739}" dt="2020-09-08T03:39:42.047" v="4526" actId="167"/>
          <ac:picMkLst>
            <pc:docMk/>
            <pc:sldMk cId="3276456858" sldId="347"/>
            <ac:picMk id="8" creationId="{1250E34B-011B-4D0C-871A-3FAF3599900F}"/>
          </ac:picMkLst>
        </pc:picChg>
      </pc:sldChg>
      <pc:sldChg chg="addSp delSp modSp new mod ord modClrScheme chgLayout">
        <pc:chgData name="Gordon Watts" userId="a0850f2b96f54c79" providerId="LiveId" clId="{18E4132A-D856-464F-A8A5-4E4BC784F739}" dt="2020-09-08T02:42:52.890" v="1714" actId="20577"/>
        <pc:sldMkLst>
          <pc:docMk/>
          <pc:sldMk cId="369209470" sldId="348"/>
        </pc:sldMkLst>
        <pc:spChg chg="mod ord">
          <ac:chgData name="Gordon Watts" userId="a0850f2b96f54c79" providerId="LiveId" clId="{18E4132A-D856-464F-A8A5-4E4BC784F739}" dt="2020-09-08T01:36:24.828" v="1361" actId="700"/>
          <ac:spMkLst>
            <pc:docMk/>
            <pc:sldMk cId="369209470" sldId="348"/>
            <ac:spMk id="2" creationId="{D241A954-B63B-4649-BBED-99FFD50AF9B4}"/>
          </ac:spMkLst>
        </pc:spChg>
        <pc:spChg chg="mod ord">
          <ac:chgData name="Gordon Watts" userId="a0850f2b96f54c79" providerId="LiveId" clId="{18E4132A-D856-464F-A8A5-4E4BC784F739}" dt="2020-09-08T01:36:24.828" v="1361" actId="700"/>
          <ac:spMkLst>
            <pc:docMk/>
            <pc:sldMk cId="369209470" sldId="348"/>
            <ac:spMk id="3" creationId="{F2F203DD-3DDE-45C8-BB28-644B0199BE6E}"/>
          </ac:spMkLst>
        </pc:spChg>
        <pc:spChg chg="mod ord">
          <ac:chgData name="Gordon Watts" userId="a0850f2b96f54c79" providerId="LiveId" clId="{18E4132A-D856-464F-A8A5-4E4BC784F739}" dt="2020-09-08T01:36:24.828" v="1361" actId="700"/>
          <ac:spMkLst>
            <pc:docMk/>
            <pc:sldMk cId="369209470" sldId="348"/>
            <ac:spMk id="4" creationId="{47ABFC83-8B8C-4900-9932-CD0D0F737A17}"/>
          </ac:spMkLst>
        </pc:spChg>
        <pc:spChg chg="add del mod ord">
          <ac:chgData name="Gordon Watts" userId="a0850f2b96f54c79" providerId="LiveId" clId="{18E4132A-D856-464F-A8A5-4E4BC784F739}" dt="2020-09-08T01:36:27.692" v="1362" actId="478"/>
          <ac:spMkLst>
            <pc:docMk/>
            <pc:sldMk cId="369209470" sldId="348"/>
            <ac:spMk id="5" creationId="{A2C2E4C9-6A48-4677-A6DB-63AEEF731AF3}"/>
          </ac:spMkLst>
        </pc:spChg>
        <pc:spChg chg="add del mod">
          <ac:chgData name="Gordon Watts" userId="a0850f2b96f54c79" providerId="LiveId" clId="{18E4132A-D856-464F-A8A5-4E4BC784F739}" dt="2020-09-08T01:36:32.827" v="1365"/>
          <ac:spMkLst>
            <pc:docMk/>
            <pc:sldMk cId="369209470" sldId="348"/>
            <ac:spMk id="6" creationId="{CC749137-BB4F-439E-B99B-1636ABAB680D}"/>
          </ac:spMkLst>
        </pc:spChg>
        <pc:spChg chg="add mod">
          <ac:chgData name="Gordon Watts" userId="a0850f2b96f54c79" providerId="LiveId" clId="{18E4132A-D856-464F-A8A5-4E4BC784F739}" dt="2020-09-08T01:39:38.322" v="1397" actId="207"/>
          <ac:spMkLst>
            <pc:docMk/>
            <pc:sldMk cId="369209470" sldId="348"/>
            <ac:spMk id="9" creationId="{A76155D9-64BC-4AFB-B17A-9305BF60B80A}"/>
          </ac:spMkLst>
        </pc:spChg>
        <pc:spChg chg="add mod">
          <ac:chgData name="Gordon Watts" userId="a0850f2b96f54c79" providerId="LiveId" clId="{18E4132A-D856-464F-A8A5-4E4BC784F739}" dt="2020-09-08T01:40:53.371" v="1422" actId="1076"/>
          <ac:spMkLst>
            <pc:docMk/>
            <pc:sldMk cId="369209470" sldId="348"/>
            <ac:spMk id="11" creationId="{0B9EF3C7-EC07-416B-A20F-847429915B20}"/>
          </ac:spMkLst>
        </pc:spChg>
        <pc:spChg chg="add">
          <ac:chgData name="Gordon Watts" userId="a0850f2b96f54c79" providerId="LiveId" clId="{18E4132A-D856-464F-A8A5-4E4BC784F739}" dt="2020-09-08T01:41:17.939" v="1423" actId="11529"/>
          <ac:spMkLst>
            <pc:docMk/>
            <pc:sldMk cId="369209470" sldId="348"/>
            <ac:spMk id="12" creationId="{C613C614-82D2-48D0-9E9C-E0E7E745E976}"/>
          </ac:spMkLst>
        </pc:spChg>
        <pc:spChg chg="add mod">
          <ac:chgData name="Gordon Watts" userId="a0850f2b96f54c79" providerId="LiveId" clId="{18E4132A-D856-464F-A8A5-4E4BC784F739}" dt="2020-09-08T01:41:47.163" v="1497" actId="1076"/>
          <ac:spMkLst>
            <pc:docMk/>
            <pc:sldMk cId="369209470" sldId="348"/>
            <ac:spMk id="13" creationId="{B7FAA4C6-5BDF-46D7-9511-C11CA4342749}"/>
          </ac:spMkLst>
        </pc:spChg>
        <pc:spChg chg="add mod">
          <ac:chgData name="Gordon Watts" userId="a0850f2b96f54c79" providerId="LiveId" clId="{18E4132A-D856-464F-A8A5-4E4BC784F739}" dt="2020-09-08T02:42:03.799" v="1577" actId="14100"/>
          <ac:spMkLst>
            <pc:docMk/>
            <pc:sldMk cId="369209470" sldId="348"/>
            <ac:spMk id="15" creationId="{56D0AB89-8523-4239-93B8-1CA7E5BDD87A}"/>
          </ac:spMkLst>
        </pc:spChg>
        <pc:spChg chg="add del mod">
          <ac:chgData name="Gordon Watts" userId="a0850f2b96f54c79" providerId="LiveId" clId="{18E4132A-D856-464F-A8A5-4E4BC784F739}" dt="2020-09-08T01:43:54.958" v="1506" actId="21"/>
          <ac:spMkLst>
            <pc:docMk/>
            <pc:sldMk cId="369209470" sldId="348"/>
            <ac:spMk id="17" creationId="{D4BB3542-E6FD-4A4E-ACEC-A38E0717ECBE}"/>
          </ac:spMkLst>
        </pc:spChg>
        <pc:spChg chg="add mod">
          <ac:chgData name="Gordon Watts" userId="a0850f2b96f54c79" providerId="LiveId" clId="{18E4132A-D856-464F-A8A5-4E4BC784F739}" dt="2020-09-08T02:42:10.287" v="1579" actId="207"/>
          <ac:spMkLst>
            <pc:docMk/>
            <pc:sldMk cId="369209470" sldId="348"/>
            <ac:spMk id="19" creationId="{A6ACBAD7-E17C-4240-9D0D-4611D2848DF8}"/>
          </ac:spMkLst>
        </pc:spChg>
        <pc:spChg chg="add mod">
          <ac:chgData name="Gordon Watts" userId="a0850f2b96f54c79" providerId="LiveId" clId="{18E4132A-D856-464F-A8A5-4E4BC784F739}" dt="2020-09-08T02:42:18.206" v="1581" actId="1076"/>
          <ac:spMkLst>
            <pc:docMk/>
            <pc:sldMk cId="369209470" sldId="348"/>
            <ac:spMk id="21" creationId="{29256F77-B9EF-4390-A54E-7280B3309AD5}"/>
          </ac:spMkLst>
        </pc:spChg>
        <pc:spChg chg="add mod">
          <ac:chgData name="Gordon Watts" userId="a0850f2b96f54c79" providerId="LiveId" clId="{18E4132A-D856-464F-A8A5-4E4BC784F739}" dt="2020-09-08T02:42:52.890" v="1714" actId="20577"/>
          <ac:spMkLst>
            <pc:docMk/>
            <pc:sldMk cId="369209470" sldId="348"/>
            <ac:spMk id="23" creationId="{6B379F55-72AC-473A-AA34-F4456588C08A}"/>
          </ac:spMkLst>
        </pc:spChg>
        <pc:picChg chg="add del mod">
          <ac:chgData name="Gordon Watts" userId="a0850f2b96f54c79" providerId="LiveId" clId="{18E4132A-D856-464F-A8A5-4E4BC784F739}" dt="2020-09-08T01:38:23.904" v="1372" actId="21"/>
          <ac:picMkLst>
            <pc:docMk/>
            <pc:sldMk cId="369209470" sldId="348"/>
            <ac:picMk id="8" creationId="{D5B81967-9767-46FD-988C-D8EFB2D21746}"/>
          </ac:picMkLst>
        </pc:picChg>
      </pc:sldChg>
      <pc:sldChg chg="addSp delSp modSp new mod ord modClrScheme chgLayout">
        <pc:chgData name="Gordon Watts" userId="a0850f2b96f54c79" providerId="LiveId" clId="{18E4132A-D856-464F-A8A5-4E4BC784F739}" dt="2020-09-08T03:41:44.248" v="4779" actId="1076"/>
        <pc:sldMkLst>
          <pc:docMk/>
          <pc:sldMk cId="1549873028" sldId="349"/>
        </pc:sldMkLst>
        <pc:spChg chg="mod ord">
          <ac:chgData name="Gordon Watts" userId="a0850f2b96f54c79" providerId="LiveId" clId="{18E4132A-D856-464F-A8A5-4E4BC784F739}" dt="2020-09-08T02:49:36.545" v="2168" actId="20577"/>
          <ac:spMkLst>
            <pc:docMk/>
            <pc:sldMk cId="1549873028" sldId="349"/>
            <ac:spMk id="2" creationId="{5F9BD653-E7E7-4F3E-8856-94E33E020A76}"/>
          </ac:spMkLst>
        </pc:spChg>
        <pc:spChg chg="mod ord">
          <ac:chgData name="Gordon Watts" userId="a0850f2b96f54c79" providerId="LiveId" clId="{18E4132A-D856-464F-A8A5-4E4BC784F739}" dt="2020-09-08T02:47:13.110" v="1848" actId="700"/>
          <ac:spMkLst>
            <pc:docMk/>
            <pc:sldMk cId="1549873028" sldId="349"/>
            <ac:spMk id="3" creationId="{A73E9232-802B-4B12-B838-F82E486D3C64}"/>
          </ac:spMkLst>
        </pc:spChg>
        <pc:spChg chg="mod ord">
          <ac:chgData name="Gordon Watts" userId="a0850f2b96f54c79" providerId="LiveId" clId="{18E4132A-D856-464F-A8A5-4E4BC784F739}" dt="2020-09-08T02:47:13.110" v="1848" actId="700"/>
          <ac:spMkLst>
            <pc:docMk/>
            <pc:sldMk cId="1549873028" sldId="349"/>
            <ac:spMk id="4" creationId="{C13E8FCC-4552-44A5-AF48-D7A19A487EC4}"/>
          </ac:spMkLst>
        </pc:spChg>
        <pc:spChg chg="add del mod ord">
          <ac:chgData name="Gordon Watts" userId="a0850f2b96f54c79" providerId="LiveId" clId="{18E4132A-D856-464F-A8A5-4E4BC784F739}" dt="2020-09-08T02:47:16.104" v="1849" actId="478"/>
          <ac:spMkLst>
            <pc:docMk/>
            <pc:sldMk cId="1549873028" sldId="349"/>
            <ac:spMk id="5" creationId="{8D0E0ECE-CE66-42DF-A89C-C72E274B27A1}"/>
          </ac:spMkLst>
        </pc:spChg>
        <pc:spChg chg="add del mod">
          <ac:chgData name="Gordon Watts" userId="a0850f2b96f54c79" providerId="LiveId" clId="{18E4132A-D856-464F-A8A5-4E4BC784F739}" dt="2020-09-08T02:49:20.420" v="2156" actId="478"/>
          <ac:spMkLst>
            <pc:docMk/>
            <pc:sldMk cId="1549873028" sldId="349"/>
            <ac:spMk id="6" creationId="{F816F5AE-B2D6-42B1-BCF5-58F4A29889F3}"/>
          </ac:spMkLst>
        </pc:spChg>
        <pc:spChg chg="add del mod">
          <ac:chgData name="Gordon Watts" userId="a0850f2b96f54c79" providerId="LiveId" clId="{18E4132A-D856-464F-A8A5-4E4BC784F739}" dt="2020-09-08T02:49:24.172" v="2157" actId="478"/>
          <ac:spMkLst>
            <pc:docMk/>
            <pc:sldMk cId="1549873028" sldId="349"/>
            <ac:spMk id="7" creationId="{A55E7D24-7F7D-4A3A-BE61-027AAB8AFA92}"/>
          </ac:spMkLst>
        </pc:spChg>
        <pc:spChg chg="add del mod">
          <ac:chgData name="Gordon Watts" userId="a0850f2b96f54c79" providerId="LiveId" clId="{18E4132A-D856-464F-A8A5-4E4BC784F739}" dt="2020-09-08T02:49:24.172" v="2157" actId="478"/>
          <ac:spMkLst>
            <pc:docMk/>
            <pc:sldMk cId="1549873028" sldId="349"/>
            <ac:spMk id="9" creationId="{341E5EAD-3581-44C5-90BC-F739248A908A}"/>
          </ac:spMkLst>
        </pc:spChg>
        <pc:spChg chg="add del mod">
          <ac:chgData name="Gordon Watts" userId="a0850f2b96f54c79" providerId="LiveId" clId="{18E4132A-D856-464F-A8A5-4E4BC784F739}" dt="2020-09-08T02:49:24.172" v="2157" actId="478"/>
          <ac:spMkLst>
            <pc:docMk/>
            <pc:sldMk cId="1549873028" sldId="349"/>
            <ac:spMk id="10" creationId="{B478FE70-9D33-4B29-B418-1B0ED99ECB87}"/>
          </ac:spMkLst>
        </pc:spChg>
        <pc:spChg chg="add del mod">
          <ac:chgData name="Gordon Watts" userId="a0850f2b96f54c79" providerId="LiveId" clId="{18E4132A-D856-464F-A8A5-4E4BC784F739}" dt="2020-09-08T02:49:24.172" v="2157" actId="478"/>
          <ac:spMkLst>
            <pc:docMk/>
            <pc:sldMk cId="1549873028" sldId="349"/>
            <ac:spMk id="12" creationId="{5BF7C20C-EB72-42A5-8BF4-1507D22E6673}"/>
          </ac:spMkLst>
        </pc:spChg>
        <pc:spChg chg="add del mod">
          <ac:chgData name="Gordon Watts" userId="a0850f2b96f54c79" providerId="LiveId" clId="{18E4132A-D856-464F-A8A5-4E4BC784F739}" dt="2020-09-08T02:49:37.988" v="2170"/>
          <ac:spMkLst>
            <pc:docMk/>
            <pc:sldMk cId="1549873028" sldId="349"/>
            <ac:spMk id="13" creationId="{E0F9DA50-A2DD-4FB4-A52A-AB971C7B77B9}"/>
          </ac:spMkLst>
        </pc:spChg>
        <pc:spChg chg="add mod">
          <ac:chgData name="Gordon Watts" userId="a0850f2b96f54c79" providerId="LiveId" clId="{18E4132A-D856-464F-A8A5-4E4BC784F739}" dt="2020-09-08T02:49:45.908" v="2199" actId="20577"/>
          <ac:spMkLst>
            <pc:docMk/>
            <pc:sldMk cId="1549873028" sldId="349"/>
            <ac:spMk id="14" creationId="{5B96FC9D-60FF-4AF4-A867-B96297FF872A}"/>
          </ac:spMkLst>
        </pc:spChg>
        <pc:spChg chg="add mod">
          <ac:chgData name="Gordon Watts" userId="a0850f2b96f54c79" providerId="LiveId" clId="{18E4132A-D856-464F-A8A5-4E4BC784F739}" dt="2020-09-08T02:52:07.909" v="2390" actId="1076"/>
          <ac:spMkLst>
            <pc:docMk/>
            <pc:sldMk cId="1549873028" sldId="349"/>
            <ac:spMk id="16" creationId="{9906FAB3-D6AC-457E-AC10-B9960B367662}"/>
          </ac:spMkLst>
        </pc:spChg>
        <pc:spChg chg="add">
          <ac:chgData name="Gordon Watts" userId="a0850f2b96f54c79" providerId="LiveId" clId="{18E4132A-D856-464F-A8A5-4E4BC784F739}" dt="2020-09-08T03:41:25.637" v="4730" actId="11529"/>
          <ac:spMkLst>
            <pc:docMk/>
            <pc:sldMk cId="1549873028" sldId="349"/>
            <ac:spMk id="17" creationId="{AD297F64-60C6-41B0-BE9A-72C35613A75B}"/>
          </ac:spMkLst>
        </pc:spChg>
        <pc:spChg chg="add mod">
          <ac:chgData name="Gordon Watts" userId="a0850f2b96f54c79" providerId="LiveId" clId="{18E4132A-D856-464F-A8A5-4E4BC784F739}" dt="2020-09-08T03:41:44.248" v="4779" actId="1076"/>
          <ac:spMkLst>
            <pc:docMk/>
            <pc:sldMk cId="1549873028" sldId="349"/>
            <ac:spMk id="18" creationId="{24A67322-A25B-44F4-B650-72915C38B82B}"/>
          </ac:spMkLst>
        </pc:spChg>
        <pc:graphicFrameChg chg="add mod modGraphic">
          <ac:chgData name="Gordon Watts" userId="a0850f2b96f54c79" providerId="LiveId" clId="{18E4132A-D856-464F-A8A5-4E4BC784F739}" dt="2020-09-08T02:51:40.063" v="2360" actId="1076"/>
          <ac:graphicFrameMkLst>
            <pc:docMk/>
            <pc:sldMk cId="1549873028" sldId="349"/>
            <ac:graphicFrameMk id="15" creationId="{35059D86-3FDA-4A24-9A03-DC9C7AA3F317}"/>
          </ac:graphicFrameMkLst>
        </pc:graphicFrameChg>
      </pc:sldChg>
      <pc:sldChg chg="addSp delSp modSp new mod modClrScheme chgLayout">
        <pc:chgData name="Gordon Watts" userId="a0850f2b96f54c79" providerId="LiveId" clId="{18E4132A-D856-464F-A8A5-4E4BC784F739}" dt="2020-09-08T03:38:37.658" v="4520" actId="20577"/>
        <pc:sldMkLst>
          <pc:docMk/>
          <pc:sldMk cId="2075875402" sldId="350"/>
        </pc:sldMkLst>
        <pc:spChg chg="mod ord">
          <ac:chgData name="Gordon Watts" userId="a0850f2b96f54c79" providerId="LiveId" clId="{18E4132A-D856-464F-A8A5-4E4BC784F739}" dt="2020-09-08T03:35:06.474" v="3928" actId="700"/>
          <ac:spMkLst>
            <pc:docMk/>
            <pc:sldMk cId="2075875402" sldId="350"/>
            <ac:spMk id="2" creationId="{C318A8B1-4A7F-4CBC-974B-9D916BFCF7AF}"/>
          </ac:spMkLst>
        </pc:spChg>
        <pc:spChg chg="del mod ord">
          <ac:chgData name="Gordon Watts" userId="a0850f2b96f54c79" providerId="LiveId" clId="{18E4132A-D856-464F-A8A5-4E4BC784F739}" dt="2020-09-08T03:35:10.034" v="3929" actId="478"/>
          <ac:spMkLst>
            <pc:docMk/>
            <pc:sldMk cId="2075875402" sldId="350"/>
            <ac:spMk id="3" creationId="{321B5F44-0743-45B8-8434-57398C5CACA7}"/>
          </ac:spMkLst>
        </pc:spChg>
        <pc:spChg chg="mod ord">
          <ac:chgData name="Gordon Watts" userId="a0850f2b96f54c79" providerId="LiveId" clId="{18E4132A-D856-464F-A8A5-4E4BC784F739}" dt="2020-09-08T03:35:06.474" v="3928" actId="700"/>
          <ac:spMkLst>
            <pc:docMk/>
            <pc:sldMk cId="2075875402" sldId="350"/>
            <ac:spMk id="4" creationId="{E39BEFC1-1D38-4739-9FB0-75424348C2EC}"/>
          </ac:spMkLst>
        </pc:spChg>
        <pc:spChg chg="mod ord">
          <ac:chgData name="Gordon Watts" userId="a0850f2b96f54c79" providerId="LiveId" clId="{18E4132A-D856-464F-A8A5-4E4BC784F739}" dt="2020-09-08T03:35:06.474" v="3928" actId="700"/>
          <ac:spMkLst>
            <pc:docMk/>
            <pc:sldMk cId="2075875402" sldId="350"/>
            <ac:spMk id="5" creationId="{1638215C-76A0-4012-850B-BB2F2D333525}"/>
          </ac:spMkLst>
        </pc:spChg>
        <pc:spChg chg="add mod">
          <ac:chgData name="Gordon Watts" userId="a0850f2b96f54c79" providerId="LiveId" clId="{18E4132A-D856-464F-A8A5-4E4BC784F739}" dt="2020-09-08T03:35:50.147" v="4068" actId="1076"/>
          <ac:spMkLst>
            <pc:docMk/>
            <pc:sldMk cId="2075875402" sldId="350"/>
            <ac:spMk id="6" creationId="{A8FFBEC8-2165-40C0-8E21-DB667819A6A5}"/>
          </ac:spMkLst>
        </pc:spChg>
        <pc:spChg chg="add mod">
          <ac:chgData name="Gordon Watts" userId="a0850f2b96f54c79" providerId="LiveId" clId="{18E4132A-D856-464F-A8A5-4E4BC784F739}" dt="2020-09-08T03:35:59.491" v="4070" actId="1076"/>
          <ac:spMkLst>
            <pc:docMk/>
            <pc:sldMk cId="2075875402" sldId="350"/>
            <ac:spMk id="7" creationId="{FCA294DC-FEA6-4405-954D-C33C3CBBFF19}"/>
          </ac:spMkLst>
        </pc:spChg>
        <pc:spChg chg="add mod">
          <ac:chgData name="Gordon Watts" userId="a0850f2b96f54c79" providerId="LiveId" clId="{18E4132A-D856-464F-A8A5-4E4BC784F739}" dt="2020-09-08T03:37:54.414" v="4428" actId="20577"/>
          <ac:spMkLst>
            <pc:docMk/>
            <pc:sldMk cId="2075875402" sldId="350"/>
            <ac:spMk id="8" creationId="{754DDF2C-3509-4CD2-8887-6EBA57ED0F9D}"/>
          </ac:spMkLst>
        </pc:spChg>
        <pc:spChg chg="add mod">
          <ac:chgData name="Gordon Watts" userId="a0850f2b96f54c79" providerId="LiveId" clId="{18E4132A-D856-464F-A8A5-4E4BC784F739}" dt="2020-09-08T03:38:01.255" v="4429" actId="1076"/>
          <ac:spMkLst>
            <pc:docMk/>
            <pc:sldMk cId="2075875402" sldId="350"/>
            <ac:spMk id="9" creationId="{158F8EA7-7A4C-4472-A0AD-A69FF0620394}"/>
          </ac:spMkLst>
        </pc:spChg>
        <pc:spChg chg="add mod">
          <ac:chgData name="Gordon Watts" userId="a0850f2b96f54c79" providerId="LiveId" clId="{18E4132A-D856-464F-A8A5-4E4BC784F739}" dt="2020-09-08T03:37:37.255" v="4360" actId="121"/>
          <ac:spMkLst>
            <pc:docMk/>
            <pc:sldMk cId="2075875402" sldId="350"/>
            <ac:spMk id="11" creationId="{C8CF8D7D-86DE-412F-BD19-7F8E869FEB6C}"/>
          </ac:spMkLst>
        </pc:spChg>
        <pc:spChg chg="add mod">
          <ac:chgData name="Gordon Watts" userId="a0850f2b96f54c79" providerId="LiveId" clId="{18E4132A-D856-464F-A8A5-4E4BC784F739}" dt="2020-09-08T03:38:21.464" v="4487" actId="20577"/>
          <ac:spMkLst>
            <pc:docMk/>
            <pc:sldMk cId="2075875402" sldId="350"/>
            <ac:spMk id="12" creationId="{9781863B-B1A7-4CCF-A761-40E07DD6C721}"/>
          </ac:spMkLst>
        </pc:spChg>
        <pc:spChg chg="add del">
          <ac:chgData name="Gordon Watts" userId="a0850f2b96f54c79" providerId="LiveId" clId="{18E4132A-D856-464F-A8A5-4E4BC784F739}" dt="2020-09-08T03:38:23.800" v="4489" actId="22"/>
          <ac:spMkLst>
            <pc:docMk/>
            <pc:sldMk cId="2075875402" sldId="350"/>
            <ac:spMk id="14" creationId="{3844E0B4-5769-4540-AFDF-48B509C5845F}"/>
          </ac:spMkLst>
        </pc:spChg>
        <pc:spChg chg="add mod">
          <ac:chgData name="Gordon Watts" userId="a0850f2b96f54c79" providerId="LiveId" clId="{18E4132A-D856-464F-A8A5-4E4BC784F739}" dt="2020-09-08T03:38:37.658" v="4520" actId="20577"/>
          <ac:spMkLst>
            <pc:docMk/>
            <pc:sldMk cId="2075875402" sldId="350"/>
            <ac:spMk id="16" creationId="{7ACA8746-6E71-4F4A-810C-ED6A8AD830CA}"/>
          </ac:spMkLst>
        </pc:spChg>
      </pc:sldChg>
      <pc:sldChg chg="modSp new del mod">
        <pc:chgData name="Gordon Watts" userId="a0850f2b96f54c79" providerId="LiveId" clId="{18E4132A-D856-464F-A8A5-4E4BC784F739}" dt="2020-09-08T03:38:46.094" v="4522" actId="47"/>
        <pc:sldMkLst>
          <pc:docMk/>
          <pc:sldMk cId="3192743310" sldId="351"/>
        </pc:sldMkLst>
        <pc:spChg chg="mod">
          <ac:chgData name="Gordon Watts" userId="a0850f2b96f54c79" providerId="LiveId" clId="{18E4132A-D856-464F-A8A5-4E4BC784F739}" dt="2020-09-08T01:20:40.652" v="900" actId="20577"/>
          <ac:spMkLst>
            <pc:docMk/>
            <pc:sldMk cId="3192743310" sldId="351"/>
            <ac:spMk id="2" creationId="{D7571D0E-154C-4AB8-948F-E8114D9A5106}"/>
          </ac:spMkLst>
        </pc:spChg>
        <pc:spChg chg="mod">
          <ac:chgData name="Gordon Watts" userId="a0850f2b96f54c79" providerId="LiveId" clId="{18E4132A-D856-464F-A8A5-4E4BC784F739}" dt="2020-09-08T01:22:21.639" v="1191" actId="20577"/>
          <ac:spMkLst>
            <pc:docMk/>
            <pc:sldMk cId="3192743310" sldId="351"/>
            <ac:spMk id="3" creationId="{B972B078-1494-4E18-9326-60C68FB12227}"/>
          </ac:spMkLst>
        </pc:spChg>
      </pc:sldChg>
      <pc:sldChg chg="addSp delSp modSp new mod ord modClrScheme chgLayout">
        <pc:chgData name="Gordon Watts" userId="a0850f2b96f54c79" providerId="LiveId" clId="{18E4132A-D856-464F-A8A5-4E4BC784F739}" dt="2020-09-08T02:45:44.978" v="1819"/>
        <pc:sldMkLst>
          <pc:docMk/>
          <pc:sldMk cId="1626170737" sldId="352"/>
        </pc:sldMkLst>
        <pc:spChg chg="del mod ord">
          <ac:chgData name="Gordon Watts" userId="a0850f2b96f54c79" providerId="LiveId" clId="{18E4132A-D856-464F-A8A5-4E4BC784F739}" dt="2020-09-08T01:26:47.396" v="1197" actId="700"/>
          <ac:spMkLst>
            <pc:docMk/>
            <pc:sldMk cId="1626170737" sldId="352"/>
            <ac:spMk id="2" creationId="{1F265591-19C4-4FD9-A9B1-2B36CBCE762A}"/>
          </ac:spMkLst>
        </pc:spChg>
        <pc:spChg chg="del">
          <ac:chgData name="Gordon Watts" userId="a0850f2b96f54c79" providerId="LiveId" clId="{18E4132A-D856-464F-A8A5-4E4BC784F739}" dt="2020-09-08T01:26:47.396" v="1197" actId="700"/>
          <ac:spMkLst>
            <pc:docMk/>
            <pc:sldMk cId="1626170737" sldId="352"/>
            <ac:spMk id="3" creationId="{07896ECD-1DE9-470A-9AE5-9D45FF6961A5}"/>
          </ac:spMkLst>
        </pc:spChg>
        <pc:spChg chg="mod ord">
          <ac:chgData name="Gordon Watts" userId="a0850f2b96f54c79" providerId="LiveId" clId="{18E4132A-D856-464F-A8A5-4E4BC784F739}" dt="2020-09-08T01:26:47.396" v="1197" actId="700"/>
          <ac:spMkLst>
            <pc:docMk/>
            <pc:sldMk cId="1626170737" sldId="352"/>
            <ac:spMk id="4" creationId="{F622064A-4AC1-4DA9-B51B-824327F500A2}"/>
          </ac:spMkLst>
        </pc:spChg>
        <pc:spChg chg="mod ord">
          <ac:chgData name="Gordon Watts" userId="a0850f2b96f54c79" providerId="LiveId" clId="{18E4132A-D856-464F-A8A5-4E4BC784F739}" dt="2020-09-08T01:26:47.396" v="1197" actId="700"/>
          <ac:spMkLst>
            <pc:docMk/>
            <pc:sldMk cId="1626170737" sldId="352"/>
            <ac:spMk id="5" creationId="{4CB35649-555A-4135-BDD9-88251EA30606}"/>
          </ac:spMkLst>
        </pc:spChg>
        <pc:spChg chg="add mod ord">
          <ac:chgData name="Gordon Watts" userId="a0850f2b96f54c79" providerId="LiveId" clId="{18E4132A-D856-464F-A8A5-4E4BC784F739}" dt="2020-09-08T01:27:05.318" v="1222" actId="20577"/>
          <ac:spMkLst>
            <pc:docMk/>
            <pc:sldMk cId="1626170737" sldId="352"/>
            <ac:spMk id="8" creationId="{73EBE211-0155-4DDA-B3D3-6380FE111D7A}"/>
          </ac:spMkLst>
        </pc:spChg>
        <pc:spChg chg="add mod">
          <ac:chgData name="Gordon Watts" userId="a0850f2b96f54c79" providerId="LiveId" clId="{18E4132A-D856-464F-A8A5-4E4BC784F739}" dt="2020-09-08T01:31:37.033" v="1329" actId="20577"/>
          <ac:spMkLst>
            <pc:docMk/>
            <pc:sldMk cId="1626170737" sldId="352"/>
            <ac:spMk id="13" creationId="{6C0C2818-62E2-4CA7-A021-797EB91B1855}"/>
          </ac:spMkLst>
        </pc:spChg>
        <pc:spChg chg="add mod">
          <ac:chgData name="Gordon Watts" userId="a0850f2b96f54c79" providerId="LiveId" clId="{18E4132A-D856-464F-A8A5-4E4BC784F739}" dt="2020-09-08T01:31:32.208" v="1328" actId="1076"/>
          <ac:spMkLst>
            <pc:docMk/>
            <pc:sldMk cId="1626170737" sldId="352"/>
            <ac:spMk id="22" creationId="{0D7524D3-A04E-420A-B762-51A0CAF14319}"/>
          </ac:spMkLst>
        </pc:spChg>
        <pc:spChg chg="add mod">
          <ac:chgData name="Gordon Watts" userId="a0850f2b96f54c79" providerId="LiveId" clId="{18E4132A-D856-464F-A8A5-4E4BC784F739}" dt="2020-09-08T01:32:01.419" v="1358" actId="1076"/>
          <ac:spMkLst>
            <pc:docMk/>
            <pc:sldMk cId="1626170737" sldId="352"/>
            <ac:spMk id="23" creationId="{16D7347D-E142-4DC4-A4B7-F97DBBC1819B}"/>
          </ac:spMkLst>
        </pc:spChg>
        <pc:grpChg chg="add mod">
          <ac:chgData name="Gordon Watts" userId="a0850f2b96f54c79" providerId="LiveId" clId="{18E4132A-D856-464F-A8A5-4E4BC784F739}" dt="2020-09-08T01:30:30.076" v="1319" actId="1076"/>
          <ac:grpSpMkLst>
            <pc:docMk/>
            <pc:sldMk cId="1626170737" sldId="352"/>
            <ac:grpSpMk id="18" creationId="{D52E29B1-6CB3-494D-82F4-237467EDBE94}"/>
          </ac:grpSpMkLst>
        </pc:grpChg>
        <pc:picChg chg="add mod">
          <ac:chgData name="Gordon Watts" userId="a0850f2b96f54c79" providerId="LiveId" clId="{18E4132A-D856-464F-A8A5-4E4BC784F739}" dt="2020-09-08T01:27:01.048" v="1201" actId="1076"/>
          <ac:picMkLst>
            <pc:docMk/>
            <pc:sldMk cId="1626170737" sldId="352"/>
            <ac:picMk id="7" creationId="{AEB45014-7F4F-431E-925A-97D3BF63330F}"/>
          </ac:picMkLst>
        </pc:picChg>
        <pc:picChg chg="add mod">
          <ac:chgData name="Gordon Watts" userId="a0850f2b96f54c79" providerId="LiveId" clId="{18E4132A-D856-464F-A8A5-4E4BC784F739}" dt="2020-09-08T01:27:46.521" v="1225" actId="1076"/>
          <ac:picMkLst>
            <pc:docMk/>
            <pc:sldMk cId="1626170737" sldId="352"/>
            <ac:picMk id="10" creationId="{D5F58438-2D21-4526-A652-B7BD67BDB6D8}"/>
          </ac:picMkLst>
        </pc:picChg>
        <pc:picChg chg="add mod modCrop">
          <ac:chgData name="Gordon Watts" userId="a0850f2b96f54c79" providerId="LiveId" clId="{18E4132A-D856-464F-A8A5-4E4BC784F739}" dt="2020-09-08T01:30:18.754" v="1316" actId="164"/>
          <ac:picMkLst>
            <pc:docMk/>
            <pc:sldMk cId="1626170737" sldId="352"/>
            <ac:picMk id="15" creationId="{519A5CB7-B63F-45ED-AB64-07BCFA1428FE}"/>
          </ac:picMkLst>
        </pc:picChg>
        <pc:picChg chg="add mod modCrop">
          <ac:chgData name="Gordon Watts" userId="a0850f2b96f54c79" providerId="LiveId" clId="{18E4132A-D856-464F-A8A5-4E4BC784F739}" dt="2020-09-08T01:30:18.754" v="1316" actId="164"/>
          <ac:picMkLst>
            <pc:docMk/>
            <pc:sldMk cId="1626170737" sldId="352"/>
            <ac:picMk id="17" creationId="{3B3FF15B-4D25-4316-8794-37C119B18509}"/>
          </ac:picMkLst>
        </pc:picChg>
        <pc:cxnChg chg="add mod">
          <ac:chgData name="Gordon Watts" userId="a0850f2b96f54c79" providerId="LiveId" clId="{18E4132A-D856-464F-A8A5-4E4BC784F739}" dt="2020-09-08T01:28:20.184" v="1227" actId="13822"/>
          <ac:cxnSpMkLst>
            <pc:docMk/>
            <pc:sldMk cId="1626170737" sldId="352"/>
            <ac:cxnSpMk id="12" creationId="{F053548E-75F3-4964-A250-F802E9DDE026}"/>
          </ac:cxnSpMkLst>
        </pc:cxnChg>
        <pc:cxnChg chg="add mod">
          <ac:chgData name="Gordon Watts" userId="a0850f2b96f54c79" providerId="LiveId" clId="{18E4132A-D856-464F-A8A5-4E4BC784F739}" dt="2020-09-08T01:30:42.497" v="1322" actId="14100"/>
          <ac:cxnSpMkLst>
            <pc:docMk/>
            <pc:sldMk cId="1626170737" sldId="352"/>
            <ac:cxnSpMk id="19" creationId="{6134FD25-09A7-43B8-A6D2-1A7F85A1F0C3}"/>
          </ac:cxnSpMkLst>
        </pc:cxnChg>
      </pc:sldChg>
      <pc:sldChg chg="modSp add del mod">
        <pc:chgData name="Gordon Watts" userId="a0850f2b96f54c79" providerId="LiveId" clId="{18E4132A-D856-464F-A8A5-4E4BC784F739}" dt="2020-09-08T02:53:38.763" v="2417" actId="47"/>
        <pc:sldMkLst>
          <pc:docMk/>
          <pc:sldMk cId="2738799760" sldId="353"/>
        </pc:sldMkLst>
        <pc:spChg chg="mod">
          <ac:chgData name="Gordon Watts" userId="a0850f2b96f54c79" providerId="LiveId" clId="{18E4132A-D856-464F-A8A5-4E4BC784F739}" dt="2020-09-08T02:45:50.409" v="1820" actId="20577"/>
          <ac:spMkLst>
            <pc:docMk/>
            <pc:sldMk cId="2738799760" sldId="353"/>
            <ac:spMk id="5" creationId="{A2C2E4C9-6A48-4677-A6DB-63AEEF731AF3}"/>
          </ac:spMkLst>
        </pc:spChg>
      </pc:sldChg>
      <pc:sldChg chg="add del">
        <pc:chgData name="Gordon Watts" userId="a0850f2b96f54c79" providerId="LiveId" clId="{18E4132A-D856-464F-A8A5-4E4BC784F739}" dt="2020-09-08T01:44:07.376" v="1510"/>
        <pc:sldMkLst>
          <pc:docMk/>
          <pc:sldMk cId="1242442985" sldId="354"/>
        </pc:sldMkLst>
      </pc:sldChg>
      <pc:sldChg chg="addSp delSp modSp add mod">
        <pc:chgData name="Gordon Watts" userId="a0850f2b96f54c79" providerId="LiveId" clId="{18E4132A-D856-464F-A8A5-4E4BC784F739}" dt="2020-09-08T02:43:45.443" v="1720" actId="207"/>
        <pc:sldMkLst>
          <pc:docMk/>
          <pc:sldMk cId="2097975976" sldId="354"/>
        </pc:sldMkLst>
        <pc:spChg chg="del">
          <ac:chgData name="Gordon Watts" userId="a0850f2b96f54c79" providerId="LiveId" clId="{18E4132A-D856-464F-A8A5-4E4BC784F739}" dt="2020-09-08T01:44:47.761" v="1517" actId="478"/>
          <ac:spMkLst>
            <pc:docMk/>
            <pc:sldMk cId="2097975976" sldId="354"/>
            <ac:spMk id="11" creationId="{0B9EF3C7-EC07-416B-A20F-847429915B20}"/>
          </ac:spMkLst>
        </pc:spChg>
        <pc:spChg chg="mod">
          <ac:chgData name="Gordon Watts" userId="a0850f2b96f54c79" providerId="LiveId" clId="{18E4132A-D856-464F-A8A5-4E4BC784F739}" dt="2020-09-08T01:45:20.970" v="1571" actId="14100"/>
          <ac:spMkLst>
            <pc:docMk/>
            <pc:sldMk cId="2097975976" sldId="354"/>
            <ac:spMk id="12" creationId="{C613C614-82D2-48D0-9E9C-E0E7E745E976}"/>
          </ac:spMkLst>
        </pc:spChg>
        <pc:spChg chg="mod">
          <ac:chgData name="Gordon Watts" userId="a0850f2b96f54c79" providerId="LiveId" clId="{18E4132A-D856-464F-A8A5-4E4BC784F739}" dt="2020-09-08T01:45:28.589" v="1573" actId="1076"/>
          <ac:spMkLst>
            <pc:docMk/>
            <pc:sldMk cId="2097975976" sldId="354"/>
            <ac:spMk id="13" creationId="{B7FAA4C6-5BDF-46D7-9511-C11CA4342749}"/>
          </ac:spMkLst>
        </pc:spChg>
        <pc:spChg chg="add mod">
          <ac:chgData name="Gordon Watts" userId="a0850f2b96f54c79" providerId="LiveId" clId="{18E4132A-D856-464F-A8A5-4E4BC784F739}" dt="2020-09-08T01:44:55.859" v="1518" actId="1076"/>
          <ac:spMkLst>
            <pc:docMk/>
            <pc:sldMk cId="2097975976" sldId="354"/>
            <ac:spMk id="14" creationId="{C2920A95-0131-40E2-BC62-EE9CEB1D3731}"/>
          </ac:spMkLst>
        </pc:spChg>
        <pc:spChg chg="del">
          <ac:chgData name="Gordon Watts" userId="a0850f2b96f54c79" providerId="LiveId" clId="{18E4132A-D856-464F-A8A5-4E4BC784F739}" dt="2020-09-08T01:44:14.606" v="1512" actId="478"/>
          <ac:spMkLst>
            <pc:docMk/>
            <pc:sldMk cId="2097975976" sldId="354"/>
            <ac:spMk id="15" creationId="{56D0AB89-8523-4239-93B8-1CA7E5BDD87A}"/>
          </ac:spMkLst>
        </pc:spChg>
        <pc:spChg chg="add mod">
          <ac:chgData name="Gordon Watts" userId="a0850f2b96f54c79" providerId="LiveId" clId="{18E4132A-D856-464F-A8A5-4E4BC784F739}" dt="2020-09-08T02:43:45.443" v="1720" actId="207"/>
          <ac:spMkLst>
            <pc:docMk/>
            <pc:sldMk cId="2097975976" sldId="354"/>
            <ac:spMk id="16" creationId="{4C91940A-F085-40D0-BE39-A41D83269936}"/>
          </ac:spMkLst>
        </pc:spChg>
      </pc:sldChg>
      <pc:sldChg chg="add del">
        <pc:chgData name="Gordon Watts" userId="a0850f2b96f54c79" providerId="LiveId" clId="{18E4132A-D856-464F-A8A5-4E4BC784F739}" dt="2020-09-08T01:44:03.363" v="1508" actId="47"/>
        <pc:sldMkLst>
          <pc:docMk/>
          <pc:sldMk cId="3814128390" sldId="354"/>
        </pc:sldMkLst>
      </pc:sldChg>
      <pc:sldChg chg="addSp delSp modSp add mod">
        <pc:chgData name="Gordon Watts" userId="a0850f2b96f54c79" providerId="LiveId" clId="{18E4132A-D856-464F-A8A5-4E4BC784F739}" dt="2020-09-08T02:45:17.410" v="1817" actId="20577"/>
        <pc:sldMkLst>
          <pc:docMk/>
          <pc:sldMk cId="3526168343" sldId="355"/>
        </pc:sldMkLst>
        <pc:spChg chg="add mod">
          <ac:chgData name="Gordon Watts" userId="a0850f2b96f54c79" providerId="LiveId" clId="{18E4132A-D856-464F-A8A5-4E4BC784F739}" dt="2020-09-08T02:44:51.455" v="1730" actId="14100"/>
          <ac:spMkLst>
            <pc:docMk/>
            <pc:sldMk cId="3526168343" sldId="355"/>
            <ac:spMk id="6" creationId="{572524FC-4198-4599-9635-3288FD72C505}"/>
          </ac:spMkLst>
        </pc:spChg>
        <pc:spChg chg="add mod">
          <ac:chgData name="Gordon Watts" userId="a0850f2b96f54c79" providerId="LiveId" clId="{18E4132A-D856-464F-A8A5-4E4BC784F739}" dt="2020-09-08T02:45:17.410" v="1817" actId="20577"/>
          <ac:spMkLst>
            <pc:docMk/>
            <pc:sldMk cId="3526168343" sldId="355"/>
            <ac:spMk id="7" creationId="{008013AE-ED91-44FA-BED8-31C48313C1B9}"/>
          </ac:spMkLst>
        </pc:spChg>
        <pc:spChg chg="add mod">
          <ac:chgData name="Gordon Watts" userId="a0850f2b96f54c79" providerId="LiveId" clId="{18E4132A-D856-464F-A8A5-4E4BC784F739}" dt="2020-09-08T02:44:39.937" v="1727" actId="207"/>
          <ac:spMkLst>
            <pc:docMk/>
            <pc:sldMk cId="3526168343" sldId="355"/>
            <ac:spMk id="11" creationId="{AAB72C02-DA91-4FFD-9E08-D1559FA5FAFB}"/>
          </ac:spMkLst>
        </pc:spChg>
        <pc:spChg chg="del">
          <ac:chgData name="Gordon Watts" userId="a0850f2b96f54c79" providerId="LiveId" clId="{18E4132A-D856-464F-A8A5-4E4BC784F739}" dt="2020-09-08T02:44:18.375" v="1722" actId="478"/>
          <ac:spMkLst>
            <pc:docMk/>
            <pc:sldMk cId="3526168343" sldId="355"/>
            <ac:spMk id="16" creationId="{4C91940A-F085-40D0-BE39-A41D83269936}"/>
          </ac:spMkLst>
        </pc:spChg>
      </pc:sldChg>
      <pc:sldChg chg="add del">
        <pc:chgData name="Gordon Watts" userId="a0850f2b96f54c79" providerId="LiveId" clId="{18E4132A-D856-464F-A8A5-4E4BC784F739}" dt="2020-09-08T03:34:55.700" v="3926" actId="47"/>
        <pc:sldMkLst>
          <pc:docMk/>
          <pc:sldMk cId="1671547555" sldId="356"/>
        </pc:sldMkLst>
      </pc:sldChg>
      <pc:sldChg chg="modSp add mod">
        <pc:chgData name="Gordon Watts" userId="a0850f2b96f54c79" providerId="LiveId" clId="{18E4132A-D856-464F-A8A5-4E4BC784F739}" dt="2020-09-08T03:21:38.785" v="3492" actId="1076"/>
        <pc:sldMkLst>
          <pc:docMk/>
          <pc:sldMk cId="1372389646" sldId="357"/>
        </pc:sldMkLst>
        <pc:spChg chg="mod">
          <ac:chgData name="Gordon Watts" userId="a0850f2b96f54c79" providerId="LiveId" clId="{18E4132A-D856-464F-A8A5-4E4BC784F739}" dt="2020-09-08T03:21:38.785" v="3492" actId="1076"/>
          <ac:spMkLst>
            <pc:docMk/>
            <pc:sldMk cId="1372389646" sldId="357"/>
            <ac:spMk id="7" creationId="{A55E7D24-7F7D-4A3A-BE61-027AAB8AFA92}"/>
          </ac:spMkLst>
        </pc:spChg>
        <pc:spChg chg="mod">
          <ac:chgData name="Gordon Watts" userId="a0850f2b96f54c79" providerId="LiveId" clId="{18E4132A-D856-464F-A8A5-4E4BC784F739}" dt="2020-09-08T03:21:29.056" v="3488" actId="20577"/>
          <ac:spMkLst>
            <pc:docMk/>
            <pc:sldMk cId="1372389646" sldId="357"/>
            <ac:spMk id="9" creationId="{341E5EAD-3581-44C5-90BC-F739248A908A}"/>
          </ac:spMkLst>
        </pc:spChg>
        <pc:spChg chg="mod">
          <ac:chgData name="Gordon Watts" userId="a0850f2b96f54c79" providerId="LiveId" clId="{18E4132A-D856-464F-A8A5-4E4BC784F739}" dt="2020-09-08T03:21:38.785" v="3492" actId="1076"/>
          <ac:spMkLst>
            <pc:docMk/>
            <pc:sldMk cId="1372389646" sldId="357"/>
            <ac:spMk id="10" creationId="{B478FE70-9D33-4B29-B418-1B0ED99ECB87}"/>
          </ac:spMkLst>
        </pc:spChg>
        <pc:spChg chg="mod">
          <ac:chgData name="Gordon Watts" userId="a0850f2b96f54c79" providerId="LiveId" clId="{18E4132A-D856-464F-A8A5-4E4BC784F739}" dt="2020-09-08T03:21:16.617" v="3408" actId="20577"/>
          <ac:spMkLst>
            <pc:docMk/>
            <pc:sldMk cId="1372389646" sldId="357"/>
            <ac:spMk id="12" creationId="{5BF7C20C-EB72-42A5-8BF4-1507D22E6673}"/>
          </ac:spMkLst>
        </pc:spChg>
      </pc:sldChg>
      <pc:sldChg chg="addSp modSp new mod">
        <pc:chgData name="Gordon Watts" userId="a0850f2b96f54c79" providerId="LiveId" clId="{18E4132A-D856-464F-A8A5-4E4BC784F739}" dt="2020-09-08T03:09:40.542" v="3405" actId="1076"/>
        <pc:sldMkLst>
          <pc:docMk/>
          <pc:sldMk cId="2556048545" sldId="358"/>
        </pc:sldMkLst>
        <pc:spChg chg="mod">
          <ac:chgData name="Gordon Watts" userId="a0850f2b96f54c79" providerId="LiveId" clId="{18E4132A-D856-464F-A8A5-4E4BC784F739}" dt="2020-09-08T02:55:18.237" v="2434" actId="20577"/>
          <ac:spMkLst>
            <pc:docMk/>
            <pc:sldMk cId="2556048545" sldId="358"/>
            <ac:spMk id="2" creationId="{B50F26AA-125E-4C79-9BA6-FC2B861009E7}"/>
          </ac:spMkLst>
        </pc:spChg>
        <pc:spChg chg="add mod">
          <ac:chgData name="Gordon Watts" userId="a0850f2b96f54c79" providerId="LiveId" clId="{18E4132A-D856-464F-A8A5-4E4BC784F739}" dt="2020-09-08T02:57:47.257" v="2826" actId="115"/>
          <ac:spMkLst>
            <pc:docMk/>
            <pc:sldMk cId="2556048545" sldId="358"/>
            <ac:spMk id="5" creationId="{159F71A6-6EB5-4A82-9116-0A60032938BF}"/>
          </ac:spMkLst>
        </pc:spChg>
        <pc:spChg chg="add mod">
          <ac:chgData name="Gordon Watts" userId="a0850f2b96f54c79" providerId="LiveId" clId="{18E4132A-D856-464F-A8A5-4E4BC784F739}" dt="2020-09-08T02:57:43.753" v="2825" actId="115"/>
          <ac:spMkLst>
            <pc:docMk/>
            <pc:sldMk cId="2556048545" sldId="358"/>
            <ac:spMk id="6" creationId="{CC104A59-5A8B-4549-9132-104FB8C4A489}"/>
          </ac:spMkLst>
        </pc:spChg>
        <pc:spChg chg="add mod">
          <ac:chgData name="Gordon Watts" userId="a0850f2b96f54c79" providerId="LiveId" clId="{18E4132A-D856-464F-A8A5-4E4BC784F739}" dt="2020-09-08T02:57:52.052" v="2827" actId="1076"/>
          <ac:spMkLst>
            <pc:docMk/>
            <pc:sldMk cId="2556048545" sldId="358"/>
            <ac:spMk id="7" creationId="{B68B302D-A07D-4BF0-8C8A-1F31A19C97FE}"/>
          </ac:spMkLst>
        </pc:spChg>
        <pc:spChg chg="add mod">
          <ac:chgData name="Gordon Watts" userId="a0850f2b96f54c79" providerId="LiveId" clId="{18E4132A-D856-464F-A8A5-4E4BC784F739}" dt="2020-09-08T02:58:46.750" v="2832" actId="1076"/>
          <ac:spMkLst>
            <pc:docMk/>
            <pc:sldMk cId="2556048545" sldId="358"/>
            <ac:spMk id="8" creationId="{174658DB-EAF1-4F14-B289-306724BA15E4}"/>
          </ac:spMkLst>
        </pc:spChg>
        <pc:spChg chg="add mod">
          <ac:chgData name="Gordon Watts" userId="a0850f2b96f54c79" providerId="LiveId" clId="{18E4132A-D856-464F-A8A5-4E4BC784F739}" dt="2020-09-08T02:58:54.448" v="2834" actId="1076"/>
          <ac:spMkLst>
            <pc:docMk/>
            <pc:sldMk cId="2556048545" sldId="358"/>
            <ac:spMk id="9" creationId="{52424739-D70F-4F30-B468-9F33FE55091F}"/>
          </ac:spMkLst>
        </pc:spChg>
        <pc:spChg chg="add mod">
          <ac:chgData name="Gordon Watts" userId="a0850f2b96f54c79" providerId="LiveId" clId="{18E4132A-D856-464F-A8A5-4E4BC784F739}" dt="2020-09-08T03:09:40.542" v="3405" actId="1076"/>
          <ac:spMkLst>
            <pc:docMk/>
            <pc:sldMk cId="2556048545" sldId="358"/>
            <ac:spMk id="11" creationId="{CD65AF13-BE26-43C4-9583-81B0E22914D2}"/>
          </ac:spMkLst>
        </pc:spChg>
        <pc:picChg chg="add mod">
          <ac:chgData name="Gordon Watts" userId="a0850f2b96f54c79" providerId="LiveId" clId="{18E4132A-D856-464F-A8A5-4E4BC784F739}" dt="2020-09-08T02:58:38.096" v="2830" actId="1076"/>
          <ac:picMkLst>
            <pc:docMk/>
            <pc:sldMk cId="2556048545" sldId="358"/>
            <ac:picMk id="1026" creationId="{1CB88BF1-C3EF-49BD-87EC-88D1178E7BC8}"/>
          </ac:picMkLst>
        </pc:picChg>
      </pc:sldChg>
      <pc:sldChg chg="addSp delSp modSp new mod">
        <pc:chgData name="Gordon Watts" userId="a0850f2b96f54c79" providerId="LiveId" clId="{18E4132A-D856-464F-A8A5-4E4BC784F739}" dt="2020-09-08T03:27:45.327" v="3925" actId="207"/>
        <pc:sldMkLst>
          <pc:docMk/>
          <pc:sldMk cId="3788036570" sldId="359"/>
        </pc:sldMkLst>
        <pc:spChg chg="mod">
          <ac:chgData name="Gordon Watts" userId="a0850f2b96f54c79" providerId="LiveId" clId="{18E4132A-D856-464F-A8A5-4E4BC784F739}" dt="2020-09-08T03:22:05.351" v="3565" actId="12"/>
          <ac:spMkLst>
            <pc:docMk/>
            <pc:sldMk cId="3788036570" sldId="359"/>
            <ac:spMk id="2" creationId="{F271F404-6C5F-4FC5-8C27-21C302296D5C}"/>
          </ac:spMkLst>
        </pc:spChg>
        <pc:spChg chg="add mod">
          <ac:chgData name="Gordon Watts" userId="a0850f2b96f54c79" providerId="LiveId" clId="{18E4132A-D856-464F-A8A5-4E4BC784F739}" dt="2020-09-08T03:22:01.791" v="3564" actId="20577"/>
          <ac:spMkLst>
            <pc:docMk/>
            <pc:sldMk cId="3788036570" sldId="359"/>
            <ac:spMk id="5" creationId="{EE6B29B6-3A6D-4265-9DAB-9A590F9C04F3}"/>
          </ac:spMkLst>
        </pc:spChg>
        <pc:spChg chg="add mod">
          <ac:chgData name="Gordon Watts" userId="a0850f2b96f54c79" providerId="LiveId" clId="{18E4132A-D856-464F-A8A5-4E4BC784F739}" dt="2020-09-08T03:24:11.213" v="3687" actId="20577"/>
          <ac:spMkLst>
            <pc:docMk/>
            <pc:sldMk cId="3788036570" sldId="359"/>
            <ac:spMk id="6" creationId="{BAEF1610-96EC-4804-8D0F-7F38F0B20246}"/>
          </ac:spMkLst>
        </pc:spChg>
        <pc:spChg chg="add mod">
          <ac:chgData name="Gordon Watts" userId="a0850f2b96f54c79" providerId="LiveId" clId="{18E4132A-D856-464F-A8A5-4E4BC784F739}" dt="2020-09-08T03:22:37.029" v="3611" actId="1076"/>
          <ac:spMkLst>
            <pc:docMk/>
            <pc:sldMk cId="3788036570" sldId="359"/>
            <ac:spMk id="7" creationId="{E90F7938-5EDF-441C-B848-9A2DB1BCF5E2}"/>
          </ac:spMkLst>
        </pc:spChg>
        <pc:spChg chg="add del mod">
          <ac:chgData name="Gordon Watts" userId="a0850f2b96f54c79" providerId="LiveId" clId="{18E4132A-D856-464F-A8A5-4E4BC784F739}" dt="2020-09-08T03:24:13.508" v="3688" actId="478"/>
          <ac:spMkLst>
            <pc:docMk/>
            <pc:sldMk cId="3788036570" sldId="359"/>
            <ac:spMk id="8" creationId="{D65B55B2-1015-4B56-8D99-84746B75800D}"/>
          </ac:spMkLst>
        </pc:spChg>
        <pc:spChg chg="add mod">
          <ac:chgData name="Gordon Watts" userId="a0850f2b96f54c79" providerId="LiveId" clId="{18E4132A-D856-464F-A8A5-4E4BC784F739}" dt="2020-09-08T03:25:49.294" v="3746" actId="20577"/>
          <ac:spMkLst>
            <pc:docMk/>
            <pc:sldMk cId="3788036570" sldId="359"/>
            <ac:spMk id="11" creationId="{51AC4059-71D2-41E5-A2AD-CEF9DDBC05E6}"/>
          </ac:spMkLst>
        </pc:spChg>
        <pc:spChg chg="add mod">
          <ac:chgData name="Gordon Watts" userId="a0850f2b96f54c79" providerId="LiveId" clId="{18E4132A-D856-464F-A8A5-4E4BC784F739}" dt="2020-09-08T03:26:33.259" v="3775" actId="20577"/>
          <ac:spMkLst>
            <pc:docMk/>
            <pc:sldMk cId="3788036570" sldId="359"/>
            <ac:spMk id="15" creationId="{A1014424-C5B6-4C0F-8543-BAA25686BE6B}"/>
          </ac:spMkLst>
        </pc:spChg>
        <pc:spChg chg="add mod">
          <ac:chgData name="Gordon Watts" userId="a0850f2b96f54c79" providerId="LiveId" clId="{18E4132A-D856-464F-A8A5-4E4BC784F739}" dt="2020-09-08T03:27:27.863" v="3912" actId="14100"/>
          <ac:spMkLst>
            <pc:docMk/>
            <pc:sldMk cId="3788036570" sldId="359"/>
            <ac:spMk id="20" creationId="{7469E8A3-8201-4DF2-8FB9-ACD27B34C58B}"/>
          </ac:spMkLst>
        </pc:spChg>
        <pc:spChg chg="add mod">
          <ac:chgData name="Gordon Watts" userId="a0850f2b96f54c79" providerId="LiveId" clId="{18E4132A-D856-464F-A8A5-4E4BC784F739}" dt="2020-09-08T03:27:45.327" v="3925" actId="207"/>
          <ac:spMkLst>
            <pc:docMk/>
            <pc:sldMk cId="3788036570" sldId="359"/>
            <ac:spMk id="21" creationId="{D9061C86-7B70-478F-BE13-6CD5965A0CC6}"/>
          </ac:spMkLst>
        </pc:spChg>
        <pc:picChg chg="add mod">
          <ac:chgData name="Gordon Watts" userId="a0850f2b96f54c79" providerId="LiveId" clId="{18E4132A-D856-464F-A8A5-4E4BC784F739}" dt="2020-09-08T03:25:34.558" v="3691" actId="1076"/>
          <ac:picMkLst>
            <pc:docMk/>
            <pc:sldMk cId="3788036570" sldId="359"/>
            <ac:picMk id="10" creationId="{8B3EEE0C-CA62-472D-8E00-63602E58F7BA}"/>
          </ac:picMkLst>
        </pc:picChg>
        <pc:picChg chg="add del">
          <ac:chgData name="Gordon Watts" userId="a0850f2b96f54c79" providerId="LiveId" clId="{18E4132A-D856-464F-A8A5-4E4BC784F739}" dt="2020-09-08T03:23:12.790" v="3656"/>
          <ac:picMkLst>
            <pc:docMk/>
            <pc:sldMk cId="3788036570" sldId="359"/>
            <ac:picMk id="2050" creationId="{3968BCCF-C996-405B-B342-9B01EF425C8A}"/>
          </ac:picMkLst>
        </pc:picChg>
        <pc:picChg chg="add del mod">
          <ac:chgData name="Gordon Watts" userId="a0850f2b96f54c79" providerId="LiveId" clId="{18E4132A-D856-464F-A8A5-4E4BC784F739}" dt="2020-09-08T03:24:01.751" v="3664" actId="478"/>
          <ac:picMkLst>
            <pc:docMk/>
            <pc:sldMk cId="3788036570" sldId="359"/>
            <ac:picMk id="2052" creationId="{B28A5FA3-0629-4ED6-91A9-7C7AE895E290}"/>
          </ac:picMkLst>
        </pc:picChg>
        <pc:cxnChg chg="add mod">
          <ac:chgData name="Gordon Watts" userId="a0850f2b96f54c79" providerId="LiveId" clId="{18E4132A-D856-464F-A8A5-4E4BC784F739}" dt="2020-09-08T03:26:17.624" v="3748" actId="14100"/>
          <ac:cxnSpMkLst>
            <pc:docMk/>
            <pc:sldMk cId="3788036570" sldId="359"/>
            <ac:cxnSpMk id="13" creationId="{84D10913-1935-45D3-91A9-244D7FB57889}"/>
          </ac:cxnSpMkLst>
        </pc:cxnChg>
        <pc:cxnChg chg="add mod">
          <ac:chgData name="Gordon Watts" userId="a0850f2b96f54c79" providerId="LiveId" clId="{18E4132A-D856-464F-A8A5-4E4BC784F739}" dt="2020-09-08T03:26:44.106" v="3778" actId="14100"/>
          <ac:cxnSpMkLst>
            <pc:docMk/>
            <pc:sldMk cId="3788036570" sldId="359"/>
            <ac:cxnSpMk id="19" creationId="{308C74D9-FC49-451D-BC5C-DEA8BADBC731}"/>
          </ac:cxnSpMkLst>
        </pc:cxnChg>
      </pc:sldChg>
      <pc:sldChg chg="modSp new mod">
        <pc:chgData name="Gordon Watts" userId="a0850f2b96f54c79" providerId="LiveId" clId="{18E4132A-D856-464F-A8A5-4E4BC784F739}" dt="2020-09-08T03:41:16.468" v="4729" actId="20577"/>
        <pc:sldMkLst>
          <pc:docMk/>
          <pc:sldMk cId="2160680735" sldId="360"/>
        </pc:sldMkLst>
        <pc:spChg chg="mod">
          <ac:chgData name="Gordon Watts" userId="a0850f2b96f54c79" providerId="LiveId" clId="{18E4132A-D856-464F-A8A5-4E4BC784F739}" dt="2020-09-08T03:41:16.468" v="4729" actId="20577"/>
          <ac:spMkLst>
            <pc:docMk/>
            <pc:sldMk cId="2160680735" sldId="360"/>
            <ac:spMk id="2" creationId="{897D16A7-8B4A-422C-83C4-A3FB7596BD70}"/>
          </ac:spMkLst>
        </pc:spChg>
      </pc:sldChg>
      <pc:sldChg chg="add del">
        <pc:chgData name="Gordon Watts" userId="a0850f2b96f54c79" providerId="LiveId" clId="{18E4132A-D856-464F-A8A5-4E4BC784F739}" dt="2020-09-08T03:38:43.510" v="4521" actId="47"/>
        <pc:sldMkLst>
          <pc:docMk/>
          <pc:sldMk cId="2297045399" sldId="360"/>
        </pc:sldMkLst>
      </pc:sldChg>
      <pc:sldChg chg="addSp modSp new mod">
        <pc:chgData name="Gordon Watts" userId="a0850f2b96f54c79" providerId="LiveId" clId="{18E4132A-D856-464F-A8A5-4E4BC784F739}" dt="2020-09-08T03:54:03.826" v="4914" actId="14100"/>
        <pc:sldMkLst>
          <pc:docMk/>
          <pc:sldMk cId="3203366428" sldId="361"/>
        </pc:sldMkLst>
        <pc:spChg chg="mod">
          <ac:chgData name="Gordon Watts" userId="a0850f2b96f54c79" providerId="LiveId" clId="{18E4132A-D856-464F-A8A5-4E4BC784F739}" dt="2020-09-08T03:51:41.416" v="4784" actId="20577"/>
          <ac:spMkLst>
            <pc:docMk/>
            <pc:sldMk cId="3203366428" sldId="361"/>
            <ac:spMk id="2" creationId="{86AAB414-366A-4F60-AA30-5BE838DCFF56}"/>
          </ac:spMkLst>
        </pc:spChg>
        <pc:spChg chg="add mod">
          <ac:chgData name="Gordon Watts" userId="a0850f2b96f54c79" providerId="LiveId" clId="{18E4132A-D856-464F-A8A5-4E4BC784F739}" dt="2020-09-08T03:53:15.339" v="4867" actId="1076"/>
          <ac:spMkLst>
            <pc:docMk/>
            <pc:sldMk cId="3203366428" sldId="361"/>
            <ac:spMk id="7" creationId="{BFB4CCD5-0965-42EE-B904-6338D15BDBA0}"/>
          </ac:spMkLst>
        </pc:spChg>
        <pc:spChg chg="add mod">
          <ac:chgData name="Gordon Watts" userId="a0850f2b96f54c79" providerId="LiveId" clId="{18E4132A-D856-464F-A8A5-4E4BC784F739}" dt="2020-09-08T03:53:18.211" v="4868" actId="1076"/>
          <ac:spMkLst>
            <pc:docMk/>
            <pc:sldMk cId="3203366428" sldId="361"/>
            <ac:spMk id="11" creationId="{C9156521-C0B0-41BF-AB85-38DB1C378293}"/>
          </ac:spMkLst>
        </pc:spChg>
        <pc:spChg chg="add mod">
          <ac:chgData name="Gordon Watts" userId="a0850f2b96f54c79" providerId="LiveId" clId="{18E4132A-D856-464F-A8A5-4E4BC784F739}" dt="2020-09-08T03:53:51.419" v="4911" actId="20577"/>
          <ac:spMkLst>
            <pc:docMk/>
            <pc:sldMk cId="3203366428" sldId="361"/>
            <ac:spMk id="15" creationId="{8E52CD2D-980A-456E-8C24-06DCFBBF78BE}"/>
          </ac:spMkLst>
        </pc:spChg>
        <pc:picChg chg="add mod">
          <ac:chgData name="Gordon Watts" userId="a0850f2b96f54c79" providerId="LiveId" clId="{18E4132A-D856-464F-A8A5-4E4BC784F739}" dt="2020-09-08T03:52:42.392" v="4827" actId="1076"/>
          <ac:picMkLst>
            <pc:docMk/>
            <pc:sldMk cId="3203366428" sldId="361"/>
            <ac:picMk id="6" creationId="{C461F6B4-D30E-4DC4-A68C-41CAB3237761}"/>
          </ac:picMkLst>
        </pc:picChg>
        <pc:cxnChg chg="add mod">
          <ac:chgData name="Gordon Watts" userId="a0850f2b96f54c79" providerId="LiveId" clId="{18E4132A-D856-464F-A8A5-4E4BC784F739}" dt="2020-09-08T03:53:15.339" v="4867" actId="1076"/>
          <ac:cxnSpMkLst>
            <pc:docMk/>
            <pc:sldMk cId="3203366428" sldId="361"/>
            <ac:cxnSpMk id="9" creationId="{3C688CC4-32F8-4F27-8486-7B4F9849496F}"/>
          </ac:cxnSpMkLst>
        </pc:cxnChg>
        <pc:cxnChg chg="add">
          <ac:chgData name="Gordon Watts" userId="a0850f2b96f54c79" providerId="LiveId" clId="{18E4132A-D856-464F-A8A5-4E4BC784F739}" dt="2020-09-08T03:53:24.963" v="4869" actId="11529"/>
          <ac:cxnSpMkLst>
            <pc:docMk/>
            <pc:sldMk cId="3203366428" sldId="361"/>
            <ac:cxnSpMk id="13" creationId="{13E8A580-1229-4C85-B5CB-D001F399AC88}"/>
          </ac:cxnSpMkLst>
        </pc:cxnChg>
        <pc:cxnChg chg="add mod">
          <ac:chgData name="Gordon Watts" userId="a0850f2b96f54c79" providerId="LiveId" clId="{18E4132A-D856-464F-A8A5-4E4BC784F739}" dt="2020-09-08T03:54:03.826" v="4914" actId="14100"/>
          <ac:cxnSpMkLst>
            <pc:docMk/>
            <pc:sldMk cId="3203366428" sldId="361"/>
            <ac:cxnSpMk id="16" creationId="{978D1F81-E673-400C-AA84-33751EDF7F35}"/>
          </ac:cxnSpMkLst>
        </pc:cxnChg>
      </pc:sldChg>
      <pc:sldChg chg="addSp modSp new mod">
        <pc:chgData name="Gordon Watts" userId="a0850f2b96f54c79" providerId="LiveId" clId="{18E4132A-D856-464F-A8A5-4E4BC784F739}" dt="2020-09-08T03:57:13.095" v="5050" actId="11529"/>
        <pc:sldMkLst>
          <pc:docMk/>
          <pc:sldMk cId="1636433575" sldId="362"/>
        </pc:sldMkLst>
        <pc:spChg chg="mod">
          <ac:chgData name="Gordon Watts" userId="a0850f2b96f54c79" providerId="LiveId" clId="{18E4132A-D856-464F-A8A5-4E4BC784F739}" dt="2020-09-08T03:54:33.742" v="4918" actId="20577"/>
          <ac:spMkLst>
            <pc:docMk/>
            <pc:sldMk cId="1636433575" sldId="362"/>
            <ac:spMk id="2" creationId="{CDDA79FD-02D2-42E3-AF08-23107AB27651}"/>
          </ac:spMkLst>
        </pc:spChg>
        <pc:spChg chg="add">
          <ac:chgData name="Gordon Watts" userId="a0850f2b96f54c79" providerId="LiveId" clId="{18E4132A-D856-464F-A8A5-4E4BC784F739}" dt="2020-09-08T03:54:59.893" v="4922" actId="11529"/>
          <ac:spMkLst>
            <pc:docMk/>
            <pc:sldMk cId="1636433575" sldId="362"/>
            <ac:spMk id="7" creationId="{637EC1D4-6201-44A2-8182-3E5A813397AF}"/>
          </ac:spMkLst>
        </pc:spChg>
        <pc:spChg chg="add mod">
          <ac:chgData name="Gordon Watts" userId="a0850f2b96f54c79" providerId="LiveId" clId="{18E4132A-D856-464F-A8A5-4E4BC784F739}" dt="2020-09-08T03:55:18.798" v="4988" actId="1076"/>
          <ac:spMkLst>
            <pc:docMk/>
            <pc:sldMk cId="1636433575" sldId="362"/>
            <ac:spMk id="8" creationId="{7177F552-3FFA-4334-8C4F-E4C002576949}"/>
          </ac:spMkLst>
        </pc:spChg>
        <pc:spChg chg="add mod">
          <ac:chgData name="Gordon Watts" userId="a0850f2b96f54c79" providerId="LiveId" clId="{18E4132A-D856-464F-A8A5-4E4BC784F739}" dt="2020-09-08T03:56:48.330" v="5049" actId="1076"/>
          <ac:spMkLst>
            <pc:docMk/>
            <pc:sldMk cId="1636433575" sldId="362"/>
            <ac:spMk id="9" creationId="{006D66F5-6046-4348-B807-779208F1F978}"/>
          </ac:spMkLst>
        </pc:spChg>
        <pc:picChg chg="add mod">
          <ac:chgData name="Gordon Watts" userId="a0850f2b96f54c79" providerId="LiveId" clId="{18E4132A-D856-464F-A8A5-4E4BC784F739}" dt="2020-09-08T03:54:43.578" v="4921" actId="1076"/>
          <ac:picMkLst>
            <pc:docMk/>
            <pc:sldMk cId="1636433575" sldId="362"/>
            <ac:picMk id="6" creationId="{788E5542-D7A6-4614-8529-500A3ADAF707}"/>
          </ac:picMkLst>
        </pc:picChg>
        <pc:cxnChg chg="add">
          <ac:chgData name="Gordon Watts" userId="a0850f2b96f54c79" providerId="LiveId" clId="{18E4132A-D856-464F-A8A5-4E4BC784F739}" dt="2020-09-08T03:57:13.095" v="5050" actId="11529"/>
          <ac:cxnSpMkLst>
            <pc:docMk/>
            <pc:sldMk cId="1636433575" sldId="362"/>
            <ac:cxnSpMk id="11" creationId="{1521D7BC-897B-46B9-9775-CC8C81BA9E50}"/>
          </ac:cxnSpMkLst>
        </pc:cxnChg>
      </pc:sldChg>
      <pc:sldChg chg="addSp delSp modSp new mod">
        <pc:chgData name="Gordon Watts" userId="a0850f2b96f54c79" providerId="LiveId" clId="{18E4132A-D856-464F-A8A5-4E4BC784F739}" dt="2020-09-08T03:58:55.398" v="5170" actId="20577"/>
        <pc:sldMkLst>
          <pc:docMk/>
          <pc:sldMk cId="3638491101" sldId="363"/>
        </pc:sldMkLst>
        <pc:spChg chg="mod">
          <ac:chgData name="Gordon Watts" userId="a0850f2b96f54c79" providerId="LiveId" clId="{18E4132A-D856-464F-A8A5-4E4BC784F739}" dt="2020-09-08T03:57:45.534" v="5057" actId="20577"/>
          <ac:spMkLst>
            <pc:docMk/>
            <pc:sldMk cId="3638491101" sldId="363"/>
            <ac:spMk id="2" creationId="{733F1A21-980E-4FD2-A29A-C69A4A17EF80}"/>
          </ac:spMkLst>
        </pc:spChg>
        <pc:spChg chg="add del mod">
          <ac:chgData name="Gordon Watts" userId="a0850f2b96f54c79" providerId="LiveId" clId="{18E4132A-D856-464F-A8A5-4E4BC784F739}" dt="2020-09-08T03:57:59.465" v="5065"/>
          <ac:spMkLst>
            <pc:docMk/>
            <pc:sldMk cId="3638491101" sldId="363"/>
            <ac:spMk id="7" creationId="{69A94811-EFCA-4F11-A7C8-0E5B9DB6DAED}"/>
          </ac:spMkLst>
        </pc:spChg>
        <pc:spChg chg="add mod">
          <ac:chgData name="Gordon Watts" userId="a0850f2b96f54c79" providerId="LiveId" clId="{18E4132A-D856-464F-A8A5-4E4BC784F739}" dt="2020-09-08T03:58:17.467" v="5135" actId="20577"/>
          <ac:spMkLst>
            <pc:docMk/>
            <pc:sldMk cId="3638491101" sldId="363"/>
            <ac:spMk id="8" creationId="{37DD2BCD-C4A8-4457-BF69-44E387F918AB}"/>
          </ac:spMkLst>
        </pc:spChg>
        <pc:spChg chg="add mod">
          <ac:chgData name="Gordon Watts" userId="a0850f2b96f54c79" providerId="LiveId" clId="{18E4132A-D856-464F-A8A5-4E4BC784F739}" dt="2020-09-08T03:58:55.398" v="5170" actId="20577"/>
          <ac:spMkLst>
            <pc:docMk/>
            <pc:sldMk cId="3638491101" sldId="363"/>
            <ac:spMk id="14" creationId="{AE14EF42-E80F-410A-8F80-710BAEAB85A3}"/>
          </ac:spMkLst>
        </pc:spChg>
        <pc:picChg chg="add mod">
          <ac:chgData name="Gordon Watts" userId="a0850f2b96f54c79" providerId="LiveId" clId="{18E4132A-D856-464F-A8A5-4E4BC784F739}" dt="2020-09-08T03:57:50.511" v="5058" actId="1076"/>
          <ac:picMkLst>
            <pc:docMk/>
            <pc:sldMk cId="3638491101" sldId="363"/>
            <ac:picMk id="6" creationId="{507D5F01-90D4-462A-AFC0-4176462269F7}"/>
          </ac:picMkLst>
        </pc:picChg>
        <pc:cxnChg chg="add del mod">
          <ac:chgData name="Gordon Watts" userId="a0850f2b96f54c79" providerId="LiveId" clId="{18E4132A-D856-464F-A8A5-4E4BC784F739}" dt="2020-09-08T03:58:25.799" v="5137" actId="11529"/>
          <ac:cxnSpMkLst>
            <pc:docMk/>
            <pc:sldMk cId="3638491101" sldId="363"/>
            <ac:cxnSpMk id="10" creationId="{4C050D65-6BF6-4293-AED2-C4E8F9242934}"/>
          </ac:cxnSpMkLst>
        </pc:cxnChg>
        <pc:cxnChg chg="add">
          <ac:chgData name="Gordon Watts" userId="a0850f2b96f54c79" providerId="LiveId" clId="{18E4132A-D856-464F-A8A5-4E4BC784F739}" dt="2020-09-08T03:58:32.544" v="5138" actId="11529"/>
          <ac:cxnSpMkLst>
            <pc:docMk/>
            <pc:sldMk cId="3638491101" sldId="363"/>
            <ac:cxnSpMk id="12" creationId="{C98BB5E1-04EB-4209-BBFC-E9ED492D440F}"/>
          </ac:cxnSpMkLst>
        </pc:cxnChg>
        <pc:cxnChg chg="add mod">
          <ac:chgData name="Gordon Watts" userId="a0850f2b96f54c79" providerId="LiveId" clId="{18E4132A-D856-464F-A8A5-4E4BC784F739}" dt="2020-09-08T03:58:55.398" v="5170" actId="20577"/>
          <ac:cxnSpMkLst>
            <pc:docMk/>
            <pc:sldMk cId="3638491101" sldId="363"/>
            <ac:cxnSpMk id="15" creationId="{670E9D3E-CDED-4B67-925F-5ED32D9FAD2E}"/>
          </ac:cxnSpMkLst>
        </pc:cxnChg>
      </pc:sldChg>
      <pc:sldChg chg="addSp modSp new mod">
        <pc:chgData name="Gordon Watts" userId="a0850f2b96f54c79" providerId="LiveId" clId="{18E4132A-D856-464F-A8A5-4E4BC784F739}" dt="2020-09-08T04:00:21.981" v="5222" actId="20577"/>
        <pc:sldMkLst>
          <pc:docMk/>
          <pc:sldMk cId="35864138" sldId="364"/>
        </pc:sldMkLst>
        <pc:spChg chg="mod">
          <ac:chgData name="Gordon Watts" userId="a0850f2b96f54c79" providerId="LiveId" clId="{18E4132A-D856-464F-A8A5-4E4BC784F739}" dt="2020-09-08T03:59:22.226" v="5174" actId="20577"/>
          <ac:spMkLst>
            <pc:docMk/>
            <pc:sldMk cId="35864138" sldId="364"/>
            <ac:spMk id="2" creationId="{EDD78113-C5F1-465B-9B5F-BFC586348683}"/>
          </ac:spMkLst>
        </pc:spChg>
        <pc:spChg chg="add mod">
          <ac:chgData name="Gordon Watts" userId="a0850f2b96f54c79" providerId="LiveId" clId="{18E4132A-D856-464F-A8A5-4E4BC784F739}" dt="2020-09-08T03:59:47.491" v="5193" actId="1076"/>
          <ac:spMkLst>
            <pc:docMk/>
            <pc:sldMk cId="35864138" sldId="364"/>
            <ac:spMk id="7" creationId="{06902D3A-9866-46DC-B541-36D20A95E46A}"/>
          </ac:spMkLst>
        </pc:spChg>
        <pc:spChg chg="add mod">
          <ac:chgData name="Gordon Watts" userId="a0850f2b96f54c79" providerId="LiveId" clId="{18E4132A-D856-464F-A8A5-4E4BC784F739}" dt="2020-09-08T04:00:21.981" v="5222" actId="20577"/>
          <ac:spMkLst>
            <pc:docMk/>
            <pc:sldMk cId="35864138" sldId="364"/>
            <ac:spMk id="13" creationId="{57607E59-3BC4-44FE-832E-4E87C416A549}"/>
          </ac:spMkLst>
        </pc:spChg>
        <pc:picChg chg="add mod">
          <ac:chgData name="Gordon Watts" userId="a0850f2b96f54c79" providerId="LiveId" clId="{18E4132A-D856-464F-A8A5-4E4BC784F739}" dt="2020-09-08T03:59:29.491" v="5177" actId="1076"/>
          <ac:picMkLst>
            <pc:docMk/>
            <pc:sldMk cId="35864138" sldId="364"/>
            <ac:picMk id="6" creationId="{52FB6F9E-BAB8-47F5-9834-752EE08D101C}"/>
          </ac:picMkLst>
        </pc:picChg>
        <pc:cxnChg chg="add">
          <ac:chgData name="Gordon Watts" userId="a0850f2b96f54c79" providerId="LiveId" clId="{18E4132A-D856-464F-A8A5-4E4BC784F739}" dt="2020-09-08T03:59:54.363" v="5194" actId="11529"/>
          <ac:cxnSpMkLst>
            <pc:docMk/>
            <pc:sldMk cId="35864138" sldId="364"/>
            <ac:cxnSpMk id="9" creationId="{6F80CA98-A0BE-4D52-822D-868EF97539FE}"/>
          </ac:cxnSpMkLst>
        </pc:cxnChg>
        <pc:cxnChg chg="add">
          <ac:chgData name="Gordon Watts" userId="a0850f2b96f54c79" providerId="LiveId" clId="{18E4132A-D856-464F-A8A5-4E4BC784F739}" dt="2020-09-08T04:00:01.137" v="5195" actId="11529"/>
          <ac:cxnSpMkLst>
            <pc:docMk/>
            <pc:sldMk cId="35864138" sldId="364"/>
            <ac:cxnSpMk id="11" creationId="{951C34A1-1105-4536-BA12-41E12E90B2D5}"/>
          </ac:cxnSpMkLst>
        </pc:cxnChg>
      </pc:sldChg>
      <pc:sldMasterChg chg="addSp modSp mod">
        <pc:chgData name="Gordon Watts" userId="a0850f2b96f54c79" providerId="LiveId" clId="{18E4132A-D856-464F-A8A5-4E4BC784F739}" dt="2020-09-08T01:38:52.295" v="1376" actId="1076"/>
        <pc:sldMasterMkLst>
          <pc:docMk/>
          <pc:sldMasterMk cId="2505770140" sldId="2147483834"/>
        </pc:sldMasterMkLst>
        <pc:picChg chg="add mod">
          <ac:chgData name="Gordon Watts" userId="a0850f2b96f54c79" providerId="LiveId" clId="{18E4132A-D856-464F-A8A5-4E4BC784F739}" dt="2020-09-08T01:38:52.295" v="1376" actId="1076"/>
          <ac:picMkLst>
            <pc:docMk/>
            <pc:sldMasterMk cId="2505770140" sldId="2147483834"/>
            <ac:picMk id="8" creationId="{2E3746F1-595C-4A70-8C50-C17C9CE04523}"/>
          </ac:picMkLst>
        </pc:picChg>
      </pc:sldMasterChg>
    </pc:docChg>
  </pc:docChgLst>
  <pc:docChgLst>
    <pc:chgData name="Gordon Watts" userId="a0850f2b96f54c79" providerId="LiveId" clId="{7F88BA16-66A8-4F51-BF24-B1414EDA5F47}"/>
    <pc:docChg chg="undo custSel addSld delSld modSld">
      <pc:chgData name="Gordon Watts" userId="a0850f2b96f54c79" providerId="LiveId" clId="{7F88BA16-66A8-4F51-BF24-B1414EDA5F47}" dt="2019-09-02T14:08:09.701" v="625" actId="20577"/>
      <pc:docMkLst>
        <pc:docMk/>
      </pc:docMkLst>
      <pc:sldChg chg="modSp">
        <pc:chgData name="Gordon Watts" userId="a0850f2b96f54c79" providerId="LiveId" clId="{7F88BA16-66A8-4F51-BF24-B1414EDA5F47}" dt="2019-08-28T20:41:55.613" v="4" actId="20577"/>
        <pc:sldMkLst>
          <pc:docMk/>
          <pc:sldMk cId="1701254242" sldId="256"/>
        </pc:sldMkLst>
        <pc:spChg chg="mod">
          <ac:chgData name="Gordon Watts" userId="a0850f2b96f54c79" providerId="LiveId" clId="{7F88BA16-66A8-4F51-BF24-B1414EDA5F47}" dt="2019-08-28T20:41:46.997" v="1" actId="20577"/>
          <ac:spMkLst>
            <pc:docMk/>
            <pc:sldMk cId="1701254242" sldId="256"/>
            <ac:spMk id="2" creationId="{6A326EDB-A70A-4637-B2B1-2E0F953B49F7}"/>
          </ac:spMkLst>
        </pc:spChg>
        <pc:spChg chg="mod">
          <ac:chgData name="Gordon Watts" userId="a0850f2b96f54c79" providerId="LiveId" clId="{7F88BA16-66A8-4F51-BF24-B1414EDA5F47}" dt="2019-08-28T20:41:55.613" v="4" actId="20577"/>
          <ac:spMkLst>
            <pc:docMk/>
            <pc:sldMk cId="1701254242" sldId="256"/>
            <ac:spMk id="3" creationId="{B30D4CF1-7CCD-440F-A3B1-68B9AC0E91A4}"/>
          </ac:spMkLst>
        </pc:spChg>
      </pc:sldChg>
      <pc:sldChg chg="modSp">
        <pc:chgData name="Gordon Watts" userId="a0850f2b96f54c79" providerId="LiveId" clId="{7F88BA16-66A8-4F51-BF24-B1414EDA5F47}" dt="2019-08-28T20:42:59.440" v="34" actId="400"/>
        <pc:sldMkLst>
          <pc:docMk/>
          <pc:sldMk cId="1303336869" sldId="258"/>
        </pc:sldMkLst>
        <pc:spChg chg="mod">
          <ac:chgData name="Gordon Watts" userId="a0850f2b96f54c79" providerId="LiveId" clId="{7F88BA16-66A8-4F51-BF24-B1414EDA5F47}" dt="2019-08-28T20:42:59.440" v="34" actId="400"/>
          <ac:spMkLst>
            <pc:docMk/>
            <pc:sldMk cId="1303336869" sldId="258"/>
            <ac:spMk id="11" creationId="{8909148A-38B1-40A7-BE82-DB97E8C6B497}"/>
          </ac:spMkLst>
        </pc:spChg>
      </pc:sldChg>
      <pc:sldChg chg="modSp">
        <pc:chgData name="Gordon Watts" userId="a0850f2b96f54c79" providerId="LiveId" clId="{7F88BA16-66A8-4F51-BF24-B1414EDA5F47}" dt="2019-09-02T13:53:47.649" v="344" actId="20577"/>
        <pc:sldMkLst>
          <pc:docMk/>
          <pc:sldMk cId="808990416" sldId="264"/>
        </pc:sldMkLst>
        <pc:spChg chg="mod">
          <ac:chgData name="Gordon Watts" userId="a0850f2b96f54c79" providerId="LiveId" clId="{7F88BA16-66A8-4F51-BF24-B1414EDA5F47}" dt="2019-09-02T13:53:47.649" v="344" actId="20577"/>
          <ac:spMkLst>
            <pc:docMk/>
            <pc:sldMk cId="808990416" sldId="264"/>
            <ac:spMk id="2" creationId="{AA970477-893C-4EAD-BDBC-898529E77C8F}"/>
          </ac:spMkLst>
        </pc:spChg>
      </pc:sldChg>
      <pc:sldChg chg="modSp">
        <pc:chgData name="Gordon Watts" userId="a0850f2b96f54c79" providerId="LiveId" clId="{7F88BA16-66A8-4F51-BF24-B1414EDA5F47}" dt="2019-08-28T20:44:43.007" v="70" actId="1076"/>
        <pc:sldMkLst>
          <pc:docMk/>
          <pc:sldMk cId="699655991" sldId="266"/>
        </pc:sldMkLst>
        <pc:spChg chg="mod">
          <ac:chgData name="Gordon Watts" userId="a0850f2b96f54c79" providerId="LiveId" clId="{7F88BA16-66A8-4F51-BF24-B1414EDA5F47}" dt="2019-08-28T20:44:43.007" v="70" actId="1076"/>
          <ac:spMkLst>
            <pc:docMk/>
            <pc:sldMk cId="699655991" sldId="266"/>
            <ac:spMk id="6" creationId="{B41611A5-46D3-4CAF-9398-695AF0FD021E}"/>
          </ac:spMkLst>
        </pc:spChg>
      </pc:sldChg>
      <pc:sldChg chg="addSp delSp modSp">
        <pc:chgData name="Gordon Watts" userId="a0850f2b96f54c79" providerId="LiveId" clId="{7F88BA16-66A8-4F51-BF24-B1414EDA5F47}" dt="2019-08-28T20:52:23.630" v="142" actId="1076"/>
        <pc:sldMkLst>
          <pc:docMk/>
          <pc:sldMk cId="955157149" sldId="267"/>
        </pc:sldMkLst>
        <pc:spChg chg="mod">
          <ac:chgData name="Gordon Watts" userId="a0850f2b96f54c79" providerId="LiveId" clId="{7F88BA16-66A8-4F51-BF24-B1414EDA5F47}" dt="2019-08-28T20:45:42.600" v="135" actId="20577"/>
          <ac:spMkLst>
            <pc:docMk/>
            <pc:sldMk cId="955157149" sldId="267"/>
            <ac:spMk id="6" creationId="{E52E82ED-9E95-4E20-B836-6EBE86216A54}"/>
          </ac:spMkLst>
        </pc:spChg>
        <pc:picChg chg="add mod">
          <ac:chgData name="Gordon Watts" userId="a0850f2b96f54c79" providerId="LiveId" clId="{7F88BA16-66A8-4F51-BF24-B1414EDA5F47}" dt="2019-08-28T20:52:23.630" v="142" actId="1076"/>
          <ac:picMkLst>
            <pc:docMk/>
            <pc:sldMk cId="955157149" sldId="267"/>
            <ac:picMk id="5" creationId="{474AC9C9-EA3E-4F0A-98A0-A3CD5F039A85}"/>
          </ac:picMkLst>
        </pc:picChg>
        <pc:picChg chg="del">
          <ac:chgData name="Gordon Watts" userId="a0850f2b96f54c79" providerId="LiveId" clId="{7F88BA16-66A8-4F51-BF24-B1414EDA5F47}" dt="2019-08-28T20:46:00.756" v="137" actId="478"/>
          <ac:picMkLst>
            <pc:docMk/>
            <pc:sldMk cId="955157149" sldId="267"/>
            <ac:picMk id="7" creationId="{09D8AC5A-E118-4037-BBFB-5ECBC133A720}"/>
          </ac:picMkLst>
        </pc:picChg>
      </pc:sldChg>
      <pc:sldChg chg="del">
        <pc:chgData name="Gordon Watts" userId="a0850f2b96f54c79" providerId="LiveId" clId="{7F88BA16-66A8-4F51-BF24-B1414EDA5F47}" dt="2019-08-28T20:54:00.434" v="206" actId="2696"/>
        <pc:sldMkLst>
          <pc:docMk/>
          <pc:sldMk cId="3832280248" sldId="271"/>
        </pc:sldMkLst>
      </pc:sldChg>
      <pc:sldChg chg="modSp">
        <pc:chgData name="Gordon Watts" userId="a0850f2b96f54c79" providerId="LiveId" clId="{7F88BA16-66A8-4F51-BF24-B1414EDA5F47}" dt="2019-09-02T13:52:20.256" v="229" actId="33524"/>
        <pc:sldMkLst>
          <pc:docMk/>
          <pc:sldMk cId="19092586" sldId="272"/>
        </pc:sldMkLst>
        <pc:spChg chg="mod">
          <ac:chgData name="Gordon Watts" userId="a0850f2b96f54c79" providerId="LiveId" clId="{7F88BA16-66A8-4F51-BF24-B1414EDA5F47}" dt="2019-09-02T13:52:20.256" v="229" actId="33524"/>
          <ac:spMkLst>
            <pc:docMk/>
            <pc:sldMk cId="19092586" sldId="272"/>
            <ac:spMk id="5" creationId="{C1C73868-6FBC-4F51-93C7-B83320C2DB58}"/>
          </ac:spMkLst>
        </pc:spChg>
      </pc:sldChg>
      <pc:sldChg chg="del">
        <pc:chgData name="Gordon Watts" userId="a0850f2b96f54c79" providerId="LiveId" clId="{7F88BA16-66A8-4F51-BF24-B1414EDA5F47}" dt="2019-08-28T20:45:56.878" v="136" actId="2696"/>
        <pc:sldMkLst>
          <pc:docMk/>
          <pc:sldMk cId="332905073" sldId="277"/>
        </pc:sldMkLst>
      </pc:sldChg>
      <pc:sldChg chg="modSp">
        <pc:chgData name="Gordon Watts" userId="a0850f2b96f54c79" providerId="LiveId" clId="{7F88BA16-66A8-4F51-BF24-B1414EDA5F47}" dt="2019-09-02T14:08:09.701" v="625" actId="20577"/>
        <pc:sldMkLst>
          <pc:docMk/>
          <pc:sldMk cId="1623249430" sldId="278"/>
        </pc:sldMkLst>
        <pc:spChg chg="mod">
          <ac:chgData name="Gordon Watts" userId="a0850f2b96f54c79" providerId="LiveId" clId="{7F88BA16-66A8-4F51-BF24-B1414EDA5F47}" dt="2019-09-02T14:08:09.701" v="625" actId="20577"/>
          <ac:spMkLst>
            <pc:docMk/>
            <pc:sldMk cId="1623249430" sldId="278"/>
            <ac:spMk id="2" creationId="{EAF7CB5F-060C-4FD2-BA23-A1D9C57CA70D}"/>
          </ac:spMkLst>
        </pc:spChg>
        <pc:graphicFrameChg chg="modGraphic">
          <ac:chgData name="Gordon Watts" userId="a0850f2b96f54c79" providerId="LiveId" clId="{7F88BA16-66A8-4F51-BF24-B1414EDA5F47}" dt="2019-09-02T14:07:31.035" v="616" actId="20577"/>
          <ac:graphicFrameMkLst>
            <pc:docMk/>
            <pc:sldMk cId="1623249430" sldId="278"/>
            <ac:graphicFrameMk id="5" creationId="{3E51FDB1-1E3E-484D-A571-72B01D78C9CE}"/>
          </ac:graphicFrameMkLst>
        </pc:graphicFrameChg>
      </pc:sldChg>
      <pc:sldChg chg="del">
        <pc:chgData name="Gordon Watts" userId="a0850f2b96f54c79" providerId="LiveId" clId="{7F88BA16-66A8-4F51-BF24-B1414EDA5F47}" dt="2019-08-28T20:54:01.477" v="207" actId="2696"/>
        <pc:sldMkLst>
          <pc:docMk/>
          <pc:sldMk cId="2351844063" sldId="279"/>
        </pc:sldMkLst>
      </pc:sldChg>
      <pc:sldChg chg="modSp">
        <pc:chgData name="Gordon Watts" userId="a0850f2b96f54c79" providerId="LiveId" clId="{7F88BA16-66A8-4F51-BF24-B1414EDA5F47}" dt="2019-09-02T13:50:37.161" v="228" actId="20577"/>
        <pc:sldMkLst>
          <pc:docMk/>
          <pc:sldMk cId="4275370556" sldId="280"/>
        </pc:sldMkLst>
        <pc:spChg chg="mod">
          <ac:chgData name="Gordon Watts" userId="a0850f2b96f54c79" providerId="LiveId" clId="{7F88BA16-66A8-4F51-BF24-B1414EDA5F47}" dt="2019-09-02T13:50:37.161" v="228" actId="20577"/>
          <ac:spMkLst>
            <pc:docMk/>
            <pc:sldMk cId="4275370556" sldId="280"/>
            <ac:spMk id="10" creationId="{44F791B7-F60B-4D13-99A1-5E0527DDB765}"/>
          </ac:spMkLst>
        </pc:spChg>
      </pc:sldChg>
      <pc:sldChg chg="addSp modSp add">
        <pc:chgData name="Gordon Watts" userId="a0850f2b96f54c79" providerId="LiveId" clId="{7F88BA16-66A8-4F51-BF24-B1414EDA5F47}" dt="2019-08-28T20:53:44.148" v="205" actId="1582"/>
        <pc:sldMkLst>
          <pc:docMk/>
          <pc:sldMk cId="3404377471" sldId="336"/>
        </pc:sldMkLst>
        <pc:spChg chg="add mod">
          <ac:chgData name="Gordon Watts" userId="a0850f2b96f54c79" providerId="LiveId" clId="{7F88BA16-66A8-4F51-BF24-B1414EDA5F47}" dt="2019-08-28T20:53:06.142" v="147" actId="1582"/>
          <ac:spMkLst>
            <pc:docMk/>
            <pc:sldMk cId="3404377471" sldId="336"/>
            <ac:spMk id="7" creationId="{29654439-83C9-4219-BC2C-45296969E298}"/>
          </ac:spMkLst>
        </pc:spChg>
        <pc:spChg chg="add mod">
          <ac:chgData name="Gordon Watts" userId="a0850f2b96f54c79" providerId="LiveId" clId="{7F88BA16-66A8-4F51-BF24-B1414EDA5F47}" dt="2019-08-28T20:53:28.749" v="203" actId="14100"/>
          <ac:spMkLst>
            <pc:docMk/>
            <pc:sldMk cId="3404377471" sldId="336"/>
            <ac:spMk id="8" creationId="{8249DB63-F574-40DC-837C-6EC636520EAA}"/>
          </ac:spMkLst>
        </pc:spChg>
        <pc:cxnChg chg="add mod">
          <ac:chgData name="Gordon Watts" userId="a0850f2b96f54c79" providerId="LiveId" clId="{7F88BA16-66A8-4F51-BF24-B1414EDA5F47}" dt="2019-08-28T20:53:44.148" v="205" actId="1582"/>
          <ac:cxnSpMkLst>
            <pc:docMk/>
            <pc:sldMk cId="3404377471" sldId="336"/>
            <ac:cxnSpMk id="10" creationId="{9244AF0C-FBF2-4BA1-8072-94883A26BD4A}"/>
          </ac:cxnSpMkLst>
        </pc:cxnChg>
      </pc:sldChg>
      <pc:sldChg chg="modSp add">
        <pc:chgData name="Gordon Watts" userId="a0850f2b96f54c79" providerId="LiveId" clId="{7F88BA16-66A8-4F51-BF24-B1414EDA5F47}" dt="2019-08-29T07:27:33.542" v="216" actId="20577"/>
        <pc:sldMkLst>
          <pc:docMk/>
          <pc:sldMk cId="3830721775" sldId="337"/>
        </pc:sldMkLst>
        <pc:spChg chg="mod">
          <ac:chgData name="Gordon Watts" userId="a0850f2b96f54c79" providerId="LiveId" clId="{7F88BA16-66A8-4F51-BF24-B1414EDA5F47}" dt="2019-08-29T07:27:33.542" v="216" actId="20577"/>
          <ac:spMkLst>
            <pc:docMk/>
            <pc:sldMk cId="3830721775" sldId="337"/>
            <ac:spMk id="2" creationId="{3D094F2D-E2BB-4305-A892-B52E78AC40D5}"/>
          </ac:spMkLst>
        </pc:spChg>
      </pc:sldChg>
      <pc:sldChg chg="modSp add">
        <pc:chgData name="Gordon Watts" userId="a0850f2b96f54c79" providerId="LiveId" clId="{7F88BA16-66A8-4F51-BF24-B1414EDA5F47}" dt="2019-09-02T13:54:47.850" v="421" actId="313"/>
        <pc:sldMkLst>
          <pc:docMk/>
          <pc:sldMk cId="4012187175" sldId="338"/>
        </pc:sldMkLst>
        <pc:spChg chg="mod">
          <ac:chgData name="Gordon Watts" userId="a0850f2b96f54c79" providerId="LiveId" clId="{7F88BA16-66A8-4F51-BF24-B1414EDA5F47}" dt="2019-09-02T13:54:47.850" v="421" actId="313"/>
          <ac:spMkLst>
            <pc:docMk/>
            <pc:sldMk cId="4012187175" sldId="338"/>
            <ac:spMk id="2" creationId="{8A40F725-31D7-40C2-A02F-9955B9E45B27}"/>
          </ac:spMkLst>
        </pc:spChg>
      </pc:sldChg>
      <pc:sldChg chg="modSp add">
        <pc:chgData name="Gordon Watts" userId="a0850f2b96f54c79" providerId="LiveId" clId="{7F88BA16-66A8-4F51-BF24-B1414EDA5F47}" dt="2019-09-02T14:04:47.040" v="520" actId="20577"/>
        <pc:sldMkLst>
          <pc:docMk/>
          <pc:sldMk cId="1672786414" sldId="339"/>
        </pc:sldMkLst>
        <pc:spChg chg="mod">
          <ac:chgData name="Gordon Watts" userId="a0850f2b96f54c79" providerId="LiveId" clId="{7F88BA16-66A8-4F51-BF24-B1414EDA5F47}" dt="2019-09-02T14:04:47.040" v="520" actId="20577"/>
          <ac:spMkLst>
            <pc:docMk/>
            <pc:sldMk cId="1672786414" sldId="339"/>
            <ac:spMk id="2" creationId="{E2DCE52E-56C2-4BA4-9BB4-BD0840761ECA}"/>
          </ac:spMkLst>
        </pc:spChg>
      </pc:sldChg>
    </pc:docChg>
  </pc:docChgLst>
  <pc:docChgLst>
    <pc:chgData name="Gordon Watts" userId="3ca7d6dd59e1d914" providerId="LiveId" clId="{003623D3-BA28-431F-A0D2-DEC5D62DA9B4}"/>
    <pc:docChg chg="modSld">
      <pc:chgData name="Gordon Watts" userId="3ca7d6dd59e1d914" providerId="LiveId" clId="{003623D3-BA28-431F-A0D2-DEC5D62DA9B4}" dt="2020-02-18T16:24:17.592" v="240" actId="20577"/>
      <pc:docMkLst>
        <pc:docMk/>
      </pc:docMkLst>
      <pc:sldChg chg="modSp">
        <pc:chgData name="Gordon Watts" userId="3ca7d6dd59e1d914" providerId="LiveId" clId="{003623D3-BA28-431F-A0D2-DEC5D62DA9B4}" dt="2020-02-18T16:16:38.589" v="8" actId="20577"/>
        <pc:sldMkLst>
          <pc:docMk/>
          <pc:sldMk cId="1303336869" sldId="258"/>
        </pc:sldMkLst>
        <pc:spChg chg="mod">
          <ac:chgData name="Gordon Watts" userId="3ca7d6dd59e1d914" providerId="LiveId" clId="{003623D3-BA28-431F-A0D2-DEC5D62DA9B4}" dt="2020-02-18T16:16:38.589" v="8" actId="20577"/>
          <ac:spMkLst>
            <pc:docMk/>
            <pc:sldMk cId="1303336869" sldId="258"/>
            <ac:spMk id="20" creationId="{9FDBC235-039A-45C3-B7AB-64FD67039A7D}"/>
          </ac:spMkLst>
        </pc:spChg>
      </pc:sldChg>
      <pc:sldChg chg="modSp">
        <pc:chgData name="Gordon Watts" userId="3ca7d6dd59e1d914" providerId="LiveId" clId="{003623D3-BA28-431F-A0D2-DEC5D62DA9B4}" dt="2020-02-18T16:22:49.438" v="236" actId="20577"/>
        <pc:sldMkLst>
          <pc:docMk/>
          <pc:sldMk cId="1175729819" sldId="344"/>
        </pc:sldMkLst>
        <pc:spChg chg="mod">
          <ac:chgData name="Gordon Watts" userId="3ca7d6dd59e1d914" providerId="LiveId" clId="{003623D3-BA28-431F-A0D2-DEC5D62DA9B4}" dt="2020-02-18T16:22:49.438" v="236" actId="20577"/>
          <ac:spMkLst>
            <pc:docMk/>
            <pc:sldMk cId="1175729819" sldId="344"/>
            <ac:spMk id="6" creationId="{82964449-6F34-4399-8172-2266409B8A30}"/>
          </ac:spMkLst>
        </pc:spChg>
        <pc:spChg chg="mod">
          <ac:chgData name="Gordon Watts" userId="3ca7d6dd59e1d914" providerId="LiveId" clId="{003623D3-BA28-431F-A0D2-DEC5D62DA9B4}" dt="2020-02-18T16:22:42.446" v="222" actId="1076"/>
          <ac:spMkLst>
            <pc:docMk/>
            <pc:sldMk cId="1175729819" sldId="344"/>
            <ac:spMk id="13" creationId="{152CD473-56A2-4AB3-B25D-C001072C096D}"/>
          </ac:spMkLst>
        </pc:spChg>
        <pc:spChg chg="mod">
          <ac:chgData name="Gordon Watts" userId="3ca7d6dd59e1d914" providerId="LiveId" clId="{003623D3-BA28-431F-A0D2-DEC5D62DA9B4}" dt="2020-02-18T16:22:42.446" v="222" actId="1076"/>
          <ac:spMkLst>
            <pc:docMk/>
            <pc:sldMk cId="1175729819" sldId="344"/>
            <ac:spMk id="14" creationId="{970D8BA0-E72F-48F6-90A6-E95EBA0045BE}"/>
          </ac:spMkLst>
        </pc:spChg>
      </pc:sldChg>
      <pc:sldChg chg="modSp">
        <pc:chgData name="Gordon Watts" userId="3ca7d6dd59e1d914" providerId="LiveId" clId="{003623D3-BA28-431F-A0D2-DEC5D62DA9B4}" dt="2020-02-18T16:17:01.853" v="11" actId="20577"/>
        <pc:sldMkLst>
          <pc:docMk/>
          <pc:sldMk cId="3853727924" sldId="345"/>
        </pc:sldMkLst>
        <pc:spChg chg="mod">
          <ac:chgData name="Gordon Watts" userId="3ca7d6dd59e1d914" providerId="LiveId" clId="{003623D3-BA28-431F-A0D2-DEC5D62DA9B4}" dt="2020-02-18T16:17:01.853" v="11" actId="20577"/>
          <ac:spMkLst>
            <pc:docMk/>
            <pc:sldMk cId="3853727924" sldId="345"/>
            <ac:spMk id="5" creationId="{58D40A3E-5A76-4BFB-81F4-70F35B75BE79}"/>
          </ac:spMkLst>
        </pc:spChg>
      </pc:sldChg>
      <pc:sldChg chg="addSp modSp">
        <pc:chgData name="Gordon Watts" userId="3ca7d6dd59e1d914" providerId="LiveId" clId="{003623D3-BA28-431F-A0D2-DEC5D62DA9B4}" dt="2020-02-18T16:17:31.025" v="34" actId="207"/>
        <pc:sldMkLst>
          <pc:docMk/>
          <pc:sldMk cId="473459573" sldId="350"/>
        </pc:sldMkLst>
        <pc:spChg chg="add mod">
          <ac:chgData name="Gordon Watts" userId="3ca7d6dd59e1d914" providerId="LiveId" clId="{003623D3-BA28-431F-A0D2-DEC5D62DA9B4}" dt="2020-02-18T16:17:31.025" v="34" actId="207"/>
          <ac:spMkLst>
            <pc:docMk/>
            <pc:sldMk cId="473459573" sldId="350"/>
            <ac:spMk id="7" creationId="{60654050-8468-44EE-9BCD-C0FD00352908}"/>
          </ac:spMkLst>
        </pc:spChg>
      </pc:sldChg>
      <pc:sldChg chg="modSp">
        <pc:chgData name="Gordon Watts" userId="3ca7d6dd59e1d914" providerId="LiveId" clId="{003623D3-BA28-431F-A0D2-DEC5D62DA9B4}" dt="2020-02-18T16:24:17.592" v="240" actId="20577"/>
        <pc:sldMkLst>
          <pc:docMk/>
          <pc:sldMk cId="1707177575" sldId="351"/>
        </pc:sldMkLst>
        <pc:spChg chg="mod">
          <ac:chgData name="Gordon Watts" userId="3ca7d6dd59e1d914" providerId="LiveId" clId="{003623D3-BA28-431F-A0D2-DEC5D62DA9B4}" dt="2020-02-18T16:24:17.592" v="240" actId="20577"/>
          <ac:spMkLst>
            <pc:docMk/>
            <pc:sldMk cId="1707177575" sldId="351"/>
            <ac:spMk id="2" creationId="{486EC1B6-ED5E-4FFE-87D2-4FD5A038C164}"/>
          </ac:spMkLst>
        </pc:spChg>
      </pc:sldChg>
    </pc:docChg>
  </pc:docChgLst>
  <pc:docChgLst>
    <pc:chgData name="Gordon Watts" userId="a0850f2b96f54c79" providerId="LiveId" clId="{03874C7D-48EB-489E-8168-5E8739EFF7A2}"/>
    <pc:docChg chg="modSld">
      <pc:chgData name="Gordon Watts" userId="a0850f2b96f54c79" providerId="LiveId" clId="{03874C7D-48EB-489E-8168-5E8739EFF7A2}" dt="2019-11-26T00:26:07.579" v="11" actId="20577"/>
      <pc:docMkLst>
        <pc:docMk/>
      </pc:docMkLst>
      <pc:sldChg chg="modSp">
        <pc:chgData name="Gordon Watts" userId="a0850f2b96f54c79" providerId="LiveId" clId="{03874C7D-48EB-489E-8168-5E8739EFF7A2}" dt="2019-11-26T00:26:07.579" v="11" actId="20577"/>
        <pc:sldMkLst>
          <pc:docMk/>
          <pc:sldMk cId="1701254242" sldId="256"/>
        </pc:sldMkLst>
        <pc:spChg chg="mod">
          <ac:chgData name="Gordon Watts" userId="a0850f2b96f54c79" providerId="LiveId" clId="{03874C7D-48EB-489E-8168-5E8739EFF7A2}" dt="2019-11-25T23:53:57.412" v="1" actId="20577"/>
          <ac:spMkLst>
            <pc:docMk/>
            <pc:sldMk cId="1701254242" sldId="256"/>
            <ac:spMk id="2" creationId="{6A326EDB-A70A-4637-B2B1-2E0F953B49F7}"/>
          </ac:spMkLst>
        </pc:spChg>
        <pc:spChg chg="mod">
          <ac:chgData name="Gordon Watts" userId="a0850f2b96f54c79" providerId="LiveId" clId="{03874C7D-48EB-489E-8168-5E8739EFF7A2}" dt="2019-11-26T00:26:07.579" v="11" actId="20577"/>
          <ac:spMkLst>
            <pc:docMk/>
            <pc:sldMk cId="1701254242" sldId="256"/>
            <ac:spMk id="3" creationId="{B30D4CF1-7CCD-440F-A3B1-68B9AC0E91A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5BFB1D-97CF-4967-8ECA-4C7EFD333CE3}" type="datetimeFigureOut">
              <a:rPr lang="en-US" smtClean="0"/>
              <a:t>9/7/2021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196569-CAC4-45EE-B9A2-6A975E1D3A1B}" type="slidenum">
              <a:rPr lang="en-US" smtClean="0"/>
              <a:t>‹#›</a:t>
            </a:fld>
            <a:endParaRPr lang="en-US"/>
          </a:p>
        </p:txBody>
      </p:sp>
    </p:spTree>
    <p:extLst>
      <p:ext uri="{BB962C8B-B14F-4D97-AF65-F5344CB8AC3E}">
        <p14:creationId xmlns:p14="http://schemas.microsoft.com/office/powerpoint/2010/main" val="495285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3196569-CAC4-45EE-B9A2-6A975E1D3A1B}" type="slidenum">
              <a:rPr lang="en-US" smtClean="0"/>
              <a:t>3</a:t>
            </a:fld>
            <a:endParaRPr lang="en-US"/>
          </a:p>
        </p:txBody>
      </p:sp>
    </p:spTree>
    <p:extLst>
      <p:ext uri="{BB962C8B-B14F-4D97-AF65-F5344CB8AC3E}">
        <p14:creationId xmlns:p14="http://schemas.microsoft.com/office/powerpoint/2010/main" val="278003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4BD73B4-92E0-4210-B8C1-D3D6817DB961}" type="datetime1">
              <a:rPr lang="en-US" smtClean="0"/>
              <a:t>9/7/2021</a:t>
            </a:fld>
            <a:endParaRPr lang="en-US"/>
          </a:p>
        </p:txBody>
      </p:sp>
      <p:sp>
        <p:nvSpPr>
          <p:cNvPr id="5" name="Footer Placeholder 4"/>
          <p:cNvSpPr>
            <a:spLocks noGrp="1"/>
          </p:cNvSpPr>
          <p:nvPr>
            <p:ph type="ftr" sz="quarter" idx="11"/>
          </p:nvPr>
        </p:nvSpPr>
        <p:spPr/>
        <p:txBody>
          <a:bodyPr/>
          <a:lstStyle/>
          <a:p>
            <a:r>
              <a:rPr lang="en-US"/>
              <a:t>G. Watts, IRIS-HEP Steering Board Meeting #11</a:t>
            </a:r>
          </a:p>
        </p:txBody>
      </p:sp>
      <p:sp>
        <p:nvSpPr>
          <p:cNvPr id="6" name="Slide Number Placeholder 5"/>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95107505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4D1DAA2-71D0-4749-89E5-2617CE0CD45A}" type="datetime1">
              <a:rPr lang="en-US" smtClean="0"/>
              <a:t>9/7/2021</a:t>
            </a:fld>
            <a:endParaRPr lang="en-US"/>
          </a:p>
        </p:txBody>
      </p:sp>
      <p:sp>
        <p:nvSpPr>
          <p:cNvPr id="6" name="Footer Placeholder 5"/>
          <p:cNvSpPr>
            <a:spLocks noGrp="1"/>
          </p:cNvSpPr>
          <p:nvPr>
            <p:ph type="ftr" sz="quarter" idx="11"/>
          </p:nvPr>
        </p:nvSpPr>
        <p:spPr/>
        <p:txBody>
          <a:bodyPr/>
          <a:lstStyle/>
          <a:p>
            <a:r>
              <a:rPr lang="en-US"/>
              <a:t>G. Watts, IRIS-HEP Steering Board Meeting #11</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1711361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194201E-1AE9-4C4D-9A74-D78A706F8826}" type="datetime1">
              <a:rPr lang="en-US" smtClean="0"/>
              <a:t>9/7/2021</a:t>
            </a:fld>
            <a:endParaRPr lang="en-US"/>
          </a:p>
        </p:txBody>
      </p:sp>
      <p:sp>
        <p:nvSpPr>
          <p:cNvPr id="6" name="Footer Placeholder 5"/>
          <p:cNvSpPr>
            <a:spLocks noGrp="1"/>
          </p:cNvSpPr>
          <p:nvPr>
            <p:ph type="ftr" sz="quarter" idx="11"/>
          </p:nvPr>
        </p:nvSpPr>
        <p:spPr/>
        <p:txBody>
          <a:bodyPr/>
          <a:lstStyle/>
          <a:p>
            <a:r>
              <a:rPr lang="en-US"/>
              <a:t>G. Watts, IRIS-HEP Steering Board Meeting #11</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50098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78088C7-2480-4EB9-80F1-9FA59491F5D2}" type="datetime1">
              <a:rPr lang="en-US" smtClean="0"/>
              <a:t>9/7/2021</a:t>
            </a:fld>
            <a:endParaRPr lang="en-US"/>
          </a:p>
        </p:txBody>
      </p:sp>
      <p:sp>
        <p:nvSpPr>
          <p:cNvPr id="6" name="Footer Placeholder 5"/>
          <p:cNvSpPr>
            <a:spLocks noGrp="1"/>
          </p:cNvSpPr>
          <p:nvPr>
            <p:ph type="ftr" sz="quarter" idx="11"/>
          </p:nvPr>
        </p:nvSpPr>
        <p:spPr/>
        <p:txBody>
          <a:bodyPr/>
          <a:lstStyle/>
          <a:p>
            <a:r>
              <a:rPr lang="en-US"/>
              <a:t>G. Watts, IRIS-HEP Steering Board Meeting #11</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extLst>
      <p:ext uri="{BB962C8B-B14F-4D97-AF65-F5344CB8AC3E}">
        <p14:creationId xmlns:p14="http://schemas.microsoft.com/office/powerpoint/2010/main" val="11619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DBFAC97-1C13-4863-A215-005EB363A9FE}" type="datetime1">
              <a:rPr lang="en-US" smtClean="0"/>
              <a:t>9/7/2021</a:t>
            </a:fld>
            <a:endParaRPr lang="en-US"/>
          </a:p>
        </p:txBody>
      </p:sp>
      <p:sp>
        <p:nvSpPr>
          <p:cNvPr id="6" name="Footer Placeholder 5"/>
          <p:cNvSpPr>
            <a:spLocks noGrp="1"/>
          </p:cNvSpPr>
          <p:nvPr>
            <p:ph type="ftr" sz="quarter" idx="11"/>
          </p:nvPr>
        </p:nvSpPr>
        <p:spPr/>
        <p:txBody>
          <a:bodyPr/>
          <a:lstStyle/>
          <a:p>
            <a:r>
              <a:rPr lang="en-US"/>
              <a:t>G. Watts, IRIS-HEP Steering Board Meeting #11</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1548292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93323CD-F0A9-4140-BE24-16C5B52C9753}" type="datetime1">
              <a:rPr lang="en-US" smtClean="0"/>
              <a:t>9/7/2021</a:t>
            </a:fld>
            <a:endParaRPr lang="en-US"/>
          </a:p>
        </p:txBody>
      </p:sp>
      <p:sp>
        <p:nvSpPr>
          <p:cNvPr id="4" name="Footer Placeholder 3"/>
          <p:cNvSpPr>
            <a:spLocks noGrp="1"/>
          </p:cNvSpPr>
          <p:nvPr>
            <p:ph type="ftr" sz="quarter" idx="11"/>
          </p:nvPr>
        </p:nvSpPr>
        <p:spPr/>
        <p:txBody>
          <a:bodyPr/>
          <a:lstStyle/>
          <a:p>
            <a:r>
              <a:rPr lang="en-US"/>
              <a:t>G. Watts, IRIS-HEP Steering Board Meeting #11</a:t>
            </a:r>
          </a:p>
        </p:txBody>
      </p:sp>
      <p:sp>
        <p:nvSpPr>
          <p:cNvPr id="5" name="Slide Number Placeholder 4"/>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6599252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CF1FDF1B-52BC-41EA-974B-57AD75892B43}" type="datetime1">
              <a:rPr lang="en-US" smtClean="0"/>
              <a:t>9/7/2021</a:t>
            </a:fld>
            <a:endParaRPr lang="en-US"/>
          </a:p>
        </p:txBody>
      </p:sp>
      <p:sp>
        <p:nvSpPr>
          <p:cNvPr id="4" name="Footer Placeholder 3"/>
          <p:cNvSpPr>
            <a:spLocks noGrp="1"/>
          </p:cNvSpPr>
          <p:nvPr>
            <p:ph type="ftr" sz="quarter" idx="11"/>
          </p:nvPr>
        </p:nvSpPr>
        <p:spPr/>
        <p:txBody>
          <a:bodyPr/>
          <a:lstStyle/>
          <a:p>
            <a:r>
              <a:rPr lang="en-US"/>
              <a:t>G. Watts, IRIS-HEP Steering Board Meeting #11</a:t>
            </a:r>
          </a:p>
        </p:txBody>
      </p:sp>
      <p:sp>
        <p:nvSpPr>
          <p:cNvPr id="5" name="Slide Number Placeholder 4"/>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9125547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09A1D78-ECE9-4075-A699-4AB2CE14BF70}" type="datetime1">
              <a:rPr lang="en-US" smtClean="0"/>
              <a:t>9/7/2021</a:t>
            </a:fld>
            <a:endParaRPr lang="en-US"/>
          </a:p>
        </p:txBody>
      </p:sp>
      <p:sp>
        <p:nvSpPr>
          <p:cNvPr id="5" name="Footer Placeholder 4"/>
          <p:cNvSpPr>
            <a:spLocks noGrp="1"/>
          </p:cNvSpPr>
          <p:nvPr>
            <p:ph type="ftr" sz="quarter" idx="11"/>
          </p:nvPr>
        </p:nvSpPr>
        <p:spPr/>
        <p:txBody>
          <a:bodyPr/>
          <a:lstStyle/>
          <a:p>
            <a:r>
              <a:rPr lang="en-US"/>
              <a:t>G. Watts, IRIS-HEP Steering Board Meeting #11</a:t>
            </a:r>
          </a:p>
        </p:txBody>
      </p:sp>
      <p:sp>
        <p:nvSpPr>
          <p:cNvPr id="6" name="Slide Number Placeholder 5"/>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37099235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9EE8E7-4F11-475B-AAA3-6DEC5428DB2C}" type="datetime1">
              <a:rPr lang="en-US" smtClean="0"/>
              <a:t>9/7/2021</a:t>
            </a:fld>
            <a:endParaRPr lang="en-US"/>
          </a:p>
        </p:txBody>
      </p:sp>
      <p:sp>
        <p:nvSpPr>
          <p:cNvPr id="5" name="Footer Placeholder 4"/>
          <p:cNvSpPr>
            <a:spLocks noGrp="1"/>
          </p:cNvSpPr>
          <p:nvPr>
            <p:ph type="ftr" sz="quarter" idx="11"/>
          </p:nvPr>
        </p:nvSpPr>
        <p:spPr/>
        <p:txBody>
          <a:bodyPr/>
          <a:lstStyle/>
          <a:p>
            <a:r>
              <a:rPr lang="en-US"/>
              <a:t>G. Watts, IRIS-HEP Steering Board Meeting #11</a:t>
            </a:r>
          </a:p>
        </p:txBody>
      </p:sp>
      <p:sp>
        <p:nvSpPr>
          <p:cNvPr id="6" name="Slide Number Placeholder 5"/>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149346721"/>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00AD5F3-AECD-467E-A2EB-6A706FD0A2D9}" type="datetime1">
              <a:rPr lang="en-US" smtClean="0"/>
              <a:t>9/7/2021</a:t>
            </a:fld>
            <a:endParaRPr lang="en-US"/>
          </a:p>
        </p:txBody>
      </p:sp>
      <p:sp>
        <p:nvSpPr>
          <p:cNvPr id="5" name="Footer Placeholder 4"/>
          <p:cNvSpPr>
            <a:spLocks noGrp="1"/>
          </p:cNvSpPr>
          <p:nvPr>
            <p:ph type="ftr" sz="quarter" idx="11"/>
          </p:nvPr>
        </p:nvSpPr>
        <p:spPr/>
        <p:txBody>
          <a:bodyPr/>
          <a:lstStyle/>
          <a:p>
            <a:r>
              <a:rPr lang="en-US"/>
              <a:t>G. Watts, IRIS-HEP Steering Board Meeting #11</a:t>
            </a:r>
          </a:p>
        </p:txBody>
      </p:sp>
      <p:sp>
        <p:nvSpPr>
          <p:cNvPr id="6" name="Slide Number Placeholder 5"/>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606442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A1DCCD4-CD3C-46F9-9E25-9BEBF8045864}" type="datetime1">
              <a:rPr lang="en-US" smtClean="0"/>
              <a:t>9/7/2021</a:t>
            </a:fld>
            <a:endParaRPr lang="en-US"/>
          </a:p>
        </p:txBody>
      </p:sp>
      <p:sp>
        <p:nvSpPr>
          <p:cNvPr id="5" name="Footer Placeholder 4"/>
          <p:cNvSpPr>
            <a:spLocks noGrp="1"/>
          </p:cNvSpPr>
          <p:nvPr>
            <p:ph type="ftr" sz="quarter" idx="11"/>
          </p:nvPr>
        </p:nvSpPr>
        <p:spPr/>
        <p:txBody>
          <a:bodyPr/>
          <a:lstStyle/>
          <a:p>
            <a:r>
              <a:rPr lang="en-US"/>
              <a:t>G. Watts, IRIS-HEP Steering Board Meeting #11</a:t>
            </a:r>
          </a:p>
        </p:txBody>
      </p:sp>
      <p:sp>
        <p:nvSpPr>
          <p:cNvPr id="6" name="Slide Number Placeholder 5"/>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3412878232"/>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37FB9CD-3362-470F-835A-99A0BBC5AFAD}" type="datetime1">
              <a:rPr lang="en-US" smtClean="0"/>
              <a:t>9/7/2021</a:t>
            </a:fld>
            <a:endParaRPr lang="en-US"/>
          </a:p>
        </p:txBody>
      </p:sp>
      <p:sp>
        <p:nvSpPr>
          <p:cNvPr id="6" name="Footer Placeholder 5"/>
          <p:cNvSpPr>
            <a:spLocks noGrp="1"/>
          </p:cNvSpPr>
          <p:nvPr>
            <p:ph type="ftr" sz="quarter" idx="11"/>
          </p:nvPr>
        </p:nvSpPr>
        <p:spPr/>
        <p:txBody>
          <a:bodyPr/>
          <a:lstStyle/>
          <a:p>
            <a:r>
              <a:rPr lang="en-US"/>
              <a:t>G. Watts, IRIS-HEP Steering Board Meeting #11</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200391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D1589F7-F9AD-42B5-81FD-4086623389EF}" type="datetime1">
              <a:rPr lang="en-US" smtClean="0"/>
              <a:t>9/7/2021</a:t>
            </a:fld>
            <a:endParaRPr lang="en-US"/>
          </a:p>
        </p:txBody>
      </p:sp>
      <p:sp>
        <p:nvSpPr>
          <p:cNvPr id="8" name="Footer Placeholder 7"/>
          <p:cNvSpPr>
            <a:spLocks noGrp="1"/>
          </p:cNvSpPr>
          <p:nvPr>
            <p:ph type="ftr" sz="quarter" idx="11"/>
          </p:nvPr>
        </p:nvSpPr>
        <p:spPr/>
        <p:txBody>
          <a:bodyPr/>
          <a:lstStyle/>
          <a:p>
            <a:r>
              <a:rPr lang="en-US"/>
              <a:t>G. Watts, IRIS-HEP Steering Board Meeting #11</a:t>
            </a:r>
          </a:p>
        </p:txBody>
      </p:sp>
      <p:sp>
        <p:nvSpPr>
          <p:cNvPr id="9" name="Slide Number Placeholder 8"/>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3239260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A059120-B139-4869-A67F-857274C8EDDB}" type="datetime1">
              <a:rPr lang="en-US" smtClean="0"/>
              <a:t>9/7/2021</a:t>
            </a:fld>
            <a:endParaRPr lang="en-US"/>
          </a:p>
        </p:txBody>
      </p:sp>
      <p:sp>
        <p:nvSpPr>
          <p:cNvPr id="4" name="Footer Placeholder 3"/>
          <p:cNvSpPr>
            <a:spLocks noGrp="1"/>
          </p:cNvSpPr>
          <p:nvPr>
            <p:ph type="ftr" sz="quarter" idx="11"/>
          </p:nvPr>
        </p:nvSpPr>
        <p:spPr/>
        <p:txBody>
          <a:bodyPr/>
          <a:lstStyle/>
          <a:p>
            <a:r>
              <a:rPr lang="en-US"/>
              <a:t>G. Watts, IRIS-HEP Steering Board Meeting #11</a:t>
            </a:r>
          </a:p>
        </p:txBody>
      </p:sp>
      <p:sp>
        <p:nvSpPr>
          <p:cNvPr id="5" name="Slide Number Placeholder 4"/>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339933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805877-8F42-49C3-939E-BC901F3990C8}" type="datetime1">
              <a:rPr lang="en-US" smtClean="0"/>
              <a:t>9/7/2021</a:t>
            </a:fld>
            <a:endParaRPr lang="en-US"/>
          </a:p>
        </p:txBody>
      </p:sp>
      <p:sp>
        <p:nvSpPr>
          <p:cNvPr id="3" name="Footer Placeholder 2"/>
          <p:cNvSpPr>
            <a:spLocks noGrp="1"/>
          </p:cNvSpPr>
          <p:nvPr>
            <p:ph type="ftr" sz="quarter" idx="11"/>
          </p:nvPr>
        </p:nvSpPr>
        <p:spPr/>
        <p:txBody>
          <a:bodyPr/>
          <a:lstStyle/>
          <a:p>
            <a:r>
              <a:rPr lang="en-US"/>
              <a:t>G. Watts, IRIS-HEP Steering Board Meeting #11</a:t>
            </a:r>
          </a:p>
        </p:txBody>
      </p:sp>
      <p:sp>
        <p:nvSpPr>
          <p:cNvPr id="4" name="Slide Number Placeholder 3"/>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897671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p>
        </p:txBody>
      </p:sp>
      <p:sp>
        <p:nvSpPr>
          <p:cNvPr id="3" name="Content Placeholder 2"/>
          <p:cNvSpPr>
            <a:spLocks noGrp="1"/>
          </p:cNvSpPr>
          <p:nvPr>
            <p:ph idx="1"/>
          </p:nvPr>
        </p:nvSpPr>
        <p:spPr>
          <a:xfrm>
            <a:off x="4855633" y="609600"/>
            <a:ext cx="6411924" cy="51816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458DAB7-DEAC-4811-916E-05CCD23A80BB}" type="datetime1">
              <a:rPr lang="en-US" smtClean="0"/>
              <a:t>9/7/2021</a:t>
            </a:fld>
            <a:endParaRPr lang="en-US"/>
          </a:p>
        </p:txBody>
      </p:sp>
      <p:sp>
        <p:nvSpPr>
          <p:cNvPr id="6" name="Footer Placeholder 5"/>
          <p:cNvSpPr>
            <a:spLocks noGrp="1"/>
          </p:cNvSpPr>
          <p:nvPr>
            <p:ph type="ftr" sz="quarter" idx="11"/>
          </p:nvPr>
        </p:nvSpPr>
        <p:spPr/>
        <p:txBody>
          <a:bodyPr/>
          <a:lstStyle/>
          <a:p>
            <a:r>
              <a:rPr lang="en-US"/>
              <a:t>G. Watts, IRIS-HEP Steering Board Meeting #11</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1716942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A000379-664E-456A-BD7C-6D0C6F79DEE2}" type="datetime1">
              <a:rPr lang="en-US" smtClean="0"/>
              <a:t>9/7/2021</a:t>
            </a:fld>
            <a:endParaRPr lang="en-US"/>
          </a:p>
        </p:txBody>
      </p:sp>
      <p:sp>
        <p:nvSpPr>
          <p:cNvPr id="6" name="Footer Placeholder 5"/>
          <p:cNvSpPr>
            <a:spLocks noGrp="1"/>
          </p:cNvSpPr>
          <p:nvPr>
            <p:ph type="ftr" sz="quarter" idx="11"/>
          </p:nvPr>
        </p:nvSpPr>
        <p:spPr/>
        <p:txBody>
          <a:bodyPr/>
          <a:lstStyle/>
          <a:p>
            <a:r>
              <a:rPr lang="en-US"/>
              <a:t>G. Watts, IRIS-HEP Steering Board Meeting #11</a:t>
            </a:r>
          </a:p>
        </p:txBody>
      </p:sp>
      <p:sp>
        <p:nvSpPr>
          <p:cNvPr id="7" name="Slide Number Placeholder 6"/>
          <p:cNvSpPr>
            <a:spLocks noGrp="1"/>
          </p:cNvSpPr>
          <p:nvPr>
            <p:ph type="sldNum" sz="quarter" idx="12"/>
          </p:nvPr>
        </p:nvSpPr>
        <p:spPr/>
        <p:txBody>
          <a:bodyPr/>
          <a:lstStyle/>
          <a:p>
            <a:fld id="{FC7F551F-EA58-4FB1-A014-DA1E65F7594A}" type="slidenum">
              <a:rPr lang="en-US" smtClean="0"/>
              <a:t>‹#›</a:t>
            </a:fld>
            <a:endParaRPr lang="en-US"/>
          </a:p>
        </p:txBody>
      </p:sp>
    </p:spTree>
    <p:extLst>
      <p:ext uri="{BB962C8B-B14F-4D97-AF65-F5344CB8AC3E}">
        <p14:creationId xmlns:p14="http://schemas.microsoft.com/office/powerpoint/2010/main" val="2785953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12A2666-DB1E-42AA-9F19-349FD9ECCB9C}" type="datetime1">
              <a:rPr lang="en-US" smtClean="0"/>
              <a:t>9/7/2021</a:t>
            </a:fld>
            <a:endParaRPr lang="en-US"/>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r>
              <a:rPr lang="en-US"/>
              <a:t>G. Watts, IRIS-HEP Steering Board Meeting #11</a:t>
            </a:r>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FC7F551F-EA58-4FB1-A014-DA1E65F7594A}" type="slidenum">
              <a:rPr lang="en-US" smtClean="0"/>
              <a:t>‹#›</a:t>
            </a:fld>
            <a:endParaRPr lang="en-US"/>
          </a:p>
        </p:txBody>
      </p:sp>
      <p:pic>
        <p:nvPicPr>
          <p:cNvPr id="8" name="Picture 7" descr="A close up of graphics&#10;&#10;Description automatically generated">
            <a:extLst>
              <a:ext uri="{FF2B5EF4-FFF2-40B4-BE49-F238E27FC236}">
                <a16:creationId xmlns:a16="http://schemas.microsoft.com/office/drawing/2014/main" id="{2E3746F1-595C-4A70-8C50-C17C9CE04523}"/>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1359631" y="5915104"/>
            <a:ext cx="301466" cy="301466"/>
          </a:xfrm>
          <a:prstGeom prst="rect">
            <a:avLst/>
          </a:prstGeom>
        </p:spPr>
      </p:pic>
    </p:spTree>
    <p:extLst>
      <p:ext uri="{BB962C8B-B14F-4D97-AF65-F5344CB8AC3E}">
        <p14:creationId xmlns:p14="http://schemas.microsoft.com/office/powerpoint/2010/main" val="2505770140"/>
      </p:ext>
    </p:extLst>
  </p:cSld>
  <p:clrMap bg1="dk1" tx1="lt1" bg2="dk2" tx2="lt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 id="2147483846" r:id="rId12"/>
    <p:sldLayoutId id="2147483847" r:id="rId13"/>
    <p:sldLayoutId id="2147483848" r:id="rId14"/>
    <p:sldLayoutId id="2147483849" r:id="rId15"/>
    <p:sldLayoutId id="2147483850" r:id="rId16"/>
    <p:sldLayoutId id="2147483851" r:id="rId17"/>
  </p:sldLayoutIdLst>
  <p:hf hd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iris-hep.org/"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hyperlink" Target="https://opensciencegrid.org/events/Token-Transition-Workshop/" TargetMode="External"/><Relationship Id="rId7" Type="http://schemas.openxmlformats.org/officeDocument/2006/relationships/image" Target="../media/image24.pn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hyperlink" Target="https://indico.cern.ch/event/1022938/"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indico.cern.ch/event/1022938/contributions/4487344/attachments/2304264/3920096/llayer_inferno_v2.pdf" TargetMode="External"/><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 Id="rId4" Type="http://schemas.openxmlformats.org/officeDocument/2006/relationships/hyperlink" Target="https://ml4physicalsciences.github.io/2021/"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scipy2021.scipy.org/" TargetMode="External"/><Relationship Id="rId2" Type="http://schemas.openxmlformats.org/officeDocument/2006/relationships/hyperlink" Target="https://indico.cern.ch/event/1019958/" TargetMode="External"/><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arxiv.org/abs/2106.15783" TargetMode="External"/><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hyperlink" Target="https://indico.cern.ch/event/1071399/" TargetMode="External"/><Relationship Id="rId2" Type="http://schemas.openxmlformats.org/officeDocument/2006/relationships/image" Target="../media/image32.png"/><Relationship Id="rId1" Type="http://schemas.openxmlformats.org/officeDocument/2006/relationships/slideLayout" Target="../slideLayouts/slideLayout6.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mailto:exec-board@iris-hep.org" TargetMode="External"/><Relationship Id="rId2" Type="http://schemas.openxmlformats.org/officeDocument/2006/relationships/hyperlink" Target="mailto:steering-board@iris-hep.org"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view.monday.com/961739797-a12769f13af02d67084ed68776b46030?r=use1" TargetMode="External"/><Relationship Id="rId1" Type="http://schemas.openxmlformats.org/officeDocument/2006/relationships/slideLayout" Target="../slideLayouts/slideLayout6.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hlinkClick r:id="rId2"/>
            <a:extLst>
              <a:ext uri="{FF2B5EF4-FFF2-40B4-BE49-F238E27FC236}">
                <a16:creationId xmlns:a16="http://schemas.microsoft.com/office/drawing/2014/main" id="{04BB6C7E-FE4A-448B-9CE3-11DF3B482301}"/>
              </a:ext>
            </a:extLst>
          </p:cNvPr>
          <p:cNvPicPr>
            <a:picLocks noChangeAspect="1"/>
          </p:cNvPicPr>
          <p:nvPr/>
        </p:nvPicPr>
        <p:blipFill rotWithShape="1">
          <a:blip r:embed="rId3"/>
          <a:srcRect r="1" b="803"/>
          <a:stretch/>
        </p:blipFill>
        <p:spPr>
          <a:xfrm>
            <a:off x="643467" y="643467"/>
            <a:ext cx="10905066" cy="5571066"/>
          </a:xfrm>
          <a:prstGeom prst="rect">
            <a:avLst/>
          </a:prstGeom>
          <a:ln>
            <a:solidFill>
              <a:schemeClr val="tx1"/>
            </a:solidFill>
          </a:ln>
          <a:effectLst>
            <a:outerShdw blurRad="292100" dist="139700" dir="2700000" algn="tl" rotWithShape="0">
              <a:srgbClr val="333333">
                <a:alpha val="65000"/>
              </a:srgbClr>
            </a:outerShdw>
          </a:effectLst>
        </p:spPr>
      </p:pic>
      <p:sp>
        <p:nvSpPr>
          <p:cNvPr id="4" name="Footer Placeholder 3">
            <a:extLst>
              <a:ext uri="{FF2B5EF4-FFF2-40B4-BE49-F238E27FC236}">
                <a16:creationId xmlns:a16="http://schemas.microsoft.com/office/drawing/2014/main" id="{82AE9777-2BB2-4A30-9D9D-2C6989CE9226}"/>
              </a:ext>
            </a:extLst>
          </p:cNvPr>
          <p:cNvSpPr>
            <a:spLocks noGrp="1"/>
          </p:cNvSpPr>
          <p:nvPr>
            <p:ph type="ftr" sz="quarter" idx="11"/>
          </p:nvPr>
        </p:nvSpPr>
        <p:spPr/>
        <p:txBody>
          <a:bodyPr>
            <a:normAutofit/>
          </a:bodyPr>
          <a:lstStyle/>
          <a:p>
            <a:pPr>
              <a:lnSpc>
                <a:spcPct val="90000"/>
              </a:lnSpc>
              <a:spcAft>
                <a:spcPts val="600"/>
              </a:spcAft>
            </a:pPr>
            <a:r>
              <a:rPr lang="en-US">
                <a:solidFill>
                  <a:srgbClr val="FFFFFF">
                    <a:alpha val="80000"/>
                  </a:srgbClr>
                </a:solidFill>
              </a:rPr>
              <a:t>G. Watts, IRIS-HEP Steering Board Meeting #11</a:t>
            </a:r>
          </a:p>
        </p:txBody>
      </p:sp>
      <p:sp>
        <p:nvSpPr>
          <p:cNvPr id="5" name="Slide Number Placeholder 4">
            <a:extLst>
              <a:ext uri="{FF2B5EF4-FFF2-40B4-BE49-F238E27FC236}">
                <a16:creationId xmlns:a16="http://schemas.microsoft.com/office/drawing/2014/main" id="{5730F249-96B7-4E09-9080-A67F2F6CA2A4}"/>
              </a:ext>
            </a:extLst>
          </p:cNvPr>
          <p:cNvSpPr>
            <a:spLocks noGrp="1"/>
          </p:cNvSpPr>
          <p:nvPr>
            <p:ph type="sldNum" sz="quarter" idx="12"/>
          </p:nvPr>
        </p:nvSpPr>
        <p:spPr>
          <a:xfrm>
            <a:off x="8763926" y="6412447"/>
            <a:ext cx="2926080" cy="370850"/>
          </a:xfrm>
        </p:spPr>
        <p:txBody>
          <a:bodyPr anchor="ctr">
            <a:normAutofit/>
          </a:bodyPr>
          <a:lstStyle/>
          <a:p>
            <a:pPr>
              <a:lnSpc>
                <a:spcPct val="90000"/>
              </a:lnSpc>
              <a:spcAft>
                <a:spcPts val="600"/>
              </a:spcAft>
            </a:pPr>
            <a:fld id="{FC7F551F-EA58-4FB1-A014-DA1E65F7594A}" type="slidenum">
              <a:rPr lang="en-US" sz="2000">
                <a:solidFill>
                  <a:srgbClr val="FFFFFF">
                    <a:alpha val="80000"/>
                  </a:srgbClr>
                </a:solidFill>
              </a:rPr>
              <a:pPr>
                <a:lnSpc>
                  <a:spcPct val="90000"/>
                </a:lnSpc>
                <a:spcAft>
                  <a:spcPts val="600"/>
                </a:spcAft>
              </a:pPr>
              <a:t>1</a:t>
            </a:fld>
            <a:endParaRPr lang="en-US" sz="2000">
              <a:solidFill>
                <a:srgbClr val="FFFFFF">
                  <a:alpha val="80000"/>
                </a:srgbClr>
              </a:solidFill>
            </a:endParaRPr>
          </a:p>
        </p:txBody>
      </p:sp>
      <p:sp>
        <p:nvSpPr>
          <p:cNvPr id="2" name="Rectangle 1">
            <a:extLst>
              <a:ext uri="{FF2B5EF4-FFF2-40B4-BE49-F238E27FC236}">
                <a16:creationId xmlns:a16="http://schemas.microsoft.com/office/drawing/2014/main" id="{FE93732E-ECF6-4517-AE6D-5403A4B9E402}"/>
              </a:ext>
            </a:extLst>
          </p:cNvPr>
          <p:cNvSpPr/>
          <p:nvPr/>
        </p:nvSpPr>
        <p:spPr>
          <a:xfrm>
            <a:off x="4565650" y="5883275"/>
            <a:ext cx="2260600" cy="22542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0364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E8910-F959-4CF4-9484-8A3A528C948C}"/>
              </a:ext>
            </a:extLst>
          </p:cNvPr>
          <p:cNvSpPr>
            <a:spLocks noGrp="1"/>
          </p:cNvSpPr>
          <p:nvPr>
            <p:ph type="title"/>
          </p:nvPr>
        </p:nvSpPr>
        <p:spPr/>
        <p:txBody>
          <a:bodyPr/>
          <a:lstStyle/>
          <a:p>
            <a:r>
              <a:rPr lang="en-US" dirty="0"/>
              <a:t>Year 4 Milestones</a:t>
            </a:r>
          </a:p>
        </p:txBody>
      </p:sp>
      <p:sp>
        <p:nvSpPr>
          <p:cNvPr id="3" name="Footer Placeholder 2">
            <a:extLst>
              <a:ext uri="{FF2B5EF4-FFF2-40B4-BE49-F238E27FC236}">
                <a16:creationId xmlns:a16="http://schemas.microsoft.com/office/drawing/2014/main" id="{9688875C-A642-4650-B312-52B01B6BFB63}"/>
              </a:ext>
            </a:extLst>
          </p:cNvPr>
          <p:cNvSpPr>
            <a:spLocks noGrp="1"/>
          </p:cNvSpPr>
          <p:nvPr>
            <p:ph type="ftr" sz="quarter" idx="11"/>
          </p:nvPr>
        </p:nvSpPr>
        <p:spPr/>
        <p:txBody>
          <a:bodyPr/>
          <a:lstStyle/>
          <a:p>
            <a:r>
              <a:rPr lang="en-US" dirty="0"/>
              <a:t>G. Watts, IRIS-HEP Steering Board Meeting #11</a:t>
            </a:r>
          </a:p>
        </p:txBody>
      </p:sp>
      <p:sp>
        <p:nvSpPr>
          <p:cNvPr id="4" name="Slide Number Placeholder 3">
            <a:extLst>
              <a:ext uri="{FF2B5EF4-FFF2-40B4-BE49-F238E27FC236}">
                <a16:creationId xmlns:a16="http://schemas.microsoft.com/office/drawing/2014/main" id="{D2B6E94A-0D05-4F50-B906-C5847B309C2A}"/>
              </a:ext>
            </a:extLst>
          </p:cNvPr>
          <p:cNvSpPr>
            <a:spLocks noGrp="1"/>
          </p:cNvSpPr>
          <p:nvPr>
            <p:ph type="sldNum" sz="quarter" idx="12"/>
          </p:nvPr>
        </p:nvSpPr>
        <p:spPr/>
        <p:txBody>
          <a:bodyPr/>
          <a:lstStyle/>
          <a:p>
            <a:fld id="{FC7F551F-EA58-4FB1-A014-DA1E65F7594A}" type="slidenum">
              <a:rPr lang="en-US" smtClean="0"/>
              <a:t>10</a:t>
            </a:fld>
            <a:endParaRPr lang="en-US"/>
          </a:p>
        </p:txBody>
      </p:sp>
      <p:sp>
        <p:nvSpPr>
          <p:cNvPr id="12" name="TextBox 11">
            <a:extLst>
              <a:ext uri="{FF2B5EF4-FFF2-40B4-BE49-F238E27FC236}">
                <a16:creationId xmlns:a16="http://schemas.microsoft.com/office/drawing/2014/main" id="{A5D08846-F510-47FA-8944-C5FE676B34D6}"/>
              </a:ext>
            </a:extLst>
          </p:cNvPr>
          <p:cNvSpPr txBox="1"/>
          <p:nvPr/>
        </p:nvSpPr>
        <p:spPr>
          <a:xfrm>
            <a:off x="7956884" y="2493247"/>
            <a:ext cx="957313" cy="369332"/>
          </a:xfrm>
          <a:prstGeom prst="rect">
            <a:avLst/>
          </a:prstGeom>
          <a:noFill/>
        </p:spPr>
        <p:txBody>
          <a:bodyPr wrap="none" rtlCol="0">
            <a:spAutoFit/>
          </a:bodyPr>
          <a:lstStyle/>
          <a:p>
            <a:r>
              <a:rPr lang="en-US" dirty="0"/>
              <a:t>DOMA</a:t>
            </a:r>
          </a:p>
        </p:txBody>
      </p:sp>
      <p:sp>
        <p:nvSpPr>
          <p:cNvPr id="13" name="Star: 5 Points 12">
            <a:extLst>
              <a:ext uri="{FF2B5EF4-FFF2-40B4-BE49-F238E27FC236}">
                <a16:creationId xmlns:a16="http://schemas.microsoft.com/office/drawing/2014/main" id="{5BEA6227-C755-4C0A-A613-D8168D70A7E8}"/>
              </a:ext>
            </a:extLst>
          </p:cNvPr>
          <p:cNvSpPr/>
          <p:nvPr/>
        </p:nvSpPr>
        <p:spPr>
          <a:xfrm>
            <a:off x="617621" y="2236937"/>
            <a:ext cx="224590" cy="18505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4C8E398A-5CCF-4B4F-A59C-7BCBFE01B420}"/>
              </a:ext>
            </a:extLst>
          </p:cNvPr>
          <p:cNvPicPr>
            <a:picLocks noChangeAspect="1"/>
          </p:cNvPicPr>
          <p:nvPr/>
        </p:nvPicPr>
        <p:blipFill>
          <a:blip r:embed="rId2"/>
          <a:stretch>
            <a:fillRect/>
          </a:stretch>
        </p:blipFill>
        <p:spPr>
          <a:xfrm>
            <a:off x="810127" y="1866742"/>
            <a:ext cx="6998368" cy="1418461"/>
          </a:xfrm>
          <a:prstGeom prst="rect">
            <a:avLst/>
          </a:prstGeom>
        </p:spPr>
      </p:pic>
      <p:sp>
        <p:nvSpPr>
          <p:cNvPr id="16" name="Star: 5 Points 15">
            <a:extLst>
              <a:ext uri="{FF2B5EF4-FFF2-40B4-BE49-F238E27FC236}">
                <a16:creationId xmlns:a16="http://schemas.microsoft.com/office/drawing/2014/main" id="{BD3CEED3-B0E1-45C1-94E7-09CB0BFEAA8A}"/>
              </a:ext>
            </a:extLst>
          </p:cNvPr>
          <p:cNvSpPr/>
          <p:nvPr/>
        </p:nvSpPr>
        <p:spPr>
          <a:xfrm>
            <a:off x="600974" y="2862579"/>
            <a:ext cx="224590" cy="18505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592D8E3A-43EE-4402-B638-366CF0B9F3AA}"/>
              </a:ext>
            </a:extLst>
          </p:cNvPr>
          <p:cNvPicPr>
            <a:picLocks noChangeAspect="1"/>
          </p:cNvPicPr>
          <p:nvPr/>
        </p:nvPicPr>
        <p:blipFill>
          <a:blip r:embed="rId3"/>
          <a:stretch>
            <a:fillRect/>
          </a:stretch>
        </p:blipFill>
        <p:spPr>
          <a:xfrm>
            <a:off x="810127" y="3610349"/>
            <a:ext cx="6998368" cy="365213"/>
          </a:xfrm>
          <a:prstGeom prst="rect">
            <a:avLst/>
          </a:prstGeom>
        </p:spPr>
      </p:pic>
      <p:sp>
        <p:nvSpPr>
          <p:cNvPr id="18" name="TextBox 17">
            <a:extLst>
              <a:ext uri="{FF2B5EF4-FFF2-40B4-BE49-F238E27FC236}">
                <a16:creationId xmlns:a16="http://schemas.microsoft.com/office/drawing/2014/main" id="{C1FC7CB6-EC57-4F8F-91A8-59ADCFAB2C42}"/>
              </a:ext>
            </a:extLst>
          </p:cNvPr>
          <p:cNvSpPr txBox="1"/>
          <p:nvPr/>
        </p:nvSpPr>
        <p:spPr>
          <a:xfrm>
            <a:off x="7956883" y="3546996"/>
            <a:ext cx="447558" cy="369332"/>
          </a:xfrm>
          <a:prstGeom prst="rect">
            <a:avLst/>
          </a:prstGeom>
          <a:noFill/>
        </p:spPr>
        <p:txBody>
          <a:bodyPr wrap="none" rtlCol="0">
            <a:spAutoFit/>
          </a:bodyPr>
          <a:lstStyle/>
          <a:p>
            <a:r>
              <a:rPr lang="en-US" dirty="0"/>
              <a:t>IA</a:t>
            </a:r>
          </a:p>
        </p:txBody>
      </p:sp>
      <p:pic>
        <p:nvPicPr>
          <p:cNvPr id="20" name="Picture 19">
            <a:extLst>
              <a:ext uri="{FF2B5EF4-FFF2-40B4-BE49-F238E27FC236}">
                <a16:creationId xmlns:a16="http://schemas.microsoft.com/office/drawing/2014/main" id="{152FE822-C827-4853-B963-E9A412507F4A}"/>
              </a:ext>
            </a:extLst>
          </p:cNvPr>
          <p:cNvPicPr>
            <a:picLocks noChangeAspect="1"/>
          </p:cNvPicPr>
          <p:nvPr/>
        </p:nvPicPr>
        <p:blipFill>
          <a:blip r:embed="rId4"/>
          <a:stretch>
            <a:fillRect/>
          </a:stretch>
        </p:blipFill>
        <p:spPr>
          <a:xfrm>
            <a:off x="810127" y="4293562"/>
            <a:ext cx="6998368" cy="289781"/>
          </a:xfrm>
          <a:prstGeom prst="rect">
            <a:avLst/>
          </a:prstGeom>
        </p:spPr>
      </p:pic>
      <p:sp>
        <p:nvSpPr>
          <p:cNvPr id="21" name="TextBox 20">
            <a:extLst>
              <a:ext uri="{FF2B5EF4-FFF2-40B4-BE49-F238E27FC236}">
                <a16:creationId xmlns:a16="http://schemas.microsoft.com/office/drawing/2014/main" id="{344AAD67-22EF-41B7-94FF-C641A3AB4247}"/>
              </a:ext>
            </a:extLst>
          </p:cNvPr>
          <p:cNvSpPr txBox="1"/>
          <p:nvPr/>
        </p:nvSpPr>
        <p:spPr>
          <a:xfrm>
            <a:off x="7956883" y="4231413"/>
            <a:ext cx="604653" cy="369332"/>
          </a:xfrm>
          <a:prstGeom prst="rect">
            <a:avLst/>
          </a:prstGeom>
          <a:noFill/>
        </p:spPr>
        <p:txBody>
          <a:bodyPr wrap="none" rtlCol="0">
            <a:spAutoFit/>
          </a:bodyPr>
          <a:lstStyle/>
          <a:p>
            <a:r>
              <a:rPr lang="en-US" dirty="0"/>
              <a:t>SSC</a:t>
            </a:r>
          </a:p>
        </p:txBody>
      </p:sp>
      <p:pic>
        <p:nvPicPr>
          <p:cNvPr id="23" name="Picture 22">
            <a:extLst>
              <a:ext uri="{FF2B5EF4-FFF2-40B4-BE49-F238E27FC236}">
                <a16:creationId xmlns:a16="http://schemas.microsoft.com/office/drawing/2014/main" id="{9A9B70F4-11BE-4985-878D-1B147E13DE10}"/>
              </a:ext>
            </a:extLst>
          </p:cNvPr>
          <p:cNvPicPr>
            <a:picLocks noChangeAspect="1"/>
          </p:cNvPicPr>
          <p:nvPr/>
        </p:nvPicPr>
        <p:blipFill>
          <a:blip r:embed="rId5"/>
          <a:stretch>
            <a:fillRect/>
          </a:stretch>
        </p:blipFill>
        <p:spPr>
          <a:xfrm>
            <a:off x="810127" y="4773437"/>
            <a:ext cx="6998368" cy="894996"/>
          </a:xfrm>
          <a:prstGeom prst="rect">
            <a:avLst/>
          </a:prstGeom>
        </p:spPr>
      </p:pic>
      <p:sp>
        <p:nvSpPr>
          <p:cNvPr id="24" name="TextBox 23">
            <a:extLst>
              <a:ext uri="{FF2B5EF4-FFF2-40B4-BE49-F238E27FC236}">
                <a16:creationId xmlns:a16="http://schemas.microsoft.com/office/drawing/2014/main" id="{1C6DCF2D-CB29-452E-A101-2158216B532A}"/>
              </a:ext>
            </a:extLst>
          </p:cNvPr>
          <p:cNvSpPr txBox="1"/>
          <p:nvPr/>
        </p:nvSpPr>
        <p:spPr>
          <a:xfrm>
            <a:off x="7956883" y="5014703"/>
            <a:ext cx="684803" cy="369332"/>
          </a:xfrm>
          <a:prstGeom prst="rect">
            <a:avLst/>
          </a:prstGeom>
          <a:noFill/>
        </p:spPr>
        <p:txBody>
          <a:bodyPr wrap="none" rtlCol="0">
            <a:spAutoFit/>
          </a:bodyPr>
          <a:lstStyle/>
          <a:p>
            <a:r>
              <a:rPr lang="en-US" dirty="0"/>
              <a:t>OSG</a:t>
            </a:r>
          </a:p>
        </p:txBody>
      </p:sp>
      <p:sp>
        <p:nvSpPr>
          <p:cNvPr id="25" name="Star: 5 Points 24">
            <a:extLst>
              <a:ext uri="{FF2B5EF4-FFF2-40B4-BE49-F238E27FC236}">
                <a16:creationId xmlns:a16="http://schemas.microsoft.com/office/drawing/2014/main" id="{B3E3F1FC-046C-4D85-9CEE-C18C2411F701}"/>
              </a:ext>
            </a:extLst>
          </p:cNvPr>
          <p:cNvSpPr/>
          <p:nvPr/>
        </p:nvSpPr>
        <p:spPr>
          <a:xfrm>
            <a:off x="617621" y="5384035"/>
            <a:ext cx="224590" cy="18505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58900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A3B2A-DFE7-470B-8035-8096F8BB38B1}"/>
              </a:ext>
            </a:extLst>
          </p:cNvPr>
          <p:cNvSpPr>
            <a:spLocks noGrp="1"/>
          </p:cNvSpPr>
          <p:nvPr>
            <p:ph type="title"/>
          </p:nvPr>
        </p:nvSpPr>
        <p:spPr/>
        <p:txBody>
          <a:bodyPr/>
          <a:lstStyle/>
          <a:p>
            <a:r>
              <a:rPr lang="en-US" dirty="0"/>
              <a:t>Workshops</a:t>
            </a:r>
          </a:p>
        </p:txBody>
      </p:sp>
      <p:sp>
        <p:nvSpPr>
          <p:cNvPr id="3" name="Footer Placeholder 2">
            <a:extLst>
              <a:ext uri="{FF2B5EF4-FFF2-40B4-BE49-F238E27FC236}">
                <a16:creationId xmlns:a16="http://schemas.microsoft.com/office/drawing/2014/main" id="{21A6BC17-496A-421E-8D48-60B7508D051E}"/>
              </a:ext>
            </a:extLst>
          </p:cNvPr>
          <p:cNvSpPr>
            <a:spLocks noGrp="1"/>
          </p:cNvSpPr>
          <p:nvPr>
            <p:ph type="ftr" sz="quarter" idx="11"/>
          </p:nvPr>
        </p:nvSpPr>
        <p:spPr/>
        <p:txBody>
          <a:bodyPr/>
          <a:lstStyle/>
          <a:p>
            <a:r>
              <a:rPr lang="en-US"/>
              <a:t>G. Watts, IRIS-HEP Steering Board Meeting #11</a:t>
            </a:r>
          </a:p>
        </p:txBody>
      </p:sp>
      <p:sp>
        <p:nvSpPr>
          <p:cNvPr id="4" name="Slide Number Placeholder 3">
            <a:extLst>
              <a:ext uri="{FF2B5EF4-FFF2-40B4-BE49-F238E27FC236}">
                <a16:creationId xmlns:a16="http://schemas.microsoft.com/office/drawing/2014/main" id="{7ECCEB4A-B3DC-49CF-ABE8-8D566788F3A5}"/>
              </a:ext>
            </a:extLst>
          </p:cNvPr>
          <p:cNvSpPr>
            <a:spLocks noGrp="1"/>
          </p:cNvSpPr>
          <p:nvPr>
            <p:ph type="sldNum" sz="quarter" idx="12"/>
          </p:nvPr>
        </p:nvSpPr>
        <p:spPr/>
        <p:txBody>
          <a:bodyPr/>
          <a:lstStyle/>
          <a:p>
            <a:fld id="{FC7F551F-EA58-4FB1-A014-DA1E65F7594A}" type="slidenum">
              <a:rPr lang="en-US" smtClean="0"/>
              <a:t>11</a:t>
            </a:fld>
            <a:endParaRPr lang="en-US"/>
          </a:p>
        </p:txBody>
      </p:sp>
      <p:pic>
        <p:nvPicPr>
          <p:cNvPr id="6" name="Picture 5">
            <a:extLst>
              <a:ext uri="{FF2B5EF4-FFF2-40B4-BE49-F238E27FC236}">
                <a16:creationId xmlns:a16="http://schemas.microsoft.com/office/drawing/2014/main" id="{70CD883A-A2A3-43FD-B3F0-7E546422BC9D}"/>
              </a:ext>
            </a:extLst>
          </p:cNvPr>
          <p:cNvPicPr>
            <a:picLocks noChangeAspect="1"/>
          </p:cNvPicPr>
          <p:nvPr/>
        </p:nvPicPr>
        <p:blipFill>
          <a:blip r:embed="rId2"/>
          <a:stretch>
            <a:fillRect/>
          </a:stretch>
        </p:blipFill>
        <p:spPr>
          <a:xfrm>
            <a:off x="6376737" y="3617494"/>
            <a:ext cx="4998711" cy="2027969"/>
          </a:xfrm>
          <a:prstGeom prst="rect">
            <a:avLst/>
          </a:prstGeom>
        </p:spPr>
      </p:pic>
      <p:sp>
        <p:nvSpPr>
          <p:cNvPr id="7" name="TextBox 6">
            <a:extLst>
              <a:ext uri="{FF2B5EF4-FFF2-40B4-BE49-F238E27FC236}">
                <a16:creationId xmlns:a16="http://schemas.microsoft.com/office/drawing/2014/main" id="{FB1DC70D-297C-4469-A8C2-783F798FA841}"/>
              </a:ext>
            </a:extLst>
          </p:cNvPr>
          <p:cNvSpPr txBox="1"/>
          <p:nvPr/>
        </p:nvSpPr>
        <p:spPr>
          <a:xfrm>
            <a:off x="609601" y="3553590"/>
            <a:ext cx="5005024" cy="369332"/>
          </a:xfrm>
          <a:prstGeom prst="rect">
            <a:avLst/>
          </a:prstGeom>
          <a:noFill/>
        </p:spPr>
        <p:txBody>
          <a:bodyPr wrap="none" rtlCol="0">
            <a:spAutoFit/>
          </a:bodyPr>
          <a:lstStyle/>
          <a:p>
            <a:r>
              <a:rPr lang="en-US" dirty="0">
                <a:solidFill>
                  <a:schemeClr val="accent1">
                    <a:lumMod val="60000"/>
                    <a:lumOff val="40000"/>
                  </a:schemeClr>
                </a:solidFill>
                <a:hlinkClick r:id="rId3"/>
              </a:rPr>
              <a:t>Token Transition Workshop </a:t>
            </a:r>
            <a:r>
              <a:rPr lang="en-US" dirty="0">
                <a:solidFill>
                  <a:schemeClr val="accent1">
                    <a:lumMod val="60000"/>
                    <a:lumOff val="40000"/>
                  </a:schemeClr>
                </a:solidFill>
              </a:rPr>
              <a:t>– Open Science Grid</a:t>
            </a:r>
          </a:p>
        </p:txBody>
      </p:sp>
      <p:sp>
        <p:nvSpPr>
          <p:cNvPr id="8" name="TextBox 7">
            <a:extLst>
              <a:ext uri="{FF2B5EF4-FFF2-40B4-BE49-F238E27FC236}">
                <a16:creationId xmlns:a16="http://schemas.microsoft.com/office/drawing/2014/main" id="{8CD8A38A-3117-4AD7-9E22-9AC02391F0C4}"/>
              </a:ext>
            </a:extLst>
          </p:cNvPr>
          <p:cNvSpPr txBox="1"/>
          <p:nvPr/>
        </p:nvSpPr>
        <p:spPr>
          <a:xfrm>
            <a:off x="982580" y="4207041"/>
            <a:ext cx="525780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Same week as the GDB pre-meeting so that as much of the LHC community can participate as possible</a:t>
            </a:r>
          </a:p>
          <a:p>
            <a:pPr marL="285750" indent="-285750">
              <a:buFont typeface="Arial" panose="020B0604020202020204" pitchFamily="34" charset="0"/>
              <a:buChar char="•"/>
            </a:pPr>
            <a:r>
              <a:rPr lang="en-US" dirty="0"/>
              <a:t>Discussions and planning on/for making the transition from certificates to tokens</a:t>
            </a:r>
          </a:p>
        </p:txBody>
      </p:sp>
      <p:sp>
        <p:nvSpPr>
          <p:cNvPr id="9" name="TextBox 8">
            <a:extLst>
              <a:ext uri="{FF2B5EF4-FFF2-40B4-BE49-F238E27FC236}">
                <a16:creationId xmlns:a16="http://schemas.microsoft.com/office/drawing/2014/main" id="{154058A6-EC08-40BE-B7AC-0247E5416E93}"/>
              </a:ext>
            </a:extLst>
          </p:cNvPr>
          <p:cNvSpPr txBox="1"/>
          <p:nvPr/>
        </p:nvSpPr>
        <p:spPr>
          <a:xfrm>
            <a:off x="609601" y="1513908"/>
            <a:ext cx="5815503" cy="369332"/>
          </a:xfrm>
          <a:prstGeom prst="rect">
            <a:avLst/>
          </a:prstGeom>
          <a:noFill/>
        </p:spPr>
        <p:txBody>
          <a:bodyPr wrap="none" rtlCol="0">
            <a:spAutoFit/>
          </a:bodyPr>
          <a:lstStyle/>
          <a:p>
            <a:r>
              <a:rPr lang="en-US" dirty="0">
                <a:solidFill>
                  <a:schemeClr val="accent1">
                    <a:lumMod val="60000"/>
                    <a:lumOff val="40000"/>
                  </a:schemeClr>
                </a:solidFill>
                <a:hlinkClick r:id="rId4"/>
              </a:rPr>
              <a:t>Workshop on Differentiable Programming in the Sciences</a:t>
            </a:r>
            <a:endParaRPr lang="en-US" dirty="0">
              <a:solidFill>
                <a:schemeClr val="accent1">
                  <a:lumMod val="60000"/>
                  <a:lumOff val="40000"/>
                </a:schemeClr>
              </a:solidFill>
            </a:endParaRPr>
          </a:p>
        </p:txBody>
      </p:sp>
      <p:sp>
        <p:nvSpPr>
          <p:cNvPr id="10" name="TextBox 9">
            <a:extLst>
              <a:ext uri="{FF2B5EF4-FFF2-40B4-BE49-F238E27FC236}">
                <a16:creationId xmlns:a16="http://schemas.microsoft.com/office/drawing/2014/main" id="{9FC4AE62-B704-40AE-9A8A-4285FB8D8328}"/>
              </a:ext>
            </a:extLst>
          </p:cNvPr>
          <p:cNvSpPr txBox="1"/>
          <p:nvPr/>
        </p:nvSpPr>
        <p:spPr>
          <a:xfrm>
            <a:off x="874295" y="1957356"/>
            <a:ext cx="6340642" cy="1477328"/>
          </a:xfrm>
          <a:prstGeom prst="rect">
            <a:avLst/>
          </a:prstGeom>
          <a:noFill/>
        </p:spPr>
        <p:txBody>
          <a:bodyPr wrap="square" rtlCol="0">
            <a:spAutoFit/>
          </a:bodyPr>
          <a:lstStyle/>
          <a:p>
            <a:pPr marL="285750" indent="-285750">
              <a:buFont typeface="Arial" panose="020B0604020202020204" pitchFamily="34" charset="0"/>
              <a:buChar char="•"/>
            </a:pPr>
            <a:r>
              <a:rPr lang="en-US" dirty="0"/>
              <a:t>Run by MODE collaboration, co-sponsored by IRIS-HEP</a:t>
            </a:r>
          </a:p>
          <a:p>
            <a:pPr marL="285750" indent="-285750">
              <a:buFont typeface="Arial" panose="020B0604020202020204" pitchFamily="34" charset="0"/>
              <a:buChar char="•"/>
            </a:pPr>
            <a:r>
              <a:rPr lang="en-US" dirty="0"/>
              <a:t>Goal of collaboration: optimize physical detector design using physics sensitivity as figure of merit, using ML techniques</a:t>
            </a:r>
          </a:p>
          <a:p>
            <a:pPr marL="285750" indent="-285750">
              <a:buFont typeface="Arial" panose="020B0604020202020204" pitchFamily="34" charset="0"/>
              <a:buChar char="•"/>
            </a:pPr>
            <a:r>
              <a:rPr lang="en-US" dirty="0"/>
              <a:t>Differentiable Programming well with our work on the AGC</a:t>
            </a:r>
          </a:p>
        </p:txBody>
      </p:sp>
      <p:pic>
        <p:nvPicPr>
          <p:cNvPr id="13" name="Picture 12">
            <a:extLst>
              <a:ext uri="{FF2B5EF4-FFF2-40B4-BE49-F238E27FC236}">
                <a16:creationId xmlns:a16="http://schemas.microsoft.com/office/drawing/2014/main" id="{4B7F9E95-8C62-4DDF-904A-475CD320A60A}"/>
              </a:ext>
            </a:extLst>
          </p:cNvPr>
          <p:cNvPicPr>
            <a:picLocks noChangeAspect="1"/>
          </p:cNvPicPr>
          <p:nvPr/>
        </p:nvPicPr>
        <p:blipFill>
          <a:blip r:embed="rId5"/>
          <a:stretch>
            <a:fillRect/>
          </a:stretch>
        </p:blipFill>
        <p:spPr>
          <a:xfrm>
            <a:off x="9471227" y="507456"/>
            <a:ext cx="2085569" cy="1388184"/>
          </a:xfrm>
          <a:prstGeom prst="rect">
            <a:avLst/>
          </a:prstGeom>
        </p:spPr>
      </p:pic>
      <p:pic>
        <p:nvPicPr>
          <p:cNvPr id="15" name="Picture 14">
            <a:extLst>
              <a:ext uri="{FF2B5EF4-FFF2-40B4-BE49-F238E27FC236}">
                <a16:creationId xmlns:a16="http://schemas.microsoft.com/office/drawing/2014/main" id="{B59D67D9-F4C5-4C4B-8E33-77EAFBB1DD37}"/>
              </a:ext>
            </a:extLst>
          </p:cNvPr>
          <p:cNvPicPr>
            <a:picLocks noChangeAspect="1"/>
          </p:cNvPicPr>
          <p:nvPr/>
        </p:nvPicPr>
        <p:blipFill>
          <a:blip r:embed="rId6"/>
          <a:stretch>
            <a:fillRect/>
          </a:stretch>
        </p:blipFill>
        <p:spPr>
          <a:xfrm>
            <a:off x="6927275" y="1483858"/>
            <a:ext cx="2307152" cy="1538372"/>
          </a:xfrm>
          <a:prstGeom prst="rect">
            <a:avLst/>
          </a:prstGeom>
        </p:spPr>
      </p:pic>
      <p:pic>
        <p:nvPicPr>
          <p:cNvPr id="17" name="Picture 16">
            <a:extLst>
              <a:ext uri="{FF2B5EF4-FFF2-40B4-BE49-F238E27FC236}">
                <a16:creationId xmlns:a16="http://schemas.microsoft.com/office/drawing/2014/main" id="{144E6883-7914-4BC8-8A58-41BE25664E51}"/>
              </a:ext>
            </a:extLst>
          </p:cNvPr>
          <p:cNvPicPr>
            <a:picLocks noChangeAspect="1"/>
          </p:cNvPicPr>
          <p:nvPr/>
        </p:nvPicPr>
        <p:blipFill>
          <a:blip r:embed="rId7"/>
          <a:stretch>
            <a:fillRect/>
          </a:stretch>
        </p:blipFill>
        <p:spPr>
          <a:xfrm>
            <a:off x="9471226" y="2078287"/>
            <a:ext cx="2085569" cy="1385498"/>
          </a:xfrm>
          <a:prstGeom prst="rect">
            <a:avLst/>
          </a:prstGeom>
        </p:spPr>
      </p:pic>
    </p:spTree>
    <p:extLst>
      <p:ext uri="{BB962C8B-B14F-4D97-AF65-F5344CB8AC3E}">
        <p14:creationId xmlns:p14="http://schemas.microsoft.com/office/powerpoint/2010/main" val="27959618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4FBA8-77D4-4C34-8F4D-5B2A6AFD01A5}"/>
              </a:ext>
            </a:extLst>
          </p:cNvPr>
          <p:cNvSpPr>
            <a:spLocks noGrp="1"/>
          </p:cNvSpPr>
          <p:nvPr>
            <p:ph type="title"/>
          </p:nvPr>
        </p:nvSpPr>
        <p:spPr/>
        <p:txBody>
          <a:bodyPr/>
          <a:lstStyle/>
          <a:p>
            <a:r>
              <a:rPr lang="en-US" dirty="0"/>
              <a:t>Using Analysis Tools outside of IRIS-HEP</a:t>
            </a:r>
          </a:p>
        </p:txBody>
      </p:sp>
      <p:sp>
        <p:nvSpPr>
          <p:cNvPr id="3" name="Footer Placeholder 2">
            <a:extLst>
              <a:ext uri="{FF2B5EF4-FFF2-40B4-BE49-F238E27FC236}">
                <a16:creationId xmlns:a16="http://schemas.microsoft.com/office/drawing/2014/main" id="{465E6D6A-785B-4A29-86D1-E3C4E3171046}"/>
              </a:ext>
            </a:extLst>
          </p:cNvPr>
          <p:cNvSpPr>
            <a:spLocks noGrp="1"/>
          </p:cNvSpPr>
          <p:nvPr>
            <p:ph type="ftr" sz="quarter" idx="11"/>
          </p:nvPr>
        </p:nvSpPr>
        <p:spPr/>
        <p:txBody>
          <a:bodyPr/>
          <a:lstStyle/>
          <a:p>
            <a:r>
              <a:rPr lang="en-US"/>
              <a:t>G. Watts, IRIS-HEP Steering Board Meeting #11</a:t>
            </a:r>
          </a:p>
        </p:txBody>
      </p:sp>
      <p:sp>
        <p:nvSpPr>
          <p:cNvPr id="4" name="Slide Number Placeholder 3">
            <a:extLst>
              <a:ext uri="{FF2B5EF4-FFF2-40B4-BE49-F238E27FC236}">
                <a16:creationId xmlns:a16="http://schemas.microsoft.com/office/drawing/2014/main" id="{5E211454-C2C0-49EC-A33E-39DF8C9DC00F}"/>
              </a:ext>
            </a:extLst>
          </p:cNvPr>
          <p:cNvSpPr>
            <a:spLocks noGrp="1"/>
          </p:cNvSpPr>
          <p:nvPr>
            <p:ph type="sldNum" sz="quarter" idx="12"/>
          </p:nvPr>
        </p:nvSpPr>
        <p:spPr/>
        <p:txBody>
          <a:bodyPr/>
          <a:lstStyle/>
          <a:p>
            <a:fld id="{FC7F551F-EA58-4FB1-A014-DA1E65F7594A}" type="slidenum">
              <a:rPr lang="en-US" smtClean="0"/>
              <a:t>12</a:t>
            </a:fld>
            <a:endParaRPr lang="en-US"/>
          </a:p>
        </p:txBody>
      </p:sp>
      <p:pic>
        <p:nvPicPr>
          <p:cNvPr id="6" name="Picture 5">
            <a:extLst>
              <a:ext uri="{FF2B5EF4-FFF2-40B4-BE49-F238E27FC236}">
                <a16:creationId xmlns:a16="http://schemas.microsoft.com/office/drawing/2014/main" id="{0DE96529-4262-4F96-848F-7860AF4DC046}"/>
              </a:ext>
            </a:extLst>
          </p:cNvPr>
          <p:cNvPicPr>
            <a:picLocks noChangeAspect="1"/>
          </p:cNvPicPr>
          <p:nvPr/>
        </p:nvPicPr>
        <p:blipFill>
          <a:blip r:embed="rId2"/>
          <a:stretch>
            <a:fillRect/>
          </a:stretch>
        </p:blipFill>
        <p:spPr>
          <a:xfrm>
            <a:off x="6096000" y="1674812"/>
            <a:ext cx="5378041" cy="4019889"/>
          </a:xfrm>
          <a:prstGeom prst="rect">
            <a:avLst/>
          </a:prstGeom>
        </p:spPr>
      </p:pic>
      <p:sp>
        <p:nvSpPr>
          <p:cNvPr id="8" name="TextBox 7">
            <a:extLst>
              <a:ext uri="{FF2B5EF4-FFF2-40B4-BE49-F238E27FC236}">
                <a16:creationId xmlns:a16="http://schemas.microsoft.com/office/drawing/2014/main" id="{9ABAE23B-4957-4747-B8C0-E472AE99F184}"/>
              </a:ext>
            </a:extLst>
          </p:cNvPr>
          <p:cNvSpPr txBox="1"/>
          <p:nvPr/>
        </p:nvSpPr>
        <p:spPr>
          <a:xfrm>
            <a:off x="625642" y="1768624"/>
            <a:ext cx="4892842" cy="646331"/>
          </a:xfrm>
          <a:prstGeom prst="rect">
            <a:avLst/>
          </a:prstGeom>
          <a:noFill/>
        </p:spPr>
        <p:txBody>
          <a:bodyPr wrap="square">
            <a:spAutoFit/>
          </a:bodyPr>
          <a:lstStyle/>
          <a:p>
            <a:r>
              <a:rPr lang="en-US" dirty="0">
                <a:hlinkClick r:id="rId3"/>
              </a:rPr>
              <a:t>Application of INFERNO to a CMS </a:t>
            </a:r>
            <a:r>
              <a:rPr lang="en-US" dirty="0" err="1">
                <a:hlinkClick r:id="rId3"/>
              </a:rPr>
              <a:t>TTbar</a:t>
            </a:r>
            <a:r>
              <a:rPr lang="en-US" dirty="0">
                <a:hlinkClick r:id="rId3"/>
              </a:rPr>
              <a:t> measurement with CMS Open Data</a:t>
            </a:r>
            <a:endParaRPr lang="en-US" dirty="0"/>
          </a:p>
        </p:txBody>
      </p:sp>
      <p:sp>
        <p:nvSpPr>
          <p:cNvPr id="9" name="TextBox 8">
            <a:extLst>
              <a:ext uri="{FF2B5EF4-FFF2-40B4-BE49-F238E27FC236}">
                <a16:creationId xmlns:a16="http://schemas.microsoft.com/office/drawing/2014/main" id="{6165B9F4-FCFD-4510-B2C0-E6925AE9CFEE}"/>
              </a:ext>
            </a:extLst>
          </p:cNvPr>
          <p:cNvSpPr txBox="1"/>
          <p:nvPr/>
        </p:nvSpPr>
        <p:spPr>
          <a:xfrm>
            <a:off x="1195137" y="2735179"/>
            <a:ext cx="4323347" cy="1754326"/>
          </a:xfrm>
          <a:prstGeom prst="rect">
            <a:avLst/>
          </a:prstGeom>
          <a:noFill/>
        </p:spPr>
        <p:txBody>
          <a:bodyPr wrap="square" rtlCol="0">
            <a:spAutoFit/>
          </a:bodyPr>
          <a:lstStyle/>
          <a:p>
            <a:pPr marL="285750" indent="-285750">
              <a:buFont typeface="Arial" panose="020B0604020202020204" pitchFamily="34" charset="0"/>
              <a:buChar char="•"/>
            </a:pPr>
            <a:r>
              <a:rPr lang="en-US" dirty="0"/>
              <a:t>Uses CMS OpenData Run 1 (AOD’s!!)</a:t>
            </a:r>
          </a:p>
          <a:p>
            <a:pPr marL="285750" indent="-285750">
              <a:buFont typeface="Arial" panose="020B0604020202020204" pitchFamily="34" charset="0"/>
              <a:buChar char="•"/>
            </a:pPr>
            <a:r>
              <a:rPr lang="en-US" dirty="0"/>
              <a:t>Implements full analysis in PyTorch and then uses differentiable programming techniques to first reproduce a paper result of the analysis and then optimize it.</a:t>
            </a:r>
          </a:p>
        </p:txBody>
      </p:sp>
      <p:sp>
        <p:nvSpPr>
          <p:cNvPr id="10" name="TextBox 9">
            <a:extLst>
              <a:ext uri="{FF2B5EF4-FFF2-40B4-BE49-F238E27FC236}">
                <a16:creationId xmlns:a16="http://schemas.microsoft.com/office/drawing/2014/main" id="{0C8ED385-11FF-4682-A22F-341F4B875D7F}"/>
              </a:ext>
            </a:extLst>
          </p:cNvPr>
          <p:cNvSpPr txBox="1"/>
          <p:nvPr/>
        </p:nvSpPr>
        <p:spPr>
          <a:xfrm>
            <a:off x="717959" y="4678079"/>
            <a:ext cx="4495800" cy="923330"/>
          </a:xfrm>
          <a:prstGeom prst="rect">
            <a:avLst/>
          </a:prstGeom>
          <a:noFill/>
        </p:spPr>
        <p:txBody>
          <a:bodyPr wrap="square" rtlCol="0">
            <a:spAutoFit/>
          </a:bodyPr>
          <a:lstStyle/>
          <a:p>
            <a:r>
              <a:rPr lang="en-US" dirty="0">
                <a:solidFill>
                  <a:schemeClr val="accent3"/>
                </a:solidFill>
              </a:rPr>
              <a:t>“</a:t>
            </a:r>
            <a:r>
              <a:rPr lang="en-US" b="0" i="0" dirty="0">
                <a:solidFill>
                  <a:schemeClr val="accent3"/>
                </a:solidFill>
                <a:effectLst/>
                <a:latin typeface="Slack-Lato"/>
              </a:rPr>
              <a:t>I was really grateful for awkward and </a:t>
            </a:r>
            <a:r>
              <a:rPr lang="en-US" b="0" i="0" dirty="0" err="1">
                <a:solidFill>
                  <a:schemeClr val="accent3"/>
                </a:solidFill>
                <a:effectLst/>
                <a:latin typeface="Slack-Lato"/>
              </a:rPr>
              <a:t>coffea</a:t>
            </a:r>
            <a:r>
              <a:rPr lang="en-US" b="0" i="0" dirty="0">
                <a:solidFill>
                  <a:schemeClr val="accent3"/>
                </a:solidFill>
                <a:effectLst/>
                <a:latin typeface="Slack-Lato"/>
              </a:rPr>
              <a:t>, it really speeds up analysis a lot and is quite intuitive to use” – Lukas Layer (INFN)</a:t>
            </a:r>
            <a:endParaRPr lang="en-US" dirty="0">
              <a:solidFill>
                <a:schemeClr val="accent3"/>
              </a:solidFill>
            </a:endParaRPr>
          </a:p>
        </p:txBody>
      </p:sp>
    </p:spTree>
    <p:extLst>
      <p:ext uri="{BB962C8B-B14F-4D97-AF65-F5344CB8AC3E}">
        <p14:creationId xmlns:p14="http://schemas.microsoft.com/office/powerpoint/2010/main" val="844959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DDEB2-BBB6-4D92-8A6E-04A3014651C7}"/>
              </a:ext>
            </a:extLst>
          </p:cNvPr>
          <p:cNvSpPr>
            <a:spLocks noGrp="1"/>
          </p:cNvSpPr>
          <p:nvPr>
            <p:ph type="title"/>
          </p:nvPr>
        </p:nvSpPr>
        <p:spPr/>
        <p:txBody>
          <a:bodyPr/>
          <a:lstStyle/>
          <a:p>
            <a:r>
              <a:rPr lang="en-US" dirty="0"/>
              <a:t>Workshops</a:t>
            </a:r>
          </a:p>
        </p:txBody>
      </p:sp>
      <p:sp>
        <p:nvSpPr>
          <p:cNvPr id="3" name="Footer Placeholder 2">
            <a:extLst>
              <a:ext uri="{FF2B5EF4-FFF2-40B4-BE49-F238E27FC236}">
                <a16:creationId xmlns:a16="http://schemas.microsoft.com/office/drawing/2014/main" id="{90093A5F-D254-437D-BADD-1ECCDE88166A}"/>
              </a:ext>
            </a:extLst>
          </p:cNvPr>
          <p:cNvSpPr>
            <a:spLocks noGrp="1"/>
          </p:cNvSpPr>
          <p:nvPr>
            <p:ph type="ftr" sz="quarter" idx="11"/>
          </p:nvPr>
        </p:nvSpPr>
        <p:spPr/>
        <p:txBody>
          <a:bodyPr/>
          <a:lstStyle/>
          <a:p>
            <a:r>
              <a:rPr lang="en-US"/>
              <a:t>G. Watts, IRIS-HEP Steering Board Meeting #11</a:t>
            </a:r>
          </a:p>
        </p:txBody>
      </p:sp>
      <p:sp>
        <p:nvSpPr>
          <p:cNvPr id="4" name="Slide Number Placeholder 3">
            <a:extLst>
              <a:ext uri="{FF2B5EF4-FFF2-40B4-BE49-F238E27FC236}">
                <a16:creationId xmlns:a16="http://schemas.microsoft.com/office/drawing/2014/main" id="{90DFD83F-7C5C-4338-AB51-6B37F81C29E3}"/>
              </a:ext>
            </a:extLst>
          </p:cNvPr>
          <p:cNvSpPr>
            <a:spLocks noGrp="1"/>
          </p:cNvSpPr>
          <p:nvPr>
            <p:ph type="sldNum" sz="quarter" idx="12"/>
          </p:nvPr>
        </p:nvSpPr>
        <p:spPr/>
        <p:txBody>
          <a:bodyPr/>
          <a:lstStyle/>
          <a:p>
            <a:fld id="{FC7F551F-EA58-4FB1-A014-DA1E65F7594A}" type="slidenum">
              <a:rPr lang="en-US" smtClean="0"/>
              <a:t>13</a:t>
            </a:fld>
            <a:endParaRPr lang="en-US"/>
          </a:p>
        </p:txBody>
      </p:sp>
      <p:pic>
        <p:nvPicPr>
          <p:cNvPr id="6" name="Picture 5">
            <a:extLst>
              <a:ext uri="{FF2B5EF4-FFF2-40B4-BE49-F238E27FC236}">
                <a16:creationId xmlns:a16="http://schemas.microsoft.com/office/drawing/2014/main" id="{1B266F2F-E860-4B02-8ED0-CD66AF8F0E5B}"/>
              </a:ext>
            </a:extLst>
          </p:cNvPr>
          <p:cNvPicPr>
            <a:picLocks noChangeAspect="1"/>
          </p:cNvPicPr>
          <p:nvPr/>
        </p:nvPicPr>
        <p:blipFill>
          <a:blip r:embed="rId2"/>
          <a:stretch>
            <a:fillRect/>
          </a:stretch>
        </p:blipFill>
        <p:spPr>
          <a:xfrm>
            <a:off x="2128838" y="3956222"/>
            <a:ext cx="7586660" cy="1904904"/>
          </a:xfrm>
          <a:prstGeom prst="rect">
            <a:avLst/>
          </a:prstGeom>
        </p:spPr>
      </p:pic>
      <p:pic>
        <p:nvPicPr>
          <p:cNvPr id="9" name="Picture 8">
            <a:extLst>
              <a:ext uri="{FF2B5EF4-FFF2-40B4-BE49-F238E27FC236}">
                <a16:creationId xmlns:a16="http://schemas.microsoft.com/office/drawing/2014/main" id="{EF1DFBD3-B827-4928-A126-F7412BF0806D}"/>
              </a:ext>
            </a:extLst>
          </p:cNvPr>
          <p:cNvPicPr>
            <a:picLocks noChangeAspect="1"/>
          </p:cNvPicPr>
          <p:nvPr/>
        </p:nvPicPr>
        <p:blipFill>
          <a:blip r:embed="rId3"/>
          <a:stretch>
            <a:fillRect/>
          </a:stretch>
        </p:blipFill>
        <p:spPr>
          <a:xfrm>
            <a:off x="5108573" y="1492631"/>
            <a:ext cx="5405438" cy="2276593"/>
          </a:xfrm>
          <a:prstGeom prst="rect">
            <a:avLst/>
          </a:prstGeom>
        </p:spPr>
      </p:pic>
      <p:sp>
        <p:nvSpPr>
          <p:cNvPr id="10" name="TextBox 9">
            <a:extLst>
              <a:ext uri="{FF2B5EF4-FFF2-40B4-BE49-F238E27FC236}">
                <a16:creationId xmlns:a16="http://schemas.microsoft.com/office/drawing/2014/main" id="{A37C158B-F997-4701-BA4B-C194E2FBA950}"/>
              </a:ext>
            </a:extLst>
          </p:cNvPr>
          <p:cNvSpPr txBox="1"/>
          <p:nvPr/>
        </p:nvSpPr>
        <p:spPr>
          <a:xfrm>
            <a:off x="538163" y="1753764"/>
            <a:ext cx="4486275" cy="1754326"/>
          </a:xfrm>
          <a:prstGeom prst="rect">
            <a:avLst/>
          </a:prstGeom>
          <a:noFill/>
        </p:spPr>
        <p:txBody>
          <a:bodyPr wrap="square" rtlCol="0">
            <a:spAutoFit/>
          </a:bodyPr>
          <a:lstStyle/>
          <a:p>
            <a:r>
              <a:rPr lang="en-US" dirty="0" err="1">
                <a:hlinkClick r:id="rId4"/>
              </a:rPr>
              <a:t>NeuralIPS</a:t>
            </a:r>
            <a:r>
              <a:rPr lang="en-US" dirty="0">
                <a:hlinkClick r:id="rId4"/>
              </a:rPr>
              <a:t> Conference Workshop</a:t>
            </a:r>
            <a:endParaRPr lang="en-US" dirty="0"/>
          </a:p>
          <a:p>
            <a:pPr marL="285750" indent="-285750">
              <a:buFont typeface="Arial" panose="020B0604020202020204" pitchFamily="34" charset="0"/>
              <a:buChar char="•"/>
            </a:pPr>
            <a:r>
              <a:rPr lang="en-US" dirty="0"/>
              <a:t>Organized by a number of people in IRIS-HEP</a:t>
            </a:r>
          </a:p>
          <a:p>
            <a:pPr marL="285750" indent="-285750">
              <a:buFont typeface="Arial" panose="020B0604020202020204" pitchFamily="34" charset="0"/>
              <a:buChar char="•"/>
            </a:pPr>
            <a:r>
              <a:rPr lang="en-US" dirty="0"/>
              <a:t>Continuing workshop in one of the largest ML conferences</a:t>
            </a:r>
          </a:p>
          <a:p>
            <a:pPr marL="285750" indent="-285750">
              <a:buFont typeface="Arial" panose="020B0604020202020204" pitchFamily="34" charset="0"/>
              <a:buChar char="•"/>
            </a:pPr>
            <a:r>
              <a:rPr lang="en-US" dirty="0"/>
              <a:t>December 13</a:t>
            </a:r>
            <a:r>
              <a:rPr lang="en-US" baseline="30000" dirty="0"/>
              <a:t>th</a:t>
            </a:r>
            <a:r>
              <a:rPr lang="en-US" dirty="0"/>
              <a:t> or 14</a:t>
            </a:r>
            <a:r>
              <a:rPr lang="en-US" baseline="30000" dirty="0"/>
              <a:t>th</a:t>
            </a:r>
            <a:r>
              <a:rPr lang="en-US" dirty="0"/>
              <a:t>.</a:t>
            </a:r>
          </a:p>
        </p:txBody>
      </p:sp>
    </p:spTree>
    <p:extLst>
      <p:ext uri="{BB962C8B-B14F-4D97-AF65-F5344CB8AC3E}">
        <p14:creationId xmlns:p14="http://schemas.microsoft.com/office/powerpoint/2010/main" val="3810197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BCDF5-D7C7-4D09-8C39-FBE9E7E15BC5}"/>
              </a:ext>
            </a:extLst>
          </p:cNvPr>
          <p:cNvSpPr>
            <a:spLocks noGrp="1"/>
          </p:cNvSpPr>
          <p:nvPr>
            <p:ph type="title"/>
          </p:nvPr>
        </p:nvSpPr>
        <p:spPr/>
        <p:txBody>
          <a:bodyPr/>
          <a:lstStyle/>
          <a:p>
            <a:r>
              <a:rPr lang="en-US" dirty="0"/>
              <a:t>Workshops</a:t>
            </a:r>
          </a:p>
        </p:txBody>
      </p:sp>
      <p:sp>
        <p:nvSpPr>
          <p:cNvPr id="3" name="Footer Placeholder 2">
            <a:extLst>
              <a:ext uri="{FF2B5EF4-FFF2-40B4-BE49-F238E27FC236}">
                <a16:creationId xmlns:a16="http://schemas.microsoft.com/office/drawing/2014/main" id="{62120143-B7C9-44CC-964C-FA376E3D29B2}"/>
              </a:ext>
            </a:extLst>
          </p:cNvPr>
          <p:cNvSpPr>
            <a:spLocks noGrp="1"/>
          </p:cNvSpPr>
          <p:nvPr>
            <p:ph type="ftr" sz="quarter" idx="11"/>
          </p:nvPr>
        </p:nvSpPr>
        <p:spPr/>
        <p:txBody>
          <a:bodyPr/>
          <a:lstStyle/>
          <a:p>
            <a:r>
              <a:rPr lang="en-US"/>
              <a:t>G. Watts, IRIS-HEP Steering Board Meeting #11</a:t>
            </a:r>
          </a:p>
        </p:txBody>
      </p:sp>
      <p:sp>
        <p:nvSpPr>
          <p:cNvPr id="4" name="Slide Number Placeholder 3">
            <a:extLst>
              <a:ext uri="{FF2B5EF4-FFF2-40B4-BE49-F238E27FC236}">
                <a16:creationId xmlns:a16="http://schemas.microsoft.com/office/drawing/2014/main" id="{DD36E78F-DA46-4359-ADBC-EA498B5A8F2A}"/>
              </a:ext>
            </a:extLst>
          </p:cNvPr>
          <p:cNvSpPr>
            <a:spLocks noGrp="1"/>
          </p:cNvSpPr>
          <p:nvPr>
            <p:ph type="sldNum" sz="quarter" idx="12"/>
          </p:nvPr>
        </p:nvSpPr>
        <p:spPr/>
        <p:txBody>
          <a:bodyPr/>
          <a:lstStyle/>
          <a:p>
            <a:fld id="{FC7F551F-EA58-4FB1-A014-DA1E65F7594A}" type="slidenum">
              <a:rPr lang="en-US" smtClean="0"/>
              <a:t>14</a:t>
            </a:fld>
            <a:endParaRPr lang="en-US"/>
          </a:p>
        </p:txBody>
      </p:sp>
      <p:sp>
        <p:nvSpPr>
          <p:cNvPr id="5" name="TextBox 4">
            <a:extLst>
              <a:ext uri="{FF2B5EF4-FFF2-40B4-BE49-F238E27FC236}">
                <a16:creationId xmlns:a16="http://schemas.microsoft.com/office/drawing/2014/main" id="{31CAC221-9CAB-4D9B-88D6-396BEF36821D}"/>
              </a:ext>
            </a:extLst>
          </p:cNvPr>
          <p:cNvSpPr txBox="1"/>
          <p:nvPr/>
        </p:nvSpPr>
        <p:spPr>
          <a:xfrm>
            <a:off x="647700" y="1900238"/>
            <a:ext cx="6594819" cy="2031325"/>
          </a:xfrm>
          <a:prstGeom prst="rect">
            <a:avLst/>
          </a:prstGeom>
          <a:noFill/>
        </p:spPr>
        <p:txBody>
          <a:bodyPr wrap="none" rtlCol="0">
            <a:spAutoFit/>
          </a:bodyPr>
          <a:lstStyle/>
          <a:p>
            <a:r>
              <a:rPr lang="en-US" dirty="0">
                <a:hlinkClick r:id="rId2"/>
              </a:rPr>
              <a:t>PyHEP</a:t>
            </a:r>
            <a:r>
              <a:rPr lang="en-US" dirty="0"/>
              <a:t> &amp; </a:t>
            </a:r>
            <a:r>
              <a:rPr lang="en-US" dirty="0">
                <a:hlinkClick r:id="rId3"/>
              </a:rPr>
              <a:t>SciPy</a:t>
            </a:r>
            <a:r>
              <a:rPr lang="en-US" dirty="0"/>
              <a:t> (The Science Community at Large)</a:t>
            </a:r>
          </a:p>
          <a:p>
            <a:pPr marL="285750" indent="-285750">
              <a:buFont typeface="Arial" panose="020B0604020202020204" pitchFamily="34" charset="0"/>
              <a:buChar char="•"/>
            </a:pPr>
            <a:r>
              <a:rPr lang="en-US" dirty="0"/>
              <a:t>PyHEP is a python conference run by our community</a:t>
            </a:r>
          </a:p>
          <a:p>
            <a:pPr marL="285750" indent="-285750">
              <a:buFont typeface="Arial" panose="020B0604020202020204" pitchFamily="34" charset="0"/>
              <a:buChar char="•"/>
            </a:pPr>
            <a:r>
              <a:rPr lang="en-US" dirty="0"/>
              <a:t>SciPy is the big Python in Science Conference</a:t>
            </a:r>
          </a:p>
          <a:p>
            <a:pPr marL="285750" indent="-285750">
              <a:buFont typeface="Arial" panose="020B0604020202020204" pitchFamily="34" charset="0"/>
              <a:buChar char="•"/>
            </a:pPr>
            <a:r>
              <a:rPr lang="en-US" dirty="0"/>
              <a:t>“co-locate” them so there is cross pollination</a:t>
            </a:r>
          </a:p>
          <a:p>
            <a:pPr marL="285750" indent="-285750">
              <a:buFont typeface="Arial" panose="020B0604020202020204" pitchFamily="34" charset="0"/>
              <a:buChar char="•"/>
            </a:pPr>
            <a:r>
              <a:rPr lang="en-US" dirty="0"/>
              <a:t>Many talks by IRIS-HEP members at PyHEP</a:t>
            </a:r>
          </a:p>
          <a:p>
            <a:pPr marL="285750" indent="-285750">
              <a:buFont typeface="Arial" panose="020B0604020202020204" pitchFamily="34" charset="0"/>
              <a:buChar char="•"/>
            </a:pPr>
            <a:r>
              <a:rPr lang="en-US" dirty="0"/>
              <a:t>One of our members is part of the organization team for SciPy</a:t>
            </a:r>
          </a:p>
          <a:p>
            <a:pPr marL="285750" indent="-28575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F4BC5D75-34D2-423F-8791-326840B4E175}"/>
              </a:ext>
            </a:extLst>
          </p:cNvPr>
          <p:cNvPicPr>
            <a:picLocks noChangeAspect="1"/>
          </p:cNvPicPr>
          <p:nvPr/>
        </p:nvPicPr>
        <p:blipFill>
          <a:blip r:embed="rId4"/>
          <a:stretch>
            <a:fillRect/>
          </a:stretch>
        </p:blipFill>
        <p:spPr>
          <a:xfrm>
            <a:off x="7772400" y="2902633"/>
            <a:ext cx="4300536" cy="1317978"/>
          </a:xfrm>
          <a:prstGeom prst="rect">
            <a:avLst/>
          </a:prstGeom>
        </p:spPr>
      </p:pic>
      <p:pic>
        <p:nvPicPr>
          <p:cNvPr id="9" name="Picture 8">
            <a:extLst>
              <a:ext uri="{FF2B5EF4-FFF2-40B4-BE49-F238E27FC236}">
                <a16:creationId xmlns:a16="http://schemas.microsoft.com/office/drawing/2014/main" id="{38ACDC98-0F16-4ED3-99DF-27BEEAF9B1FB}"/>
              </a:ext>
            </a:extLst>
          </p:cNvPr>
          <p:cNvPicPr>
            <a:picLocks noChangeAspect="1"/>
          </p:cNvPicPr>
          <p:nvPr/>
        </p:nvPicPr>
        <p:blipFill>
          <a:blip r:embed="rId5"/>
          <a:stretch>
            <a:fillRect/>
          </a:stretch>
        </p:blipFill>
        <p:spPr>
          <a:xfrm>
            <a:off x="6648450" y="1900238"/>
            <a:ext cx="5424486" cy="876902"/>
          </a:xfrm>
          <a:prstGeom prst="rect">
            <a:avLst/>
          </a:prstGeom>
        </p:spPr>
      </p:pic>
    </p:spTree>
    <p:extLst>
      <p:ext uri="{BB962C8B-B14F-4D97-AF65-F5344CB8AC3E}">
        <p14:creationId xmlns:p14="http://schemas.microsoft.com/office/powerpoint/2010/main" val="19071347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AA367-6EBB-48FF-B7F5-D3559D874430}"/>
              </a:ext>
            </a:extLst>
          </p:cNvPr>
          <p:cNvSpPr>
            <a:spLocks noGrp="1"/>
          </p:cNvSpPr>
          <p:nvPr>
            <p:ph type="title"/>
          </p:nvPr>
        </p:nvSpPr>
        <p:spPr/>
        <p:txBody>
          <a:bodyPr/>
          <a:lstStyle/>
          <a:p>
            <a:r>
              <a:rPr lang="en-US" dirty="0"/>
              <a:t>Some Other Notes</a:t>
            </a:r>
          </a:p>
        </p:txBody>
      </p:sp>
      <p:sp>
        <p:nvSpPr>
          <p:cNvPr id="3" name="Footer Placeholder 2">
            <a:extLst>
              <a:ext uri="{FF2B5EF4-FFF2-40B4-BE49-F238E27FC236}">
                <a16:creationId xmlns:a16="http://schemas.microsoft.com/office/drawing/2014/main" id="{764D00B3-B7D4-45AE-9960-ECFC6C34BBF6}"/>
              </a:ext>
            </a:extLst>
          </p:cNvPr>
          <p:cNvSpPr>
            <a:spLocks noGrp="1"/>
          </p:cNvSpPr>
          <p:nvPr>
            <p:ph type="ftr" sz="quarter" idx="11"/>
          </p:nvPr>
        </p:nvSpPr>
        <p:spPr/>
        <p:txBody>
          <a:bodyPr/>
          <a:lstStyle/>
          <a:p>
            <a:r>
              <a:rPr lang="en-US"/>
              <a:t>G. Watts, IRIS-HEP Steering Board Meeting #11</a:t>
            </a:r>
          </a:p>
        </p:txBody>
      </p:sp>
      <p:sp>
        <p:nvSpPr>
          <p:cNvPr id="4" name="Slide Number Placeholder 3">
            <a:extLst>
              <a:ext uri="{FF2B5EF4-FFF2-40B4-BE49-F238E27FC236}">
                <a16:creationId xmlns:a16="http://schemas.microsoft.com/office/drawing/2014/main" id="{A69852A8-7E9C-4A4F-944E-D0DDE5342E47}"/>
              </a:ext>
            </a:extLst>
          </p:cNvPr>
          <p:cNvSpPr>
            <a:spLocks noGrp="1"/>
          </p:cNvSpPr>
          <p:nvPr>
            <p:ph type="sldNum" sz="quarter" idx="12"/>
          </p:nvPr>
        </p:nvSpPr>
        <p:spPr/>
        <p:txBody>
          <a:bodyPr/>
          <a:lstStyle/>
          <a:p>
            <a:fld id="{FC7F551F-EA58-4FB1-A014-DA1E65F7594A}" type="slidenum">
              <a:rPr lang="en-US" smtClean="0"/>
              <a:t>15</a:t>
            </a:fld>
            <a:endParaRPr lang="en-US"/>
          </a:p>
        </p:txBody>
      </p:sp>
      <p:sp>
        <p:nvSpPr>
          <p:cNvPr id="5" name="TextBox 4">
            <a:extLst>
              <a:ext uri="{FF2B5EF4-FFF2-40B4-BE49-F238E27FC236}">
                <a16:creationId xmlns:a16="http://schemas.microsoft.com/office/drawing/2014/main" id="{DEBC7984-E6EE-40E5-B486-146923C35ADE}"/>
              </a:ext>
            </a:extLst>
          </p:cNvPr>
          <p:cNvSpPr txBox="1"/>
          <p:nvPr/>
        </p:nvSpPr>
        <p:spPr>
          <a:xfrm>
            <a:off x="776288" y="1985963"/>
            <a:ext cx="5595937" cy="2862322"/>
          </a:xfrm>
          <a:prstGeom prst="rect">
            <a:avLst/>
          </a:prstGeom>
          <a:noFill/>
        </p:spPr>
        <p:txBody>
          <a:bodyPr wrap="square" rtlCol="0">
            <a:spAutoFit/>
          </a:bodyPr>
          <a:lstStyle/>
          <a:p>
            <a:pPr marL="285750" indent="-285750">
              <a:buFont typeface="Arial" panose="020B0604020202020204" pitchFamily="34" charset="0"/>
              <a:buChar char="•"/>
            </a:pPr>
            <a:r>
              <a:rPr lang="en-US" dirty="0"/>
              <a:t>Integration of Algorithms into Reconstruction</a:t>
            </a:r>
          </a:p>
          <a:p>
            <a:pPr marL="742950" lvl="1" indent="-285750">
              <a:buFont typeface="Arial" panose="020B0604020202020204" pitchFamily="34" charset="0"/>
              <a:buChar char="•"/>
            </a:pPr>
            <a:r>
              <a:rPr lang="en-US" dirty="0"/>
              <a:t>mkFit algorithm is now in CMSSW, ready to run in Run 3</a:t>
            </a:r>
          </a:p>
          <a:p>
            <a:pPr marL="742950" lvl="1" indent="-285750">
              <a:buFont typeface="Arial" panose="020B0604020202020204" pitchFamily="34" charset="0"/>
              <a:buChar char="•"/>
            </a:pPr>
            <a:r>
              <a:rPr lang="en-US" dirty="0"/>
              <a:t>ACTS primary vertexing algorithms have been integrated into ATLAS RECO (x6 speedup)</a:t>
            </a:r>
          </a:p>
          <a:p>
            <a:pPr marL="285750" indent="-285750">
              <a:buFont typeface="Arial" panose="020B0604020202020204" pitchFamily="34" charset="0"/>
              <a:buChar char="•"/>
            </a:pPr>
            <a:r>
              <a:rPr lang="en-US" dirty="0" err="1"/>
              <a:t>BluePrint</a:t>
            </a:r>
            <a:r>
              <a:rPr lang="en-US" dirty="0"/>
              <a:t> note on Virtual Meetings </a:t>
            </a:r>
            <a:r>
              <a:rPr lang="en-US" dirty="0">
                <a:hlinkClick r:id="rId2"/>
              </a:rPr>
              <a:t>posted</a:t>
            </a:r>
            <a:endParaRPr lang="en-US" dirty="0"/>
          </a:p>
          <a:p>
            <a:pPr marL="742950" lvl="1" indent="-285750">
              <a:buFont typeface="Arial" panose="020B0604020202020204" pitchFamily="34" charset="0"/>
              <a:buChar char="•"/>
            </a:pPr>
            <a:r>
              <a:rPr lang="en-US" dirty="0"/>
              <a:t>Has lots of suggestions for remote and hybrid meeting mechanics</a:t>
            </a:r>
          </a:p>
          <a:p>
            <a:pPr marL="742950" lvl="1" indent="-285750">
              <a:buFont typeface="Arial" panose="020B0604020202020204" pitchFamily="34" charset="0"/>
              <a:buChar char="•"/>
            </a:pPr>
            <a:r>
              <a:rPr lang="en-US" dirty="0"/>
              <a:t>People have tried lots of different things: this is a current collection of their experiences.</a:t>
            </a:r>
          </a:p>
        </p:txBody>
      </p:sp>
      <p:pic>
        <p:nvPicPr>
          <p:cNvPr id="7" name="Picture 6">
            <a:extLst>
              <a:ext uri="{FF2B5EF4-FFF2-40B4-BE49-F238E27FC236}">
                <a16:creationId xmlns:a16="http://schemas.microsoft.com/office/drawing/2014/main" id="{721A2444-9AE0-48EC-86C2-1364E10233E8}"/>
              </a:ext>
            </a:extLst>
          </p:cNvPr>
          <p:cNvPicPr>
            <a:picLocks noChangeAspect="1"/>
          </p:cNvPicPr>
          <p:nvPr/>
        </p:nvPicPr>
        <p:blipFill>
          <a:blip r:embed="rId3"/>
          <a:stretch>
            <a:fillRect/>
          </a:stretch>
        </p:blipFill>
        <p:spPr>
          <a:xfrm>
            <a:off x="8910636" y="1907674"/>
            <a:ext cx="2205377" cy="1450111"/>
          </a:xfrm>
          <a:prstGeom prst="rect">
            <a:avLst/>
          </a:prstGeom>
        </p:spPr>
      </p:pic>
      <p:pic>
        <p:nvPicPr>
          <p:cNvPr id="9" name="Picture 8">
            <a:extLst>
              <a:ext uri="{FF2B5EF4-FFF2-40B4-BE49-F238E27FC236}">
                <a16:creationId xmlns:a16="http://schemas.microsoft.com/office/drawing/2014/main" id="{D34E78E3-62A0-438E-A930-76DF2F7FF7C7}"/>
              </a:ext>
            </a:extLst>
          </p:cNvPr>
          <p:cNvPicPr>
            <a:picLocks noChangeAspect="1"/>
          </p:cNvPicPr>
          <p:nvPr/>
        </p:nvPicPr>
        <p:blipFill>
          <a:blip r:embed="rId4"/>
          <a:stretch>
            <a:fillRect/>
          </a:stretch>
        </p:blipFill>
        <p:spPr>
          <a:xfrm>
            <a:off x="7419801" y="1917142"/>
            <a:ext cx="1143784" cy="1440644"/>
          </a:xfrm>
          <a:prstGeom prst="rect">
            <a:avLst/>
          </a:prstGeom>
        </p:spPr>
      </p:pic>
    </p:spTree>
    <p:extLst>
      <p:ext uri="{BB962C8B-B14F-4D97-AF65-F5344CB8AC3E}">
        <p14:creationId xmlns:p14="http://schemas.microsoft.com/office/powerpoint/2010/main" val="647290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5C08B-53FD-4220-9310-4F1B01D43F43}"/>
              </a:ext>
            </a:extLst>
          </p:cNvPr>
          <p:cNvSpPr>
            <a:spLocks noGrp="1"/>
          </p:cNvSpPr>
          <p:nvPr>
            <p:ph type="title"/>
          </p:nvPr>
        </p:nvSpPr>
        <p:spPr/>
        <p:txBody>
          <a:bodyPr/>
          <a:lstStyle/>
          <a:p>
            <a:r>
              <a:rPr lang="en-US" dirty="0" err="1"/>
              <a:t>Oustanding</a:t>
            </a:r>
            <a:r>
              <a:rPr lang="en-US" dirty="0"/>
              <a:t> Action Items</a:t>
            </a:r>
          </a:p>
        </p:txBody>
      </p:sp>
      <p:sp>
        <p:nvSpPr>
          <p:cNvPr id="7" name="Content Placeholder 6">
            <a:extLst>
              <a:ext uri="{FF2B5EF4-FFF2-40B4-BE49-F238E27FC236}">
                <a16:creationId xmlns:a16="http://schemas.microsoft.com/office/drawing/2014/main" id="{8460CF8C-A267-43DB-B71D-600BB9F17831}"/>
              </a:ext>
            </a:extLst>
          </p:cNvPr>
          <p:cNvSpPr>
            <a:spLocks noGrp="1"/>
          </p:cNvSpPr>
          <p:nvPr>
            <p:ph sz="half" idx="1"/>
          </p:nvPr>
        </p:nvSpPr>
        <p:spPr/>
        <p:txBody>
          <a:bodyPr/>
          <a:lstStyle/>
          <a:p>
            <a:pPr marL="342900" marR="0" lvl="0" indent="-342900" fontAlgn="ctr">
              <a:spcBef>
                <a:spcPts val="0"/>
              </a:spcBef>
              <a:spcAft>
                <a:spcPts val="0"/>
              </a:spcAft>
              <a:buSzPts val="1000"/>
              <a:buFont typeface="Symbol" panose="05050102010706020507" pitchFamily="18" charset="2"/>
              <a:buChar char=""/>
              <a:tabLst>
                <a:tab pos="-914400" algn="l"/>
              </a:tabLst>
            </a:pPr>
            <a:r>
              <a:rPr lang="en-US" sz="1100" dirty="0">
                <a:effectLst/>
                <a:latin typeface="Calibri" panose="020F0502020204030204" pitchFamily="34" charset="0"/>
                <a:ea typeface="Calibri" panose="020F0502020204030204" pitchFamily="34" charset="0"/>
              </a:rPr>
              <a:t>HSF related feedback</a:t>
            </a:r>
          </a:p>
          <a:p>
            <a:pPr marL="742950" marR="0" lvl="1" indent="-285750" fontAlgn="ctr">
              <a:spcBef>
                <a:spcPts val="0"/>
              </a:spcBef>
              <a:spcAft>
                <a:spcPts val="0"/>
              </a:spcAft>
              <a:buSzPts val="1000"/>
              <a:buFont typeface="Courier New" panose="02070309020205020404" pitchFamily="49" charset="0"/>
              <a:buChar char="o"/>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Community needs a way to strengthen C++ training</a:t>
            </a:r>
          </a:p>
          <a:p>
            <a:pPr marL="742950" marR="0" lvl="1" indent="-285750" fontAlgn="ctr">
              <a:spcBef>
                <a:spcPts val="0"/>
              </a:spcBef>
              <a:spcAft>
                <a:spcPts val="0"/>
              </a:spcAft>
              <a:buSzPts val="1000"/>
              <a:buFont typeface="Courier New" panose="02070309020205020404" pitchFamily="49" charset="0"/>
              <a:buChar char="o"/>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Can we link to Carpentries better than we currently are? </a:t>
            </a:r>
            <a:r>
              <a:rPr lang="en-US" sz="11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[Done]</a:t>
            </a:r>
          </a:p>
          <a:p>
            <a:pPr marL="1143000" marR="0" lvl="2" indent="-228600" fontAlgn="ctr">
              <a:spcBef>
                <a:spcPts val="0"/>
              </a:spcBef>
              <a:spcAft>
                <a:spcPts val="0"/>
              </a:spcAft>
              <a:buSzPts val="1000"/>
              <a:buFont typeface="Wingdings" panose="05000000000000000000" pitchFamily="2" charset="2"/>
              <a:buChar char=""/>
              <a:tabLst>
                <a:tab pos="0" algn="l"/>
              </a:tabLst>
            </a:pPr>
            <a:r>
              <a:rPr lang="en-US" sz="1100" dirty="0">
                <a:effectLst/>
                <a:latin typeface="Calibri" panose="020F0502020204030204" pitchFamily="34" charset="0"/>
                <a:ea typeface="Calibri" panose="020F0502020204030204" pitchFamily="34" charset="0"/>
              </a:rPr>
              <a:t>Specifically: best pedagogical practices? How do we evaluate our effectiveness</a:t>
            </a:r>
          </a:p>
          <a:p>
            <a:pPr marL="1143000" lvl="2" indent="-228600" fontAlgn="ctr">
              <a:spcBef>
                <a:spcPts val="0"/>
              </a:spcBef>
              <a:spcAft>
                <a:spcPts val="0"/>
              </a:spcAft>
              <a:buSzPts val="1000"/>
              <a:buFont typeface="Wingdings" panose="05000000000000000000" pitchFamily="2" charset="2"/>
              <a:buChar char=""/>
              <a:tabLst>
                <a:tab pos="0" algn="l"/>
              </a:tabLst>
            </a:pPr>
            <a:r>
              <a:rPr lang="en-US" sz="900" dirty="0">
                <a:solidFill>
                  <a:schemeClr val="accent1">
                    <a:lumMod val="60000"/>
                    <a:lumOff val="40000"/>
                  </a:schemeClr>
                </a:solidFill>
                <a:effectLst/>
                <a:latin typeface="Calibri" panose="020F0502020204030204" pitchFamily="34" charset="0"/>
                <a:ea typeface="Calibri" panose="020F0502020204030204" pitchFamily="34" charset="0"/>
              </a:rPr>
              <a:t>We have renewed the sponsorship with Carpentries, and in our QuarkNet effort we have money for an external evaluation of the software efforts in QuarkNet. Will use that to understand if we can do better internal evaluations.</a:t>
            </a:r>
          </a:p>
          <a:p>
            <a:pPr marL="742950" marR="0" lvl="1" indent="-285750" fontAlgn="ctr">
              <a:spcBef>
                <a:spcPts val="0"/>
              </a:spcBef>
              <a:spcAft>
                <a:spcPts val="0"/>
              </a:spcAft>
              <a:buSzPts val="1000"/>
              <a:buFont typeface="Courier New" panose="02070309020205020404" pitchFamily="49" charset="0"/>
              <a:buChar char="o"/>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Analysis Systems</a:t>
            </a:r>
          </a:p>
          <a:p>
            <a:pPr marL="1143000" marR="0" lvl="2" indent="-228600" fontAlgn="ctr">
              <a:spcBef>
                <a:spcPts val="0"/>
              </a:spcBef>
              <a:spcAft>
                <a:spcPts val="0"/>
              </a:spcAft>
              <a:buSzPts val="1000"/>
              <a:buFont typeface="Wingdings" panose="05000000000000000000" pitchFamily="2" charset="2"/>
              <a:buChar char=""/>
              <a:tabLst>
                <a:tab pos="0" algn="l"/>
              </a:tabLst>
            </a:pPr>
            <a:r>
              <a:rPr lang="en-US" sz="1100" dirty="0">
                <a:effectLst/>
                <a:latin typeface="Calibri" panose="020F0502020204030204" pitchFamily="34" charset="0"/>
                <a:ea typeface="Calibri" panose="020F0502020204030204" pitchFamily="34" charset="0"/>
              </a:rPr>
              <a:t>Better document sustainability post-IRIS-HEP</a:t>
            </a:r>
          </a:p>
          <a:p>
            <a:pPr marL="1143000" marR="0" lvl="2" indent="-228600" fontAlgn="ctr">
              <a:spcBef>
                <a:spcPts val="0"/>
              </a:spcBef>
              <a:spcAft>
                <a:spcPts val="0"/>
              </a:spcAft>
              <a:buSzPts val="1000"/>
              <a:buFont typeface="Wingdings" panose="05000000000000000000" pitchFamily="2" charset="2"/>
              <a:buChar char=""/>
              <a:tabLst>
                <a:tab pos="0" algn="l"/>
              </a:tabLst>
            </a:pPr>
            <a:r>
              <a:rPr lang="en-US" sz="1100" dirty="0">
                <a:effectLst/>
                <a:latin typeface="Calibri" panose="020F0502020204030204" pitchFamily="34" charset="0"/>
                <a:ea typeface="Calibri" panose="020F0502020204030204" pitchFamily="34" charset="0"/>
              </a:rPr>
              <a:t>Improve cooperation on declarative analysis </a:t>
            </a:r>
            <a:r>
              <a:rPr lang="en-US" sz="1100" dirty="0">
                <a:solidFill>
                  <a:srgbClr val="00B050"/>
                </a:solidFill>
                <a:effectLst/>
                <a:latin typeface="Calibri" panose="020F0502020204030204" pitchFamily="34" charset="0"/>
                <a:ea typeface="Calibri" panose="020F0502020204030204" pitchFamily="34" charset="0"/>
              </a:rPr>
              <a:t>[Done]</a:t>
            </a:r>
          </a:p>
          <a:p>
            <a:pPr marL="1503000" lvl="3" indent="-228600" fontAlgn="ctr">
              <a:spcBef>
                <a:spcPts val="0"/>
              </a:spcBef>
              <a:spcAft>
                <a:spcPts val="0"/>
              </a:spcAft>
              <a:buSzPts val="1000"/>
              <a:buFont typeface="Wingdings" panose="05000000000000000000" pitchFamily="2" charset="2"/>
              <a:buChar char=""/>
              <a:tabLst>
                <a:tab pos="0" algn="l"/>
              </a:tabLst>
            </a:pPr>
            <a:r>
              <a:rPr lang="en-US" sz="900" dirty="0">
                <a:solidFill>
                  <a:schemeClr val="accent1">
                    <a:lumMod val="60000"/>
                    <a:lumOff val="40000"/>
                  </a:schemeClr>
                </a:solidFill>
                <a:effectLst/>
                <a:latin typeface="Calibri" panose="020F0502020204030204" pitchFamily="34" charset="0"/>
                <a:ea typeface="Calibri" panose="020F0502020204030204" pitchFamily="34" charset="0"/>
              </a:rPr>
              <a:t>Meetings with HSF DAWG with AGC and analysis benchmarks ongoing</a:t>
            </a:r>
          </a:p>
          <a:p>
            <a:pPr marL="1143000" marR="0" lvl="2" indent="-228600" fontAlgn="ctr">
              <a:spcBef>
                <a:spcPts val="0"/>
              </a:spcBef>
              <a:spcAft>
                <a:spcPts val="0"/>
              </a:spcAft>
              <a:buSzPts val="1000"/>
              <a:buFont typeface="Wingdings" panose="05000000000000000000" pitchFamily="2" charset="2"/>
              <a:buChar char=""/>
              <a:tabLst>
                <a:tab pos="0" algn="l"/>
              </a:tabLst>
            </a:pPr>
            <a:r>
              <a:rPr lang="en-US" sz="1100" dirty="0">
                <a:effectLst/>
                <a:latin typeface="Calibri" panose="020F0502020204030204" pitchFamily="34" charset="0"/>
                <a:ea typeface="Calibri" panose="020F0502020204030204" pitchFamily="34" charset="0"/>
              </a:rPr>
              <a:t>Common set of analysis benchmarks </a:t>
            </a:r>
            <a:r>
              <a:rPr lang="en-US" sz="1100" dirty="0">
                <a:solidFill>
                  <a:srgbClr val="00B050"/>
                </a:solidFill>
                <a:effectLst/>
                <a:latin typeface="Calibri" panose="020F0502020204030204" pitchFamily="34" charset="0"/>
                <a:ea typeface="Calibri" panose="020F0502020204030204" pitchFamily="34" charset="0"/>
              </a:rPr>
              <a:t>[Done]</a:t>
            </a:r>
            <a:endParaRPr lang="en-US" sz="1100" dirty="0">
              <a:effectLst/>
              <a:latin typeface="Calibri" panose="020F0502020204030204" pitchFamily="34" charset="0"/>
              <a:ea typeface="Calibri" panose="020F0502020204030204" pitchFamily="34" charset="0"/>
            </a:endParaRPr>
          </a:p>
          <a:p>
            <a:pPr marL="1503000" lvl="3" indent="-228600" fontAlgn="ctr">
              <a:spcBef>
                <a:spcPts val="0"/>
              </a:spcBef>
              <a:spcAft>
                <a:spcPts val="0"/>
              </a:spcAft>
              <a:buSzPts val="1000"/>
              <a:buFont typeface="Wingdings" panose="05000000000000000000" pitchFamily="2" charset="2"/>
              <a:buChar char=""/>
              <a:tabLst>
                <a:tab pos="0" algn="l"/>
              </a:tabLst>
            </a:pPr>
            <a:r>
              <a:rPr lang="en-US" sz="900" dirty="0">
                <a:solidFill>
                  <a:schemeClr val="accent1">
                    <a:lumMod val="60000"/>
                    <a:lumOff val="40000"/>
                  </a:schemeClr>
                </a:solidFill>
                <a:effectLst/>
                <a:latin typeface="Calibri" panose="020F0502020204030204" pitchFamily="34" charset="0"/>
                <a:ea typeface="Calibri" panose="020F0502020204030204" pitchFamily="34" charset="0"/>
              </a:rPr>
              <a:t>This is part of the above discussion</a:t>
            </a:r>
          </a:p>
          <a:p>
            <a:pPr marL="1143000" marR="0" lvl="2" indent="-228600" fontAlgn="ctr">
              <a:spcBef>
                <a:spcPts val="0"/>
              </a:spcBef>
              <a:spcAft>
                <a:spcPts val="0"/>
              </a:spcAft>
              <a:buSzPts val="1000"/>
              <a:buFont typeface="Wingdings" panose="05000000000000000000" pitchFamily="2" charset="2"/>
              <a:buChar char=""/>
              <a:tabLst>
                <a:tab pos="0" algn="l"/>
              </a:tabLst>
            </a:pPr>
            <a:r>
              <a:rPr lang="en-US" sz="1100" dirty="0">
                <a:effectLst/>
                <a:latin typeface="Calibri" panose="020F0502020204030204" pitchFamily="34" charset="0"/>
                <a:ea typeface="Calibri" panose="020F0502020204030204" pitchFamily="34" charset="0"/>
              </a:rPr>
              <a:t>More info on how we track and maintain connected with ROOT developments</a:t>
            </a:r>
          </a:p>
          <a:p>
            <a:pPr marL="742950" marR="0" lvl="1" indent="-285750" fontAlgn="ctr">
              <a:spcBef>
                <a:spcPts val="0"/>
              </a:spcBef>
              <a:spcAft>
                <a:spcPts val="0"/>
              </a:spcAft>
              <a:buSzPts val="1000"/>
              <a:buFont typeface="Courier New" panose="02070309020205020404" pitchFamily="49" charset="0"/>
              <a:buChar char="o"/>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Grand Challenge</a:t>
            </a:r>
          </a:p>
          <a:p>
            <a:pPr marL="1143000" marR="0" lvl="2" indent="-228600" fontAlgn="ctr">
              <a:spcBef>
                <a:spcPts val="0"/>
              </a:spcBef>
              <a:spcAft>
                <a:spcPts val="0"/>
              </a:spcAft>
              <a:buSzPts val="1000"/>
              <a:buFont typeface="Wingdings" panose="05000000000000000000" pitchFamily="2" charset="2"/>
              <a:buChar char=""/>
              <a:tabLst>
                <a:tab pos="0" algn="l"/>
              </a:tabLst>
            </a:pPr>
            <a:r>
              <a:rPr lang="en-US" sz="1100" dirty="0">
                <a:effectLst/>
                <a:latin typeface="Calibri" panose="020F0502020204030204" pitchFamily="34" charset="0"/>
                <a:ea typeface="Calibri" panose="020F0502020204030204" pitchFamily="34" charset="0"/>
              </a:rPr>
              <a:t>How do you get to multi-user from single-analysis?</a:t>
            </a:r>
            <a:r>
              <a:rPr lang="en-US" sz="1100" dirty="0">
                <a:solidFill>
                  <a:srgbClr val="00B050"/>
                </a:solidFill>
                <a:effectLst/>
                <a:latin typeface="Calibri" panose="020F0502020204030204" pitchFamily="34" charset="0"/>
                <a:ea typeface="Calibri" panose="020F0502020204030204" pitchFamily="34" charset="0"/>
              </a:rPr>
              <a:t> [Done]</a:t>
            </a:r>
            <a:endParaRPr lang="en-US" sz="1100" dirty="0">
              <a:effectLst/>
              <a:latin typeface="Calibri" panose="020F0502020204030204" pitchFamily="34" charset="0"/>
              <a:ea typeface="Calibri" panose="020F0502020204030204" pitchFamily="34" charset="0"/>
            </a:endParaRPr>
          </a:p>
          <a:p>
            <a:pPr marL="1503000" lvl="3" indent="-228600" fontAlgn="ctr">
              <a:spcBef>
                <a:spcPts val="0"/>
              </a:spcBef>
              <a:spcAft>
                <a:spcPts val="0"/>
              </a:spcAft>
              <a:buSzPts val="1000"/>
              <a:buFont typeface="Wingdings" panose="05000000000000000000" pitchFamily="2" charset="2"/>
              <a:buChar char=""/>
              <a:tabLst>
                <a:tab pos="0" algn="l"/>
              </a:tabLst>
            </a:pPr>
            <a:r>
              <a:rPr lang="en-US" sz="900" dirty="0">
                <a:solidFill>
                  <a:schemeClr val="accent1">
                    <a:lumMod val="60000"/>
                    <a:lumOff val="40000"/>
                  </a:schemeClr>
                </a:solidFill>
                <a:effectLst/>
                <a:latin typeface="Calibri" panose="020F0502020204030204" pitchFamily="34" charset="0"/>
                <a:ea typeface="Calibri" panose="020F0502020204030204" pitchFamily="34" charset="0"/>
              </a:rPr>
              <a:t>The Nebraska </a:t>
            </a:r>
            <a:r>
              <a:rPr lang="en-US" sz="900" dirty="0" err="1">
                <a:solidFill>
                  <a:schemeClr val="accent1">
                    <a:lumMod val="60000"/>
                    <a:lumOff val="40000"/>
                  </a:schemeClr>
                </a:solidFill>
                <a:effectLst/>
                <a:latin typeface="Calibri" panose="020F0502020204030204" pitchFamily="34" charset="0"/>
                <a:ea typeface="Calibri" panose="020F0502020204030204" pitchFamily="34" charset="0"/>
              </a:rPr>
              <a:t>coffea</a:t>
            </a:r>
            <a:r>
              <a:rPr lang="en-US" sz="900" dirty="0">
                <a:solidFill>
                  <a:schemeClr val="accent1">
                    <a:lumMod val="60000"/>
                    <a:lumOff val="40000"/>
                  </a:schemeClr>
                </a:solidFill>
                <a:effectLst/>
                <a:latin typeface="Calibri" panose="020F0502020204030204" pitchFamily="34" charset="0"/>
                <a:ea typeface="Calibri" panose="020F0502020204030204" pitchFamily="34" charset="0"/>
              </a:rPr>
              <a:t>-casa AF is explicitly addressing this</a:t>
            </a:r>
          </a:p>
          <a:p>
            <a:pPr marL="742950" marR="0" lvl="1" indent="-285750" fontAlgn="ctr">
              <a:spcBef>
                <a:spcPts val="0"/>
              </a:spcBef>
              <a:spcAft>
                <a:spcPts val="0"/>
              </a:spcAft>
              <a:buSzPts val="1000"/>
              <a:buFont typeface="Courier New" panose="02070309020205020404" pitchFamily="49" charset="0"/>
              <a:buChar char="o"/>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Establish discussions with HSF as they build their own plan-of-work</a:t>
            </a:r>
          </a:p>
          <a:p>
            <a:pPr marL="1048950" lvl="2" indent="-285750" fontAlgn="ctr">
              <a:spcBef>
                <a:spcPts val="0"/>
              </a:spcBef>
              <a:spcAft>
                <a:spcPts val="0"/>
              </a:spcAft>
              <a:buSzPts val="1000"/>
              <a:buFont typeface="Courier New" panose="02070309020205020404" pitchFamily="49" charset="0"/>
              <a:buChar char="o"/>
              <a:tabLst>
                <a:tab pos="-457200" algn="l"/>
              </a:tabLst>
            </a:pPr>
            <a:r>
              <a:rPr lang="en-US" sz="9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Contact made – (see above)</a:t>
            </a:r>
          </a:p>
          <a:p>
            <a:pPr marL="742950" marR="0" lvl="1" indent="-285750" fontAlgn="ctr">
              <a:spcBef>
                <a:spcPts val="0"/>
              </a:spcBef>
              <a:spcAft>
                <a:spcPts val="0"/>
              </a:spcAft>
              <a:buSzPts val="1000"/>
              <a:buFont typeface="Courier New" panose="02070309020205020404" pitchFamily="49" charset="0"/>
              <a:buChar char="o"/>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UW SWIFT project (Davide?) should describe their work</a:t>
            </a:r>
          </a:p>
          <a:p>
            <a:pPr marL="1048950" lvl="2" indent="-285750" fontAlgn="ctr">
              <a:spcBef>
                <a:spcPts val="0"/>
              </a:spcBef>
              <a:spcAft>
                <a:spcPts val="0"/>
              </a:spcAft>
              <a:buSzPts val="1000"/>
              <a:buFont typeface="Courier New" panose="02070309020205020404" pitchFamily="49" charset="0"/>
              <a:buChar char="o"/>
              <a:tabLst>
                <a:tab pos="-457200" algn="l"/>
              </a:tabLst>
            </a:pPr>
            <a:r>
              <a:rPr lang="en-US" sz="9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Contact made – now need to actually schedule some topical meetings</a:t>
            </a:r>
          </a:p>
          <a:p>
            <a:pPr marL="742950" marR="0" lvl="1" indent="-285750" fontAlgn="ctr">
              <a:spcBef>
                <a:spcPts val="0"/>
              </a:spcBef>
              <a:spcAft>
                <a:spcPts val="0"/>
              </a:spcAft>
              <a:buSzPts val="1000"/>
              <a:buFont typeface="Courier New" panose="02070309020205020404" pitchFamily="49" charset="0"/>
              <a:buChar char="o"/>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EP tasks and efforts - expose IRIS-HEP (contact: Graeme and Jacob)</a:t>
            </a:r>
          </a:p>
          <a:p>
            <a:pPr marL="1048950" lvl="2" indent="-285750" fontAlgn="ctr">
              <a:spcBef>
                <a:spcPts val="0"/>
              </a:spcBef>
              <a:spcAft>
                <a:spcPts val="0"/>
              </a:spcAft>
              <a:buSzPts val="1000"/>
              <a:buFont typeface="Courier New" panose="02070309020205020404" pitchFamily="49" charset="0"/>
              <a:buChar char="o"/>
              <a:tabLst>
                <a:tab pos="-457200" algn="l"/>
              </a:tabLst>
            </a:pPr>
            <a:r>
              <a:rPr lang="en-US" sz="9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Contact made – now need to actually schedule some topical meetings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8" name="Content Placeholder 7">
            <a:extLst>
              <a:ext uri="{FF2B5EF4-FFF2-40B4-BE49-F238E27FC236}">
                <a16:creationId xmlns:a16="http://schemas.microsoft.com/office/drawing/2014/main" id="{61150A49-F3D0-43E7-BD7C-CD9E4B8D91AE}"/>
              </a:ext>
            </a:extLst>
          </p:cNvPr>
          <p:cNvSpPr>
            <a:spLocks noGrp="1"/>
          </p:cNvSpPr>
          <p:nvPr>
            <p:ph sz="half" idx="2"/>
          </p:nvPr>
        </p:nvSpPr>
        <p:spPr/>
        <p:txBody>
          <a:bodyPr/>
          <a:lstStyle/>
          <a:p>
            <a:pPr marL="342900" marR="0" lvl="0" indent="-342900" fontAlgn="ctr">
              <a:spcBef>
                <a:spcPts val="0"/>
              </a:spcBef>
              <a:spcAft>
                <a:spcPts val="0"/>
              </a:spcAft>
              <a:buSzPts val="1000"/>
              <a:buFont typeface="Symbol" panose="05050102010706020507" pitchFamily="18" charset="2"/>
              <a:buChar char=""/>
              <a:tabLst>
                <a:tab pos="-914400" algn="l"/>
              </a:tabLst>
            </a:pPr>
            <a:r>
              <a:rPr lang="en-US" sz="1100" dirty="0">
                <a:effectLst/>
                <a:latin typeface="Calibri" panose="020F0502020204030204" pitchFamily="34" charset="0"/>
                <a:ea typeface="Calibri" panose="020F0502020204030204" pitchFamily="34" charset="0"/>
              </a:rPr>
              <a:t>LHCb related Feedback</a:t>
            </a:r>
          </a:p>
          <a:p>
            <a:pPr marL="742950" marR="0" lvl="1" indent="-285750" fontAlgn="ctr">
              <a:spcBef>
                <a:spcPts val="0"/>
              </a:spcBef>
              <a:spcAft>
                <a:spcPts val="0"/>
              </a:spcAft>
              <a:buSzPts val="1000"/>
              <a:buFont typeface="Courier New" panose="02070309020205020404" pitchFamily="49" charset="0"/>
              <a:buChar char="o"/>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Follow up on JAX work for doing particle ID (uproot -&gt; </a:t>
            </a:r>
            <a:r>
              <a:rPr lang="en-US" sz="1100" dirty="0" err="1">
                <a:effectLst/>
                <a:latin typeface="Calibri" panose="020F0502020204030204" pitchFamily="34" charset="0"/>
                <a:ea typeface="Calibri" panose="020F0502020204030204" pitchFamily="34" charset="0"/>
                <a:cs typeface="Times New Roman" panose="02020603050405020304" pitchFamily="18" charset="0"/>
              </a:rPr>
              <a:t>iminuit</a:t>
            </a:r>
            <a:r>
              <a:rPr lang="en-US" sz="1100" dirty="0">
                <a:effectLst/>
                <a:latin typeface="Calibri" panose="020F0502020204030204" pitchFamily="34" charset="0"/>
                <a:ea typeface="Calibri" panose="020F0502020204030204" pitchFamily="34" charset="0"/>
                <a:cs typeface="Times New Roman" panose="02020603050405020304" pitchFamily="18" charset="0"/>
              </a:rPr>
              <a:t> -&gt; JAX -&gt; matplotlib)</a:t>
            </a:r>
          </a:p>
          <a:p>
            <a:pPr marL="742950" marR="0" lvl="1" indent="-285750" fontAlgn="ctr">
              <a:spcBef>
                <a:spcPts val="0"/>
              </a:spcBef>
              <a:spcAft>
                <a:spcPts val="0"/>
              </a:spcAft>
              <a:buSzPts val="1000"/>
              <a:buFont typeface="Courier New" panose="02070309020205020404" pitchFamily="49" charset="0"/>
              <a:buChar char="o"/>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Are there analysis tool integrations with IRIS-HEP possible?</a:t>
            </a:r>
          </a:p>
          <a:p>
            <a:pPr marL="1143000" marR="0" lvl="2" indent="-228600" fontAlgn="ctr">
              <a:spcBef>
                <a:spcPts val="0"/>
              </a:spcBef>
              <a:spcAft>
                <a:spcPts val="0"/>
              </a:spcAft>
              <a:buSzPts val="1000"/>
              <a:buFont typeface="Wingdings" panose="05000000000000000000" pitchFamily="2" charset="2"/>
              <a:buChar char=""/>
              <a:tabLst>
                <a:tab pos="0" algn="l"/>
              </a:tabLst>
            </a:pPr>
            <a:r>
              <a:rPr lang="en-US" sz="1100" dirty="0">
                <a:effectLst/>
                <a:latin typeface="Calibri" panose="020F0502020204030204" pitchFamily="34" charset="0"/>
                <a:ea typeface="Calibri" panose="020F0502020204030204" pitchFamily="34" charset="0"/>
              </a:rPr>
              <a:t>Analysis Preservation</a:t>
            </a:r>
          </a:p>
          <a:p>
            <a:pPr marL="1143000" marR="0" lvl="2" indent="-228600" fontAlgn="ctr">
              <a:spcBef>
                <a:spcPts val="0"/>
              </a:spcBef>
              <a:spcAft>
                <a:spcPts val="0"/>
              </a:spcAft>
              <a:buSzPts val="1000"/>
              <a:buFont typeface="Wingdings" panose="05000000000000000000" pitchFamily="2" charset="2"/>
              <a:buChar char=""/>
              <a:tabLst>
                <a:tab pos="0" algn="l"/>
              </a:tabLst>
            </a:pPr>
            <a:r>
              <a:rPr lang="en-US" sz="1100" dirty="0">
                <a:effectLst/>
                <a:latin typeface="Calibri" panose="020F0502020204030204" pitchFamily="34" charset="0"/>
                <a:ea typeface="Calibri" panose="020F0502020204030204" pitchFamily="34" charset="0"/>
              </a:rPr>
              <a:t>REANA?</a:t>
            </a:r>
          </a:p>
          <a:p>
            <a:pPr marL="742950" marR="0" lvl="1" indent="-285750" fontAlgn="ctr">
              <a:spcBef>
                <a:spcPts val="0"/>
              </a:spcBef>
              <a:spcAft>
                <a:spcPts val="0"/>
              </a:spcAft>
              <a:buSzPts val="1000"/>
              <a:buFont typeface="Courier New" panose="02070309020205020404" pitchFamily="49" charset="0"/>
              <a:buChar char="o"/>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LHCb will add a "free" discussion inside LHCb and invite some folks from IRIS-HEP</a:t>
            </a:r>
          </a:p>
          <a:p>
            <a:endParaRPr lang="en-US" dirty="0"/>
          </a:p>
        </p:txBody>
      </p:sp>
      <p:sp>
        <p:nvSpPr>
          <p:cNvPr id="3" name="Footer Placeholder 2">
            <a:extLst>
              <a:ext uri="{FF2B5EF4-FFF2-40B4-BE49-F238E27FC236}">
                <a16:creationId xmlns:a16="http://schemas.microsoft.com/office/drawing/2014/main" id="{B9EFDBE8-83FA-4A6B-8F9B-014B03D018FC}"/>
              </a:ext>
            </a:extLst>
          </p:cNvPr>
          <p:cNvSpPr>
            <a:spLocks noGrp="1"/>
          </p:cNvSpPr>
          <p:nvPr>
            <p:ph type="ftr" sz="quarter" idx="11"/>
          </p:nvPr>
        </p:nvSpPr>
        <p:spPr/>
        <p:txBody>
          <a:bodyPr/>
          <a:lstStyle/>
          <a:p>
            <a:r>
              <a:rPr lang="en-US"/>
              <a:t>G. Watts, IRIS-HEP Steering Board Meeting #11</a:t>
            </a:r>
          </a:p>
        </p:txBody>
      </p:sp>
      <p:sp>
        <p:nvSpPr>
          <p:cNvPr id="4" name="Slide Number Placeholder 3">
            <a:extLst>
              <a:ext uri="{FF2B5EF4-FFF2-40B4-BE49-F238E27FC236}">
                <a16:creationId xmlns:a16="http://schemas.microsoft.com/office/drawing/2014/main" id="{07858311-CA2A-4D6E-8729-2EA6F172BEE0}"/>
              </a:ext>
            </a:extLst>
          </p:cNvPr>
          <p:cNvSpPr>
            <a:spLocks noGrp="1"/>
          </p:cNvSpPr>
          <p:nvPr>
            <p:ph type="sldNum" sz="quarter" idx="12"/>
          </p:nvPr>
        </p:nvSpPr>
        <p:spPr/>
        <p:txBody>
          <a:bodyPr/>
          <a:lstStyle/>
          <a:p>
            <a:fld id="{FC7F551F-EA58-4FB1-A014-DA1E65F7594A}" type="slidenum">
              <a:rPr lang="en-US" smtClean="0"/>
              <a:t>16</a:t>
            </a:fld>
            <a:endParaRPr lang="en-US"/>
          </a:p>
        </p:txBody>
      </p:sp>
    </p:spTree>
    <p:extLst>
      <p:ext uri="{BB962C8B-B14F-4D97-AF65-F5344CB8AC3E}">
        <p14:creationId xmlns:p14="http://schemas.microsoft.com/office/powerpoint/2010/main" val="3288630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67F84-ED65-4532-8A60-3C147C133B7B}"/>
              </a:ext>
            </a:extLst>
          </p:cNvPr>
          <p:cNvSpPr>
            <a:spLocks noGrp="1"/>
          </p:cNvSpPr>
          <p:nvPr>
            <p:ph type="title"/>
          </p:nvPr>
        </p:nvSpPr>
        <p:spPr/>
        <p:txBody>
          <a:bodyPr/>
          <a:lstStyle/>
          <a:p>
            <a:r>
              <a:rPr lang="en-US" dirty="0"/>
              <a:t>Fellows</a:t>
            </a:r>
          </a:p>
        </p:txBody>
      </p:sp>
      <p:sp>
        <p:nvSpPr>
          <p:cNvPr id="3" name="Footer Placeholder 2">
            <a:extLst>
              <a:ext uri="{FF2B5EF4-FFF2-40B4-BE49-F238E27FC236}">
                <a16:creationId xmlns:a16="http://schemas.microsoft.com/office/drawing/2014/main" id="{3AB11DE1-EB17-49B1-9094-27F1A4AFC2C4}"/>
              </a:ext>
            </a:extLst>
          </p:cNvPr>
          <p:cNvSpPr>
            <a:spLocks noGrp="1"/>
          </p:cNvSpPr>
          <p:nvPr>
            <p:ph type="ftr" sz="quarter" idx="11"/>
          </p:nvPr>
        </p:nvSpPr>
        <p:spPr/>
        <p:txBody>
          <a:bodyPr/>
          <a:lstStyle/>
          <a:p>
            <a:r>
              <a:rPr lang="en-US" dirty="0"/>
              <a:t>G. Watts, IRIS-HEP Steering Board Meeting #11</a:t>
            </a:r>
          </a:p>
        </p:txBody>
      </p:sp>
      <p:sp>
        <p:nvSpPr>
          <p:cNvPr id="4" name="Slide Number Placeholder 3">
            <a:extLst>
              <a:ext uri="{FF2B5EF4-FFF2-40B4-BE49-F238E27FC236}">
                <a16:creationId xmlns:a16="http://schemas.microsoft.com/office/drawing/2014/main" id="{627D6B05-38D1-4328-9C45-DCACD6791E8C}"/>
              </a:ext>
            </a:extLst>
          </p:cNvPr>
          <p:cNvSpPr>
            <a:spLocks noGrp="1"/>
          </p:cNvSpPr>
          <p:nvPr>
            <p:ph type="sldNum" sz="quarter" idx="12"/>
          </p:nvPr>
        </p:nvSpPr>
        <p:spPr/>
        <p:txBody>
          <a:bodyPr/>
          <a:lstStyle/>
          <a:p>
            <a:fld id="{FC7F551F-EA58-4FB1-A014-DA1E65F7594A}" type="slidenum">
              <a:rPr lang="en-US" smtClean="0"/>
              <a:t>17</a:t>
            </a:fld>
            <a:endParaRPr lang="en-US"/>
          </a:p>
        </p:txBody>
      </p:sp>
      <p:sp>
        <p:nvSpPr>
          <p:cNvPr id="5" name="TextBox 4">
            <a:extLst>
              <a:ext uri="{FF2B5EF4-FFF2-40B4-BE49-F238E27FC236}">
                <a16:creationId xmlns:a16="http://schemas.microsoft.com/office/drawing/2014/main" id="{ACC64047-B774-40E4-92FA-F9D3140D49F3}"/>
              </a:ext>
            </a:extLst>
          </p:cNvPr>
          <p:cNvSpPr txBox="1"/>
          <p:nvPr/>
        </p:nvSpPr>
        <p:spPr>
          <a:xfrm>
            <a:off x="431800" y="1580050"/>
            <a:ext cx="3393621" cy="369332"/>
          </a:xfrm>
          <a:prstGeom prst="rect">
            <a:avLst/>
          </a:prstGeom>
          <a:noFill/>
        </p:spPr>
        <p:txBody>
          <a:bodyPr wrap="none" rtlCol="0">
            <a:spAutoFit/>
          </a:bodyPr>
          <a:lstStyle/>
          <a:p>
            <a:r>
              <a:rPr lang="en-US" dirty="0"/>
              <a:t>Summer fellows are finishing up!</a:t>
            </a:r>
          </a:p>
        </p:txBody>
      </p:sp>
      <p:sp>
        <p:nvSpPr>
          <p:cNvPr id="7" name="TextBox 6">
            <a:extLst>
              <a:ext uri="{FF2B5EF4-FFF2-40B4-BE49-F238E27FC236}">
                <a16:creationId xmlns:a16="http://schemas.microsoft.com/office/drawing/2014/main" id="{DC46D76C-38F9-4A3D-8FA2-0EBCE684DE2F}"/>
              </a:ext>
            </a:extLst>
          </p:cNvPr>
          <p:cNvSpPr txBox="1"/>
          <p:nvPr/>
        </p:nvSpPr>
        <p:spPr>
          <a:xfrm>
            <a:off x="431800" y="5279050"/>
            <a:ext cx="7270750" cy="584775"/>
          </a:xfrm>
          <a:prstGeom prst="rect">
            <a:avLst/>
          </a:prstGeom>
          <a:noFill/>
        </p:spPr>
        <p:txBody>
          <a:bodyPr wrap="square" rtlCol="0">
            <a:spAutoFit/>
          </a:bodyPr>
          <a:lstStyle/>
          <a:p>
            <a:pPr algn="ctr"/>
            <a:r>
              <a:rPr lang="en-US" sz="1600" dirty="0"/>
              <a:t>Next steps: looking for a more diverse set of mentors for the next round (fall/winter)</a:t>
            </a:r>
          </a:p>
        </p:txBody>
      </p:sp>
      <p:sp>
        <p:nvSpPr>
          <p:cNvPr id="8" name="TextBox 7">
            <a:extLst>
              <a:ext uri="{FF2B5EF4-FFF2-40B4-BE49-F238E27FC236}">
                <a16:creationId xmlns:a16="http://schemas.microsoft.com/office/drawing/2014/main" id="{F98C3778-3C0C-4290-91E7-3A07BD190BD7}"/>
              </a:ext>
            </a:extLst>
          </p:cNvPr>
          <p:cNvSpPr txBox="1"/>
          <p:nvPr/>
        </p:nvSpPr>
        <p:spPr>
          <a:xfrm>
            <a:off x="8066996" y="2254182"/>
            <a:ext cx="4055154" cy="2862322"/>
          </a:xfrm>
          <a:prstGeom prst="rect">
            <a:avLst/>
          </a:prstGeom>
          <a:noFill/>
        </p:spPr>
        <p:txBody>
          <a:bodyPr wrap="square" rtlCol="0">
            <a:spAutoFit/>
          </a:bodyPr>
          <a:lstStyle/>
          <a:p>
            <a:r>
              <a:rPr lang="en-US" dirty="0">
                <a:solidFill>
                  <a:schemeClr val="accent1"/>
                </a:solidFill>
              </a:rPr>
              <a:t>COVID-19 Version of Fellows:</a:t>
            </a:r>
          </a:p>
          <a:p>
            <a:pPr marL="285750" indent="-285750">
              <a:buFont typeface="Arial" panose="020B0604020202020204" pitchFamily="34" charset="0"/>
              <a:buChar char="•"/>
            </a:pPr>
            <a:r>
              <a:rPr lang="en-US" dirty="0"/>
              <a:t>Graduate to Undergraduate</a:t>
            </a:r>
          </a:p>
          <a:p>
            <a:pPr marL="285750" indent="-285750">
              <a:buFont typeface="Arial" panose="020B0604020202020204" pitchFamily="34" charset="0"/>
              <a:buChar char="•"/>
            </a:pPr>
            <a:r>
              <a:rPr lang="en-US" dirty="0"/>
              <a:t>In person to remote</a:t>
            </a:r>
          </a:p>
          <a:p>
            <a:pPr marL="285750" indent="-285750">
              <a:buFont typeface="Arial" panose="020B0604020202020204" pitchFamily="34" charset="0"/>
              <a:buChar char="•"/>
            </a:pPr>
            <a:r>
              <a:rPr lang="en-US" dirty="0"/>
              <a:t>Room &amp; board to stipend</a:t>
            </a:r>
          </a:p>
          <a:p>
            <a:pPr marL="285750" indent="-285750">
              <a:buFont typeface="Arial" panose="020B0604020202020204" pitchFamily="34" charset="0"/>
              <a:buChar char="•"/>
            </a:pPr>
            <a:endParaRPr lang="en-US" dirty="0"/>
          </a:p>
          <a:p>
            <a:r>
              <a:rPr lang="en-US" dirty="0"/>
              <a:t>Allowed a marked increase in number of people we were able to reach.</a:t>
            </a:r>
          </a:p>
          <a:p>
            <a:endParaRPr lang="en-US" dirty="0"/>
          </a:p>
          <a:p>
            <a:pPr marL="285750" indent="-285750">
              <a:buFont typeface="Arial" panose="020B0604020202020204" pitchFamily="34" charset="0"/>
              <a:buChar char="•"/>
            </a:pPr>
            <a:r>
              <a:rPr lang="en-US" dirty="0"/>
              <a:t>When and how do we resume this program?</a:t>
            </a:r>
          </a:p>
        </p:txBody>
      </p:sp>
      <p:grpSp>
        <p:nvGrpSpPr>
          <p:cNvPr id="20" name="Group 19">
            <a:extLst>
              <a:ext uri="{FF2B5EF4-FFF2-40B4-BE49-F238E27FC236}">
                <a16:creationId xmlns:a16="http://schemas.microsoft.com/office/drawing/2014/main" id="{8F0302B6-FBD3-49F4-9F28-78B13A31CB60}"/>
              </a:ext>
            </a:extLst>
          </p:cNvPr>
          <p:cNvGrpSpPr/>
          <p:nvPr/>
        </p:nvGrpSpPr>
        <p:grpSpPr>
          <a:xfrm>
            <a:off x="1270937" y="2606237"/>
            <a:ext cx="5604575" cy="2463137"/>
            <a:chOff x="1086455" y="2693446"/>
            <a:chExt cx="4647262" cy="2042411"/>
          </a:xfrm>
        </p:grpSpPr>
        <p:pic>
          <p:nvPicPr>
            <p:cNvPr id="11" name="Picture 10">
              <a:extLst>
                <a:ext uri="{FF2B5EF4-FFF2-40B4-BE49-F238E27FC236}">
                  <a16:creationId xmlns:a16="http://schemas.microsoft.com/office/drawing/2014/main" id="{CA9DDA84-1E19-44EF-B84C-DE382CED46D7}"/>
                </a:ext>
              </a:extLst>
            </p:cNvPr>
            <p:cNvPicPr>
              <a:picLocks noChangeAspect="1"/>
            </p:cNvPicPr>
            <p:nvPr/>
          </p:nvPicPr>
          <p:blipFill>
            <a:blip r:embed="rId2"/>
            <a:stretch>
              <a:fillRect/>
            </a:stretch>
          </p:blipFill>
          <p:spPr>
            <a:xfrm>
              <a:off x="1086455" y="2693517"/>
              <a:ext cx="1066195" cy="2042340"/>
            </a:xfrm>
            <a:prstGeom prst="rect">
              <a:avLst/>
            </a:prstGeom>
          </p:spPr>
        </p:pic>
        <p:pic>
          <p:nvPicPr>
            <p:cNvPr id="13" name="Picture 12">
              <a:extLst>
                <a:ext uri="{FF2B5EF4-FFF2-40B4-BE49-F238E27FC236}">
                  <a16:creationId xmlns:a16="http://schemas.microsoft.com/office/drawing/2014/main" id="{6796CA2C-B636-46CF-9D28-61C9B73E896D}"/>
                </a:ext>
              </a:extLst>
            </p:cNvPr>
            <p:cNvPicPr>
              <a:picLocks noChangeAspect="1"/>
            </p:cNvPicPr>
            <p:nvPr/>
          </p:nvPicPr>
          <p:blipFill>
            <a:blip r:embed="rId3"/>
            <a:stretch>
              <a:fillRect/>
            </a:stretch>
          </p:blipFill>
          <p:spPr>
            <a:xfrm>
              <a:off x="2151967" y="2693586"/>
              <a:ext cx="1030728" cy="2042271"/>
            </a:xfrm>
            <a:prstGeom prst="rect">
              <a:avLst/>
            </a:prstGeom>
          </p:spPr>
        </p:pic>
        <p:pic>
          <p:nvPicPr>
            <p:cNvPr id="15" name="Picture 14">
              <a:extLst>
                <a:ext uri="{FF2B5EF4-FFF2-40B4-BE49-F238E27FC236}">
                  <a16:creationId xmlns:a16="http://schemas.microsoft.com/office/drawing/2014/main" id="{296C2525-2E36-4A7A-82B3-8F73C9E6EE63}"/>
                </a:ext>
              </a:extLst>
            </p:cNvPr>
            <p:cNvPicPr>
              <a:picLocks noChangeAspect="1"/>
            </p:cNvPicPr>
            <p:nvPr/>
          </p:nvPicPr>
          <p:blipFill>
            <a:blip r:embed="rId4"/>
            <a:stretch>
              <a:fillRect/>
            </a:stretch>
          </p:blipFill>
          <p:spPr>
            <a:xfrm>
              <a:off x="3186693" y="2693516"/>
              <a:ext cx="978623" cy="2042271"/>
            </a:xfrm>
            <a:prstGeom prst="rect">
              <a:avLst/>
            </a:prstGeom>
          </p:spPr>
        </p:pic>
        <p:pic>
          <p:nvPicPr>
            <p:cNvPr id="17" name="Picture 16">
              <a:extLst>
                <a:ext uri="{FF2B5EF4-FFF2-40B4-BE49-F238E27FC236}">
                  <a16:creationId xmlns:a16="http://schemas.microsoft.com/office/drawing/2014/main" id="{CA30902E-62F1-41F4-ADBE-4B2E24AE77E2}"/>
                </a:ext>
              </a:extLst>
            </p:cNvPr>
            <p:cNvPicPr>
              <a:picLocks noChangeAspect="1"/>
            </p:cNvPicPr>
            <p:nvPr/>
          </p:nvPicPr>
          <p:blipFill>
            <a:blip r:embed="rId5"/>
            <a:stretch>
              <a:fillRect/>
            </a:stretch>
          </p:blipFill>
          <p:spPr>
            <a:xfrm>
              <a:off x="4165317" y="2693446"/>
              <a:ext cx="968961" cy="2042271"/>
            </a:xfrm>
            <a:prstGeom prst="rect">
              <a:avLst/>
            </a:prstGeom>
          </p:spPr>
        </p:pic>
        <p:pic>
          <p:nvPicPr>
            <p:cNvPr id="19" name="Picture 18">
              <a:extLst>
                <a:ext uri="{FF2B5EF4-FFF2-40B4-BE49-F238E27FC236}">
                  <a16:creationId xmlns:a16="http://schemas.microsoft.com/office/drawing/2014/main" id="{846CF5FA-91A4-4DE4-8111-34CEC5F5DFCF}"/>
                </a:ext>
              </a:extLst>
            </p:cNvPr>
            <p:cNvPicPr>
              <a:picLocks noChangeAspect="1"/>
            </p:cNvPicPr>
            <p:nvPr/>
          </p:nvPicPr>
          <p:blipFill>
            <a:blip r:embed="rId6"/>
            <a:stretch>
              <a:fillRect/>
            </a:stretch>
          </p:blipFill>
          <p:spPr>
            <a:xfrm>
              <a:off x="5097238" y="2693517"/>
              <a:ext cx="636479" cy="595783"/>
            </a:xfrm>
            <a:prstGeom prst="rect">
              <a:avLst/>
            </a:prstGeom>
          </p:spPr>
        </p:pic>
      </p:grpSp>
      <p:sp>
        <p:nvSpPr>
          <p:cNvPr id="9" name="TextBox 8">
            <a:extLst>
              <a:ext uri="{FF2B5EF4-FFF2-40B4-BE49-F238E27FC236}">
                <a16:creationId xmlns:a16="http://schemas.microsoft.com/office/drawing/2014/main" id="{5859CD97-897D-4D77-8173-632F12BF67E5}"/>
              </a:ext>
            </a:extLst>
          </p:cNvPr>
          <p:cNvSpPr txBox="1"/>
          <p:nvPr/>
        </p:nvSpPr>
        <p:spPr>
          <a:xfrm>
            <a:off x="7549638" y="5315223"/>
            <a:ext cx="4350422" cy="369332"/>
          </a:xfrm>
          <a:prstGeom prst="rect">
            <a:avLst/>
          </a:prstGeom>
          <a:noFill/>
        </p:spPr>
        <p:txBody>
          <a:bodyPr wrap="none" rtlCol="0">
            <a:spAutoFit/>
          </a:bodyPr>
          <a:lstStyle/>
          <a:p>
            <a:r>
              <a:rPr lang="en-US" dirty="0">
                <a:hlinkClick r:id="rId7"/>
              </a:rPr>
              <a:t>Summer fellow presentations starting now!</a:t>
            </a:r>
            <a:endParaRPr lang="en-US" dirty="0"/>
          </a:p>
        </p:txBody>
      </p:sp>
    </p:spTree>
    <p:extLst>
      <p:ext uri="{BB962C8B-B14F-4D97-AF65-F5344CB8AC3E}">
        <p14:creationId xmlns:p14="http://schemas.microsoft.com/office/powerpoint/2010/main" val="6905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D16A7-8B4A-422C-83C4-A3FB7596BD70}"/>
              </a:ext>
            </a:extLst>
          </p:cNvPr>
          <p:cNvSpPr>
            <a:spLocks noGrp="1"/>
          </p:cNvSpPr>
          <p:nvPr>
            <p:ph type="title"/>
          </p:nvPr>
        </p:nvSpPr>
        <p:spPr/>
        <p:txBody>
          <a:bodyPr/>
          <a:lstStyle/>
          <a:p>
            <a:r>
              <a:rPr lang="en-US" dirty="0"/>
              <a:t>Questions? Comments?</a:t>
            </a:r>
          </a:p>
        </p:txBody>
      </p:sp>
      <p:sp>
        <p:nvSpPr>
          <p:cNvPr id="3" name="Footer Placeholder 2">
            <a:extLst>
              <a:ext uri="{FF2B5EF4-FFF2-40B4-BE49-F238E27FC236}">
                <a16:creationId xmlns:a16="http://schemas.microsoft.com/office/drawing/2014/main" id="{F08BD821-941E-438C-AEE2-3AABF1E5245F}"/>
              </a:ext>
            </a:extLst>
          </p:cNvPr>
          <p:cNvSpPr>
            <a:spLocks noGrp="1"/>
          </p:cNvSpPr>
          <p:nvPr>
            <p:ph type="ftr" sz="quarter" idx="11"/>
          </p:nvPr>
        </p:nvSpPr>
        <p:spPr/>
        <p:txBody>
          <a:bodyPr/>
          <a:lstStyle/>
          <a:p>
            <a:r>
              <a:rPr lang="en-US"/>
              <a:t>G. Watts, IRIS-HEP Steering Board Meeting #11</a:t>
            </a:r>
          </a:p>
        </p:txBody>
      </p:sp>
      <p:sp>
        <p:nvSpPr>
          <p:cNvPr id="4" name="Slide Number Placeholder 3">
            <a:extLst>
              <a:ext uri="{FF2B5EF4-FFF2-40B4-BE49-F238E27FC236}">
                <a16:creationId xmlns:a16="http://schemas.microsoft.com/office/drawing/2014/main" id="{C24B1317-8401-4DDF-A596-7A0F9362ECA6}"/>
              </a:ext>
            </a:extLst>
          </p:cNvPr>
          <p:cNvSpPr>
            <a:spLocks noGrp="1"/>
          </p:cNvSpPr>
          <p:nvPr>
            <p:ph type="sldNum" sz="quarter" idx="12"/>
          </p:nvPr>
        </p:nvSpPr>
        <p:spPr/>
        <p:txBody>
          <a:bodyPr/>
          <a:lstStyle/>
          <a:p>
            <a:fld id="{FC7F551F-EA58-4FB1-A014-DA1E65F7594A}" type="slidenum">
              <a:rPr lang="en-US" smtClean="0"/>
              <a:t>18</a:t>
            </a:fld>
            <a:endParaRPr lang="en-US"/>
          </a:p>
        </p:txBody>
      </p:sp>
    </p:spTree>
    <p:extLst>
      <p:ext uri="{BB962C8B-B14F-4D97-AF65-F5344CB8AC3E}">
        <p14:creationId xmlns:p14="http://schemas.microsoft.com/office/powerpoint/2010/main" val="2160680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26EDB-A70A-4637-B2B1-2E0F953B49F7}"/>
              </a:ext>
            </a:extLst>
          </p:cNvPr>
          <p:cNvSpPr>
            <a:spLocks noGrp="1"/>
          </p:cNvSpPr>
          <p:nvPr>
            <p:ph type="ctrTitle"/>
          </p:nvPr>
        </p:nvSpPr>
        <p:spPr/>
        <p:txBody>
          <a:bodyPr/>
          <a:lstStyle/>
          <a:p>
            <a:r>
              <a:rPr lang="en-US" dirty="0"/>
              <a:t>IRIS-HEP Steering Board</a:t>
            </a:r>
            <a:br>
              <a:rPr lang="en-US" dirty="0"/>
            </a:br>
            <a:r>
              <a:rPr lang="en-US" dirty="0"/>
              <a:t>Meeting #11</a:t>
            </a:r>
          </a:p>
        </p:txBody>
      </p:sp>
      <p:sp>
        <p:nvSpPr>
          <p:cNvPr id="3" name="Subtitle 2">
            <a:extLst>
              <a:ext uri="{FF2B5EF4-FFF2-40B4-BE49-F238E27FC236}">
                <a16:creationId xmlns:a16="http://schemas.microsoft.com/office/drawing/2014/main" id="{B30D4CF1-7CCD-440F-A3B1-68B9AC0E91A4}"/>
              </a:ext>
            </a:extLst>
          </p:cNvPr>
          <p:cNvSpPr>
            <a:spLocks noGrp="1"/>
          </p:cNvSpPr>
          <p:nvPr>
            <p:ph type="subTitle" idx="1"/>
          </p:nvPr>
        </p:nvSpPr>
        <p:spPr/>
        <p:txBody>
          <a:bodyPr>
            <a:normAutofit fontScale="85000" lnSpcReduction="10000"/>
          </a:bodyPr>
          <a:lstStyle/>
          <a:p>
            <a:r>
              <a:rPr lang="en-US" dirty="0"/>
              <a:t>G. Watts</a:t>
            </a:r>
          </a:p>
          <a:p>
            <a:r>
              <a:rPr lang="en-US" dirty="0"/>
              <a:t>For the IRIS-HEP Executive Board</a:t>
            </a:r>
          </a:p>
          <a:p>
            <a:r>
              <a:rPr lang="en-US" dirty="0"/>
              <a:t>2021-09-07</a:t>
            </a:r>
          </a:p>
        </p:txBody>
      </p:sp>
      <p:pic>
        <p:nvPicPr>
          <p:cNvPr id="11" name="Picture 10" descr="A picture containing transport, wheel&#10;&#10;Description automatically generated">
            <a:extLst>
              <a:ext uri="{FF2B5EF4-FFF2-40B4-BE49-F238E27FC236}">
                <a16:creationId xmlns:a16="http://schemas.microsoft.com/office/drawing/2014/main" id="{A6748CBC-36B4-430D-8170-7413700AA1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854" y="214118"/>
            <a:ext cx="1728421" cy="1737455"/>
          </a:xfrm>
          <a:prstGeom prst="rect">
            <a:avLst/>
          </a:prstGeom>
        </p:spPr>
      </p:pic>
      <p:pic>
        <p:nvPicPr>
          <p:cNvPr id="6" name="Graphic 5">
            <a:extLst>
              <a:ext uri="{FF2B5EF4-FFF2-40B4-BE49-F238E27FC236}">
                <a16:creationId xmlns:a16="http://schemas.microsoft.com/office/drawing/2014/main" id="{8D2AC2A7-8A5A-4BB0-9127-F103C2A7E19A}"/>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5607" t="15375" r="37558" b="65986"/>
          <a:stretch/>
        </p:blipFill>
        <p:spPr>
          <a:xfrm>
            <a:off x="8954130" y="305134"/>
            <a:ext cx="3020016" cy="1555422"/>
          </a:xfrm>
          <a:prstGeom prst="rect">
            <a:avLst/>
          </a:prstGeom>
        </p:spPr>
      </p:pic>
      <p:sp>
        <p:nvSpPr>
          <p:cNvPr id="7" name="Rectangle 6">
            <a:extLst>
              <a:ext uri="{FF2B5EF4-FFF2-40B4-BE49-F238E27FC236}">
                <a16:creationId xmlns:a16="http://schemas.microsoft.com/office/drawing/2014/main" id="{CA31812A-A61C-458A-9D41-6B4C73D1C5AE}"/>
              </a:ext>
            </a:extLst>
          </p:cNvPr>
          <p:cNvSpPr/>
          <p:nvPr/>
        </p:nvSpPr>
        <p:spPr>
          <a:xfrm>
            <a:off x="1300984" y="5885226"/>
            <a:ext cx="9579452" cy="646331"/>
          </a:xfrm>
          <a:prstGeom prst="rect">
            <a:avLst/>
          </a:prstGeom>
        </p:spPr>
        <p:txBody>
          <a:bodyPr wrap="square">
            <a:spAutoFit/>
          </a:bodyPr>
          <a:lstStyle/>
          <a:p>
            <a:pPr algn="ctr"/>
            <a:r>
              <a:rPr lang="en-US">
                <a:solidFill>
                  <a:schemeClr val="tx1">
                    <a:lumMod val="50000"/>
                  </a:schemeClr>
                </a:solidFill>
              </a:rPr>
              <a:t>“The IRIS-HEP Steering Board represents the Institute’s stakeholders to provide, to the Executive Board, the stakeholder’s input on the priorities, execution, and strategy of the Institute.”</a:t>
            </a:r>
          </a:p>
        </p:txBody>
      </p:sp>
    </p:spTree>
    <p:extLst>
      <p:ext uri="{BB962C8B-B14F-4D97-AF65-F5344CB8AC3E}">
        <p14:creationId xmlns:p14="http://schemas.microsoft.com/office/powerpoint/2010/main" val="1701254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F235B7-4396-4193-B615-31BA57B87501}"/>
              </a:ext>
            </a:extLst>
          </p:cNvPr>
          <p:cNvSpPr>
            <a:spLocks noGrp="1"/>
          </p:cNvSpPr>
          <p:nvPr>
            <p:ph type="title"/>
          </p:nvPr>
        </p:nvSpPr>
        <p:spPr/>
        <p:txBody>
          <a:bodyPr/>
          <a:lstStyle/>
          <a:p>
            <a:r>
              <a:rPr lang="en-US"/>
              <a:t>Thank You</a:t>
            </a:r>
          </a:p>
        </p:txBody>
      </p:sp>
      <p:sp>
        <p:nvSpPr>
          <p:cNvPr id="4" name="Footer Placeholder 3">
            <a:extLst>
              <a:ext uri="{FF2B5EF4-FFF2-40B4-BE49-F238E27FC236}">
                <a16:creationId xmlns:a16="http://schemas.microsoft.com/office/drawing/2014/main" id="{D7B1C666-ED48-4D10-A81E-E4092279D0AC}"/>
              </a:ext>
            </a:extLst>
          </p:cNvPr>
          <p:cNvSpPr>
            <a:spLocks noGrp="1"/>
          </p:cNvSpPr>
          <p:nvPr>
            <p:ph type="ftr" sz="quarter" idx="11"/>
          </p:nvPr>
        </p:nvSpPr>
        <p:spPr/>
        <p:txBody>
          <a:bodyPr/>
          <a:lstStyle/>
          <a:p>
            <a:r>
              <a:rPr lang="en-US"/>
              <a:t>G. Watts, IRIS-HEP Steering Board Meeting #11</a:t>
            </a:r>
          </a:p>
        </p:txBody>
      </p:sp>
      <p:sp>
        <p:nvSpPr>
          <p:cNvPr id="5" name="Slide Number Placeholder 4">
            <a:extLst>
              <a:ext uri="{FF2B5EF4-FFF2-40B4-BE49-F238E27FC236}">
                <a16:creationId xmlns:a16="http://schemas.microsoft.com/office/drawing/2014/main" id="{E602C117-90EE-4D32-8E60-A9F6A585ECCA}"/>
              </a:ext>
            </a:extLst>
          </p:cNvPr>
          <p:cNvSpPr>
            <a:spLocks noGrp="1"/>
          </p:cNvSpPr>
          <p:nvPr>
            <p:ph type="sldNum" sz="quarter" idx="12"/>
          </p:nvPr>
        </p:nvSpPr>
        <p:spPr/>
        <p:txBody>
          <a:bodyPr/>
          <a:lstStyle/>
          <a:p>
            <a:fld id="{FC7F551F-EA58-4FB1-A014-DA1E65F7594A}" type="slidenum">
              <a:rPr lang="en-US" smtClean="0"/>
              <a:t>3</a:t>
            </a:fld>
            <a:endParaRPr lang="en-US"/>
          </a:p>
        </p:txBody>
      </p:sp>
      <p:sp>
        <p:nvSpPr>
          <p:cNvPr id="11" name="TextBox 10">
            <a:extLst>
              <a:ext uri="{FF2B5EF4-FFF2-40B4-BE49-F238E27FC236}">
                <a16:creationId xmlns:a16="http://schemas.microsoft.com/office/drawing/2014/main" id="{8909148A-38B1-40A7-BE82-DB97E8C6B497}"/>
              </a:ext>
            </a:extLst>
          </p:cNvPr>
          <p:cNvSpPr txBox="1"/>
          <p:nvPr/>
        </p:nvSpPr>
        <p:spPr>
          <a:xfrm>
            <a:off x="1043770" y="2895540"/>
            <a:ext cx="2736583" cy="646331"/>
          </a:xfrm>
          <a:prstGeom prst="rect">
            <a:avLst/>
          </a:prstGeom>
          <a:noFill/>
        </p:spPr>
        <p:txBody>
          <a:bodyPr wrap="none" rtlCol="0">
            <a:spAutoFit/>
          </a:bodyPr>
          <a:lstStyle/>
          <a:p>
            <a:r>
              <a:rPr lang="en-US" dirty="0"/>
              <a:t>Paolo Calafiura (LBNL) </a:t>
            </a:r>
          </a:p>
          <a:p>
            <a:r>
              <a:rPr lang="en-US" dirty="0"/>
              <a:t>US ATLAS Ops Program</a:t>
            </a:r>
          </a:p>
        </p:txBody>
      </p:sp>
      <p:sp>
        <p:nvSpPr>
          <p:cNvPr id="14" name="TextBox 13">
            <a:extLst>
              <a:ext uri="{FF2B5EF4-FFF2-40B4-BE49-F238E27FC236}">
                <a16:creationId xmlns:a16="http://schemas.microsoft.com/office/drawing/2014/main" id="{57941B1D-BA40-49C5-8A7C-5F4E9ECEBC69}"/>
              </a:ext>
            </a:extLst>
          </p:cNvPr>
          <p:cNvSpPr txBox="1"/>
          <p:nvPr/>
        </p:nvSpPr>
        <p:spPr>
          <a:xfrm>
            <a:off x="7045409" y="1891553"/>
            <a:ext cx="2517805" cy="646331"/>
          </a:xfrm>
          <a:prstGeom prst="rect">
            <a:avLst/>
          </a:prstGeom>
          <a:noFill/>
        </p:spPr>
        <p:txBody>
          <a:bodyPr wrap="none" rtlCol="0">
            <a:spAutoFit/>
          </a:bodyPr>
          <a:lstStyle/>
          <a:p>
            <a:r>
              <a:rPr lang="en-US" dirty="0"/>
              <a:t>Oliver Gutsche (FNAL)</a:t>
            </a:r>
            <a:br>
              <a:rPr lang="en-US" dirty="0"/>
            </a:br>
            <a:r>
              <a:rPr lang="en-US" dirty="0"/>
              <a:t>US CMS Ops Program</a:t>
            </a:r>
          </a:p>
        </p:txBody>
      </p:sp>
      <p:sp>
        <p:nvSpPr>
          <p:cNvPr id="17" name="TextBox 16">
            <a:extLst>
              <a:ext uri="{FF2B5EF4-FFF2-40B4-BE49-F238E27FC236}">
                <a16:creationId xmlns:a16="http://schemas.microsoft.com/office/drawing/2014/main" id="{86F5795B-73A7-4B0F-93DC-7AE2E15548E5}"/>
              </a:ext>
            </a:extLst>
          </p:cNvPr>
          <p:cNvSpPr txBox="1"/>
          <p:nvPr/>
        </p:nvSpPr>
        <p:spPr>
          <a:xfrm>
            <a:off x="1043770" y="4903513"/>
            <a:ext cx="3493264" cy="646331"/>
          </a:xfrm>
          <a:prstGeom prst="rect">
            <a:avLst/>
          </a:prstGeom>
          <a:noFill/>
        </p:spPr>
        <p:txBody>
          <a:bodyPr wrap="none" rtlCol="0">
            <a:spAutoFit/>
          </a:bodyPr>
          <a:lstStyle/>
          <a:p>
            <a:r>
              <a:rPr lang="en-US" dirty="0"/>
              <a:t>Alessandro Di Girolamo (CERN)</a:t>
            </a:r>
          </a:p>
          <a:p>
            <a:r>
              <a:rPr lang="en-US" dirty="0"/>
              <a:t>ATLAS</a:t>
            </a:r>
          </a:p>
        </p:txBody>
      </p:sp>
      <p:sp>
        <p:nvSpPr>
          <p:cNvPr id="18" name="TextBox 17">
            <a:extLst>
              <a:ext uri="{FF2B5EF4-FFF2-40B4-BE49-F238E27FC236}">
                <a16:creationId xmlns:a16="http://schemas.microsoft.com/office/drawing/2014/main" id="{CF55B1F3-EDB2-4BD4-AA1E-CC4726E55C9D}"/>
              </a:ext>
            </a:extLst>
          </p:cNvPr>
          <p:cNvSpPr txBox="1"/>
          <p:nvPr/>
        </p:nvSpPr>
        <p:spPr>
          <a:xfrm>
            <a:off x="1043770" y="1891554"/>
            <a:ext cx="2457724" cy="646331"/>
          </a:xfrm>
          <a:prstGeom prst="rect">
            <a:avLst/>
          </a:prstGeom>
          <a:noFill/>
        </p:spPr>
        <p:txBody>
          <a:bodyPr wrap="none" rtlCol="0">
            <a:spAutoFit/>
          </a:bodyPr>
          <a:lstStyle/>
          <a:p>
            <a:r>
              <a:rPr lang="en-US" dirty="0"/>
              <a:t>Danilo Piparo (CERN)</a:t>
            </a:r>
          </a:p>
          <a:p>
            <a:r>
              <a:rPr lang="en-US" dirty="0"/>
              <a:t>CMS</a:t>
            </a:r>
          </a:p>
        </p:txBody>
      </p:sp>
      <p:sp>
        <p:nvSpPr>
          <p:cNvPr id="19" name="TextBox 18">
            <a:extLst>
              <a:ext uri="{FF2B5EF4-FFF2-40B4-BE49-F238E27FC236}">
                <a16:creationId xmlns:a16="http://schemas.microsoft.com/office/drawing/2014/main" id="{3FFD3BE6-5CF7-4899-A7E9-24EF7E7DA974}"/>
              </a:ext>
            </a:extLst>
          </p:cNvPr>
          <p:cNvSpPr txBox="1"/>
          <p:nvPr/>
        </p:nvSpPr>
        <p:spPr>
          <a:xfrm>
            <a:off x="7045409" y="2902431"/>
            <a:ext cx="3395160" cy="646331"/>
          </a:xfrm>
          <a:prstGeom prst="rect">
            <a:avLst/>
          </a:prstGeom>
          <a:noFill/>
        </p:spPr>
        <p:txBody>
          <a:bodyPr wrap="none" rtlCol="0">
            <a:spAutoFit/>
          </a:bodyPr>
          <a:lstStyle/>
          <a:p>
            <a:r>
              <a:rPr lang="en-US" dirty="0"/>
              <a:t>Patrick Koppenburg (NIKHEF)</a:t>
            </a:r>
          </a:p>
          <a:p>
            <a:r>
              <a:rPr lang="en-US" dirty="0"/>
              <a:t>LHCb</a:t>
            </a:r>
          </a:p>
        </p:txBody>
      </p:sp>
      <p:sp>
        <p:nvSpPr>
          <p:cNvPr id="20" name="TextBox 19">
            <a:extLst>
              <a:ext uri="{FF2B5EF4-FFF2-40B4-BE49-F238E27FC236}">
                <a16:creationId xmlns:a16="http://schemas.microsoft.com/office/drawing/2014/main" id="{9FDBC235-039A-45C3-B7AB-64FD67039A7D}"/>
              </a:ext>
            </a:extLst>
          </p:cNvPr>
          <p:cNvSpPr txBox="1"/>
          <p:nvPr/>
        </p:nvSpPr>
        <p:spPr>
          <a:xfrm>
            <a:off x="7045409" y="4903513"/>
            <a:ext cx="2199256" cy="646331"/>
          </a:xfrm>
          <a:prstGeom prst="rect">
            <a:avLst/>
          </a:prstGeom>
          <a:noFill/>
        </p:spPr>
        <p:txBody>
          <a:bodyPr wrap="none" rtlCol="0">
            <a:spAutoFit/>
          </a:bodyPr>
          <a:lstStyle/>
          <a:p>
            <a:r>
              <a:rPr lang="en-US" dirty="0"/>
              <a:t>Ken Herner (FNAL)</a:t>
            </a:r>
          </a:p>
          <a:p>
            <a:r>
              <a:rPr lang="en-US" dirty="0"/>
              <a:t>The OSG Council</a:t>
            </a:r>
          </a:p>
        </p:txBody>
      </p:sp>
      <p:sp>
        <p:nvSpPr>
          <p:cNvPr id="21" name="TextBox 20">
            <a:extLst>
              <a:ext uri="{FF2B5EF4-FFF2-40B4-BE49-F238E27FC236}">
                <a16:creationId xmlns:a16="http://schemas.microsoft.com/office/drawing/2014/main" id="{58FCCDBB-655D-425A-8A37-65B6D47861FB}"/>
              </a:ext>
            </a:extLst>
          </p:cNvPr>
          <p:cNvSpPr txBox="1"/>
          <p:nvPr/>
        </p:nvSpPr>
        <p:spPr>
          <a:xfrm>
            <a:off x="1043770" y="3899526"/>
            <a:ext cx="2933816" cy="646331"/>
          </a:xfrm>
          <a:prstGeom prst="rect">
            <a:avLst/>
          </a:prstGeom>
          <a:noFill/>
        </p:spPr>
        <p:txBody>
          <a:bodyPr wrap="none" rtlCol="0">
            <a:spAutoFit/>
          </a:bodyPr>
          <a:lstStyle/>
          <a:p>
            <a:r>
              <a:rPr lang="en-US" dirty="0"/>
              <a:t>Simone Campana (CERN)</a:t>
            </a:r>
          </a:p>
          <a:p>
            <a:r>
              <a:rPr lang="en-US" dirty="0"/>
              <a:t>WLCG</a:t>
            </a:r>
          </a:p>
        </p:txBody>
      </p:sp>
      <p:sp>
        <p:nvSpPr>
          <p:cNvPr id="22" name="TextBox 21">
            <a:extLst>
              <a:ext uri="{FF2B5EF4-FFF2-40B4-BE49-F238E27FC236}">
                <a16:creationId xmlns:a16="http://schemas.microsoft.com/office/drawing/2014/main" id="{0684636B-9EED-4330-B0F7-619BA7458576}"/>
              </a:ext>
            </a:extLst>
          </p:cNvPr>
          <p:cNvSpPr txBox="1"/>
          <p:nvPr/>
        </p:nvSpPr>
        <p:spPr>
          <a:xfrm>
            <a:off x="7045409" y="3895340"/>
            <a:ext cx="2659639" cy="646331"/>
          </a:xfrm>
          <a:prstGeom prst="rect">
            <a:avLst/>
          </a:prstGeom>
          <a:noFill/>
        </p:spPr>
        <p:txBody>
          <a:bodyPr wrap="none" rtlCol="0">
            <a:spAutoFit/>
          </a:bodyPr>
          <a:lstStyle/>
          <a:p>
            <a:r>
              <a:rPr lang="en-US" dirty="0"/>
              <a:t>Graeme Stewart (CERN)</a:t>
            </a:r>
          </a:p>
          <a:p>
            <a:r>
              <a:rPr lang="en-US" dirty="0"/>
              <a:t>HSF</a:t>
            </a:r>
          </a:p>
        </p:txBody>
      </p:sp>
      <p:cxnSp>
        <p:nvCxnSpPr>
          <p:cNvPr id="24" name="Straight Connector 23">
            <a:extLst>
              <a:ext uri="{FF2B5EF4-FFF2-40B4-BE49-F238E27FC236}">
                <a16:creationId xmlns:a16="http://schemas.microsoft.com/office/drawing/2014/main" id="{5E271681-9741-4879-84CC-64270C5CACF9}"/>
              </a:ext>
            </a:extLst>
          </p:cNvPr>
          <p:cNvCxnSpPr/>
          <p:nvPr/>
        </p:nvCxnSpPr>
        <p:spPr>
          <a:xfrm>
            <a:off x="2040540" y="2697018"/>
            <a:ext cx="831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2E476B8-3787-4D73-B7E8-3C9D5C0A3CBE}"/>
              </a:ext>
            </a:extLst>
          </p:cNvPr>
          <p:cNvCxnSpPr/>
          <p:nvPr/>
        </p:nvCxnSpPr>
        <p:spPr>
          <a:xfrm>
            <a:off x="2040540" y="3689927"/>
            <a:ext cx="831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2F5A79A-9674-43CA-8020-C040F6EF7FEF}"/>
              </a:ext>
            </a:extLst>
          </p:cNvPr>
          <p:cNvCxnSpPr/>
          <p:nvPr/>
        </p:nvCxnSpPr>
        <p:spPr>
          <a:xfrm>
            <a:off x="2040540" y="4682836"/>
            <a:ext cx="831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0E9E69E-8490-47D8-9BB8-32C8BF0786AF}"/>
              </a:ext>
            </a:extLst>
          </p:cNvPr>
          <p:cNvCxnSpPr/>
          <p:nvPr/>
        </p:nvCxnSpPr>
        <p:spPr>
          <a:xfrm>
            <a:off x="8137907" y="2697018"/>
            <a:ext cx="831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1225DBB-2A22-43A3-92B7-CD09BBD7D479}"/>
              </a:ext>
            </a:extLst>
          </p:cNvPr>
          <p:cNvCxnSpPr/>
          <p:nvPr/>
        </p:nvCxnSpPr>
        <p:spPr>
          <a:xfrm>
            <a:off x="8137907" y="3689927"/>
            <a:ext cx="831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751D8A6-8BB0-48E8-8FA7-7C6B2C258F4E}"/>
              </a:ext>
            </a:extLst>
          </p:cNvPr>
          <p:cNvCxnSpPr/>
          <p:nvPr/>
        </p:nvCxnSpPr>
        <p:spPr>
          <a:xfrm>
            <a:off x="8137907" y="4682836"/>
            <a:ext cx="83127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336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6F87C-2273-40DA-AC6D-231234D0720C}"/>
              </a:ext>
            </a:extLst>
          </p:cNvPr>
          <p:cNvSpPr>
            <a:spLocks noGrp="1"/>
          </p:cNvSpPr>
          <p:nvPr>
            <p:ph type="title"/>
          </p:nvPr>
        </p:nvSpPr>
        <p:spPr/>
        <p:txBody>
          <a:bodyPr/>
          <a:lstStyle/>
          <a:p>
            <a:r>
              <a:rPr lang="en-US"/>
              <a:t>Welcome</a:t>
            </a:r>
          </a:p>
        </p:txBody>
      </p:sp>
      <p:sp>
        <p:nvSpPr>
          <p:cNvPr id="3" name="Footer Placeholder 2">
            <a:extLst>
              <a:ext uri="{FF2B5EF4-FFF2-40B4-BE49-F238E27FC236}">
                <a16:creationId xmlns:a16="http://schemas.microsoft.com/office/drawing/2014/main" id="{54324F57-06A9-4296-85E8-BB44BAF8CDB9}"/>
              </a:ext>
            </a:extLst>
          </p:cNvPr>
          <p:cNvSpPr>
            <a:spLocks noGrp="1"/>
          </p:cNvSpPr>
          <p:nvPr>
            <p:ph type="ftr" sz="quarter" idx="11"/>
          </p:nvPr>
        </p:nvSpPr>
        <p:spPr/>
        <p:txBody>
          <a:bodyPr/>
          <a:lstStyle/>
          <a:p>
            <a:r>
              <a:rPr lang="en-US"/>
              <a:t>G. Watts, IRIS-HEP Steering Board Meeting #11</a:t>
            </a:r>
            <a:endParaRPr lang="en-US" dirty="0"/>
          </a:p>
        </p:txBody>
      </p:sp>
      <p:sp>
        <p:nvSpPr>
          <p:cNvPr id="4" name="Slide Number Placeholder 3">
            <a:extLst>
              <a:ext uri="{FF2B5EF4-FFF2-40B4-BE49-F238E27FC236}">
                <a16:creationId xmlns:a16="http://schemas.microsoft.com/office/drawing/2014/main" id="{03ACDF03-375B-41FA-B353-808B61A70D34}"/>
              </a:ext>
            </a:extLst>
          </p:cNvPr>
          <p:cNvSpPr>
            <a:spLocks noGrp="1"/>
          </p:cNvSpPr>
          <p:nvPr>
            <p:ph type="sldNum" sz="quarter" idx="12"/>
          </p:nvPr>
        </p:nvSpPr>
        <p:spPr/>
        <p:txBody>
          <a:bodyPr/>
          <a:lstStyle/>
          <a:p>
            <a:fld id="{FC7F551F-EA58-4FB1-A014-DA1E65F7594A}" type="slidenum">
              <a:rPr lang="en-US" smtClean="0"/>
              <a:t>4</a:t>
            </a:fld>
            <a:endParaRPr lang="en-US"/>
          </a:p>
        </p:txBody>
      </p:sp>
      <p:sp>
        <p:nvSpPr>
          <p:cNvPr id="5" name="TextBox 4">
            <a:extLst>
              <a:ext uri="{FF2B5EF4-FFF2-40B4-BE49-F238E27FC236}">
                <a16:creationId xmlns:a16="http://schemas.microsoft.com/office/drawing/2014/main" id="{F78D3FB0-AD6D-4A3A-8A4C-C5D4D3A5AC9A}"/>
              </a:ext>
            </a:extLst>
          </p:cNvPr>
          <p:cNvSpPr txBox="1"/>
          <p:nvPr/>
        </p:nvSpPr>
        <p:spPr>
          <a:xfrm>
            <a:off x="4197786" y="2170546"/>
            <a:ext cx="3785780" cy="461665"/>
          </a:xfrm>
          <a:prstGeom prst="rect">
            <a:avLst/>
          </a:prstGeom>
          <a:noFill/>
        </p:spPr>
        <p:txBody>
          <a:bodyPr wrap="none" rtlCol="0">
            <a:spAutoFit/>
          </a:bodyPr>
          <a:lstStyle/>
          <a:p>
            <a:pPr algn="ctr"/>
            <a:r>
              <a:rPr lang="en-US" sz="2400">
                <a:hlinkClick r:id="rId2"/>
              </a:rPr>
              <a:t>steering-board@iris-hep.org</a:t>
            </a:r>
            <a:endParaRPr lang="en-US" sz="2400"/>
          </a:p>
        </p:txBody>
      </p:sp>
      <p:sp>
        <p:nvSpPr>
          <p:cNvPr id="7" name="Rectangle 6">
            <a:extLst>
              <a:ext uri="{FF2B5EF4-FFF2-40B4-BE49-F238E27FC236}">
                <a16:creationId xmlns:a16="http://schemas.microsoft.com/office/drawing/2014/main" id="{7422914A-9C8F-46AA-AAB1-349292BBCC1A}"/>
              </a:ext>
            </a:extLst>
          </p:cNvPr>
          <p:cNvSpPr/>
          <p:nvPr/>
        </p:nvSpPr>
        <p:spPr>
          <a:xfrm>
            <a:off x="4417108" y="3269997"/>
            <a:ext cx="3347135" cy="461665"/>
          </a:xfrm>
          <a:prstGeom prst="rect">
            <a:avLst/>
          </a:prstGeom>
        </p:spPr>
        <p:txBody>
          <a:bodyPr wrap="none">
            <a:spAutoFit/>
          </a:bodyPr>
          <a:lstStyle/>
          <a:p>
            <a:r>
              <a:rPr lang="en-US" sz="2400">
                <a:hlinkClick r:id="rId3"/>
              </a:rPr>
              <a:t>exec-board@iris-hep.org</a:t>
            </a:r>
            <a:endParaRPr lang="en-US" sz="2400"/>
          </a:p>
        </p:txBody>
      </p:sp>
      <p:sp>
        <p:nvSpPr>
          <p:cNvPr id="8" name="TextBox 7">
            <a:extLst>
              <a:ext uri="{FF2B5EF4-FFF2-40B4-BE49-F238E27FC236}">
                <a16:creationId xmlns:a16="http://schemas.microsoft.com/office/drawing/2014/main" id="{42BD35CD-8C54-4A6A-BDE2-0C13FD1A0C67}"/>
              </a:ext>
            </a:extLst>
          </p:cNvPr>
          <p:cNvSpPr txBox="1"/>
          <p:nvPr/>
        </p:nvSpPr>
        <p:spPr>
          <a:xfrm>
            <a:off x="5770459" y="2612550"/>
            <a:ext cx="640432" cy="338554"/>
          </a:xfrm>
          <a:prstGeom prst="rect">
            <a:avLst/>
          </a:prstGeom>
          <a:noFill/>
        </p:spPr>
        <p:txBody>
          <a:bodyPr wrap="none" rtlCol="0">
            <a:spAutoFit/>
          </a:bodyPr>
          <a:lstStyle/>
          <a:p>
            <a:pPr algn="ctr"/>
            <a:r>
              <a:rPr lang="en-US" sz="1600"/>
              <a:t>(you)</a:t>
            </a:r>
          </a:p>
        </p:txBody>
      </p:sp>
      <p:sp>
        <p:nvSpPr>
          <p:cNvPr id="9" name="TextBox 8">
            <a:extLst>
              <a:ext uri="{FF2B5EF4-FFF2-40B4-BE49-F238E27FC236}">
                <a16:creationId xmlns:a16="http://schemas.microsoft.com/office/drawing/2014/main" id="{074E35DA-E15E-4649-981C-53F723F4AE4A}"/>
              </a:ext>
            </a:extLst>
          </p:cNvPr>
          <p:cNvSpPr txBox="1"/>
          <p:nvPr/>
        </p:nvSpPr>
        <p:spPr>
          <a:xfrm>
            <a:off x="5836438" y="3712001"/>
            <a:ext cx="508474" cy="338554"/>
          </a:xfrm>
          <a:prstGeom prst="rect">
            <a:avLst/>
          </a:prstGeom>
          <a:noFill/>
        </p:spPr>
        <p:txBody>
          <a:bodyPr wrap="none" rtlCol="0">
            <a:spAutoFit/>
          </a:bodyPr>
          <a:lstStyle/>
          <a:p>
            <a:pPr algn="ctr"/>
            <a:r>
              <a:rPr lang="en-US" sz="1600"/>
              <a:t>(us)</a:t>
            </a:r>
          </a:p>
        </p:txBody>
      </p:sp>
    </p:spTree>
    <p:extLst>
      <p:ext uri="{BB962C8B-B14F-4D97-AF65-F5344CB8AC3E}">
        <p14:creationId xmlns:p14="http://schemas.microsoft.com/office/powerpoint/2010/main" val="699655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34859-1678-465D-9327-16B64760E51B}"/>
              </a:ext>
            </a:extLst>
          </p:cNvPr>
          <p:cNvSpPr>
            <a:spLocks noGrp="1"/>
          </p:cNvSpPr>
          <p:nvPr>
            <p:ph type="title"/>
          </p:nvPr>
        </p:nvSpPr>
        <p:spPr/>
        <p:txBody>
          <a:bodyPr/>
          <a:lstStyle/>
          <a:p>
            <a:r>
              <a:rPr lang="en-US" dirty="0"/>
              <a:t>Next Meeting Dates</a:t>
            </a:r>
          </a:p>
        </p:txBody>
      </p:sp>
      <p:sp>
        <p:nvSpPr>
          <p:cNvPr id="3" name="Footer Placeholder 2">
            <a:extLst>
              <a:ext uri="{FF2B5EF4-FFF2-40B4-BE49-F238E27FC236}">
                <a16:creationId xmlns:a16="http://schemas.microsoft.com/office/drawing/2014/main" id="{59A3BBBB-9A6C-4AF1-9365-CDEF3ABCBA3E}"/>
              </a:ext>
            </a:extLst>
          </p:cNvPr>
          <p:cNvSpPr>
            <a:spLocks noGrp="1"/>
          </p:cNvSpPr>
          <p:nvPr>
            <p:ph type="ftr" sz="quarter" idx="11"/>
          </p:nvPr>
        </p:nvSpPr>
        <p:spPr/>
        <p:txBody>
          <a:bodyPr/>
          <a:lstStyle/>
          <a:p>
            <a:r>
              <a:rPr lang="en-US"/>
              <a:t>G. Watts, IRIS-HEP Steering Board Meeting #11</a:t>
            </a:r>
          </a:p>
        </p:txBody>
      </p:sp>
      <p:sp>
        <p:nvSpPr>
          <p:cNvPr id="4" name="Slide Number Placeholder 3">
            <a:extLst>
              <a:ext uri="{FF2B5EF4-FFF2-40B4-BE49-F238E27FC236}">
                <a16:creationId xmlns:a16="http://schemas.microsoft.com/office/drawing/2014/main" id="{45D255FD-D040-4019-8F03-08E91D427EB7}"/>
              </a:ext>
            </a:extLst>
          </p:cNvPr>
          <p:cNvSpPr>
            <a:spLocks noGrp="1"/>
          </p:cNvSpPr>
          <p:nvPr>
            <p:ph type="sldNum" sz="quarter" idx="12"/>
          </p:nvPr>
        </p:nvSpPr>
        <p:spPr/>
        <p:txBody>
          <a:bodyPr/>
          <a:lstStyle/>
          <a:p>
            <a:fld id="{FC7F551F-EA58-4FB1-A014-DA1E65F7594A}" type="slidenum">
              <a:rPr lang="en-US" smtClean="0"/>
              <a:t>5</a:t>
            </a:fld>
            <a:endParaRPr lang="en-US"/>
          </a:p>
        </p:txBody>
      </p:sp>
      <p:sp>
        <p:nvSpPr>
          <p:cNvPr id="5" name="TextBox 4">
            <a:extLst>
              <a:ext uri="{FF2B5EF4-FFF2-40B4-BE49-F238E27FC236}">
                <a16:creationId xmlns:a16="http://schemas.microsoft.com/office/drawing/2014/main" id="{58D40A3E-5A76-4BFB-81F4-70F35B75BE79}"/>
              </a:ext>
            </a:extLst>
          </p:cNvPr>
          <p:cNvSpPr txBox="1"/>
          <p:nvPr/>
        </p:nvSpPr>
        <p:spPr>
          <a:xfrm>
            <a:off x="4934045" y="2767280"/>
            <a:ext cx="2313262" cy="707886"/>
          </a:xfrm>
          <a:prstGeom prst="rect">
            <a:avLst/>
          </a:prstGeom>
          <a:noFill/>
        </p:spPr>
        <p:txBody>
          <a:bodyPr wrap="none" rtlCol="0">
            <a:spAutoFit/>
          </a:bodyPr>
          <a:lstStyle/>
          <a:p>
            <a:pPr algn="ctr"/>
            <a:r>
              <a:rPr lang="en-US" sz="2000" dirty="0"/>
              <a:t>November 30, 2021</a:t>
            </a:r>
          </a:p>
          <a:p>
            <a:pPr algn="ctr"/>
            <a:r>
              <a:rPr lang="en-US" sz="2000" dirty="0"/>
              <a:t>February 15, 2022</a:t>
            </a:r>
          </a:p>
        </p:txBody>
      </p:sp>
    </p:spTree>
    <p:extLst>
      <p:ext uri="{BB962C8B-B14F-4D97-AF65-F5344CB8AC3E}">
        <p14:creationId xmlns:p14="http://schemas.microsoft.com/office/powerpoint/2010/main" val="3853727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E0ED0C3-57FC-4F4A-809B-FA95CCD032B1}"/>
              </a:ext>
            </a:extLst>
          </p:cNvPr>
          <p:cNvPicPr>
            <a:picLocks noChangeAspect="1"/>
          </p:cNvPicPr>
          <p:nvPr/>
        </p:nvPicPr>
        <p:blipFill>
          <a:blip r:embed="rId2"/>
          <a:stretch>
            <a:fillRect/>
          </a:stretch>
        </p:blipFill>
        <p:spPr>
          <a:xfrm>
            <a:off x="5164503" y="2548369"/>
            <a:ext cx="5349508" cy="2615363"/>
          </a:xfrm>
          <a:prstGeom prst="rect">
            <a:avLst/>
          </a:prstGeom>
        </p:spPr>
      </p:pic>
      <p:sp>
        <p:nvSpPr>
          <p:cNvPr id="2" name="Title 1">
            <a:extLst>
              <a:ext uri="{FF2B5EF4-FFF2-40B4-BE49-F238E27FC236}">
                <a16:creationId xmlns:a16="http://schemas.microsoft.com/office/drawing/2014/main" id="{F6D830F9-A6F4-43E8-B41A-89F1CD32B487}"/>
              </a:ext>
            </a:extLst>
          </p:cNvPr>
          <p:cNvSpPr>
            <a:spLocks noGrp="1"/>
          </p:cNvSpPr>
          <p:nvPr>
            <p:ph type="title"/>
          </p:nvPr>
        </p:nvSpPr>
        <p:spPr/>
        <p:txBody>
          <a:bodyPr/>
          <a:lstStyle/>
          <a:p>
            <a:r>
              <a:rPr lang="en-US"/>
              <a:t>Today</a:t>
            </a:r>
          </a:p>
        </p:txBody>
      </p:sp>
      <p:sp>
        <p:nvSpPr>
          <p:cNvPr id="3" name="Footer Placeholder 2">
            <a:extLst>
              <a:ext uri="{FF2B5EF4-FFF2-40B4-BE49-F238E27FC236}">
                <a16:creationId xmlns:a16="http://schemas.microsoft.com/office/drawing/2014/main" id="{765ECC11-C976-46E7-9E0F-6C383A91A7C9}"/>
              </a:ext>
            </a:extLst>
          </p:cNvPr>
          <p:cNvSpPr>
            <a:spLocks noGrp="1"/>
          </p:cNvSpPr>
          <p:nvPr>
            <p:ph type="ftr" sz="quarter" idx="11"/>
          </p:nvPr>
        </p:nvSpPr>
        <p:spPr/>
        <p:txBody>
          <a:bodyPr/>
          <a:lstStyle/>
          <a:p>
            <a:r>
              <a:rPr lang="en-US"/>
              <a:t>G. Watts, IRIS-HEP Steering Board Meeting #11</a:t>
            </a:r>
            <a:endParaRPr lang="en-US" dirty="0"/>
          </a:p>
        </p:txBody>
      </p:sp>
      <p:sp>
        <p:nvSpPr>
          <p:cNvPr id="4" name="Slide Number Placeholder 3">
            <a:extLst>
              <a:ext uri="{FF2B5EF4-FFF2-40B4-BE49-F238E27FC236}">
                <a16:creationId xmlns:a16="http://schemas.microsoft.com/office/drawing/2014/main" id="{F008BFC2-E7F8-4C8D-999F-09DF579BD6E9}"/>
              </a:ext>
            </a:extLst>
          </p:cNvPr>
          <p:cNvSpPr>
            <a:spLocks noGrp="1"/>
          </p:cNvSpPr>
          <p:nvPr>
            <p:ph type="sldNum" sz="quarter" idx="12"/>
          </p:nvPr>
        </p:nvSpPr>
        <p:spPr/>
        <p:txBody>
          <a:bodyPr/>
          <a:lstStyle/>
          <a:p>
            <a:fld id="{FC7F551F-EA58-4FB1-A014-DA1E65F7594A}" type="slidenum">
              <a:rPr lang="en-US" smtClean="0"/>
              <a:t>6</a:t>
            </a:fld>
            <a:endParaRPr lang="en-US"/>
          </a:p>
        </p:txBody>
      </p:sp>
      <p:sp>
        <p:nvSpPr>
          <p:cNvPr id="6" name="TextBox 5">
            <a:extLst>
              <a:ext uri="{FF2B5EF4-FFF2-40B4-BE49-F238E27FC236}">
                <a16:creationId xmlns:a16="http://schemas.microsoft.com/office/drawing/2014/main" id="{E52E82ED-9E95-4E20-B836-6EBE86216A54}"/>
              </a:ext>
            </a:extLst>
          </p:cNvPr>
          <p:cNvSpPr txBox="1"/>
          <p:nvPr/>
        </p:nvSpPr>
        <p:spPr>
          <a:xfrm>
            <a:off x="913796" y="2439001"/>
            <a:ext cx="3836230" cy="646331"/>
          </a:xfrm>
          <a:prstGeom prst="rect">
            <a:avLst/>
          </a:prstGeom>
          <a:noFill/>
        </p:spPr>
        <p:txBody>
          <a:bodyPr wrap="square" rtlCol="0">
            <a:spAutoFit/>
          </a:bodyPr>
          <a:lstStyle/>
          <a:p>
            <a:pPr marL="171450" indent="-171450">
              <a:buFont typeface="Arial" panose="020B0604020202020204" pitchFamily="34" charset="0"/>
              <a:buChar char="•"/>
            </a:pPr>
            <a:r>
              <a:rPr lang="en-US" dirty="0"/>
              <a:t>Training</a:t>
            </a:r>
          </a:p>
          <a:p>
            <a:pPr marL="171450" indent="-171450">
              <a:buFont typeface="Arial" panose="020B0604020202020204" pitchFamily="34" charset="0"/>
              <a:buChar char="•"/>
            </a:pPr>
            <a:r>
              <a:rPr lang="en-US" dirty="0"/>
              <a:t>Analysis Grand Challenge</a:t>
            </a:r>
          </a:p>
        </p:txBody>
      </p:sp>
      <p:sp>
        <p:nvSpPr>
          <p:cNvPr id="9" name="Oval 8">
            <a:extLst>
              <a:ext uri="{FF2B5EF4-FFF2-40B4-BE49-F238E27FC236}">
                <a16:creationId xmlns:a16="http://schemas.microsoft.com/office/drawing/2014/main" id="{0A579385-CB80-4630-98D3-1077253E4B7A}"/>
              </a:ext>
            </a:extLst>
          </p:cNvPr>
          <p:cNvSpPr/>
          <p:nvPr/>
        </p:nvSpPr>
        <p:spPr>
          <a:xfrm>
            <a:off x="6212288" y="2959228"/>
            <a:ext cx="1243590" cy="429452"/>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5157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3EBE211-0155-4DDA-B3D3-6380FE111D7A}"/>
              </a:ext>
            </a:extLst>
          </p:cNvPr>
          <p:cNvSpPr>
            <a:spLocks noGrp="1"/>
          </p:cNvSpPr>
          <p:nvPr>
            <p:ph type="title"/>
          </p:nvPr>
        </p:nvSpPr>
        <p:spPr/>
        <p:txBody>
          <a:bodyPr/>
          <a:lstStyle/>
          <a:p>
            <a:r>
              <a:rPr lang="en-US" dirty="0"/>
              <a:t>Project Information</a:t>
            </a:r>
          </a:p>
        </p:txBody>
      </p:sp>
      <p:sp>
        <p:nvSpPr>
          <p:cNvPr id="4" name="Footer Placeholder 3">
            <a:extLst>
              <a:ext uri="{FF2B5EF4-FFF2-40B4-BE49-F238E27FC236}">
                <a16:creationId xmlns:a16="http://schemas.microsoft.com/office/drawing/2014/main" id="{F622064A-4AC1-4DA9-B51B-824327F500A2}"/>
              </a:ext>
            </a:extLst>
          </p:cNvPr>
          <p:cNvSpPr>
            <a:spLocks noGrp="1"/>
          </p:cNvSpPr>
          <p:nvPr>
            <p:ph type="ftr" sz="quarter" idx="11"/>
          </p:nvPr>
        </p:nvSpPr>
        <p:spPr/>
        <p:txBody>
          <a:bodyPr/>
          <a:lstStyle/>
          <a:p>
            <a:r>
              <a:rPr lang="en-US"/>
              <a:t>G. Watts, IRIS-HEP Steering Board Meeting #11</a:t>
            </a:r>
          </a:p>
        </p:txBody>
      </p:sp>
      <p:sp>
        <p:nvSpPr>
          <p:cNvPr id="5" name="Slide Number Placeholder 4">
            <a:extLst>
              <a:ext uri="{FF2B5EF4-FFF2-40B4-BE49-F238E27FC236}">
                <a16:creationId xmlns:a16="http://schemas.microsoft.com/office/drawing/2014/main" id="{4CB35649-555A-4135-BDD9-88251EA30606}"/>
              </a:ext>
            </a:extLst>
          </p:cNvPr>
          <p:cNvSpPr>
            <a:spLocks noGrp="1"/>
          </p:cNvSpPr>
          <p:nvPr>
            <p:ph type="sldNum" sz="quarter" idx="12"/>
          </p:nvPr>
        </p:nvSpPr>
        <p:spPr/>
        <p:txBody>
          <a:bodyPr/>
          <a:lstStyle/>
          <a:p>
            <a:fld id="{FC7F551F-EA58-4FB1-A014-DA1E65F7594A}" type="slidenum">
              <a:rPr lang="en-US" smtClean="0"/>
              <a:t>7</a:t>
            </a:fld>
            <a:endParaRPr lang="en-US"/>
          </a:p>
        </p:txBody>
      </p:sp>
      <p:pic>
        <p:nvPicPr>
          <p:cNvPr id="7" name="Picture 6">
            <a:extLst>
              <a:ext uri="{FF2B5EF4-FFF2-40B4-BE49-F238E27FC236}">
                <a16:creationId xmlns:a16="http://schemas.microsoft.com/office/drawing/2014/main" id="{AEB45014-7F4F-431E-925A-97D3BF63330F}"/>
              </a:ext>
            </a:extLst>
          </p:cNvPr>
          <p:cNvPicPr>
            <a:picLocks noChangeAspect="1"/>
          </p:cNvPicPr>
          <p:nvPr/>
        </p:nvPicPr>
        <p:blipFill>
          <a:blip r:embed="rId2"/>
          <a:stretch>
            <a:fillRect/>
          </a:stretch>
        </p:blipFill>
        <p:spPr>
          <a:xfrm>
            <a:off x="986390" y="1789044"/>
            <a:ext cx="3038198" cy="3739321"/>
          </a:xfrm>
          <a:prstGeom prst="rect">
            <a:avLst/>
          </a:prstGeom>
        </p:spPr>
      </p:pic>
      <p:pic>
        <p:nvPicPr>
          <p:cNvPr id="10" name="Picture 9">
            <a:extLst>
              <a:ext uri="{FF2B5EF4-FFF2-40B4-BE49-F238E27FC236}">
                <a16:creationId xmlns:a16="http://schemas.microsoft.com/office/drawing/2014/main" id="{D5F58438-2D21-4526-A652-B7BD67BDB6D8}"/>
              </a:ext>
            </a:extLst>
          </p:cNvPr>
          <p:cNvPicPr>
            <a:picLocks noChangeAspect="1"/>
          </p:cNvPicPr>
          <p:nvPr/>
        </p:nvPicPr>
        <p:blipFill>
          <a:blip r:embed="rId3"/>
          <a:stretch>
            <a:fillRect/>
          </a:stretch>
        </p:blipFill>
        <p:spPr>
          <a:xfrm>
            <a:off x="5553431" y="1650593"/>
            <a:ext cx="3718673" cy="4597807"/>
          </a:xfrm>
          <a:prstGeom prst="rect">
            <a:avLst/>
          </a:prstGeom>
        </p:spPr>
      </p:pic>
      <p:cxnSp>
        <p:nvCxnSpPr>
          <p:cNvPr id="12" name="Straight Arrow Connector 11">
            <a:extLst>
              <a:ext uri="{FF2B5EF4-FFF2-40B4-BE49-F238E27FC236}">
                <a16:creationId xmlns:a16="http://schemas.microsoft.com/office/drawing/2014/main" id="{F053548E-75F3-4964-A250-F802E9DDE026}"/>
              </a:ext>
            </a:extLst>
          </p:cNvPr>
          <p:cNvCxnSpPr/>
          <p:nvPr/>
        </p:nvCxnSpPr>
        <p:spPr>
          <a:xfrm flipV="1">
            <a:off x="3609009" y="1921565"/>
            <a:ext cx="2120348" cy="4064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3" name="TextBox 12">
            <a:extLst>
              <a:ext uri="{FF2B5EF4-FFF2-40B4-BE49-F238E27FC236}">
                <a16:creationId xmlns:a16="http://schemas.microsoft.com/office/drawing/2014/main" id="{6C0C2818-62E2-4CA7-A021-797EB91B1855}"/>
              </a:ext>
            </a:extLst>
          </p:cNvPr>
          <p:cNvSpPr txBox="1"/>
          <p:nvPr/>
        </p:nvSpPr>
        <p:spPr>
          <a:xfrm>
            <a:off x="9385300" y="1694576"/>
            <a:ext cx="2675467" cy="923330"/>
          </a:xfrm>
          <a:prstGeom prst="rect">
            <a:avLst/>
          </a:prstGeom>
          <a:noFill/>
        </p:spPr>
        <p:txBody>
          <a:bodyPr wrap="square" rtlCol="0">
            <a:spAutoFit/>
          </a:bodyPr>
          <a:lstStyle/>
          <a:p>
            <a:r>
              <a:rPr lang="en-US" dirty="0"/>
              <a:t>Per-project information is available on all IRIS-HEP projects.</a:t>
            </a:r>
          </a:p>
        </p:txBody>
      </p:sp>
      <p:grpSp>
        <p:nvGrpSpPr>
          <p:cNvPr id="18" name="Group 17">
            <a:extLst>
              <a:ext uri="{FF2B5EF4-FFF2-40B4-BE49-F238E27FC236}">
                <a16:creationId xmlns:a16="http://schemas.microsoft.com/office/drawing/2014/main" id="{D52E29B1-6CB3-494D-82F4-237467EDBE94}"/>
              </a:ext>
            </a:extLst>
          </p:cNvPr>
          <p:cNvGrpSpPr/>
          <p:nvPr/>
        </p:nvGrpSpPr>
        <p:grpSpPr>
          <a:xfrm>
            <a:off x="9581893" y="3658704"/>
            <a:ext cx="2438108" cy="2099732"/>
            <a:chOff x="3893837" y="3064933"/>
            <a:chExt cx="4404326" cy="3793066"/>
          </a:xfrm>
        </p:grpSpPr>
        <p:pic>
          <p:nvPicPr>
            <p:cNvPr id="15" name="Picture 14">
              <a:extLst>
                <a:ext uri="{FF2B5EF4-FFF2-40B4-BE49-F238E27FC236}">
                  <a16:creationId xmlns:a16="http://schemas.microsoft.com/office/drawing/2014/main" id="{519A5CB7-B63F-45ED-AB64-07BCFA1428FE}"/>
                </a:ext>
              </a:extLst>
            </p:cNvPr>
            <p:cNvPicPr>
              <a:picLocks noChangeAspect="1"/>
            </p:cNvPicPr>
            <p:nvPr/>
          </p:nvPicPr>
          <p:blipFill rotWithShape="1">
            <a:blip r:embed="rId4"/>
            <a:srcRect b="72592"/>
            <a:stretch/>
          </p:blipFill>
          <p:spPr>
            <a:xfrm>
              <a:off x="3893837" y="3064933"/>
              <a:ext cx="4404326" cy="1879600"/>
            </a:xfrm>
            <a:prstGeom prst="rect">
              <a:avLst/>
            </a:prstGeom>
          </p:spPr>
        </p:pic>
        <p:pic>
          <p:nvPicPr>
            <p:cNvPr id="17" name="Picture 16">
              <a:extLst>
                <a:ext uri="{FF2B5EF4-FFF2-40B4-BE49-F238E27FC236}">
                  <a16:creationId xmlns:a16="http://schemas.microsoft.com/office/drawing/2014/main" id="{3B3FF15B-4D25-4316-8794-37C119B18509}"/>
                </a:ext>
              </a:extLst>
            </p:cNvPr>
            <p:cNvPicPr>
              <a:picLocks noChangeAspect="1"/>
            </p:cNvPicPr>
            <p:nvPr/>
          </p:nvPicPr>
          <p:blipFill rotWithShape="1">
            <a:blip r:embed="rId4"/>
            <a:srcRect t="72098" b="1"/>
            <a:stretch/>
          </p:blipFill>
          <p:spPr>
            <a:xfrm>
              <a:off x="3893837" y="4944533"/>
              <a:ext cx="4404326" cy="1913466"/>
            </a:xfrm>
            <a:prstGeom prst="rect">
              <a:avLst/>
            </a:prstGeom>
          </p:spPr>
        </p:pic>
      </p:grpSp>
      <p:cxnSp>
        <p:nvCxnSpPr>
          <p:cNvPr id="19" name="Straight Arrow Connector 18">
            <a:extLst>
              <a:ext uri="{FF2B5EF4-FFF2-40B4-BE49-F238E27FC236}">
                <a16:creationId xmlns:a16="http://schemas.microsoft.com/office/drawing/2014/main" id="{6134FD25-09A7-43B8-A6D2-1A7F85A1F0C3}"/>
              </a:ext>
            </a:extLst>
          </p:cNvPr>
          <p:cNvCxnSpPr>
            <a:cxnSpLocks/>
          </p:cNvCxnSpPr>
          <p:nvPr/>
        </p:nvCxnSpPr>
        <p:spPr>
          <a:xfrm flipV="1">
            <a:off x="6904567" y="3848100"/>
            <a:ext cx="3183466" cy="152823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2" name="Rectangle 21">
            <a:extLst>
              <a:ext uri="{FF2B5EF4-FFF2-40B4-BE49-F238E27FC236}">
                <a16:creationId xmlns:a16="http://schemas.microsoft.com/office/drawing/2014/main" id="{0D7524D3-A04E-420A-B762-51A0CAF14319}"/>
              </a:ext>
            </a:extLst>
          </p:cNvPr>
          <p:cNvSpPr/>
          <p:nvPr/>
        </p:nvSpPr>
        <p:spPr>
          <a:xfrm>
            <a:off x="9709406" y="4848981"/>
            <a:ext cx="65359" cy="8575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16D7347D-E142-4DC4-A4B7-F97DBBC1819B}"/>
              </a:ext>
            </a:extLst>
          </p:cNvPr>
          <p:cNvSpPr txBox="1"/>
          <p:nvPr/>
        </p:nvSpPr>
        <p:spPr>
          <a:xfrm>
            <a:off x="10073508" y="5682356"/>
            <a:ext cx="1634550" cy="276999"/>
          </a:xfrm>
          <a:prstGeom prst="rect">
            <a:avLst/>
          </a:prstGeom>
          <a:noFill/>
        </p:spPr>
        <p:txBody>
          <a:bodyPr wrap="none" rtlCol="0">
            <a:spAutoFit/>
          </a:bodyPr>
          <a:lstStyle/>
          <a:p>
            <a:r>
              <a:rPr lang="en-US" sz="1200" dirty="0"/>
              <a:t>(often, but not always)</a:t>
            </a:r>
          </a:p>
        </p:txBody>
      </p:sp>
    </p:spTree>
    <p:extLst>
      <p:ext uri="{BB962C8B-B14F-4D97-AF65-F5344CB8AC3E}">
        <p14:creationId xmlns:p14="http://schemas.microsoft.com/office/powerpoint/2010/main" val="1626170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3CE60-FD30-4861-9501-ABB800D6BF21}"/>
              </a:ext>
            </a:extLst>
          </p:cNvPr>
          <p:cNvSpPr>
            <a:spLocks noGrp="1"/>
          </p:cNvSpPr>
          <p:nvPr>
            <p:ph type="title"/>
          </p:nvPr>
        </p:nvSpPr>
        <p:spPr/>
        <p:txBody>
          <a:bodyPr/>
          <a:lstStyle/>
          <a:p>
            <a:r>
              <a:rPr lang="en-US" dirty="0"/>
              <a:t>Year 4 Changes</a:t>
            </a:r>
          </a:p>
        </p:txBody>
      </p:sp>
      <p:sp>
        <p:nvSpPr>
          <p:cNvPr id="3" name="Footer Placeholder 2">
            <a:extLst>
              <a:ext uri="{FF2B5EF4-FFF2-40B4-BE49-F238E27FC236}">
                <a16:creationId xmlns:a16="http://schemas.microsoft.com/office/drawing/2014/main" id="{47675E2F-402A-41F5-86CE-3487040A2998}"/>
              </a:ext>
            </a:extLst>
          </p:cNvPr>
          <p:cNvSpPr>
            <a:spLocks noGrp="1"/>
          </p:cNvSpPr>
          <p:nvPr>
            <p:ph type="ftr" sz="quarter" idx="11"/>
          </p:nvPr>
        </p:nvSpPr>
        <p:spPr/>
        <p:txBody>
          <a:bodyPr/>
          <a:lstStyle/>
          <a:p>
            <a:r>
              <a:rPr lang="en-US" dirty="0"/>
              <a:t>G. Watts, IRIS-HEP Steering Board Meeting #11</a:t>
            </a:r>
          </a:p>
        </p:txBody>
      </p:sp>
      <p:sp>
        <p:nvSpPr>
          <p:cNvPr id="4" name="Slide Number Placeholder 3">
            <a:extLst>
              <a:ext uri="{FF2B5EF4-FFF2-40B4-BE49-F238E27FC236}">
                <a16:creationId xmlns:a16="http://schemas.microsoft.com/office/drawing/2014/main" id="{78916D2C-AE4B-4856-973C-16E5C37AD3F3}"/>
              </a:ext>
            </a:extLst>
          </p:cNvPr>
          <p:cNvSpPr>
            <a:spLocks noGrp="1"/>
          </p:cNvSpPr>
          <p:nvPr>
            <p:ph type="sldNum" sz="quarter" idx="12"/>
          </p:nvPr>
        </p:nvSpPr>
        <p:spPr/>
        <p:txBody>
          <a:bodyPr/>
          <a:lstStyle/>
          <a:p>
            <a:fld id="{FC7F551F-EA58-4FB1-A014-DA1E65F7594A}" type="slidenum">
              <a:rPr lang="en-US" smtClean="0"/>
              <a:t>8</a:t>
            </a:fld>
            <a:endParaRPr lang="en-US"/>
          </a:p>
        </p:txBody>
      </p:sp>
      <p:sp>
        <p:nvSpPr>
          <p:cNvPr id="5" name="TextBox 4">
            <a:extLst>
              <a:ext uri="{FF2B5EF4-FFF2-40B4-BE49-F238E27FC236}">
                <a16:creationId xmlns:a16="http://schemas.microsoft.com/office/drawing/2014/main" id="{4F09F027-C92B-4706-B6EF-63E65BB334FF}"/>
              </a:ext>
            </a:extLst>
          </p:cNvPr>
          <p:cNvSpPr txBox="1"/>
          <p:nvPr/>
        </p:nvSpPr>
        <p:spPr>
          <a:xfrm>
            <a:off x="1347537" y="2109537"/>
            <a:ext cx="7812865" cy="2308324"/>
          </a:xfrm>
          <a:prstGeom prst="rect">
            <a:avLst/>
          </a:prstGeom>
          <a:noFill/>
        </p:spPr>
        <p:txBody>
          <a:bodyPr wrap="square" rtlCol="0">
            <a:spAutoFit/>
          </a:bodyPr>
          <a:lstStyle/>
          <a:p>
            <a:pPr marL="285750" indent="-285750">
              <a:buFont typeface="Arial" panose="020B0604020202020204" pitchFamily="34" charset="0"/>
              <a:buChar char="•"/>
            </a:pPr>
            <a:r>
              <a:rPr lang="en-US" dirty="0"/>
              <a:t>Added coordinators for the Analysis Grand Challenge (Alex Held, Oksana Shadura)</a:t>
            </a:r>
          </a:p>
          <a:p>
            <a:pPr marL="285750" indent="-285750">
              <a:buFont typeface="Arial" panose="020B0604020202020204" pitchFamily="34" charset="0"/>
              <a:buChar char="•"/>
            </a:pPr>
            <a:r>
              <a:rPr lang="en-US" dirty="0"/>
              <a:t>Adding a training Grand Challenge</a:t>
            </a:r>
          </a:p>
          <a:p>
            <a:pPr marL="285750" indent="-285750">
              <a:buFont typeface="Arial" panose="020B0604020202020204" pitchFamily="34" charset="0"/>
              <a:buChar char="•"/>
            </a:pPr>
            <a:r>
              <a:rPr lang="en-US" dirty="0"/>
              <a:t>Spending about $150K on hardware each to augment and leverage existing compute facilities to help demonstrate an Analysis Facility (Nebraska, UChicago)</a:t>
            </a:r>
          </a:p>
          <a:p>
            <a:pPr marL="285750" indent="-285750">
              <a:buFont typeface="Arial" panose="020B0604020202020204" pitchFamily="34" charset="0"/>
              <a:buChar char="•"/>
            </a:pPr>
            <a:r>
              <a:rPr lang="en-US" dirty="0"/>
              <a:t>Augmenting QuarkNet (high school student and teacher physics training) to support software training efforts and develop new modules.</a:t>
            </a:r>
          </a:p>
        </p:txBody>
      </p:sp>
      <p:sp>
        <p:nvSpPr>
          <p:cNvPr id="6" name="TextBox 5">
            <a:extLst>
              <a:ext uri="{FF2B5EF4-FFF2-40B4-BE49-F238E27FC236}">
                <a16:creationId xmlns:a16="http://schemas.microsoft.com/office/drawing/2014/main" id="{4F4DF4EA-1055-44A4-BED3-A8B82326308E}"/>
              </a:ext>
            </a:extLst>
          </p:cNvPr>
          <p:cNvSpPr txBox="1"/>
          <p:nvPr/>
        </p:nvSpPr>
        <p:spPr>
          <a:xfrm>
            <a:off x="4666310" y="1559550"/>
            <a:ext cx="3050963" cy="369332"/>
          </a:xfrm>
          <a:prstGeom prst="rect">
            <a:avLst/>
          </a:prstGeom>
          <a:noFill/>
        </p:spPr>
        <p:txBody>
          <a:bodyPr wrap="none" rtlCol="0">
            <a:spAutoFit/>
          </a:bodyPr>
          <a:lstStyle/>
          <a:p>
            <a:r>
              <a:rPr lang="en-US" dirty="0">
                <a:solidFill>
                  <a:schemeClr val="accent1">
                    <a:lumMod val="60000"/>
                    <a:lumOff val="40000"/>
                  </a:schemeClr>
                </a:solidFill>
              </a:rPr>
              <a:t>Started on September 1, 2021</a:t>
            </a:r>
          </a:p>
        </p:txBody>
      </p:sp>
    </p:spTree>
    <p:extLst>
      <p:ext uri="{BB962C8B-B14F-4D97-AF65-F5344CB8AC3E}">
        <p14:creationId xmlns:p14="http://schemas.microsoft.com/office/powerpoint/2010/main" val="1607902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E8910-F959-4CF4-9484-8A3A528C948C}"/>
              </a:ext>
            </a:extLst>
          </p:cNvPr>
          <p:cNvSpPr>
            <a:spLocks noGrp="1"/>
          </p:cNvSpPr>
          <p:nvPr>
            <p:ph type="title"/>
          </p:nvPr>
        </p:nvSpPr>
        <p:spPr/>
        <p:txBody>
          <a:bodyPr/>
          <a:lstStyle/>
          <a:p>
            <a:r>
              <a:rPr lang="en-US" dirty="0"/>
              <a:t>Year 4 Milestones</a:t>
            </a:r>
          </a:p>
        </p:txBody>
      </p:sp>
      <p:sp>
        <p:nvSpPr>
          <p:cNvPr id="3" name="Footer Placeholder 2">
            <a:extLst>
              <a:ext uri="{FF2B5EF4-FFF2-40B4-BE49-F238E27FC236}">
                <a16:creationId xmlns:a16="http://schemas.microsoft.com/office/drawing/2014/main" id="{9688875C-A642-4650-B312-52B01B6BFB63}"/>
              </a:ext>
            </a:extLst>
          </p:cNvPr>
          <p:cNvSpPr>
            <a:spLocks noGrp="1"/>
          </p:cNvSpPr>
          <p:nvPr>
            <p:ph type="ftr" sz="quarter" idx="11"/>
          </p:nvPr>
        </p:nvSpPr>
        <p:spPr/>
        <p:txBody>
          <a:bodyPr/>
          <a:lstStyle/>
          <a:p>
            <a:r>
              <a:rPr lang="en-US"/>
              <a:t>G. Watts, IRIS-HEP Steering Board Meeting #11</a:t>
            </a:r>
          </a:p>
        </p:txBody>
      </p:sp>
      <p:sp>
        <p:nvSpPr>
          <p:cNvPr id="4" name="Slide Number Placeholder 3">
            <a:extLst>
              <a:ext uri="{FF2B5EF4-FFF2-40B4-BE49-F238E27FC236}">
                <a16:creationId xmlns:a16="http://schemas.microsoft.com/office/drawing/2014/main" id="{D2B6E94A-0D05-4F50-B906-C5847B309C2A}"/>
              </a:ext>
            </a:extLst>
          </p:cNvPr>
          <p:cNvSpPr>
            <a:spLocks noGrp="1"/>
          </p:cNvSpPr>
          <p:nvPr>
            <p:ph type="sldNum" sz="quarter" idx="12"/>
          </p:nvPr>
        </p:nvSpPr>
        <p:spPr/>
        <p:txBody>
          <a:bodyPr/>
          <a:lstStyle/>
          <a:p>
            <a:fld id="{FC7F551F-EA58-4FB1-A014-DA1E65F7594A}" type="slidenum">
              <a:rPr lang="en-US" smtClean="0"/>
              <a:t>9</a:t>
            </a:fld>
            <a:endParaRPr lang="en-US"/>
          </a:p>
        </p:txBody>
      </p:sp>
      <p:sp>
        <p:nvSpPr>
          <p:cNvPr id="5" name="TextBox 4">
            <a:extLst>
              <a:ext uri="{FF2B5EF4-FFF2-40B4-BE49-F238E27FC236}">
                <a16:creationId xmlns:a16="http://schemas.microsoft.com/office/drawing/2014/main" id="{C12F44E2-8F21-4712-B59B-AE7DAD8BB52E}"/>
              </a:ext>
            </a:extLst>
          </p:cNvPr>
          <p:cNvSpPr txBox="1"/>
          <p:nvPr/>
        </p:nvSpPr>
        <p:spPr>
          <a:xfrm>
            <a:off x="6400800" y="1668379"/>
            <a:ext cx="5502084" cy="369332"/>
          </a:xfrm>
          <a:prstGeom prst="rect">
            <a:avLst/>
          </a:prstGeom>
          <a:noFill/>
        </p:spPr>
        <p:txBody>
          <a:bodyPr wrap="none" rtlCol="0">
            <a:spAutoFit/>
          </a:bodyPr>
          <a:lstStyle/>
          <a:p>
            <a:r>
              <a:rPr lang="en-US" dirty="0">
                <a:hlinkClick r:id="rId2"/>
              </a:rPr>
              <a:t>Current status summary is always available on the web</a:t>
            </a:r>
            <a:endParaRPr lang="en-US" dirty="0"/>
          </a:p>
        </p:txBody>
      </p:sp>
      <p:sp>
        <p:nvSpPr>
          <p:cNvPr id="6" name="TextBox 5">
            <a:extLst>
              <a:ext uri="{FF2B5EF4-FFF2-40B4-BE49-F238E27FC236}">
                <a16:creationId xmlns:a16="http://schemas.microsoft.com/office/drawing/2014/main" id="{12065999-1139-44DB-BCEB-7320C5D45424}"/>
              </a:ext>
            </a:extLst>
          </p:cNvPr>
          <p:cNvSpPr txBox="1"/>
          <p:nvPr/>
        </p:nvSpPr>
        <p:spPr>
          <a:xfrm>
            <a:off x="6920397" y="2037711"/>
            <a:ext cx="4462888" cy="307777"/>
          </a:xfrm>
          <a:prstGeom prst="rect">
            <a:avLst/>
          </a:prstGeom>
          <a:noFill/>
        </p:spPr>
        <p:txBody>
          <a:bodyPr wrap="none" rtlCol="0">
            <a:spAutoFit/>
          </a:bodyPr>
          <a:lstStyle/>
          <a:p>
            <a:pPr algn="ctr"/>
            <a:r>
              <a:rPr lang="en-US" sz="1400" dirty="0"/>
              <a:t>(quarter just ended, going through an update right now!)</a:t>
            </a:r>
          </a:p>
        </p:txBody>
      </p:sp>
      <p:pic>
        <p:nvPicPr>
          <p:cNvPr id="9" name="Picture 8">
            <a:extLst>
              <a:ext uri="{FF2B5EF4-FFF2-40B4-BE49-F238E27FC236}">
                <a16:creationId xmlns:a16="http://schemas.microsoft.com/office/drawing/2014/main" id="{4DBCF974-39D3-42AD-B995-DA268D9F3627}"/>
              </a:ext>
            </a:extLst>
          </p:cNvPr>
          <p:cNvPicPr>
            <a:picLocks noChangeAspect="1"/>
          </p:cNvPicPr>
          <p:nvPr/>
        </p:nvPicPr>
        <p:blipFill>
          <a:blip r:embed="rId3"/>
          <a:stretch>
            <a:fillRect/>
          </a:stretch>
        </p:blipFill>
        <p:spPr>
          <a:xfrm>
            <a:off x="401052" y="2659490"/>
            <a:ext cx="5406189" cy="358625"/>
          </a:xfrm>
          <a:prstGeom prst="rect">
            <a:avLst/>
          </a:prstGeom>
        </p:spPr>
      </p:pic>
      <p:pic>
        <p:nvPicPr>
          <p:cNvPr id="11" name="Picture 10">
            <a:extLst>
              <a:ext uri="{FF2B5EF4-FFF2-40B4-BE49-F238E27FC236}">
                <a16:creationId xmlns:a16="http://schemas.microsoft.com/office/drawing/2014/main" id="{22D054C0-D892-407B-BFAE-32864AA9B9C5}"/>
              </a:ext>
            </a:extLst>
          </p:cNvPr>
          <p:cNvPicPr>
            <a:picLocks noChangeAspect="1"/>
          </p:cNvPicPr>
          <p:nvPr/>
        </p:nvPicPr>
        <p:blipFill>
          <a:blip r:embed="rId4"/>
          <a:stretch>
            <a:fillRect/>
          </a:stretch>
        </p:blipFill>
        <p:spPr>
          <a:xfrm>
            <a:off x="401052" y="3489729"/>
            <a:ext cx="6978316" cy="1953928"/>
          </a:xfrm>
          <a:prstGeom prst="rect">
            <a:avLst/>
          </a:prstGeom>
        </p:spPr>
      </p:pic>
      <p:sp>
        <p:nvSpPr>
          <p:cNvPr id="12" name="TextBox 11">
            <a:extLst>
              <a:ext uri="{FF2B5EF4-FFF2-40B4-BE49-F238E27FC236}">
                <a16:creationId xmlns:a16="http://schemas.microsoft.com/office/drawing/2014/main" id="{A5D08846-F510-47FA-8944-C5FE676B34D6}"/>
              </a:ext>
            </a:extLst>
          </p:cNvPr>
          <p:cNvSpPr txBox="1"/>
          <p:nvPr/>
        </p:nvSpPr>
        <p:spPr>
          <a:xfrm>
            <a:off x="7808495" y="4282027"/>
            <a:ext cx="1867755" cy="369332"/>
          </a:xfrm>
          <a:prstGeom prst="rect">
            <a:avLst/>
          </a:prstGeom>
          <a:noFill/>
        </p:spPr>
        <p:txBody>
          <a:bodyPr wrap="none" rtlCol="0">
            <a:spAutoFit/>
          </a:bodyPr>
          <a:lstStyle/>
          <a:p>
            <a:r>
              <a:rPr lang="en-US" dirty="0"/>
              <a:t>Analysis Systems</a:t>
            </a:r>
          </a:p>
        </p:txBody>
      </p:sp>
      <p:sp>
        <p:nvSpPr>
          <p:cNvPr id="13" name="Star: 5 Points 12">
            <a:extLst>
              <a:ext uri="{FF2B5EF4-FFF2-40B4-BE49-F238E27FC236}">
                <a16:creationId xmlns:a16="http://schemas.microsoft.com/office/drawing/2014/main" id="{5BEA6227-C755-4C0A-A613-D8168D70A7E8}"/>
              </a:ext>
            </a:extLst>
          </p:cNvPr>
          <p:cNvSpPr/>
          <p:nvPr/>
        </p:nvSpPr>
        <p:spPr>
          <a:xfrm>
            <a:off x="132347" y="2746274"/>
            <a:ext cx="224590" cy="18505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Star: 5 Points 13">
            <a:extLst>
              <a:ext uri="{FF2B5EF4-FFF2-40B4-BE49-F238E27FC236}">
                <a16:creationId xmlns:a16="http://schemas.microsoft.com/office/drawing/2014/main" id="{DDB8D17F-EE42-4CCA-ABD9-9F1891B6FE43}"/>
              </a:ext>
            </a:extLst>
          </p:cNvPr>
          <p:cNvSpPr/>
          <p:nvPr/>
        </p:nvSpPr>
        <p:spPr>
          <a:xfrm>
            <a:off x="60158" y="4903937"/>
            <a:ext cx="224590" cy="18505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Left Brace 14">
            <a:extLst>
              <a:ext uri="{FF2B5EF4-FFF2-40B4-BE49-F238E27FC236}">
                <a16:creationId xmlns:a16="http://schemas.microsoft.com/office/drawing/2014/main" id="{0169B0A4-592D-4B10-A1EF-3FCCF3F7833E}"/>
              </a:ext>
            </a:extLst>
          </p:cNvPr>
          <p:cNvSpPr/>
          <p:nvPr/>
        </p:nvSpPr>
        <p:spPr>
          <a:xfrm>
            <a:off x="188495" y="3489729"/>
            <a:ext cx="56147" cy="1014092"/>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684937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3437</TotalTime>
  <Words>1111</Words>
  <Application>Microsoft Office PowerPoint</Application>
  <PresentationFormat>Widescreen</PresentationFormat>
  <Paragraphs>158</Paragraphs>
  <Slides>18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Calibri</vt:lpstr>
      <vt:lpstr>Calisto MT</vt:lpstr>
      <vt:lpstr>Courier New</vt:lpstr>
      <vt:lpstr>Slack-Lato</vt:lpstr>
      <vt:lpstr>Symbol</vt:lpstr>
      <vt:lpstr>Wingdings</vt:lpstr>
      <vt:lpstr>Wingdings 2</vt:lpstr>
      <vt:lpstr>Slate</vt:lpstr>
      <vt:lpstr>PowerPoint Presentation</vt:lpstr>
      <vt:lpstr>IRIS-HEP Steering Board Meeting #11</vt:lpstr>
      <vt:lpstr>Thank You</vt:lpstr>
      <vt:lpstr>Welcome</vt:lpstr>
      <vt:lpstr>Next Meeting Dates</vt:lpstr>
      <vt:lpstr>Today</vt:lpstr>
      <vt:lpstr>Project Information</vt:lpstr>
      <vt:lpstr>Year 4 Changes</vt:lpstr>
      <vt:lpstr>Year 4 Milestones</vt:lpstr>
      <vt:lpstr>Year 4 Milestones</vt:lpstr>
      <vt:lpstr>Workshops</vt:lpstr>
      <vt:lpstr>Using Analysis Tools outside of IRIS-HEP</vt:lpstr>
      <vt:lpstr>Workshops</vt:lpstr>
      <vt:lpstr>Workshops</vt:lpstr>
      <vt:lpstr>Some Other Notes</vt:lpstr>
      <vt:lpstr>Oustanding Action Items</vt:lpstr>
      <vt:lpstr>Fellows</vt:lpstr>
      <vt:lpstr>Questions? Comments?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Gordon Watts</dc:creator>
  <cp:lastModifiedBy>Gordon Watts</cp:lastModifiedBy>
  <cp:revision>1</cp:revision>
  <dcterms:created xsi:type="dcterms:W3CDTF">2019-05-20T22:30:52Z</dcterms:created>
  <dcterms:modified xsi:type="dcterms:W3CDTF">2021-09-07T08:50:51Z</dcterms:modified>
</cp:coreProperties>
</file>