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1377" r:id="rId2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4944" userDrawn="1">
          <p15:clr>
            <a:srgbClr val="A4A3A4"/>
          </p15:clr>
        </p15:guide>
        <p15:guide id="6" orient="horz" pos="2976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pos="3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ko Damerau" initials="HD" lastIdx="2" clrIdx="0">
    <p:extLst>
      <p:ext uri="{19B8F6BF-5375-455C-9EA6-DF929625EA0E}">
        <p15:presenceInfo xmlns:p15="http://schemas.microsoft.com/office/powerpoint/2012/main" userId="S::heiko.damerau@cern.ch::09e80c4c-9fc1-48bb-8285-6060bb93af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C0504D"/>
    <a:srgbClr val="A8ADB7"/>
    <a:srgbClr val="739ACE"/>
    <a:srgbClr val="D0D8E8"/>
    <a:srgbClr val="E9EDF4"/>
    <a:srgbClr val="4F81BD"/>
    <a:srgbClr val="C0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85" autoAdjust="0"/>
    <p:restoredTop sz="95948" autoAdjust="0"/>
  </p:normalViewPr>
  <p:slideViewPr>
    <p:cSldViewPr>
      <p:cViewPr varScale="1">
        <p:scale>
          <a:sx n="90" d="100"/>
          <a:sy n="90" d="100"/>
        </p:scale>
        <p:origin x="90" y="444"/>
      </p:cViewPr>
      <p:guideLst>
        <p:guide orient="horz"/>
        <p:guide pos="4944"/>
        <p:guide orient="horz" pos="2976"/>
        <p:guide pos="5904"/>
        <p:guide orient="horz" pos="2160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561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1/14/2021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LS2 feedback and activities for YETS2021-22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8E7070-BB30-48F4-8486-7BA15E674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762000"/>
            <a:ext cx="86867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LS2 feedback for ISTs and HWC</a:t>
            </a:r>
          </a:p>
          <a:p>
            <a:pPr marL="742950" lvl="1" indent="-2857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Extremely useful to have clear agenda for availability of services:</a:t>
            </a:r>
            <a:b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conditioning and electricity</a:t>
            </a:r>
          </a:p>
          <a:p>
            <a:pPr marL="742950" lvl="1" indent="-2857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 period allowed to perform many checks at an early stage</a:t>
            </a:r>
          </a:p>
          <a:p>
            <a:pPr marL="742950" lvl="1" indent="-2857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when other systems required signals from LLRF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Difference IST/HWC not fully clear for LLRF systems: outside ring with no impact on safety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Online schedule (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https://oss-coordination.web.cern.ch/gantt/latest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2001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Overwhelming for non-experts, difficult to browse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System validation too early with respect to operational</a:t>
            </a:r>
          </a:p>
          <a:p>
            <a:pPr marL="12001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‘OK when tested, already broken when really needed’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EYETS2021/22 activities</a:t>
            </a: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Installation of digital cavity controllers on all 200 MHz systems</a:t>
            </a:r>
          </a:p>
          <a:p>
            <a:pPr marL="12001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 in b. 151 and 5 days of power tests with cavities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Fix items discovered during 2021 run</a:t>
            </a:r>
          </a:p>
          <a:p>
            <a:pPr marL="12001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 minor cabling and installation of LLRF modules in b. 353</a:t>
            </a:r>
          </a:p>
          <a:p>
            <a:pPr marL="12001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003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100210</TotalTime>
  <Words>152</Words>
  <Application>Microsoft Office PowerPoint</Application>
  <PresentationFormat>A4 Paper (210x297 mm)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Constantia</vt:lpstr>
      <vt:lpstr>Symbol</vt:lpstr>
      <vt:lpstr>Times New Roman</vt:lpstr>
      <vt:lpstr>Wingdings</vt:lpstr>
      <vt:lpstr>Office Theme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2962</cp:revision>
  <cp:lastPrinted>2019-11-18T10:22:47Z</cp:lastPrinted>
  <dcterms:created xsi:type="dcterms:W3CDTF">2004-02-08T17:46:25Z</dcterms:created>
  <dcterms:modified xsi:type="dcterms:W3CDTF">2021-01-14T16:45:00Z</dcterms:modified>
</cp:coreProperties>
</file>