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11" r:id="rId2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5954986-461B-6EDB-20C3-55B2E45A14D0}">
  <a:tblStyle styleId="{95954986-461B-6EDB-20C3-55B2E45A14D0}" styleName="Medium Style 2 - Accent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48"/>
    <p:restoredTop sz="95233"/>
  </p:normalViewPr>
  <p:slideViewPr>
    <p:cSldViewPr snapToGrid="0">
      <p:cViewPr>
        <p:scale>
          <a:sx n="140" d="100"/>
          <a:sy n="140" d="100"/>
        </p:scale>
        <p:origin x="832" y="576"/>
      </p:cViewPr>
      <p:guideLst>
        <p:guide orient="horz" pos="2160"/>
        <p:guide pos="2880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46165-E87F-8348-B0BB-7B6F160B51C4}" type="datetimeFigureOut">
              <a:rPr lang="en-CH" smtClean="0"/>
              <a:t>17.12.20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5ACD5-D0F3-8D4E-9674-902F109847E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11550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12/17/20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12/17/20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12/17/20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12/17/20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12/17/20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12/17/20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12/17/20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12/17/20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12/17/20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12/17/20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12/17/20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en-US"/>
              <a:t>12/17/20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FFAD3BC-4DCD-0048-A378-A56B3474256E}"/>
              </a:ext>
            </a:extLst>
          </p:cNvPr>
          <p:cNvGrpSpPr/>
          <p:nvPr/>
        </p:nvGrpSpPr>
        <p:grpSpPr>
          <a:xfrm>
            <a:off x="2523655" y="0"/>
            <a:ext cx="7303944" cy="6823154"/>
            <a:chOff x="2523655" y="0"/>
            <a:chExt cx="7303944" cy="6823154"/>
          </a:xfrm>
        </p:grpSpPr>
        <p:pic>
          <p:nvPicPr>
            <p:cNvPr id="3" name="Picture 2" descr="Diagram&#10;&#10;Description automatically generated">
              <a:extLst>
                <a:ext uri="{FF2B5EF4-FFF2-40B4-BE49-F238E27FC236}">
                  <a16:creationId xmlns:a16="http://schemas.microsoft.com/office/drawing/2014/main" id="{DF45B1D8-E6F6-4449-977F-3EA5A28AE6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7295" y="2719154"/>
              <a:ext cx="7200304" cy="4104000"/>
            </a:xfrm>
            <a:prstGeom prst="rect">
              <a:avLst/>
            </a:prstGeom>
          </p:spPr>
        </p:pic>
        <p:pic>
          <p:nvPicPr>
            <p:cNvPr id="4" name="Picture 3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ECE31F47-ABE7-014A-8976-E9297CA4EE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3655" y="0"/>
              <a:ext cx="7294512" cy="3960000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DC68836B-D0E9-E149-9C1B-89A156E3A1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93" r="6980"/>
          <a:stretch/>
        </p:blipFill>
        <p:spPr>
          <a:xfrm>
            <a:off x="8721216" y="0"/>
            <a:ext cx="2104103" cy="324000"/>
          </a:xfrm>
          <a:prstGeom prst="rect">
            <a:avLst/>
          </a:prstGeom>
        </p:spPr>
      </p:pic>
      <p:pic>
        <p:nvPicPr>
          <p:cNvPr id="7" name="Picture 6" descr="Yellow text on a white background&#10;&#10;Description automatically generated">
            <a:extLst>
              <a:ext uri="{FF2B5EF4-FFF2-40B4-BE49-F238E27FC236}">
                <a16:creationId xmlns:a16="http://schemas.microsoft.com/office/drawing/2014/main" id="{40CB0ABA-1B3A-CB49-AC58-3DD9D4793E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810" y="6570000"/>
            <a:ext cx="2205573" cy="28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10B4D6-5BFE-E242-AEE5-F4528E10C1A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3" r="50894"/>
          <a:stretch/>
        </p:blipFill>
        <p:spPr>
          <a:xfrm>
            <a:off x="1799303" y="0"/>
            <a:ext cx="2015613" cy="324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F2C2C5-DB79-5A43-81E4-265B62A4BA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635" y="6057877"/>
            <a:ext cx="3029963" cy="765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796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MPE in 2021</dc:title>
  <dc:creator>Felix Rodriguez Mateos</dc:creator>
  <cp:lastModifiedBy>Daniel Wollmann</cp:lastModifiedBy>
  <cp:revision>55</cp:revision>
  <cp:lastPrinted>2020-12-17T08:10:46Z</cp:lastPrinted>
  <dcterms:created xsi:type="dcterms:W3CDTF">2020-10-13T08:14:02Z</dcterms:created>
  <dcterms:modified xsi:type="dcterms:W3CDTF">2020-12-17T18:03:05Z</dcterms:modified>
</cp:coreProperties>
</file>